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ms-excel.sheet.macroEnabled.12" Extension="xlsm"/>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778" r:id="rId1"/>
    <p:sldMasterId id="2147483837" r:id="rId2"/>
  </p:sldMasterIdLst>
  <p:notesMasterIdLst>
    <p:notesMasterId r:id="rId3"/>
  </p:notesMasterIdLst>
  <p:sldIdLst>
    <p:sldId id="256" r:id="rId4"/>
    <p:sldId id="257" r:id="rId5"/>
    <p:sldId id="284" r:id="rId6"/>
    <p:sldId id="259" r:id="rId7"/>
    <p:sldId id="290" r:id="rId8"/>
    <p:sldId id="288" r:id="rId9"/>
    <p:sldId id="263" r:id="rId10"/>
    <p:sldId id="289" r:id="rId11"/>
    <p:sldId id="267" r:id="rId12"/>
    <p:sldId id="264" r:id="rId13"/>
    <p:sldId id="291" r:id="rId14"/>
    <p:sldId id="266" r:id="rId15"/>
    <p:sldId id="292" r:id="rId16"/>
    <p:sldId id="293" r:id="rId17"/>
    <p:sldId id="295" r:id="rId18"/>
    <p:sldId id="268" r:id="rId19"/>
    <p:sldId id="261" r:id="rId20"/>
    <p:sldId id="296" r:id="rId21"/>
    <p:sldId id="273" r:id="rId22"/>
    <p:sldId id="270" r:id="rId23"/>
    <p:sldId id="297" r:id="rId24"/>
    <p:sldId id="298" r:id="rId25"/>
    <p:sldId id="272" r:id="rId26"/>
    <p:sldId id="279" r:id="rId27"/>
    <p:sldId id="260" r:id="rId28"/>
    <p:sldId id="299" r:id="rId29"/>
    <p:sldId id="282" r:id="rId30"/>
    <p:sldId id="271" r:id="rId31"/>
    <p:sldId id="300" r:id="rId32"/>
    <p:sldId id="269" r:id="rId33"/>
    <p:sldId id="280" r:id="rId34"/>
    <p:sldId id="301" r:id="rId35"/>
    <p:sldId id="262" r:id="rId36"/>
    <p:sldId id="265" r:id="rId37"/>
    <p:sldId id="321" r:id="rId38"/>
    <p:sldId id="317"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Lst>
  <p:sldSz cx="16922750" cy="9361488"/>
  <p:notesSz cx="6858000" cy="9144000"/>
  <p:custDataLst>
    <p:tags r:id="rId54"/>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841065" algn="l" rtl="0" fontAlgn="base">
      <a:spcBef>
        <a:spcPct val="0"/>
      </a:spcBef>
      <a:spcAft>
        <a:spcPct val="0"/>
      </a:spcAft>
      <a:defRPr kern="1200">
        <a:solidFill>
          <a:schemeClr val="tx1"/>
        </a:solidFill>
        <a:latin typeface="Calibri" pitchFamily="34" charset="0"/>
        <a:ea typeface="宋体" charset="-122"/>
        <a:cs typeface="+mn-cs"/>
      </a:defRPr>
    </a:lvl2pPr>
    <a:lvl3pPr marL="1682130" algn="l" rtl="0" fontAlgn="base">
      <a:spcBef>
        <a:spcPct val="0"/>
      </a:spcBef>
      <a:spcAft>
        <a:spcPct val="0"/>
      </a:spcAft>
      <a:defRPr kern="1200">
        <a:solidFill>
          <a:schemeClr val="tx1"/>
        </a:solidFill>
        <a:latin typeface="Calibri" pitchFamily="34" charset="0"/>
        <a:ea typeface="宋体" charset="-122"/>
        <a:cs typeface="+mn-cs"/>
      </a:defRPr>
    </a:lvl3pPr>
    <a:lvl4pPr marL="2523195" algn="l" rtl="0" fontAlgn="base">
      <a:spcBef>
        <a:spcPct val="0"/>
      </a:spcBef>
      <a:spcAft>
        <a:spcPct val="0"/>
      </a:spcAft>
      <a:defRPr kern="1200">
        <a:solidFill>
          <a:schemeClr val="tx1"/>
        </a:solidFill>
        <a:latin typeface="Calibri" pitchFamily="34" charset="0"/>
        <a:ea typeface="宋体" charset="-122"/>
        <a:cs typeface="+mn-cs"/>
      </a:defRPr>
    </a:lvl4pPr>
    <a:lvl5pPr marL="3364260" algn="l" rtl="0" fontAlgn="base">
      <a:spcBef>
        <a:spcPct val="0"/>
      </a:spcBef>
      <a:spcAft>
        <a:spcPct val="0"/>
      </a:spcAft>
      <a:defRPr kern="1200">
        <a:solidFill>
          <a:schemeClr val="tx1"/>
        </a:solidFill>
        <a:latin typeface="Calibri" pitchFamily="34" charset="0"/>
        <a:ea typeface="宋体" charset="-122"/>
        <a:cs typeface="+mn-cs"/>
      </a:defRPr>
    </a:lvl5pPr>
    <a:lvl6pPr marL="4205326" algn="l" defTabSz="1682130" rtl="0" eaLnBrk="1" latinLnBrk="0" hangingPunct="1">
      <a:defRPr kern="1200">
        <a:solidFill>
          <a:schemeClr val="tx1"/>
        </a:solidFill>
        <a:latin typeface="Calibri" pitchFamily="34" charset="0"/>
        <a:ea typeface="宋体" charset="-122"/>
        <a:cs typeface="+mn-cs"/>
      </a:defRPr>
    </a:lvl6pPr>
    <a:lvl7pPr marL="5046391" algn="l" defTabSz="1682130" rtl="0" eaLnBrk="1" latinLnBrk="0" hangingPunct="1">
      <a:defRPr kern="1200">
        <a:solidFill>
          <a:schemeClr val="tx1"/>
        </a:solidFill>
        <a:latin typeface="Calibri" pitchFamily="34" charset="0"/>
        <a:ea typeface="宋体" charset="-122"/>
        <a:cs typeface="+mn-cs"/>
      </a:defRPr>
    </a:lvl7pPr>
    <a:lvl8pPr marL="5887456" algn="l" defTabSz="1682130" rtl="0" eaLnBrk="1" latinLnBrk="0" hangingPunct="1">
      <a:defRPr kern="1200">
        <a:solidFill>
          <a:schemeClr val="tx1"/>
        </a:solidFill>
        <a:latin typeface="Calibri" pitchFamily="34" charset="0"/>
        <a:ea typeface="宋体" charset="-122"/>
        <a:cs typeface="+mn-cs"/>
      </a:defRPr>
    </a:lvl8pPr>
    <a:lvl9pPr marL="6728521" algn="l" defTabSz="168213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949">
          <p15:clr>
            <a:srgbClr val="A4A3A4"/>
          </p15:clr>
        </p15:guide>
        <p15:guide id="2" pos="533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9" autoAdjust="0"/>
    <p:restoredTop sz="94660"/>
  </p:normalViewPr>
  <p:slideViewPr>
    <p:cSldViewPr>
      <p:cViewPr varScale="1">
        <p:scale>
          <a:sx n="65" d="100"/>
          <a:sy n="65" d="100"/>
        </p:scale>
        <p:origin x="282" y="84"/>
      </p:cViewPr>
      <p:guideLst>
        <p:guide orient="horz" pos="2949"/>
        <p:guide pos="5330"/>
      </p:guideLst>
    </p:cSldViewPr>
  </p:slideViewPr>
  <p:notesTextViewPr>
    <p:cViewPr>
      <p:scale>
        <a:sx n="125" d="100"/>
        <a:sy n="125"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tags/tag1.xml" Type="http://schemas.openxmlformats.org/officeDocument/2006/relationships/tags"/><Relationship Id="rId55" Target="presProps.xml" Type="http://schemas.openxmlformats.org/officeDocument/2006/relationships/presProps"/><Relationship Id="rId56" Target="viewProps.xml" Type="http://schemas.openxmlformats.org/officeDocument/2006/relationships/viewProps"/><Relationship Id="rId57" Target="theme/theme1.xml" Type="http://schemas.openxmlformats.org/officeDocument/2006/relationships/theme"/><Relationship Id="rId58"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m"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Geneva"/>
                <a:ea typeface="Geneva"/>
                <a:cs typeface="Geneva"/>
              </a:defRPr>
            </a:pPr>
            <a:endParaRPr lang="en-US"/>
          </a:p>
        </c:rich>
      </c:tx>
      <c:layout>
        <c:manualLayout>
          <c:xMode val="edge"/>
          <c:yMode val="edge"/>
          <c:x val="0.4962024986743927"/>
          <c:y val="0.019316630437970161"/>
        </c:manualLayout>
      </c:layout>
      <c:overlay val="0"/>
      <c:spPr>
        <a:noFill/>
        <a:ln w="25384">
          <a:noFill/>
        </a:ln>
      </c:spPr>
    </c:title>
    <c:autoTitleDeleted val="0"/>
    <c:plotArea>
      <c:layout>
        <c:manualLayout>
          <c:layoutTarget val="inner"/>
          <c:xMode val="edge"/>
          <c:yMode val="edge"/>
          <c:x val="0"/>
          <c:y val="0.013314847834408283"/>
          <c:w val="0.96005547046661377"/>
          <c:h val="0.98668515682220459"/>
        </c:manualLayout>
      </c:layout>
      <c:pieChart>
        <c:varyColors val="0"/>
        <c:ser>
          <c:idx val="0"/>
          <c:order val="0"/>
          <c:tx>
            <c:strRef>
              <c:f>Sheet1!$A$2</c:f>
              <c:strCache>
                <c:ptCount val="1"/>
                <c:pt idx="0">
                  <c:v>Sales</c:v>
                </c:pt>
              </c:strCache>
            </c:strRef>
          </c:tx>
          <c:spPr>
            <a:solidFill>
              <a:srgbClr val="DD0806"/>
            </a:solidFill>
            <a:ln w="25384">
              <a:noFill/>
            </a:ln>
          </c:spPr>
          <c:dPt>
            <c:idx val="0"/>
            <c:invertIfNegative val="1"/>
            <c:spPr>
              <a:solidFill>
                <a:schemeClr val="accent2"/>
              </a:solidFill>
              <a:ln w="25384">
                <a:noFill/>
              </a:ln>
            </c:spPr>
            <c:extLst>
              <c:ext xmlns:c16="http://schemas.microsoft.com/office/drawing/2014/chart" uri="{C3380CC4-5D6E-409C-BE32-E72D297353CC}">
                <c16:uniqueId val="{00000001-61EA-4399-945F-DFAA7DA6EFB2}"/>
              </c:ext>
            </c:extLst>
          </c:dPt>
          <c:dPt>
            <c:idx val="1"/>
            <c:invertIfNegative val="1"/>
            <c:spPr>
              <a:solidFill>
                <a:schemeClr val="accent1">
                  <a:lumMod val="75000"/>
                </a:schemeClr>
              </a:solidFill>
              <a:ln w="25384">
                <a:noFill/>
              </a:ln>
            </c:spPr>
            <c:extLst>
              <c:ext xmlns:c16="http://schemas.microsoft.com/office/drawing/2014/chart" uri="{C3380CC4-5D6E-409C-BE32-E72D297353CC}">
                <c16:uniqueId val="{00000003-61EA-4399-945F-DFAA7DA6EFB2}"/>
              </c:ext>
            </c:extLst>
          </c:dPt>
          <c:dPt>
            <c:idx val="2"/>
            <c:invertIfNegative val="1"/>
            <c:spPr>
              <a:solidFill>
                <a:schemeClr val="accent6"/>
              </a:solidFill>
              <a:ln w="25384">
                <a:noFill/>
              </a:ln>
            </c:spPr>
            <c:extLst>
              <c:ext xmlns:c16="http://schemas.microsoft.com/office/drawing/2014/chart" uri="{C3380CC4-5D6E-409C-BE32-E72D297353CC}">
                <c16:uniqueId val="{00000005-61EA-4399-945F-DFAA7DA6EFB2}"/>
              </c:ext>
            </c:extLst>
          </c:dPt>
          <c:dPt>
            <c:idx val="3"/>
            <c:invertIfNegative val="1"/>
            <c:spPr>
              <a:solidFill>
                <a:schemeClr val="accent4">
                  <a:lumMod val="75000"/>
                </a:schemeClr>
              </a:solidFill>
              <a:ln w="25384">
                <a:noFill/>
              </a:ln>
            </c:spPr>
            <c:extLst>
              <c:ext xmlns:c16="http://schemas.microsoft.com/office/drawing/2014/chart" uri="{C3380CC4-5D6E-409C-BE32-E72D297353CC}">
                <c16:uniqueId val="{00000007-61EA-4399-945F-DFAA7DA6EFB2}"/>
              </c:ext>
            </c:extLst>
          </c:dPt>
          <c:dLbls>
            <c:delete val="1"/>
            <c:extLst/>
          </c:dLbls>
          <c:cat>
            <c:strRef>
              <c:f>Sheet1!$B$1:$E$1</c:f>
              <c:strCache>
                <c:ptCount val="4"/>
                <c:pt idx="0">
                  <c:v>1st Qtr</c:v>
                </c:pt>
                <c:pt idx="1">
                  <c:v>2nd Qtr</c:v>
                </c:pt>
                <c:pt idx="2">
                  <c:v>3rd Qtr</c:v>
                </c:pt>
                <c:pt idx="3">
                  <c:v>4th Qtr</c:v>
                </c:pt>
              </c:strCache>
            </c:strRef>
          </c:cat>
          <c:val>
            <c:numRef>
              <c:f>Sheet1!$B$2:$E$2</c:f>
              <c:numCache>
                <c:formatCode>General</c:formatCode>
                <c:ptCount val="4"/>
                <c:pt idx="0">
                  <c:v>25</c:v>
                </c:pt>
                <c:pt idx="1">
                  <c:v>25</c:v>
                </c:pt>
                <c:pt idx="2">
                  <c:v>25</c:v>
                </c:pt>
                <c:pt idx="3">
                  <c:v>10</c:v>
                </c:pt>
              </c:numCache>
            </c:numRef>
          </c:val>
          <c:extLst>
            <c:ext xmlns:c16="http://schemas.microsoft.com/office/drawing/2014/chart" uri="{C3380CC4-5D6E-409C-BE32-E72D297353CC}">
              <c16:uniqueId val="{00000008-61EA-4399-945F-DFAA7DA6EFB2}"/>
            </c:ext>
          </c:extLst>
        </c:ser>
        <c:dLbls>
          <c:showLegendKey val="0"/>
          <c:showVal val="0"/>
          <c:showCatName val="0"/>
          <c:showSerName val="0"/>
          <c:showPercent val="0"/>
          <c:showBubbleSize val="0"/>
          <c:showLeaderLines val="0"/>
        </c:dLbls>
        <c:firstSliceAng/>
      </c:pieChart>
      <c:spPr>
        <a:noFill/>
        <a:ln w="25400">
          <a:noFill/>
        </a:ln>
      </c:spPr>
    </c:plotArea>
    <c:plotVisOnly val="1"/>
    <c:dispBlanksAs/>
    <c:showDLblsOverMax val="0"/>
  </c:chart>
  <c:spPr>
    <a:noFill/>
    <a:ln>
      <a:noFill/>
    </a:ln>
  </c:spPr>
  <c:txPr>
    <a:bodyPr/>
    <a:p>
      <a:pPr>
        <a:defRPr sz="1800" b="0" i="0" u="none" strike="noStrike" baseline="0" smtId="4294967295">
          <a:solidFill>
            <a:srgbClr val="000000"/>
          </a:solidFill>
          <a:latin typeface="Calibri" panose="020f0502020204030204"/>
          <a:ea typeface="Calibri"/>
          <a:cs typeface="Calibri"/>
        </a:defRPr>
      </a:pPr>
      <a:endParaRPr sz="1800" b="0" i="0" u="none" strike="noStrike" baseline="0" smtId="4294967295">
        <a:solidFill>
          <a:srgbClr val="000000"/>
        </a:solidFill>
        <a:latin typeface="Calibri" panose="020f0502020204030204"/>
        <a:ea typeface="Calibri"/>
        <a:cs typeface="Calibri"/>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overlay val="1"/>
    </c:title>
    <c:autoTitleDeleted val="0"/>
    <c:plotArea>
      <c:layout>
        <c:manualLayout>
          <c:layoutTarget val="inner"/>
          <c:xMode val="edge"/>
          <c:yMode val="edge"/>
          <c:x val="0.004999999888241291"/>
          <c:y val="0.004999999888241291"/>
          <c:w val="1"/>
          <c:h val="1"/>
        </c:manualLayout>
      </c:layout>
      <c:pieChart>
        <c:varyColors val="0"/>
        <c:ser>
          <c:idx val="0"/>
          <c:order val="0"/>
          <c:tx>
            <c:strRef>
              <c:f>Sheet1!$A$2</c:f>
              <c:strCache>
                <c:ptCount val="1"/>
                <c:pt idx="0">
                  <c:v>Region 1</c:v>
                </c:pt>
              </c:strCache>
            </c:strRef>
          </c:tx>
          <c:spPr>
            <a:solidFill>
              <a:srgbClr val="C4C4C4"/>
            </a:solidFill>
            <a:ln w="12700" cap="flat">
              <a:noFill/>
              <a:miter lim="400000"/>
            </a:ln>
            <a:effectLst/>
          </c:spPr>
          <c:dPt>
            <c:idx val="0"/>
            <c:invertIfNegative val="1"/>
            <c:extLst>
              <c:ext xmlns:c16="http://schemas.microsoft.com/office/drawing/2014/chart" uri="{C3380CC4-5D6E-409C-BE32-E72D297353CC}">
                <c16:uniqueId val="{00000000-D136-4A6C-9842-F5EE7C382617}"/>
              </c:ext>
            </c:extLst>
          </c:dPt>
          <c:dPt>
            <c:idx val="1"/>
            <c:invertIfNegative val="1"/>
            <c:spPr>
              <a:solidFill>
                <a:schemeClr val="accent4"/>
              </a:solidFill>
              <a:ln w="12700" cap="flat">
                <a:noFill/>
                <a:miter lim="400000"/>
              </a:ln>
              <a:effectLst/>
            </c:spPr>
            <c:extLst>
              <c:ext xmlns:c16="http://schemas.microsoft.com/office/drawing/2014/chart" uri="{C3380CC4-5D6E-409C-BE32-E72D297353CC}">
                <c16:uniqueId val="{00000002-D136-4A6C-9842-F5EE7C382617}"/>
              </c:ext>
            </c:extLst>
          </c:dPt>
          <c:cat>
            <c:strRef>
              <c:f>Sheet1!$B$1:$C$1</c:f>
              <c:strCache>
                <c:ptCount val="2"/>
                <c:pt idx="0">
                  <c:v>2013</c:v>
                </c:pt>
                <c:pt idx="1">
                  <c:v>2014</c:v>
                </c:pt>
              </c:strCache>
            </c:strRef>
          </c:cat>
          <c:val>
            <c:numRef>
              <c:f>Sheet1!$B$2:$C$2</c:f>
              <c:numCache>
                <c:formatCode>General</c:formatCode>
                <c:ptCount val="2"/>
                <c:pt idx="0">
                  <c:v>70</c:v>
                </c:pt>
                <c:pt idx="1">
                  <c:v>30</c:v>
                </c:pt>
              </c:numCache>
            </c:numRef>
          </c:val>
          <c:extLst>
            <c:ext xmlns:c16="http://schemas.microsoft.com/office/drawing/2014/chart" uri="{C3380CC4-5D6E-409C-BE32-E72D297353CC}">
              <c16:uniqueId val="{00000003-D136-4A6C-9842-F5EE7C382617}"/>
            </c:ext>
          </c:extLst>
        </c:ser>
        <c:dLbls>
          <c:showLegendKey val="0"/>
          <c:showVal val="0"/>
          <c:showCatName val="0"/>
          <c:showSerName val="0"/>
          <c:showPercent val="0"/>
          <c:showBubbleSize val="0"/>
          <c:showLeaderLines val="0"/>
        </c:dLbls>
        <c:firstSliceAng/>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overlay val="1"/>
    </c:title>
    <c:autoTitleDeleted val="0"/>
    <c:plotArea>
      <c:layout>
        <c:manualLayout>
          <c:layoutTarget val="inner"/>
          <c:xMode val="edge"/>
          <c:yMode val="edge"/>
          <c:x val="0.004999999888241291"/>
          <c:y val="0.004999999888241291"/>
          <c:w val="1"/>
          <c:h val="1"/>
        </c:manualLayout>
      </c:layout>
      <c:pieChart>
        <c:varyColors val="0"/>
        <c:ser>
          <c:idx val="0"/>
          <c:order val="0"/>
          <c:tx>
            <c:strRef>
              <c:f>Sheet1!$A$2</c:f>
              <c:strCache>
                <c:ptCount val="1"/>
                <c:pt idx="0">
                  <c:v>Region 1</c:v>
                </c:pt>
              </c:strCache>
            </c:strRef>
          </c:tx>
          <c:spPr>
            <a:solidFill>
              <a:srgbClr val="C4C4C4"/>
            </a:solidFill>
            <a:ln w="12700" cap="flat">
              <a:noFill/>
              <a:miter lim="400000"/>
            </a:ln>
            <a:effectLst/>
          </c:spPr>
          <c:dPt>
            <c:idx val="0"/>
            <c:invertIfNegative val="1"/>
            <c:extLst>
              <c:ext xmlns:c16="http://schemas.microsoft.com/office/drawing/2014/chart" uri="{C3380CC4-5D6E-409C-BE32-E72D297353CC}">
                <c16:uniqueId val="{00000000-080C-4607-AD6F-F7707D1274D0}"/>
              </c:ext>
            </c:extLst>
          </c:dPt>
          <c:dPt>
            <c:idx val="1"/>
            <c:invertIfNegative val="1"/>
            <c:spPr>
              <a:solidFill>
                <a:schemeClr val="accent1"/>
              </a:solidFill>
              <a:ln w="12700" cap="flat">
                <a:noFill/>
                <a:miter lim="400000"/>
              </a:ln>
              <a:effectLst/>
            </c:spPr>
            <c:extLst>
              <c:ext xmlns:c16="http://schemas.microsoft.com/office/drawing/2014/chart" uri="{C3380CC4-5D6E-409C-BE32-E72D297353CC}">
                <c16:uniqueId val="{00000002-080C-4607-AD6F-F7707D1274D0}"/>
              </c:ext>
            </c:extLst>
          </c:dPt>
          <c:cat>
            <c:strRef>
              <c:f>Sheet1!$B$1:$C$1</c:f>
              <c:strCache>
                <c:ptCount val="2"/>
                <c:pt idx="0">
                  <c:v>2013</c:v>
                </c:pt>
                <c:pt idx="1">
                  <c:v>2014</c:v>
                </c:pt>
              </c:strCache>
            </c:strRef>
          </c:cat>
          <c:val>
            <c:numRef>
              <c:f>Sheet1!$B$2:$C$2</c:f>
              <c:numCache>
                <c:formatCode>General</c:formatCode>
                <c:ptCount val="2"/>
                <c:pt idx="0">
                  <c:v>80</c:v>
                </c:pt>
                <c:pt idx="1">
                  <c:v>20</c:v>
                </c:pt>
              </c:numCache>
            </c:numRef>
          </c:val>
          <c:extLst>
            <c:ext xmlns:c16="http://schemas.microsoft.com/office/drawing/2014/chart" uri="{C3380CC4-5D6E-409C-BE32-E72D297353CC}">
              <c16:uniqueId val="{00000003-080C-4607-AD6F-F7707D1274D0}"/>
            </c:ext>
          </c:extLst>
        </c:ser>
        <c:dLbls>
          <c:showLegendKey val="0"/>
          <c:showVal val="0"/>
          <c:showCatName val="0"/>
          <c:showSerName val="0"/>
          <c:showPercent val="0"/>
          <c:showBubbleSize val="0"/>
          <c:showLeaderLines val="0"/>
        </c:dLbls>
        <c:firstSliceAng/>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overlay val="1"/>
    </c:title>
    <c:autoTitleDeleted val="0"/>
    <c:plotArea>
      <c:layout>
        <c:manualLayout>
          <c:layoutTarget val="inner"/>
          <c:xMode val="edge"/>
          <c:yMode val="edge"/>
          <c:x val="0.004999999888241291"/>
          <c:y val="0.004999999888241291"/>
          <c:w val="1"/>
          <c:h val="1"/>
        </c:manualLayout>
      </c:layout>
      <c:pieChart>
        <c:varyColors val="0"/>
        <c:ser>
          <c:idx val="0"/>
          <c:order val="0"/>
          <c:tx>
            <c:strRef>
              <c:f>Sheet1!$A$2</c:f>
              <c:strCache>
                <c:ptCount val="1"/>
                <c:pt idx="0">
                  <c:v>Region 1</c:v>
                </c:pt>
              </c:strCache>
            </c:strRef>
          </c:tx>
          <c:spPr>
            <a:solidFill>
              <a:srgbClr val="C4C4C4"/>
            </a:solidFill>
            <a:ln w="12700" cap="flat">
              <a:noFill/>
              <a:miter lim="400000"/>
            </a:ln>
            <a:effectLst/>
          </c:spPr>
          <c:dPt>
            <c:idx val="0"/>
            <c:invertIfNegative val="1"/>
            <c:extLst>
              <c:ext xmlns:c16="http://schemas.microsoft.com/office/drawing/2014/chart" uri="{C3380CC4-5D6E-409C-BE32-E72D297353CC}">
                <c16:uniqueId val="{00000000-8C03-4385-A110-CDFA561CF571}"/>
              </c:ext>
            </c:extLst>
          </c:dPt>
          <c:dPt>
            <c:idx val="1"/>
            <c:invertIfNegative val="1"/>
            <c:spPr>
              <a:solidFill>
                <a:schemeClr val="accent3"/>
              </a:solidFill>
              <a:ln w="12700" cap="flat">
                <a:noFill/>
                <a:miter lim="400000"/>
              </a:ln>
              <a:effectLst/>
            </c:spPr>
            <c:extLst>
              <c:ext xmlns:c16="http://schemas.microsoft.com/office/drawing/2014/chart" uri="{C3380CC4-5D6E-409C-BE32-E72D297353CC}">
                <c16:uniqueId val="{00000002-8C03-4385-A110-CDFA561CF571}"/>
              </c:ext>
            </c:extLst>
          </c:dPt>
          <c:cat>
            <c:strRef>
              <c:f>Sheet1!$B$1:$C$1</c:f>
              <c:strCache>
                <c:ptCount val="2"/>
                <c:pt idx="0">
                  <c:v>2013</c:v>
                </c:pt>
                <c:pt idx="1">
                  <c:v>2014</c:v>
                </c:pt>
              </c:strCache>
            </c:strRef>
          </c:cat>
          <c:val>
            <c:numRef>
              <c:f>Sheet1!$B$2:$C$2</c:f>
              <c:numCache>
                <c:formatCode>General</c:formatCode>
                <c:ptCount val="2"/>
                <c:pt idx="0">
                  <c:v>50</c:v>
                </c:pt>
                <c:pt idx="1">
                  <c:v>59</c:v>
                </c:pt>
              </c:numCache>
            </c:numRef>
          </c:val>
          <c:extLst>
            <c:ext xmlns:c16="http://schemas.microsoft.com/office/drawing/2014/chart" uri="{C3380CC4-5D6E-409C-BE32-E72D297353CC}">
              <c16:uniqueId val="{00000003-8C03-4385-A110-CDFA561CF571}"/>
            </c:ext>
          </c:extLst>
        </c:ser>
        <c:dLbls>
          <c:showLegendKey val="0"/>
          <c:showVal val="0"/>
          <c:showCatName val="0"/>
          <c:showSerName val="0"/>
          <c:showPercent val="0"/>
          <c:showBubbleSize val="0"/>
          <c:showLeaderLines val="0"/>
        </c:dLbls>
        <c:firstSliceAng/>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overlay val="1"/>
    </c:title>
    <c:autoTitleDeleted val="0"/>
    <c:plotArea>
      <c:layout>
        <c:manualLayout>
          <c:layoutTarget val="inner"/>
          <c:xMode val="edge"/>
          <c:yMode val="edge"/>
          <c:x val="0.004999999888241291"/>
          <c:y val="0.004999999888241291"/>
          <c:w val="1"/>
          <c:h val="1"/>
        </c:manualLayout>
      </c:layout>
      <c:pieChart>
        <c:varyColors val="0"/>
        <c:ser>
          <c:idx val="0"/>
          <c:order val="0"/>
          <c:tx>
            <c:strRef>
              <c:f>Sheet1!$A$2</c:f>
              <c:strCache>
                <c:ptCount val="1"/>
                <c:pt idx="0">
                  <c:v>Region 1</c:v>
                </c:pt>
              </c:strCache>
            </c:strRef>
          </c:tx>
          <c:spPr>
            <a:solidFill>
              <a:srgbClr val="C4C4C4"/>
            </a:solidFill>
            <a:ln w="12700" cap="flat">
              <a:noFill/>
              <a:miter lim="400000"/>
            </a:ln>
            <a:effectLst/>
          </c:spPr>
          <c:dPt>
            <c:idx val="0"/>
            <c:invertIfNegative val="1"/>
            <c:extLst>
              <c:ext xmlns:c16="http://schemas.microsoft.com/office/drawing/2014/chart" uri="{C3380CC4-5D6E-409C-BE32-E72D297353CC}">
                <c16:uniqueId val="{00000000-3C7D-41DA-9834-831B76454802}"/>
              </c:ext>
            </c:extLst>
          </c:dPt>
          <c:dPt>
            <c:idx val="1"/>
            <c:invertIfNegative val="1"/>
            <c:spPr>
              <a:solidFill>
                <a:schemeClr val="accent2"/>
              </a:solidFill>
              <a:ln w="12700" cap="flat">
                <a:noFill/>
                <a:miter lim="400000"/>
              </a:ln>
              <a:effectLst/>
            </c:spPr>
            <c:extLst>
              <c:ext xmlns:c16="http://schemas.microsoft.com/office/drawing/2014/chart" uri="{C3380CC4-5D6E-409C-BE32-E72D297353CC}">
                <c16:uniqueId val="{00000002-3C7D-41DA-9834-831B76454802}"/>
              </c:ext>
            </c:extLst>
          </c:dPt>
          <c:cat>
            <c:strRef>
              <c:f>Sheet1!$B$1:$C$1</c:f>
              <c:strCache>
                <c:ptCount val="2"/>
                <c:pt idx="0">
                  <c:v>2013</c:v>
                </c:pt>
                <c:pt idx="1">
                  <c:v>2014</c:v>
                </c:pt>
              </c:strCache>
            </c:strRef>
          </c:cat>
          <c:val>
            <c:numRef>
              <c:f>Sheet1!$B$2:$C$2</c:f>
              <c:numCache>
                <c:formatCode>General</c:formatCode>
                <c:ptCount val="2"/>
                <c:pt idx="0">
                  <c:v>30</c:v>
                </c:pt>
                <c:pt idx="1">
                  <c:v>70</c:v>
                </c:pt>
              </c:numCache>
            </c:numRef>
          </c:val>
          <c:extLst>
            <c:ext xmlns:c16="http://schemas.microsoft.com/office/drawing/2014/chart" uri="{C3380CC4-5D6E-409C-BE32-E72D297353CC}">
              <c16:uniqueId val="{00000003-3C7D-41DA-9834-831B76454802}"/>
            </c:ext>
          </c:extLst>
        </c:ser>
        <c:dLbls>
          <c:showLegendKey val="0"/>
          <c:showVal val="0"/>
          <c:showCatName val="0"/>
          <c:showSerName val="0"/>
          <c:showPercent val="0"/>
          <c:showBubbleSize val="0"/>
          <c:showLeaderLines val="0"/>
        </c:dLbls>
        <c:firstSliceAng/>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chemeClr val="accent2"/>
            </a:solidFill>
            <a:ln>
              <a:solidFill>
                <a:schemeClr val="bg1"/>
              </a:solidFill>
            </a:ln>
          </c:spPr>
          <c:invertIfNegative val="0"/>
          <c:dLbls>
            <c:dLbl>
              <c:idx val="0"/>
              <c:spPr/>
              <c:txPr>
                <a:bodyPr/>
                <a:p>
                  <a:pPr>
                    <a:defRPr sz="1197" b="1" i="0" u="none" strike="noStrike" baseline="0" smtId="4294967295">
                      <a:solidFill>
                        <a:srgbClr val="333333"/>
                      </a:solidFill>
                      <a:latin typeface="Calibri" panose="020f0502020204030204"/>
                      <a:ea typeface="Calibri"/>
                      <a:cs typeface="Calibri"/>
                    </a:defRPr>
                  </a:pPr>
                  <a:endParaRPr sz="1197" b="1" i="0" u="none" strike="noStrike" baseline="0" smtId="4294967295">
                    <a:solidFill>
                      <a:srgbClr val="333333"/>
                    </a:solidFill>
                    <a:latin typeface="Calibri" panose="020f0502020204030204"/>
                    <a:ea typeface="Calibri"/>
                    <a:cs typeface="Calibri"/>
                  </a:endParaRP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CF-4212-9D34-BCAF5F6DB8DA}"/>
                </c:ext>
              </c:extLst>
            </c:dLbl>
            <c:dLbl>
              <c:idx val="1"/>
              <c:spPr/>
              <c:txPr>
                <a:bodyPr/>
                <a:p>
                  <a:pPr>
                    <a:defRPr sz="1197" b="1" i="0" u="none" strike="noStrike" baseline="0" smtId="4294967295">
                      <a:solidFill>
                        <a:srgbClr val="333333"/>
                      </a:solidFill>
                      <a:latin typeface="Calibri" panose="020f0502020204030204"/>
                      <a:ea typeface="Calibri"/>
                      <a:cs typeface="Calibri"/>
                    </a:defRPr>
                  </a:pPr>
                  <a:endParaRPr sz="1197" b="1" i="0" u="none" strike="noStrike" baseline="0" smtId="4294967295">
                    <a:solidFill>
                      <a:srgbClr val="333333"/>
                    </a:solidFill>
                    <a:latin typeface="Calibri" panose="020f0502020204030204"/>
                    <a:ea typeface="Calibri"/>
                    <a:cs typeface="Calibri"/>
                  </a:endParaRP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CF-4212-9D34-BCAF5F6DB8DA}"/>
                </c:ext>
              </c:extLst>
            </c:dLbl>
            <c:dLbl>
              <c:idx val="2"/>
              <c:delete val="1"/>
              <c:extLst/>
            </c:dLbl>
            <c:dLbl>
              <c:idx val="3"/>
              <c:delete val="1"/>
              <c:extLst/>
            </c:dLbl>
            <c:spPr>
              <a:noFill/>
              <a:ln>
                <a:noFill/>
              </a:ln>
              <a:effectLst/>
            </c:spPr>
            <c:showLegendKey val="0"/>
            <c:showVal val="0"/>
            <c:showCatName val="0"/>
            <c:showSerName val="0"/>
            <c:showPercent val="0"/>
            <c:showBubbleSize val="0"/>
            <c:extLst/>
          </c:dLbls>
          <c:cat>
            <c:strRef>
              <c:f>Sheet1!$A$2:$A$5</c:f>
              <c:strCache>
                <c:ptCount val="4"/>
                <c:pt idx="0">
                  <c:v>PROJECT 1</c:v>
                </c:pt>
                <c:pt idx="1">
                  <c:v>PROJECT 2</c:v>
                </c:pt>
                <c:pt idx="2">
                  <c:v>PROJECT 3</c:v>
                </c:pt>
                <c:pt idx="3">
                  <c:v>PROJECT 3</c:v>
                </c:pt>
              </c:strCache>
            </c:strRef>
          </c:cat>
          <c:val>
            <c:numRef>
              <c:f>Sheet1!$B$2:$B$5</c:f>
              <c:numCache>
                <c:formatCode>General</c:formatCode>
                <c:ptCount val="4"/>
                <c:pt idx="0">
                  <c:v>100</c:v>
                </c:pt>
                <c:pt idx="1">
                  <c:v>90</c:v>
                </c:pt>
                <c:pt idx="2">
                  <c:v>50</c:v>
                </c:pt>
                <c:pt idx="3">
                  <c:v>50</c:v>
                </c:pt>
              </c:numCache>
            </c:numRef>
          </c:val>
          <c:extLst>
            <c:ext xmlns:c16="http://schemas.microsoft.com/office/drawing/2014/chart" uri="{C3380CC4-5D6E-409C-BE32-E72D297353CC}">
              <c16:uniqueId val="{00000002-56CF-4212-9D34-BCAF5F6DB8DA}"/>
            </c:ext>
          </c:extLst>
        </c:ser>
        <c:ser>
          <c:idx val="1"/>
          <c:order val="1"/>
          <c:tx>
            <c:strRef>
              <c:f>Sheet1!$C$1</c:f>
              <c:strCache>
                <c:ptCount val="1"/>
                <c:pt idx="0">
                  <c:v>Series 2</c:v>
                </c:pt>
              </c:strCache>
            </c:strRef>
          </c:tx>
          <c:spPr>
            <a:solidFill>
              <a:schemeClr val="accent2">
                <a:lumMod val="75000"/>
              </a:schemeClr>
            </a:solidFill>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a:p>
                <a:pPr>
                  <a:defRPr sz="1197" b="1" i="0" u="none" strike="noStrike" baseline="0" smtId="4294967295">
                    <a:solidFill>
                      <a:srgbClr val="333333"/>
                    </a:solidFill>
                    <a:latin typeface="Calibri" panose="020f0502020204030204"/>
                    <a:ea typeface="Calibri"/>
                    <a:cs typeface="Calibri"/>
                  </a:defRPr>
                </a:pPr>
                <a:endParaRPr sz="1197" b="1" i="0" u="none" strike="noStrike" baseline="0" smtId="4294967295">
                  <a:solidFill>
                    <a:srgbClr val="333333"/>
                  </a:solidFill>
                  <a:latin typeface="Calibri" panose="020f0502020204030204"/>
                  <a:ea typeface="Calibri"/>
                  <a:cs typeface="Calibri"/>
                </a:endParaRPr>
              </a:p>
            </c:txPr>
            <c:showLegendKey val="0"/>
            <c:showVal val="1"/>
            <c:showCatName val="0"/>
            <c:showSerName val="0"/>
            <c:showPercent val="0"/>
            <c:showBubbleSize val="0"/>
            <c:extLst/>
          </c:dLbls>
          <c:cat>
            <c:strRef>
              <c:f>Sheet1!$A$2:$A$5</c:f>
              <c:strCache>
                <c:ptCount val="4"/>
                <c:pt idx="0">
                  <c:v>PROJECT 1</c:v>
                </c:pt>
                <c:pt idx="1">
                  <c:v>PROJECT 2</c:v>
                </c:pt>
                <c:pt idx="2">
                  <c:v>PROJECT 3</c:v>
                </c:pt>
                <c:pt idx="3">
                  <c:v>PROJECT 3</c:v>
                </c:pt>
              </c:strCache>
            </c:strRef>
          </c:cat>
          <c:val>
            <c:numRef>
              <c:f>Sheet1!$C$2:$C$5</c:f>
              <c:numCache>
                <c:formatCode>General</c:formatCode>
                <c:ptCount val="4"/>
                <c:pt idx="0">
                  <c:v>90</c:v>
                </c:pt>
                <c:pt idx="1">
                  <c:v>75</c:v>
                </c:pt>
                <c:pt idx="2">
                  <c:v>100</c:v>
                </c:pt>
                <c:pt idx="3">
                  <c:v>100</c:v>
                </c:pt>
              </c:numCache>
            </c:numRef>
          </c:val>
          <c:extLst>
            <c:ext xmlns:c16="http://schemas.microsoft.com/office/drawing/2014/chart" uri="{C3380CC4-5D6E-409C-BE32-E72D297353CC}">
              <c16:uniqueId val="{00000003-56CF-4212-9D34-BCAF5F6DB8DA}"/>
            </c:ext>
          </c:extLst>
        </c:ser>
        <c:ser>
          <c:idx val="2"/>
          <c:order val="2"/>
          <c:tx>
            <c:strRef>
              <c:f>Sheet1!$D$1</c:f>
              <c:strCache>
                <c:ptCount val="1"/>
                <c:pt idx="0">
                  <c:v>Series 3</c:v>
                </c:pt>
              </c:strCache>
            </c:strRef>
          </c:tx>
          <c:spPr>
            <a:solidFill>
              <a:schemeClr val="accent3"/>
            </a:solidFill>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a:p>
                <a:pPr>
                  <a:defRPr sz="1197" b="1" i="0" u="none" strike="noStrike" baseline="0" smtId="4294967295">
                    <a:solidFill>
                      <a:srgbClr val="333333"/>
                    </a:solidFill>
                    <a:latin typeface="Calibri" panose="020f0502020204030204"/>
                    <a:ea typeface="Calibri"/>
                    <a:cs typeface="Calibri"/>
                  </a:defRPr>
                </a:pPr>
                <a:endParaRPr sz="1197" b="1" i="0" u="none" strike="noStrike" baseline="0" smtId="4294967295">
                  <a:solidFill>
                    <a:srgbClr val="333333"/>
                  </a:solidFill>
                  <a:latin typeface="Calibri" panose="020f0502020204030204"/>
                  <a:ea typeface="Calibri"/>
                  <a:cs typeface="Calibri"/>
                </a:endParaRPr>
              </a:p>
            </c:txPr>
            <c:showLegendKey val="0"/>
            <c:showVal val="1"/>
            <c:showCatName val="0"/>
            <c:showSerName val="0"/>
            <c:showPercent val="0"/>
            <c:showBubbleSize val="0"/>
            <c:extLst/>
          </c:dLbls>
          <c:cat>
            <c:strRef>
              <c:f>Sheet1!$A$2:$A$5</c:f>
              <c:strCache>
                <c:ptCount val="4"/>
                <c:pt idx="0">
                  <c:v>PROJECT 1</c:v>
                </c:pt>
                <c:pt idx="1">
                  <c:v>PROJECT 2</c:v>
                </c:pt>
                <c:pt idx="2">
                  <c:v>PROJECT 3</c:v>
                </c:pt>
                <c:pt idx="3">
                  <c:v>PROJECT 3</c:v>
                </c:pt>
              </c:strCache>
            </c:strRef>
          </c:cat>
          <c:val>
            <c:numRef>
              <c:f>Sheet1!$D$2:$D$5</c:f>
              <c:numCache>
                <c:formatCode>General</c:formatCode>
                <c:ptCount val="4"/>
                <c:pt idx="0">
                  <c:v>50</c:v>
                </c:pt>
                <c:pt idx="1">
                  <c:v>65</c:v>
                </c:pt>
                <c:pt idx="2">
                  <c:v>75</c:v>
                </c:pt>
                <c:pt idx="3">
                  <c:v>75</c:v>
                </c:pt>
              </c:numCache>
            </c:numRef>
          </c:val>
          <c:extLst>
            <c:ext xmlns:c16="http://schemas.microsoft.com/office/drawing/2014/chart" uri="{C3380CC4-5D6E-409C-BE32-E72D297353CC}">
              <c16:uniqueId val="{00000004-56CF-4212-9D34-BCAF5F6DB8DA}"/>
            </c:ext>
          </c:extLst>
        </c:ser>
        <c:ser>
          <c:idx val="3"/>
          <c:order val="3"/>
          <c:tx>
            <c:strRef>
              <c:f>Sheet1!$E$1</c:f>
              <c:strCache>
                <c:ptCount val="1"/>
                <c:pt idx="0">
                  <c:v>Series 32</c:v>
                </c:pt>
              </c:strCache>
            </c:strRef>
          </c:tx>
          <c:spPr>
            <a:solidFill>
              <a:schemeClr val="accent5"/>
            </a:solidFill>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a:p>
                <a:pPr>
                  <a:defRPr sz="1197" b="1" i="0" u="none" strike="noStrike" baseline="0" smtId="4294967295">
                    <a:solidFill>
                      <a:srgbClr val="333333"/>
                    </a:solidFill>
                    <a:latin typeface="Calibri" panose="020f0502020204030204"/>
                    <a:ea typeface="Calibri"/>
                    <a:cs typeface="Calibri"/>
                  </a:defRPr>
                </a:pPr>
                <a:endParaRPr sz="1197" b="1" i="0" u="none" strike="noStrike" baseline="0" smtId="4294967295">
                  <a:solidFill>
                    <a:srgbClr val="333333"/>
                  </a:solidFill>
                  <a:latin typeface="Calibri" panose="020f0502020204030204"/>
                  <a:ea typeface="Calibri"/>
                  <a:cs typeface="Calibri"/>
                </a:endParaRPr>
              </a:p>
            </c:txPr>
            <c:showLegendKey val="0"/>
            <c:showVal val="1"/>
            <c:showCatName val="0"/>
            <c:showSerName val="0"/>
            <c:showPercent val="0"/>
            <c:showBubbleSize val="0"/>
            <c:extLst/>
          </c:dLbls>
          <c:cat>
            <c:strRef>
              <c:f>Sheet1!$A$2:$A$5</c:f>
              <c:strCache>
                <c:ptCount val="4"/>
                <c:pt idx="0">
                  <c:v>PROJECT 1</c:v>
                </c:pt>
                <c:pt idx="1">
                  <c:v>PROJECT 2</c:v>
                </c:pt>
                <c:pt idx="2">
                  <c:v>PROJECT 3</c:v>
                </c:pt>
                <c:pt idx="3">
                  <c:v>PROJECT 3</c:v>
                </c:pt>
              </c:strCache>
            </c:strRef>
          </c:cat>
          <c:val>
            <c:numRef>
              <c:f>Sheet1!$E$2:$E$5</c:f>
              <c:numCache>
                <c:formatCode>General</c:formatCode>
                <c:ptCount val="4"/>
                <c:pt idx="0">
                  <c:v>50</c:v>
                </c:pt>
                <c:pt idx="1">
                  <c:v>65</c:v>
                </c:pt>
                <c:pt idx="2">
                  <c:v>75</c:v>
                </c:pt>
                <c:pt idx="3">
                  <c:v>75</c:v>
                </c:pt>
              </c:numCache>
            </c:numRef>
          </c:val>
          <c:extLst>
            <c:ext xmlns:c16="http://schemas.microsoft.com/office/drawing/2014/chart" uri="{C3380CC4-5D6E-409C-BE32-E72D297353CC}">
              <c16:uniqueId val="{00000005-56CF-4212-9D34-BCAF5F6DB8DA}"/>
            </c:ext>
          </c:extLst>
        </c:ser>
        <c:dLbls>
          <c:showLegendKey val="0"/>
          <c:showVal val="0"/>
          <c:showCatName val="0"/>
          <c:showSerName val="0"/>
          <c:showPercent val="0"/>
          <c:showBubbleSize val="0"/>
          <c:showLeaderLines val="0"/>
        </c:dLbls>
        <c:gapWidth val="351"/>
        <c:overlap/>
        <c:axId val="880483088"/>
        <c:axId val="880483648"/>
      </c:barChart>
      <c:catAx>
        <c:axId val="880483088"/>
        <c:scaling>
          <c:orientation/>
        </c:scaling>
        <c:delete val="0"/>
        <c:axPos val="b"/>
        <c:numFmt formatCode="General" sourceLinked="0"/>
        <c:majorTickMark val="out"/>
        <c:minorTickMark val="none"/>
        <c:spPr>
          <a:noFill/>
        </c:spPr>
        <c:txPr>
          <a:bodyPr rot="0" vert="horz"/>
          <a:p>
            <a:pPr>
              <a:defRPr sz="1197" b="1" i="0" u="none" strike="noStrike" baseline="0" smtId="4294967295">
                <a:solidFill>
                  <a:srgbClr val="333333"/>
                </a:solidFill>
                <a:latin typeface="Calibri" panose="020f0502020204030204"/>
                <a:ea typeface="Calibri"/>
                <a:cs typeface="Calibri"/>
              </a:defRPr>
            </a:pPr>
            <a:endParaRPr sz="1197" b="1" i="0" u="none" strike="noStrike" baseline="0" smtId="4294967295">
              <a:solidFill>
                <a:srgbClr val="333333"/>
              </a:solidFill>
              <a:latin typeface="Calibri" panose="020f0502020204030204"/>
              <a:ea typeface="Calibri"/>
              <a:cs typeface="Calibri"/>
            </a:endParaRPr>
          </a:p>
        </c:txPr>
        <c:crossAx val="880483648"/>
        <c:crosses val="autoZero"/>
        <c:auto val="0"/>
        <c:lblAlgn val="ctr"/>
        <c:lblOffset/>
        <c:noMultiLvlLbl val="0"/>
      </c:catAx>
      <c:valAx>
        <c:axId val="880483648"/>
        <c:scaling>
          <c:orientation/>
        </c:scaling>
        <c:delete val="0"/>
        <c:axPos val="l"/>
        <c:majorGridlines>
          <c:spPr>
            <a:ln>
              <a:solidFill>
                <a:prstClr val="white">
                  <a:lumMod val="85000"/>
                  <a:alpha val="48000"/>
                </a:prstClr>
              </a:solidFill>
            </a:ln>
          </c:spPr>
        </c:majorGridlines>
        <c:numFmt formatCode="General" sourceLinked="0"/>
        <c:majorTickMark val="none"/>
        <c:minorTickMark val="in"/>
        <c:tickLblPos val="low"/>
        <c:spPr>
          <a:noFill/>
          <a:ln>
            <a:solidFill>
              <a:schemeClr val="bg1">
                <a:lumMod val="85000"/>
              </a:schemeClr>
            </a:solidFill>
          </a:ln>
        </c:spPr>
        <c:txPr>
          <a:bodyPr rot="0" vert="horz"/>
          <a:p>
            <a:pPr>
              <a:defRPr sz="1197" b="1" i="0" u="none" strike="noStrike" baseline="0" smtId="4294967295">
                <a:solidFill>
                  <a:srgbClr val="333333"/>
                </a:solidFill>
                <a:latin typeface="Calibri" panose="020f0502020204030204"/>
                <a:ea typeface="Calibri"/>
                <a:cs typeface="Calibri"/>
              </a:defRPr>
            </a:pPr>
            <a:endParaRPr sz="1197" b="1" i="0" u="none" strike="noStrike" baseline="0" smtId="4294967295">
              <a:solidFill>
                <a:srgbClr val="333333"/>
              </a:solidFill>
              <a:latin typeface="Calibri" panose="020f0502020204030204"/>
              <a:ea typeface="Calibri"/>
              <a:cs typeface="Calibri"/>
            </a:endParaRPr>
          </a:p>
        </c:txPr>
        <c:crossAx val="880483088"/>
        <c:crosses val="autoZero"/>
        <c:crossBetween val="between"/>
      </c:valAx>
      <c:spPr>
        <a:noFill/>
        <a:ln w="25346">
          <a:noFill/>
        </a:ln>
      </c:spPr>
    </c:plotArea>
    <c:plotVisOnly val="1"/>
    <c:dispBlanksAs val="gap"/>
    <c:showDLblsOverMax val="0"/>
  </c:chart>
  <c:txPr>
    <a:bodyPr/>
    <a:p>
      <a:pPr>
        <a:defRPr sz="1197" b="1" i="0" u="none" strike="noStrike" baseline="0" smtId="4294967295">
          <a:solidFill>
            <a:srgbClr val="333333"/>
          </a:solidFill>
          <a:latin typeface="Calibri" panose="020f0502020204030204"/>
          <a:ea typeface="Calibri"/>
          <a:cs typeface="Calibri"/>
        </a:defRPr>
      </a:pPr>
      <a:endParaRPr sz="1197" b="1" i="0" u="none" strike="noStrike" baseline="0" smtId="4294967295">
        <a:solidFill>
          <a:srgbClr val="333333"/>
        </a:solidFill>
        <a:latin typeface="Calibri" panose="020f0502020204030204"/>
        <a:ea typeface="Calibri"/>
        <a:cs typeface="Calibri"/>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B58EF-4ABD-40F4-ACA4-FE81D742E6DD}" type="datetimeFigureOut">
              <a:rPr lang="zh-CN" altLang="en-US" smtClean="0"/>
              <a:t>2018/4/12</a:t>
            </a:fld>
            <a:endParaRPr lang="zh-CN" altLang="en-US"/>
          </a:p>
        </p:txBody>
      </p:sp>
      <p:sp>
        <p:nvSpPr>
          <p:cNvPr id="4" name="幻灯片图像占位符 3"/>
          <p:cNvSpPr>
            <a:spLocks noGrp="1" noRot="1" noChangeAspect="1"/>
          </p:cNvSpPr>
          <p:nvPr>
            <p:ph type="sldImg" idx="2"/>
          </p:nvPr>
        </p:nvSpPr>
        <p:spPr>
          <a:xfrm>
            <a:off x="330200" y="685800"/>
            <a:ext cx="61976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FC198-2D83-4DFC-8CDD-7D23AF44D411}" type="slidenum">
              <a:rPr lang="zh-CN" altLang="en-US" smtClean="0"/>
              <a:t>‹#›</a:t>
            </a:fld>
            <a:endParaRPr lang="zh-CN" altLang="en-US"/>
          </a:p>
        </p:txBody>
      </p:sp>
    </p:spTree>
    <p:extLst>
      <p:ext uri="{BB962C8B-B14F-4D97-AF65-F5344CB8AC3E}">
        <p14:creationId val="2294111113"/>
      </p:ext>
    </p:extLst>
  </p:cSld>
  <p:clrMap bg1="lt1" tx1="dk1" bg2="lt2" tx2="dk2" accent1="accent1" accent2="accent2" accent3="accent3" accent4="accent4" accent5="accent5" accent6="accent6" hlink="hlink" folHlink="folHlink"/>
  <p:notesStyle>
    <a:lvl1pPr marL="0" algn="l" defTabSz="1682130" rtl="0" eaLnBrk="1" latinLnBrk="0" hangingPunct="1">
      <a:defRPr sz="2200" kern="1200">
        <a:solidFill>
          <a:schemeClr val="tx1"/>
        </a:solidFill>
        <a:latin typeface="+mn-lt"/>
        <a:ea typeface="+mn-ea"/>
        <a:cs typeface="+mn-cs"/>
      </a:defRPr>
    </a:lvl1pPr>
    <a:lvl2pPr marL="841065" algn="l" defTabSz="1682130" rtl="0" eaLnBrk="1" latinLnBrk="0" hangingPunct="1">
      <a:defRPr sz="2200" kern="1200">
        <a:solidFill>
          <a:schemeClr val="tx1"/>
        </a:solidFill>
        <a:latin typeface="+mn-lt"/>
        <a:ea typeface="+mn-ea"/>
        <a:cs typeface="+mn-cs"/>
      </a:defRPr>
    </a:lvl2pPr>
    <a:lvl3pPr marL="1682130" algn="l" defTabSz="1682130" rtl="0" eaLnBrk="1" latinLnBrk="0" hangingPunct="1">
      <a:defRPr sz="2200" kern="1200">
        <a:solidFill>
          <a:schemeClr val="tx1"/>
        </a:solidFill>
        <a:latin typeface="+mn-lt"/>
        <a:ea typeface="+mn-ea"/>
        <a:cs typeface="+mn-cs"/>
      </a:defRPr>
    </a:lvl3pPr>
    <a:lvl4pPr marL="2523195" algn="l" defTabSz="1682130" rtl="0" eaLnBrk="1" latinLnBrk="0" hangingPunct="1">
      <a:defRPr sz="2200" kern="1200">
        <a:solidFill>
          <a:schemeClr val="tx1"/>
        </a:solidFill>
        <a:latin typeface="+mn-lt"/>
        <a:ea typeface="+mn-ea"/>
        <a:cs typeface="+mn-cs"/>
      </a:defRPr>
    </a:lvl4pPr>
    <a:lvl5pPr marL="3364260" algn="l" defTabSz="1682130" rtl="0" eaLnBrk="1" latinLnBrk="0" hangingPunct="1">
      <a:defRPr sz="2200" kern="1200">
        <a:solidFill>
          <a:schemeClr val="tx1"/>
        </a:solidFill>
        <a:latin typeface="+mn-lt"/>
        <a:ea typeface="+mn-ea"/>
        <a:cs typeface="+mn-cs"/>
      </a:defRPr>
    </a:lvl5pPr>
    <a:lvl6pPr marL="4205326" algn="l" defTabSz="1682130" rtl="0" eaLnBrk="1" latinLnBrk="0" hangingPunct="1">
      <a:defRPr sz="2200" kern="1200">
        <a:solidFill>
          <a:schemeClr val="tx1"/>
        </a:solidFill>
        <a:latin typeface="+mn-lt"/>
        <a:ea typeface="+mn-ea"/>
        <a:cs typeface="+mn-cs"/>
      </a:defRPr>
    </a:lvl6pPr>
    <a:lvl7pPr marL="5046391" algn="l" defTabSz="1682130" rtl="0" eaLnBrk="1" latinLnBrk="0" hangingPunct="1">
      <a:defRPr sz="2200" kern="1200">
        <a:solidFill>
          <a:schemeClr val="tx1"/>
        </a:solidFill>
        <a:latin typeface="+mn-lt"/>
        <a:ea typeface="+mn-ea"/>
        <a:cs typeface="+mn-cs"/>
      </a:defRPr>
    </a:lvl7pPr>
    <a:lvl8pPr marL="5887456" algn="l" defTabSz="1682130" rtl="0" eaLnBrk="1" latinLnBrk="0" hangingPunct="1">
      <a:defRPr sz="2200" kern="1200">
        <a:solidFill>
          <a:schemeClr val="tx1"/>
        </a:solidFill>
        <a:latin typeface="+mn-lt"/>
        <a:ea typeface="+mn-ea"/>
        <a:cs typeface="+mn-cs"/>
      </a:defRPr>
    </a:lvl8pPr>
    <a:lvl9pPr marL="6728521" algn="l" defTabSz="1682130" rtl="0" eaLnBrk="1" latinLnBrk="0" hangingPunct="1">
      <a:defRPr sz="2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7.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48.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49.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0.xml.rels><?xml version="1.0" encoding="UTF-8" standalone="yes"?><Relationships xmlns="http://schemas.openxmlformats.org/package/2006/relationships"><Relationship Id="rId1" Target="../slides/slide50.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9541599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321891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839064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454027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368439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597594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062347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600690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467648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166405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266948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394658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025228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864700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112232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103979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196098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71252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3182406"/>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4096387"/>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250810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16974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381083"/>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6000127"/>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0966190"/>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9423886"/>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100478"/>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5063171"/>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1211088"/>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8810883"/>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2592808"/>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1039177"/>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001319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6496468"/>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6583777"/>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6979300"/>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4780703"/>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0265969"/>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8448974"/>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6477580"/>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3897800"/>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3371489"/>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4620034"/>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572309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7110451"/>
      </p:ext>
    </p:extLst>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731478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851373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017913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794560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42741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emf" Type="http://schemas.openxmlformats.org/officeDocument/2006/relationships/image"/><Relationship Id="rId4"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media/image4.jpeg" Type="http://schemas.openxmlformats.org/officeDocument/2006/relationships/image"/><Relationship Id="rId2" Target="../media/image5.jpeg" Type="http://schemas.openxmlformats.org/officeDocument/2006/relationships/image"/><Relationship Id="rId3"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spTree>
      <p:nvGrpSpPr>
        <p:cNvPr id="1" name=""/>
        <p:cNvGrpSpPr/>
        <p:nvPr/>
      </p:nvGrpSpPr>
      <p:grpSpPr>
        <a:xfrm>
          <a:off x="0" y="0"/>
          <a:ext cx="0" cy="0"/>
        </a:xfrm>
      </p:grpSpPr>
      <p:grpSp>
        <p:nvGrpSpPr>
          <p:cNvPr id="7" name="Group 6"/>
          <p:cNvGrpSpPr/>
          <p:nvPr/>
        </p:nvGrpSpPr>
        <p:grpSpPr>
          <a:xfrm>
            <a:off x="0" y="-11557"/>
            <a:ext cx="16922750" cy="9373046"/>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6" name="Rectangle 25"/>
            <p:cNvSpPr/>
            <p:nvPr/>
          </p:nvSpPr>
          <p:spPr>
            <a:xfrm>
              <a:off x="9603442" y="-8467"/>
              <a:ext cx="2588558" cy="6866467"/>
            </a:xfrm>
            <a:custGeom>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8" name="Rectangle 27"/>
            <p:cNvSpPr/>
            <p:nvPr/>
          </p:nvSpPr>
          <p:spPr>
            <a:xfrm>
              <a:off x="9334500" y="-8467"/>
              <a:ext cx="2854326" cy="6866467"/>
            </a:xfrm>
            <a:custGeom>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29" name="Rectangle 28"/>
            <p:cNvSpPr/>
            <p:nvPr/>
          </p:nvSpPr>
          <p:spPr>
            <a:xfrm>
              <a:off x="10898730" y="-8467"/>
              <a:ext cx="1290094" cy="6866467"/>
            </a:xfrm>
            <a:custGeom>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30" name="Rectangle 29"/>
            <p:cNvSpPr/>
            <p:nvPr/>
          </p:nvSpPr>
          <p:spPr>
            <a:xfrm>
              <a:off x="10938999" y="-8467"/>
              <a:ext cx="1249825" cy="6866467"/>
            </a:xfrm>
            <a:custGeom>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p:txBody>
        </p:sp>
      </p:grpSp>
      <p:sp>
        <p:nvSpPr>
          <p:cNvPr id="2" name="Title 1"/>
          <p:cNvSpPr>
            <a:spLocks noGrp="1"/>
          </p:cNvSpPr>
          <p:nvPr>
            <p:ph type="ctrTitle"/>
          </p:nvPr>
        </p:nvSpPr>
        <p:spPr>
          <a:xfrm>
            <a:off x="2091840" y="3282300"/>
            <a:ext cx="10780669" cy="2247279"/>
          </a:xfrm>
          <a:prstGeom prst="rect">
            <a:avLst/>
          </a:prstGeom>
        </p:spPr>
        <p:txBody>
          <a:bodyPr anchor="b">
            <a:noAutofit/>
          </a:bodyPr>
          <a:lstStyle>
            <a:lvl1pPr algn="r">
              <a:defRPr sz="7371">
                <a:solidFill>
                  <a:schemeClr val="accent1"/>
                </a:solidFill>
              </a:defRPr>
            </a:lvl1pPr>
          </a:lstStyle>
          <a:p>
            <a:r>
              <a:rPr lang="zh-CN" altLang="en-US"/>
              <a:t>单击此处编辑母版标题样式</a:t>
            </a:r>
            <a:endParaRPr lang="en-US"/>
          </a:p>
        </p:txBody>
      </p:sp>
      <p:sp>
        <p:nvSpPr>
          <p:cNvPr id="3" name="Subtitle 2"/>
          <p:cNvSpPr>
            <a:spLocks noGrp="1"/>
          </p:cNvSpPr>
          <p:nvPr>
            <p:ph type="subTitle" idx="1"/>
          </p:nvPr>
        </p:nvSpPr>
        <p:spPr>
          <a:xfrm>
            <a:off x="2091840" y="5529576"/>
            <a:ext cx="10780669" cy="1497318"/>
          </a:xfrm>
          <a:prstGeom prst="rect">
            <a:avLst/>
          </a:prstGeom>
        </p:spPr>
        <p:txBody>
          <a:bodyPr anchor="t"/>
          <a:lstStyle>
            <a:lvl1pPr marL="0" indent="0" algn="r">
              <a:buNone/>
              <a:defRPr>
                <a:solidFill>
                  <a:schemeClr val="tx1">
                    <a:lumMod val="50000"/>
                    <a:lumOff val="50000"/>
                  </a:schemeClr>
                </a:solidFill>
              </a:defRPr>
            </a:lvl1pPr>
            <a:lvl2pPr marL="624078" indent="0" algn="ctr">
              <a:buNone/>
              <a:defRPr>
                <a:solidFill>
                  <a:schemeClr val="tx1">
                    <a:tint val="75000"/>
                  </a:schemeClr>
                </a:solidFill>
              </a:defRPr>
            </a:lvl2pPr>
            <a:lvl3pPr marL="1248156" indent="0" algn="ctr">
              <a:buNone/>
              <a:defRPr>
                <a:solidFill>
                  <a:schemeClr val="tx1">
                    <a:tint val="75000"/>
                  </a:schemeClr>
                </a:solidFill>
              </a:defRPr>
            </a:lvl3pPr>
            <a:lvl4pPr marL="1872234" indent="0" algn="ctr">
              <a:buNone/>
              <a:defRPr>
                <a:solidFill>
                  <a:schemeClr val="tx1">
                    <a:tint val="75000"/>
                  </a:schemeClr>
                </a:solidFill>
              </a:defRPr>
            </a:lvl4pPr>
            <a:lvl5pPr marL="2496312" indent="0" algn="ctr">
              <a:buNone/>
              <a:defRPr>
                <a:solidFill>
                  <a:schemeClr val="tx1">
                    <a:tint val="75000"/>
                  </a:schemeClr>
                </a:solidFill>
              </a:defRPr>
            </a:lvl5pPr>
            <a:lvl6pPr marL="3120390" indent="0" algn="ctr">
              <a:buNone/>
              <a:defRPr>
                <a:solidFill>
                  <a:schemeClr val="tx1">
                    <a:tint val="75000"/>
                  </a:schemeClr>
                </a:solidFill>
              </a:defRPr>
            </a:lvl6pPr>
            <a:lvl7pPr marL="3744468" indent="0" algn="ctr">
              <a:buNone/>
              <a:defRPr>
                <a:solidFill>
                  <a:schemeClr val="tx1">
                    <a:tint val="75000"/>
                  </a:schemeClr>
                </a:solidFill>
              </a:defRPr>
            </a:lvl7pPr>
            <a:lvl8pPr marL="4368546" indent="0" algn="ctr">
              <a:buNone/>
              <a:defRPr>
                <a:solidFill>
                  <a:schemeClr val="tx1">
                    <a:tint val="75000"/>
                  </a:schemeClr>
                </a:solidFill>
              </a:defRPr>
            </a:lvl8pPr>
            <a:lvl9pPr marL="4992624" indent="0" algn="ctr">
              <a:buNone/>
              <a:defRPr>
                <a:solidFill>
                  <a:schemeClr val="tx1">
                    <a:tint val="75000"/>
                  </a:schemeClr>
                </a:solidFill>
              </a:defRPr>
            </a:lvl9pPr>
          </a:lstStyle>
          <a:p>
            <a:r>
              <a:rPr lang="zh-CN" altLang="en-US"/>
              <a:t>单击此处编辑母版副标题样式</a:t>
            </a:r>
            <a:endParaRPr lang="en-US"/>
          </a:p>
        </p:txBody>
      </p:sp>
      <p:sp>
        <p:nvSpPr>
          <p:cNvPr id="4" name="Date Placeholder 3"/>
          <p:cNvSpPr>
            <a:spLocks noGrp="1"/>
          </p:cNvSpPr>
          <p:nvPr>
            <p:ph type="dt" sz="half" idx="10"/>
          </p:nvPr>
        </p:nvSpPr>
        <p:spPr>
          <a:xfrm>
            <a:off x="10000876" y="8246740"/>
            <a:ext cx="1265790" cy="498413"/>
          </a:xfrm>
          <a:prstGeom prst="rect">
            <a:avLst/>
          </a:prstGeom>
        </p:spPr>
        <p:txBody>
          <a:bodyPr/>
          <a:lstStyle/>
          <a:p>
            <a:pPr>
              <a:defRPr/>
            </a:pPr>
            <a:fld id="{F1DF8838-2596-481A-81BD-BA549497E720}" type="datetimeFigureOut">
              <a:rPr lang="zh-CN" altLang="en-US" smtClean="0"/>
              <a:pPr>
                <a:defRPr/>
              </a:pPr>
              <a:t>2018/4/12</a:t>
            </a:fld>
            <a:endParaRPr lang="zh-CN" altLang="en-US"/>
          </a:p>
        </p:txBody>
      </p:sp>
      <p:sp>
        <p:nvSpPr>
          <p:cNvPr id="5" name="Footer Placeholder 4"/>
          <p:cNvSpPr>
            <a:spLocks noGrp="1"/>
          </p:cNvSpPr>
          <p:nvPr>
            <p:ph type="ftr" sz="quarter" idx="11"/>
          </p:nvPr>
        </p:nvSpPr>
        <p:spPr>
          <a:xfrm>
            <a:off x="940154" y="8246740"/>
            <a:ext cx="8741217" cy="498413"/>
          </a:xfrm>
          <a:prstGeom prst="rect">
            <a:avLst/>
          </a:prstGeom>
        </p:spPr>
        <p:txBody>
          <a:bodyPr/>
          <a:lstStyle/>
          <a:p>
            <a:pPr>
              <a:defRPr/>
            </a:pPr>
            <a:endParaRPr lang="zh-CN" altLang="en-US"/>
          </a:p>
        </p:txBody>
      </p:sp>
      <p:sp>
        <p:nvSpPr>
          <p:cNvPr id="6" name="Slide Number Placeholder 5"/>
          <p:cNvSpPr>
            <a:spLocks noGrp="1"/>
          </p:cNvSpPr>
          <p:nvPr>
            <p:ph type="sldNum" sz="quarter" idx="12"/>
          </p:nvPr>
        </p:nvSpPr>
        <p:spPr>
          <a:xfrm>
            <a:off x="11924020" y="8246740"/>
            <a:ext cx="948489" cy="498413"/>
          </a:xfrm>
          <a:prstGeom prst="rect">
            <a:avLst/>
          </a:prstGeom>
        </p:spPr>
        <p:txBody>
          <a:bodyPr/>
          <a:lstStyle/>
          <a:p>
            <a:pPr>
              <a:defRPr/>
            </a:pPr>
            <a:fld id="{7F7507C5-9851-4EF6-82C9-5647805156C3}" type="slidenum">
              <a:rPr lang="zh-CN" altLang="en-US" smtClean="0"/>
              <a:pPr>
                <a:defRPr/>
              </a:pPr>
              <a:t>‹#›</a:t>
            </a:fld>
            <a:endParaRPr lang="zh-CN" altLang="en-US"/>
          </a:p>
        </p:txBody>
      </p:sp>
    </p:spTree>
    <p:extLst>
      <p:ext uri="{BB962C8B-B14F-4D97-AF65-F5344CB8AC3E}">
        <p14:creationId val="243623211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328979248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131812282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16385068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1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418917354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31566204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392143212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16398215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29208198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6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325459419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7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138737038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a:xfrm>
            <a:off x="10000876" y="8246740"/>
            <a:ext cx="1265790" cy="498413"/>
          </a:xfrm>
          <a:prstGeom prst="rect">
            <a:avLst/>
          </a:prstGeom>
        </p:spPr>
        <p:txBody>
          <a:bodyPr/>
          <a:lstStyle/>
          <a:p>
            <a:pPr>
              <a:defRPr/>
            </a:pPr>
            <a:fld id="{E95118EC-EDEF-4F9C-852D-0A464BD53A70}" type="datetimeFigureOut">
              <a:rPr lang="zh-CN" altLang="en-US" smtClean="0"/>
              <a:pPr>
                <a:defRPr/>
              </a:pPr>
              <a:t>2018/4/12</a:t>
            </a:fld>
            <a:endParaRPr lang="zh-CN" altLang="en-US"/>
          </a:p>
        </p:txBody>
      </p:sp>
      <p:sp>
        <p:nvSpPr>
          <p:cNvPr id="3" name="Footer Placeholder 2"/>
          <p:cNvSpPr>
            <a:spLocks noGrp="1"/>
          </p:cNvSpPr>
          <p:nvPr>
            <p:ph type="ftr" sz="quarter" idx="11"/>
          </p:nvPr>
        </p:nvSpPr>
        <p:spPr>
          <a:xfrm>
            <a:off x="940154" y="8246740"/>
            <a:ext cx="8741217" cy="498413"/>
          </a:xfrm>
          <a:prstGeom prst="rect">
            <a:avLst/>
          </a:prstGeom>
        </p:spPr>
        <p:txBody>
          <a:bodyPr/>
          <a:lstStyle/>
          <a:p>
            <a:endParaRPr lang="en-US"/>
          </a:p>
        </p:txBody>
      </p:sp>
      <p:sp>
        <p:nvSpPr>
          <p:cNvPr id="4" name="Slide Number Placeholder 3"/>
          <p:cNvSpPr>
            <a:spLocks noGrp="1"/>
          </p:cNvSpPr>
          <p:nvPr>
            <p:ph type="sldNum" sz="quarter" idx="12"/>
          </p:nvPr>
        </p:nvSpPr>
        <p:spPr>
          <a:xfrm>
            <a:off x="11924020" y="8246740"/>
            <a:ext cx="948489" cy="498413"/>
          </a:xfrm>
          <a:prstGeom prst="rect">
            <a:avLst/>
          </a:prstGeom>
        </p:spPr>
        <p:txBody>
          <a:bodyPr/>
          <a:lstStyle/>
          <a:p>
            <a:pPr>
              <a:defRPr/>
            </a:pPr>
            <a:fld id="{D2CC5073-A55C-4F3C-8D7B-130473455D17}" type="slidenum">
              <a:rPr lang="zh-CN" altLang="en-US" smtClean="0"/>
              <a:pPr>
                <a:defRPr/>
              </a:pPr>
              <a:t>‹#›</a:t>
            </a:fld>
            <a:endParaRPr lang="zh-CN" altLang="en-US"/>
          </a:p>
        </p:txBody>
      </p:sp>
    </p:spTree>
    <p:extLst>
      <p:ext uri="{BB962C8B-B14F-4D97-AF65-F5344CB8AC3E}">
        <p14:creationId val="145707701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8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331313685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9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283664709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0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170069098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1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111154483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2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81013197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3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36770618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4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86996462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5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286471209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6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2256472864"/>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7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421505490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111312" y="-81509"/>
            <a:ext cx="17034061" cy="9585557"/>
          </a:xfrm>
          <a:prstGeom prst="rect">
            <a:avLst/>
          </a:prstGeom>
        </p:spPr>
      </p:pic>
      <p:pic>
        <p:nvPicPr>
          <p:cNvPr id="6" name="图片 5"/>
          <p:cNvPicPr>
            <a:picLocks noChangeAspect="1"/>
          </p:cNvPicPr>
          <p:nvPr userDrawn="1"/>
        </p:nvPicPr>
        <p:blipFill>
          <a:blip r:embed="rId2">
            <a:extLst>
              <a:ext uri="{28A0092B-C50C-407E-A947-70E740481C1C}">
                <a14:useLocalDpi val="0"/>
              </a:ext>
            </a:extLst>
          </a:blip>
          <a:stretch>
            <a:fillRect/>
          </a:stretch>
        </p:blipFill>
        <p:spPr>
          <a:xfrm>
            <a:off x="1262450" y="11674795"/>
            <a:ext cx="16922748" cy="9357360"/>
          </a:xfrm>
          <a:prstGeom prst="rect">
            <a:avLst/>
          </a:prstGeom>
        </p:spPr>
      </p:pic>
      <p:pic>
        <p:nvPicPr>
          <p:cNvPr id="3" name="虚点"/>
          <p:cNvPicPr>
            <a:picLocks noChangeAspect="1"/>
          </p:cNvPicPr>
          <p:nvPr userDrawn="1"/>
        </p:nvPicPr>
        <p:blipFill>
          <a:blip r:embed="rId3"/>
          <a:stretch>
            <a:fillRect/>
          </a:stretch>
        </p:blipFill>
        <p:spPr>
          <a:xfrm>
            <a:off x="-6974601" y="-644272"/>
            <a:ext cx="14418653" cy="14106658"/>
          </a:xfrm>
          <a:prstGeom prst="rect">
            <a:avLst/>
          </a:prstGeom>
        </p:spPr>
      </p:pic>
      <p:grpSp>
        <p:nvGrpSpPr>
          <p:cNvPr id="5" name="实点"/>
          <p:cNvGrpSpPr/>
          <p:nvPr userDrawn="1"/>
        </p:nvGrpSpPr>
        <p:grpSpPr>
          <a:xfrm>
            <a:off x="864337" y="-5922474"/>
            <a:ext cx="12583133" cy="11653973"/>
            <a:chOff x="-1112838" y="-6292080"/>
            <a:chExt cx="14425612" cy="13360402"/>
          </a:xfrm>
          <a:solidFill>
            <a:schemeClr val="accent5">
              <a:alpha val="91000"/>
            </a:schemeClr>
          </a:solidFill>
        </p:grpSpPr>
        <p:sp>
          <p:nvSpPr>
            <p:cNvPr id="7" name="Oval 5"/>
            <p:cNvSpPr>
              <a:spLocks noChangeArrowheads="1"/>
            </p:cNvSpPr>
            <p:nvPr/>
          </p:nvSpPr>
          <p:spPr bwMode="auto">
            <a:xfrm>
              <a:off x="531812" y="154758"/>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 name="Oval 6"/>
            <p:cNvSpPr>
              <a:spLocks noChangeArrowheads="1"/>
            </p:cNvSpPr>
            <p:nvPr/>
          </p:nvSpPr>
          <p:spPr bwMode="auto">
            <a:xfrm>
              <a:off x="325437" y="-5088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 name="Oval 7"/>
            <p:cNvSpPr>
              <a:spLocks noChangeArrowheads="1"/>
            </p:cNvSpPr>
            <p:nvPr/>
          </p:nvSpPr>
          <p:spPr bwMode="auto">
            <a:xfrm>
              <a:off x="163512" y="-1086667"/>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 name="Oval 8"/>
            <p:cNvSpPr>
              <a:spLocks noChangeArrowheads="1"/>
            </p:cNvSpPr>
            <p:nvPr/>
          </p:nvSpPr>
          <p:spPr bwMode="auto">
            <a:xfrm>
              <a:off x="531812" y="-1815330"/>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 name="Oval 9"/>
            <p:cNvSpPr>
              <a:spLocks noChangeArrowheads="1"/>
            </p:cNvSpPr>
            <p:nvPr/>
          </p:nvSpPr>
          <p:spPr bwMode="auto">
            <a:xfrm>
              <a:off x="-496888" y="-14359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 name="Oval 10"/>
            <p:cNvSpPr>
              <a:spLocks noChangeArrowheads="1"/>
            </p:cNvSpPr>
            <p:nvPr/>
          </p:nvSpPr>
          <p:spPr bwMode="auto">
            <a:xfrm>
              <a:off x="-901700" y="-1320030"/>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 name="Oval 11"/>
            <p:cNvSpPr>
              <a:spLocks noChangeArrowheads="1"/>
            </p:cNvSpPr>
            <p:nvPr/>
          </p:nvSpPr>
          <p:spPr bwMode="auto">
            <a:xfrm>
              <a:off x="-1074738" y="-1056505"/>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 name="Oval 12"/>
            <p:cNvSpPr>
              <a:spLocks noChangeArrowheads="1"/>
            </p:cNvSpPr>
            <p:nvPr/>
          </p:nvSpPr>
          <p:spPr bwMode="auto">
            <a:xfrm>
              <a:off x="-865188" y="-508817"/>
              <a:ext cx="87313"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 name="Oval 13"/>
            <p:cNvSpPr>
              <a:spLocks noChangeArrowheads="1"/>
            </p:cNvSpPr>
            <p:nvPr/>
          </p:nvSpPr>
          <p:spPr bwMode="auto">
            <a:xfrm>
              <a:off x="-692150" y="-550092"/>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 name="Oval 14"/>
            <p:cNvSpPr>
              <a:spLocks noChangeArrowheads="1"/>
            </p:cNvSpPr>
            <p:nvPr/>
          </p:nvSpPr>
          <p:spPr bwMode="auto">
            <a:xfrm>
              <a:off x="-650875" y="-929505"/>
              <a:ext cx="44450" cy="460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7" name="Oval 15"/>
            <p:cNvSpPr>
              <a:spLocks noChangeArrowheads="1"/>
            </p:cNvSpPr>
            <p:nvPr/>
          </p:nvSpPr>
          <p:spPr bwMode="auto">
            <a:xfrm>
              <a:off x="-460375" y="354783"/>
              <a:ext cx="38100"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8" name="Oval 16"/>
            <p:cNvSpPr>
              <a:spLocks noChangeArrowheads="1"/>
            </p:cNvSpPr>
            <p:nvPr/>
          </p:nvSpPr>
          <p:spPr bwMode="auto">
            <a:xfrm>
              <a:off x="-238125" y="267470"/>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9" name="Oval 17"/>
            <p:cNvSpPr>
              <a:spLocks noChangeArrowheads="1"/>
            </p:cNvSpPr>
            <p:nvPr/>
          </p:nvSpPr>
          <p:spPr bwMode="auto">
            <a:xfrm>
              <a:off x="-1112838" y="373833"/>
              <a:ext cx="68263"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0" name="Oval 18"/>
            <p:cNvSpPr>
              <a:spLocks noChangeArrowheads="1"/>
            </p:cNvSpPr>
            <p:nvPr/>
          </p:nvSpPr>
          <p:spPr bwMode="auto">
            <a:xfrm>
              <a:off x="301625" y="965970"/>
              <a:ext cx="60325"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1" name="Oval 19"/>
            <p:cNvSpPr>
              <a:spLocks noChangeArrowheads="1"/>
            </p:cNvSpPr>
            <p:nvPr/>
          </p:nvSpPr>
          <p:spPr bwMode="auto">
            <a:xfrm>
              <a:off x="-163513" y="113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2" name="Oval 20"/>
            <p:cNvSpPr>
              <a:spLocks noChangeArrowheads="1"/>
            </p:cNvSpPr>
            <p:nvPr/>
          </p:nvSpPr>
          <p:spPr bwMode="auto">
            <a:xfrm>
              <a:off x="-238125" y="-234180"/>
              <a:ext cx="101600"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3" name="Oval 21"/>
            <p:cNvSpPr>
              <a:spLocks noChangeArrowheads="1"/>
            </p:cNvSpPr>
            <p:nvPr/>
          </p:nvSpPr>
          <p:spPr bwMode="auto">
            <a:xfrm>
              <a:off x="-673100" y="804045"/>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4" name="Oval 22"/>
            <p:cNvSpPr>
              <a:spLocks noChangeArrowheads="1"/>
            </p:cNvSpPr>
            <p:nvPr/>
          </p:nvSpPr>
          <p:spPr bwMode="auto">
            <a:xfrm>
              <a:off x="-219075" y="1307283"/>
              <a:ext cx="47625"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5" name="Oval 23"/>
            <p:cNvSpPr>
              <a:spLocks noChangeArrowheads="1"/>
            </p:cNvSpPr>
            <p:nvPr/>
          </p:nvSpPr>
          <p:spPr bwMode="auto">
            <a:xfrm>
              <a:off x="-331788" y="1513658"/>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6" name="Oval 24"/>
            <p:cNvSpPr>
              <a:spLocks noChangeArrowheads="1"/>
            </p:cNvSpPr>
            <p:nvPr/>
          </p:nvSpPr>
          <p:spPr bwMode="auto">
            <a:xfrm>
              <a:off x="-80963" y="1562870"/>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7" name="Oval 25"/>
            <p:cNvSpPr>
              <a:spLocks noChangeArrowheads="1"/>
            </p:cNvSpPr>
            <p:nvPr/>
          </p:nvSpPr>
          <p:spPr bwMode="auto">
            <a:xfrm>
              <a:off x="271462" y="1604145"/>
              <a:ext cx="603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8" name="Oval 26"/>
            <p:cNvSpPr>
              <a:spLocks noChangeArrowheads="1"/>
            </p:cNvSpPr>
            <p:nvPr/>
          </p:nvSpPr>
          <p:spPr bwMode="auto">
            <a:xfrm>
              <a:off x="-384175" y="178829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9" name="Oval 27"/>
            <p:cNvSpPr>
              <a:spLocks noChangeArrowheads="1"/>
            </p:cNvSpPr>
            <p:nvPr/>
          </p:nvSpPr>
          <p:spPr bwMode="auto">
            <a:xfrm>
              <a:off x="-508000" y="1870845"/>
              <a:ext cx="66675"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0" name="Oval 28"/>
            <p:cNvSpPr>
              <a:spLocks noChangeArrowheads="1"/>
            </p:cNvSpPr>
            <p:nvPr/>
          </p:nvSpPr>
          <p:spPr bwMode="auto">
            <a:xfrm>
              <a:off x="-688975" y="2002608"/>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1" name="Oval 29"/>
            <p:cNvSpPr>
              <a:spLocks noChangeArrowheads="1"/>
            </p:cNvSpPr>
            <p:nvPr/>
          </p:nvSpPr>
          <p:spPr bwMode="auto">
            <a:xfrm>
              <a:off x="-279400" y="2421708"/>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2" name="Oval 30"/>
            <p:cNvSpPr>
              <a:spLocks noChangeArrowheads="1"/>
            </p:cNvSpPr>
            <p:nvPr/>
          </p:nvSpPr>
          <p:spPr bwMode="auto">
            <a:xfrm>
              <a:off x="-122238" y="24740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3" name="Oval 31"/>
            <p:cNvSpPr>
              <a:spLocks noChangeArrowheads="1"/>
            </p:cNvSpPr>
            <p:nvPr/>
          </p:nvSpPr>
          <p:spPr bwMode="auto">
            <a:xfrm>
              <a:off x="-58738" y="2421708"/>
              <a:ext cx="26988"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4" name="Oval 32"/>
            <p:cNvSpPr>
              <a:spLocks noChangeArrowheads="1"/>
            </p:cNvSpPr>
            <p:nvPr/>
          </p:nvSpPr>
          <p:spPr bwMode="auto">
            <a:xfrm>
              <a:off x="188912" y="26630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5" name="Oval 33"/>
            <p:cNvSpPr>
              <a:spLocks noChangeArrowheads="1"/>
            </p:cNvSpPr>
            <p:nvPr/>
          </p:nvSpPr>
          <p:spPr bwMode="auto">
            <a:xfrm>
              <a:off x="-508000" y="283445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6" name="Oval 34"/>
            <p:cNvSpPr>
              <a:spLocks noChangeArrowheads="1"/>
            </p:cNvSpPr>
            <p:nvPr/>
          </p:nvSpPr>
          <p:spPr bwMode="auto">
            <a:xfrm>
              <a:off x="-279400" y="2834458"/>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7" name="Oval 35"/>
            <p:cNvSpPr>
              <a:spLocks noChangeArrowheads="1"/>
            </p:cNvSpPr>
            <p:nvPr/>
          </p:nvSpPr>
          <p:spPr bwMode="auto">
            <a:xfrm>
              <a:off x="-141288" y="2775720"/>
              <a:ext cx="60325" cy="587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8" name="Oval 36"/>
            <p:cNvSpPr>
              <a:spLocks noChangeArrowheads="1"/>
            </p:cNvSpPr>
            <p:nvPr/>
          </p:nvSpPr>
          <p:spPr bwMode="auto">
            <a:xfrm>
              <a:off x="-141288" y="3401195"/>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39" name="Oval 37"/>
            <p:cNvSpPr>
              <a:spLocks noChangeArrowheads="1"/>
            </p:cNvSpPr>
            <p:nvPr/>
          </p:nvSpPr>
          <p:spPr bwMode="auto">
            <a:xfrm>
              <a:off x="658812" y="3431358"/>
              <a:ext cx="66675"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0" name="Oval 38"/>
            <p:cNvSpPr>
              <a:spLocks noChangeArrowheads="1"/>
            </p:cNvSpPr>
            <p:nvPr/>
          </p:nvSpPr>
          <p:spPr bwMode="auto">
            <a:xfrm>
              <a:off x="-298450" y="3912370"/>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1" name="Oval 39"/>
            <p:cNvSpPr>
              <a:spLocks noChangeArrowheads="1"/>
            </p:cNvSpPr>
            <p:nvPr/>
          </p:nvSpPr>
          <p:spPr bwMode="auto">
            <a:xfrm>
              <a:off x="1008062" y="4291783"/>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2" name="Oval 40"/>
            <p:cNvSpPr>
              <a:spLocks noChangeArrowheads="1"/>
            </p:cNvSpPr>
            <p:nvPr/>
          </p:nvSpPr>
          <p:spPr bwMode="auto">
            <a:xfrm>
              <a:off x="1412875" y="4137795"/>
              <a:ext cx="82550"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3" name="Oval 41"/>
            <p:cNvSpPr>
              <a:spLocks noChangeArrowheads="1"/>
            </p:cNvSpPr>
            <p:nvPr/>
          </p:nvSpPr>
          <p:spPr bwMode="auto">
            <a:xfrm>
              <a:off x="981075" y="48093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4" name="Oval 42"/>
            <p:cNvSpPr>
              <a:spLocks noChangeArrowheads="1"/>
            </p:cNvSpPr>
            <p:nvPr/>
          </p:nvSpPr>
          <p:spPr bwMode="auto">
            <a:xfrm>
              <a:off x="846137" y="48474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5" name="Oval 43"/>
            <p:cNvSpPr>
              <a:spLocks noChangeArrowheads="1"/>
            </p:cNvSpPr>
            <p:nvPr/>
          </p:nvSpPr>
          <p:spPr bwMode="auto">
            <a:xfrm>
              <a:off x="-80963" y="4569595"/>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6" name="Oval 44"/>
            <p:cNvSpPr>
              <a:spLocks noChangeArrowheads="1"/>
            </p:cNvSpPr>
            <p:nvPr/>
          </p:nvSpPr>
          <p:spPr bwMode="auto">
            <a:xfrm>
              <a:off x="-331788" y="3326583"/>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7" name="Oval 45"/>
            <p:cNvSpPr>
              <a:spLocks noChangeArrowheads="1"/>
            </p:cNvSpPr>
            <p:nvPr/>
          </p:nvSpPr>
          <p:spPr bwMode="auto">
            <a:xfrm>
              <a:off x="1346200" y="46219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8" name="Oval 46"/>
            <p:cNvSpPr>
              <a:spLocks noChangeArrowheads="1"/>
            </p:cNvSpPr>
            <p:nvPr/>
          </p:nvSpPr>
          <p:spPr bwMode="auto">
            <a:xfrm>
              <a:off x="2089150" y="4594995"/>
              <a:ext cx="74613"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49" name="Oval 47"/>
            <p:cNvSpPr>
              <a:spLocks noChangeArrowheads="1"/>
            </p:cNvSpPr>
            <p:nvPr/>
          </p:nvSpPr>
          <p:spPr bwMode="auto">
            <a:xfrm>
              <a:off x="2643187" y="4941070"/>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0" name="Oval 48"/>
            <p:cNvSpPr>
              <a:spLocks noChangeArrowheads="1"/>
            </p:cNvSpPr>
            <p:nvPr/>
          </p:nvSpPr>
          <p:spPr bwMode="auto">
            <a:xfrm>
              <a:off x="2921000" y="5109345"/>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1" name="Oval 49"/>
            <p:cNvSpPr>
              <a:spLocks noChangeArrowheads="1"/>
            </p:cNvSpPr>
            <p:nvPr/>
          </p:nvSpPr>
          <p:spPr bwMode="auto">
            <a:xfrm>
              <a:off x="3382962" y="6209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2" name="Oval 50"/>
            <p:cNvSpPr>
              <a:spLocks noChangeArrowheads="1"/>
            </p:cNvSpPr>
            <p:nvPr/>
          </p:nvSpPr>
          <p:spPr bwMode="auto">
            <a:xfrm>
              <a:off x="3646487" y="6250758"/>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3" name="Oval 51"/>
            <p:cNvSpPr>
              <a:spLocks noChangeArrowheads="1"/>
            </p:cNvSpPr>
            <p:nvPr/>
          </p:nvSpPr>
          <p:spPr bwMode="auto">
            <a:xfrm>
              <a:off x="3968750" y="614122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4" name="Oval 52"/>
            <p:cNvSpPr>
              <a:spLocks noChangeArrowheads="1"/>
            </p:cNvSpPr>
            <p:nvPr/>
          </p:nvSpPr>
          <p:spPr bwMode="auto">
            <a:xfrm>
              <a:off x="3968750" y="6288858"/>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5" name="Oval 53"/>
            <p:cNvSpPr>
              <a:spLocks noChangeArrowheads="1"/>
            </p:cNvSpPr>
            <p:nvPr/>
          </p:nvSpPr>
          <p:spPr bwMode="auto">
            <a:xfrm>
              <a:off x="4378325" y="6141220"/>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6" name="Oval 54"/>
            <p:cNvSpPr>
              <a:spLocks noChangeArrowheads="1"/>
            </p:cNvSpPr>
            <p:nvPr/>
          </p:nvSpPr>
          <p:spPr bwMode="auto">
            <a:xfrm>
              <a:off x="4411662" y="5879283"/>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7" name="Oval 55"/>
            <p:cNvSpPr>
              <a:spLocks noChangeArrowheads="1"/>
            </p:cNvSpPr>
            <p:nvPr/>
          </p:nvSpPr>
          <p:spPr bwMode="auto">
            <a:xfrm>
              <a:off x="4557712" y="617614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8" name="Oval 56"/>
            <p:cNvSpPr>
              <a:spLocks noChangeArrowheads="1"/>
            </p:cNvSpPr>
            <p:nvPr/>
          </p:nvSpPr>
          <p:spPr bwMode="auto">
            <a:xfrm>
              <a:off x="4821237" y="6176145"/>
              <a:ext cx="107950" cy="112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59" name="Oval 57"/>
            <p:cNvSpPr>
              <a:spLocks noChangeArrowheads="1"/>
            </p:cNvSpPr>
            <p:nvPr/>
          </p:nvSpPr>
          <p:spPr bwMode="auto">
            <a:xfrm>
              <a:off x="4978400" y="6107883"/>
              <a:ext cx="71438"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0" name="Oval 58"/>
            <p:cNvSpPr>
              <a:spLocks noChangeArrowheads="1"/>
            </p:cNvSpPr>
            <p:nvPr/>
          </p:nvSpPr>
          <p:spPr bwMode="auto">
            <a:xfrm>
              <a:off x="4903787" y="680638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1" name="Oval 59"/>
            <p:cNvSpPr>
              <a:spLocks noChangeArrowheads="1"/>
            </p:cNvSpPr>
            <p:nvPr/>
          </p:nvSpPr>
          <p:spPr bwMode="auto">
            <a:xfrm>
              <a:off x="5429250" y="6974658"/>
              <a:ext cx="88900"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2" name="Oval 60"/>
            <p:cNvSpPr>
              <a:spLocks noChangeArrowheads="1"/>
            </p:cNvSpPr>
            <p:nvPr/>
          </p:nvSpPr>
          <p:spPr bwMode="auto">
            <a:xfrm>
              <a:off x="5713412"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3" name="Oval 61"/>
            <p:cNvSpPr>
              <a:spLocks noChangeArrowheads="1"/>
            </p:cNvSpPr>
            <p:nvPr/>
          </p:nvSpPr>
          <p:spPr bwMode="auto">
            <a:xfrm>
              <a:off x="6089650" y="5961833"/>
              <a:ext cx="33338"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4" name="Oval 62"/>
            <p:cNvSpPr>
              <a:spLocks noChangeArrowheads="1"/>
            </p:cNvSpPr>
            <p:nvPr/>
          </p:nvSpPr>
          <p:spPr bwMode="auto">
            <a:xfrm>
              <a:off x="7185025" y="5998345"/>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5" name="Oval 63"/>
            <p:cNvSpPr>
              <a:spLocks noChangeArrowheads="1"/>
            </p:cNvSpPr>
            <p:nvPr/>
          </p:nvSpPr>
          <p:spPr bwMode="auto">
            <a:xfrm>
              <a:off x="74771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6" name="Oval 64"/>
            <p:cNvSpPr>
              <a:spLocks noChangeArrowheads="1"/>
            </p:cNvSpPr>
            <p:nvPr/>
          </p:nvSpPr>
          <p:spPr bwMode="auto">
            <a:xfrm>
              <a:off x="766127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7" name="Oval 65"/>
            <p:cNvSpPr>
              <a:spLocks noChangeArrowheads="1"/>
            </p:cNvSpPr>
            <p:nvPr/>
          </p:nvSpPr>
          <p:spPr bwMode="auto">
            <a:xfrm>
              <a:off x="7785100" y="59808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8" name="Oval 66"/>
            <p:cNvSpPr>
              <a:spLocks noChangeArrowheads="1"/>
            </p:cNvSpPr>
            <p:nvPr/>
          </p:nvSpPr>
          <p:spPr bwMode="auto">
            <a:xfrm>
              <a:off x="79470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69" name="Oval 67"/>
            <p:cNvSpPr>
              <a:spLocks noChangeArrowheads="1"/>
            </p:cNvSpPr>
            <p:nvPr/>
          </p:nvSpPr>
          <p:spPr bwMode="auto">
            <a:xfrm>
              <a:off x="8059737" y="58157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0" name="Oval 68"/>
            <p:cNvSpPr>
              <a:spLocks noChangeArrowheads="1"/>
            </p:cNvSpPr>
            <p:nvPr/>
          </p:nvSpPr>
          <p:spPr bwMode="auto">
            <a:xfrm>
              <a:off x="8208962" y="5342708"/>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1" name="Oval 69"/>
            <p:cNvSpPr>
              <a:spLocks noChangeArrowheads="1"/>
            </p:cNvSpPr>
            <p:nvPr/>
          </p:nvSpPr>
          <p:spPr bwMode="auto">
            <a:xfrm>
              <a:off x="8153400"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2" name="Oval 70"/>
            <p:cNvSpPr>
              <a:spLocks noChangeArrowheads="1"/>
            </p:cNvSpPr>
            <p:nvPr/>
          </p:nvSpPr>
          <p:spPr bwMode="auto">
            <a:xfrm>
              <a:off x="8261350" y="5961833"/>
              <a:ext cx="23813" cy="25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3" name="Oval 71"/>
            <p:cNvSpPr>
              <a:spLocks noChangeArrowheads="1"/>
            </p:cNvSpPr>
            <p:nvPr/>
          </p:nvSpPr>
          <p:spPr bwMode="auto">
            <a:xfrm>
              <a:off x="8709025" y="6536508"/>
              <a:ext cx="96838" cy="10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4" name="Oval 72"/>
            <p:cNvSpPr>
              <a:spLocks noChangeArrowheads="1"/>
            </p:cNvSpPr>
            <p:nvPr/>
          </p:nvSpPr>
          <p:spPr bwMode="auto">
            <a:xfrm>
              <a:off x="9278937" y="5537970"/>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5" name="Oval 73"/>
            <p:cNvSpPr>
              <a:spLocks noChangeArrowheads="1"/>
            </p:cNvSpPr>
            <p:nvPr/>
          </p:nvSpPr>
          <p:spPr bwMode="auto">
            <a:xfrm>
              <a:off x="9185275" y="54443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6" name="Oval 74"/>
            <p:cNvSpPr>
              <a:spLocks noChangeArrowheads="1"/>
            </p:cNvSpPr>
            <p:nvPr/>
          </p:nvSpPr>
          <p:spPr bwMode="auto">
            <a:xfrm>
              <a:off x="10525125" y="2564583"/>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7" name="Oval 75"/>
            <p:cNvSpPr>
              <a:spLocks noChangeArrowheads="1"/>
            </p:cNvSpPr>
            <p:nvPr/>
          </p:nvSpPr>
          <p:spPr bwMode="auto">
            <a:xfrm>
              <a:off x="11849100" y="2616970"/>
              <a:ext cx="128588" cy="1238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8" name="Oval 76"/>
            <p:cNvSpPr>
              <a:spLocks noChangeArrowheads="1"/>
            </p:cNvSpPr>
            <p:nvPr/>
          </p:nvSpPr>
          <p:spPr bwMode="auto">
            <a:xfrm>
              <a:off x="11034712" y="2740795"/>
              <a:ext cx="68263"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79" name="Oval 77"/>
            <p:cNvSpPr>
              <a:spLocks noChangeArrowheads="1"/>
            </p:cNvSpPr>
            <p:nvPr/>
          </p:nvSpPr>
          <p:spPr bwMode="auto">
            <a:xfrm>
              <a:off x="11293475" y="2666183"/>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0" name="Oval 78"/>
            <p:cNvSpPr>
              <a:spLocks noChangeArrowheads="1"/>
            </p:cNvSpPr>
            <p:nvPr/>
          </p:nvSpPr>
          <p:spPr bwMode="auto">
            <a:xfrm>
              <a:off x="11293475" y="30344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1" name="Oval 79"/>
            <p:cNvSpPr>
              <a:spLocks noChangeArrowheads="1"/>
            </p:cNvSpPr>
            <p:nvPr/>
          </p:nvSpPr>
          <p:spPr bwMode="auto">
            <a:xfrm>
              <a:off x="10866437" y="310909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2" name="Oval 80"/>
            <p:cNvSpPr>
              <a:spLocks noChangeArrowheads="1"/>
            </p:cNvSpPr>
            <p:nvPr/>
          </p:nvSpPr>
          <p:spPr bwMode="auto">
            <a:xfrm>
              <a:off x="10866437" y="3972695"/>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3" name="Oval 81"/>
            <p:cNvSpPr>
              <a:spLocks noChangeArrowheads="1"/>
            </p:cNvSpPr>
            <p:nvPr/>
          </p:nvSpPr>
          <p:spPr bwMode="auto">
            <a:xfrm>
              <a:off x="10090150" y="35297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4" name="Oval 82"/>
            <p:cNvSpPr>
              <a:spLocks noChangeArrowheads="1"/>
            </p:cNvSpPr>
            <p:nvPr/>
          </p:nvSpPr>
          <p:spPr bwMode="auto">
            <a:xfrm>
              <a:off x="12484100" y="1926408"/>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5" name="Oval 83"/>
            <p:cNvSpPr>
              <a:spLocks noChangeArrowheads="1"/>
            </p:cNvSpPr>
            <p:nvPr/>
          </p:nvSpPr>
          <p:spPr bwMode="auto">
            <a:xfrm>
              <a:off x="11914187" y="1153295"/>
              <a:ext cx="100013" cy="984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6" name="Oval 84"/>
            <p:cNvSpPr>
              <a:spLocks noChangeArrowheads="1"/>
            </p:cNvSpPr>
            <p:nvPr/>
          </p:nvSpPr>
          <p:spPr bwMode="auto">
            <a:xfrm>
              <a:off x="11961812"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7" name="Oval 85"/>
            <p:cNvSpPr>
              <a:spLocks noChangeArrowheads="1"/>
            </p:cNvSpPr>
            <p:nvPr/>
          </p:nvSpPr>
          <p:spPr bwMode="auto">
            <a:xfrm>
              <a:off x="11722100" y="99613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8" name="Oval 86"/>
            <p:cNvSpPr>
              <a:spLocks noChangeArrowheads="1"/>
            </p:cNvSpPr>
            <p:nvPr/>
          </p:nvSpPr>
          <p:spPr bwMode="auto">
            <a:xfrm>
              <a:off x="12420600" y="786583"/>
              <a:ext cx="107950" cy="1079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9" name="Oval 87"/>
            <p:cNvSpPr>
              <a:spLocks noChangeArrowheads="1"/>
            </p:cNvSpPr>
            <p:nvPr/>
          </p:nvSpPr>
          <p:spPr bwMode="auto">
            <a:xfrm>
              <a:off x="12720637"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0" name="Oval 88"/>
            <p:cNvSpPr>
              <a:spLocks noChangeArrowheads="1"/>
            </p:cNvSpPr>
            <p:nvPr/>
          </p:nvSpPr>
          <p:spPr bwMode="auto">
            <a:xfrm>
              <a:off x="11914187" y="1480320"/>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1" name="Oval 89"/>
            <p:cNvSpPr>
              <a:spLocks noChangeArrowheads="1"/>
            </p:cNvSpPr>
            <p:nvPr/>
          </p:nvSpPr>
          <p:spPr bwMode="auto">
            <a:xfrm>
              <a:off x="12307887" y="650058"/>
              <a:ext cx="77788"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2" name="Oval 90"/>
            <p:cNvSpPr>
              <a:spLocks noChangeArrowheads="1"/>
            </p:cNvSpPr>
            <p:nvPr/>
          </p:nvSpPr>
          <p:spPr bwMode="auto">
            <a:xfrm>
              <a:off x="11609387" y="6087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3" name="Oval 91"/>
            <p:cNvSpPr>
              <a:spLocks noChangeArrowheads="1"/>
            </p:cNvSpPr>
            <p:nvPr/>
          </p:nvSpPr>
          <p:spPr bwMode="auto">
            <a:xfrm>
              <a:off x="11369675" y="267470"/>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4" name="Oval 92"/>
            <p:cNvSpPr>
              <a:spLocks noChangeArrowheads="1"/>
            </p:cNvSpPr>
            <p:nvPr/>
          </p:nvSpPr>
          <p:spPr bwMode="auto">
            <a:xfrm>
              <a:off x="11722100" y="1372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5" name="Oval 93"/>
            <p:cNvSpPr>
              <a:spLocks noChangeArrowheads="1"/>
            </p:cNvSpPr>
            <p:nvPr/>
          </p:nvSpPr>
          <p:spPr bwMode="auto">
            <a:xfrm>
              <a:off x="11914187" y="332558"/>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6" name="Oval 94"/>
            <p:cNvSpPr>
              <a:spLocks noChangeArrowheads="1"/>
            </p:cNvSpPr>
            <p:nvPr/>
          </p:nvSpPr>
          <p:spPr bwMode="auto">
            <a:xfrm>
              <a:off x="12014200" y="-16692"/>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7" name="Oval 95"/>
            <p:cNvSpPr>
              <a:spLocks noChangeArrowheads="1"/>
            </p:cNvSpPr>
            <p:nvPr/>
          </p:nvSpPr>
          <p:spPr bwMode="auto">
            <a:xfrm>
              <a:off x="12307887" y="-324667"/>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8" name="Oval 96"/>
            <p:cNvSpPr>
              <a:spLocks noChangeArrowheads="1"/>
            </p:cNvSpPr>
            <p:nvPr/>
          </p:nvSpPr>
          <p:spPr bwMode="auto">
            <a:xfrm>
              <a:off x="12484100" y="770"/>
              <a:ext cx="8572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99" name="Oval 97"/>
            <p:cNvSpPr>
              <a:spLocks noChangeArrowheads="1"/>
            </p:cNvSpPr>
            <p:nvPr/>
          </p:nvSpPr>
          <p:spPr bwMode="auto">
            <a:xfrm>
              <a:off x="13076238" y="-96067"/>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0" name="Oval 98"/>
            <p:cNvSpPr>
              <a:spLocks noChangeArrowheads="1"/>
            </p:cNvSpPr>
            <p:nvPr/>
          </p:nvSpPr>
          <p:spPr bwMode="auto">
            <a:xfrm>
              <a:off x="12919075" y="-685030"/>
              <a:ext cx="57150"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1" name="Oval 99"/>
            <p:cNvSpPr>
              <a:spLocks noChangeArrowheads="1"/>
            </p:cNvSpPr>
            <p:nvPr/>
          </p:nvSpPr>
          <p:spPr bwMode="auto">
            <a:xfrm>
              <a:off x="13208000" y="-759642"/>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2" name="Oval 100"/>
            <p:cNvSpPr>
              <a:spLocks noChangeArrowheads="1"/>
            </p:cNvSpPr>
            <p:nvPr/>
          </p:nvSpPr>
          <p:spPr bwMode="auto">
            <a:xfrm>
              <a:off x="12946062" y="-132320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3" name="Oval 101"/>
            <p:cNvSpPr>
              <a:spLocks noChangeArrowheads="1"/>
            </p:cNvSpPr>
            <p:nvPr/>
          </p:nvSpPr>
          <p:spPr bwMode="auto">
            <a:xfrm>
              <a:off x="12285662" y="-1256530"/>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4" name="Oval 102"/>
            <p:cNvSpPr>
              <a:spLocks noChangeArrowheads="1"/>
            </p:cNvSpPr>
            <p:nvPr/>
          </p:nvSpPr>
          <p:spPr bwMode="auto">
            <a:xfrm>
              <a:off x="11399837" y="-880292"/>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5" name="Oval 103"/>
            <p:cNvSpPr>
              <a:spLocks noChangeArrowheads="1"/>
            </p:cNvSpPr>
            <p:nvPr/>
          </p:nvSpPr>
          <p:spPr bwMode="auto">
            <a:xfrm>
              <a:off x="11961812" y="-858067"/>
              <a:ext cx="22225" cy="22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6" name="Oval 104"/>
            <p:cNvSpPr>
              <a:spLocks noChangeArrowheads="1"/>
            </p:cNvSpPr>
            <p:nvPr/>
          </p:nvSpPr>
          <p:spPr bwMode="auto">
            <a:xfrm>
              <a:off x="12014200" y="-1023167"/>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7" name="Oval 105"/>
            <p:cNvSpPr>
              <a:spLocks noChangeArrowheads="1"/>
            </p:cNvSpPr>
            <p:nvPr/>
          </p:nvSpPr>
          <p:spPr bwMode="auto">
            <a:xfrm>
              <a:off x="11369675" y="-1097780"/>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8" name="Oval 106"/>
            <p:cNvSpPr>
              <a:spLocks noChangeArrowheads="1"/>
            </p:cNvSpPr>
            <p:nvPr/>
          </p:nvSpPr>
          <p:spPr bwMode="auto">
            <a:xfrm>
              <a:off x="11488737" y="-12787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09" name="Oval 107"/>
            <p:cNvSpPr>
              <a:spLocks noChangeArrowheads="1"/>
            </p:cNvSpPr>
            <p:nvPr/>
          </p:nvSpPr>
          <p:spPr bwMode="auto">
            <a:xfrm>
              <a:off x="11369675"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0" name="Oval 108"/>
            <p:cNvSpPr>
              <a:spLocks noChangeArrowheads="1"/>
            </p:cNvSpPr>
            <p:nvPr/>
          </p:nvSpPr>
          <p:spPr bwMode="auto">
            <a:xfrm>
              <a:off x="11741150" y="-2029642"/>
              <a:ext cx="7778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1" name="Oval 109"/>
            <p:cNvSpPr>
              <a:spLocks noChangeArrowheads="1"/>
            </p:cNvSpPr>
            <p:nvPr/>
          </p:nvSpPr>
          <p:spPr bwMode="auto">
            <a:xfrm>
              <a:off x="10693400" y="-1462905"/>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2" name="Oval 110"/>
            <p:cNvSpPr>
              <a:spLocks noChangeArrowheads="1"/>
            </p:cNvSpPr>
            <p:nvPr/>
          </p:nvSpPr>
          <p:spPr bwMode="auto">
            <a:xfrm>
              <a:off x="12569825" y="-2126480"/>
              <a:ext cx="7620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3" name="Oval 111"/>
            <p:cNvSpPr>
              <a:spLocks noChangeArrowheads="1"/>
            </p:cNvSpPr>
            <p:nvPr/>
          </p:nvSpPr>
          <p:spPr bwMode="auto">
            <a:xfrm>
              <a:off x="12720637" y="-2126480"/>
              <a:ext cx="74613"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4" name="Oval 112"/>
            <p:cNvSpPr>
              <a:spLocks noChangeArrowheads="1"/>
            </p:cNvSpPr>
            <p:nvPr/>
          </p:nvSpPr>
          <p:spPr bwMode="auto">
            <a:xfrm>
              <a:off x="12866687" y="-1953442"/>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5" name="Oval 113"/>
            <p:cNvSpPr>
              <a:spLocks noChangeArrowheads="1"/>
            </p:cNvSpPr>
            <p:nvPr/>
          </p:nvSpPr>
          <p:spPr bwMode="auto">
            <a:xfrm>
              <a:off x="12866687"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6" name="Oval 114"/>
            <p:cNvSpPr>
              <a:spLocks noChangeArrowheads="1"/>
            </p:cNvSpPr>
            <p:nvPr/>
          </p:nvSpPr>
          <p:spPr bwMode="auto">
            <a:xfrm>
              <a:off x="12149137" y="-274243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7" name="Oval 115"/>
            <p:cNvSpPr>
              <a:spLocks noChangeArrowheads="1"/>
            </p:cNvSpPr>
            <p:nvPr/>
          </p:nvSpPr>
          <p:spPr bwMode="auto">
            <a:xfrm>
              <a:off x="12231687" y="-2674167"/>
              <a:ext cx="57150"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8" name="Oval 116"/>
            <p:cNvSpPr>
              <a:spLocks noChangeArrowheads="1"/>
            </p:cNvSpPr>
            <p:nvPr/>
          </p:nvSpPr>
          <p:spPr bwMode="auto">
            <a:xfrm>
              <a:off x="11215687" y="-2858317"/>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9" name="Oval 117"/>
            <p:cNvSpPr>
              <a:spLocks noChangeArrowheads="1"/>
            </p:cNvSpPr>
            <p:nvPr/>
          </p:nvSpPr>
          <p:spPr bwMode="auto">
            <a:xfrm>
              <a:off x="10836275" y="-2791642"/>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0" name="Oval 118"/>
            <p:cNvSpPr>
              <a:spLocks noChangeArrowheads="1"/>
            </p:cNvSpPr>
            <p:nvPr/>
          </p:nvSpPr>
          <p:spPr bwMode="auto">
            <a:xfrm>
              <a:off x="11012487" y="-2497955"/>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1" name="Oval 119"/>
            <p:cNvSpPr>
              <a:spLocks noChangeArrowheads="1"/>
            </p:cNvSpPr>
            <p:nvPr/>
          </p:nvSpPr>
          <p:spPr bwMode="auto">
            <a:xfrm>
              <a:off x="11163300" y="-2247130"/>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2" name="Oval 120"/>
            <p:cNvSpPr>
              <a:spLocks noChangeArrowheads="1"/>
            </p:cNvSpPr>
            <p:nvPr/>
          </p:nvSpPr>
          <p:spPr bwMode="auto">
            <a:xfrm>
              <a:off x="10775950" y="-2272530"/>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3" name="Oval 121"/>
            <p:cNvSpPr>
              <a:spLocks noChangeArrowheads="1"/>
            </p:cNvSpPr>
            <p:nvPr/>
          </p:nvSpPr>
          <p:spPr bwMode="auto">
            <a:xfrm>
              <a:off x="10731500" y="-254240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4" name="Oval 122"/>
            <p:cNvSpPr>
              <a:spLocks noChangeArrowheads="1"/>
            </p:cNvSpPr>
            <p:nvPr/>
          </p:nvSpPr>
          <p:spPr bwMode="auto">
            <a:xfrm>
              <a:off x="11777662" y="-3001192"/>
              <a:ext cx="41275"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5" name="Oval 123"/>
            <p:cNvSpPr>
              <a:spLocks noChangeArrowheads="1"/>
            </p:cNvSpPr>
            <p:nvPr/>
          </p:nvSpPr>
          <p:spPr bwMode="auto">
            <a:xfrm>
              <a:off x="11741150" y="-3232968"/>
              <a:ext cx="36513"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6" name="Oval 124"/>
            <p:cNvSpPr>
              <a:spLocks noChangeArrowheads="1"/>
            </p:cNvSpPr>
            <p:nvPr/>
          </p:nvSpPr>
          <p:spPr bwMode="auto">
            <a:xfrm>
              <a:off x="11760200" y="-34933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7" name="Oval 125"/>
            <p:cNvSpPr>
              <a:spLocks noChangeArrowheads="1"/>
            </p:cNvSpPr>
            <p:nvPr/>
          </p:nvSpPr>
          <p:spPr bwMode="auto">
            <a:xfrm>
              <a:off x="11628437" y="-34520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8" name="Oval 126"/>
            <p:cNvSpPr>
              <a:spLocks noChangeArrowheads="1"/>
            </p:cNvSpPr>
            <p:nvPr/>
          </p:nvSpPr>
          <p:spPr bwMode="auto">
            <a:xfrm>
              <a:off x="11542712" y="-3837805"/>
              <a:ext cx="58738"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29" name="Oval 127"/>
            <p:cNvSpPr>
              <a:spLocks noChangeArrowheads="1"/>
            </p:cNvSpPr>
            <p:nvPr/>
          </p:nvSpPr>
          <p:spPr bwMode="auto">
            <a:xfrm>
              <a:off x="11163300" y="-3683818"/>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0" name="Oval 128"/>
            <p:cNvSpPr>
              <a:spLocks noChangeArrowheads="1"/>
            </p:cNvSpPr>
            <p:nvPr/>
          </p:nvSpPr>
          <p:spPr bwMode="auto">
            <a:xfrm>
              <a:off x="9293225" y="-3969568"/>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1" name="Oval 129"/>
            <p:cNvSpPr>
              <a:spLocks noChangeArrowheads="1"/>
            </p:cNvSpPr>
            <p:nvPr/>
          </p:nvSpPr>
          <p:spPr bwMode="auto">
            <a:xfrm>
              <a:off x="10277475" y="-425055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2" name="Oval 130"/>
            <p:cNvSpPr>
              <a:spLocks noChangeArrowheads="1"/>
            </p:cNvSpPr>
            <p:nvPr/>
          </p:nvSpPr>
          <p:spPr bwMode="auto">
            <a:xfrm>
              <a:off x="10137775" y="-4448993"/>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3" name="Oval 131"/>
            <p:cNvSpPr>
              <a:spLocks noChangeArrowheads="1"/>
            </p:cNvSpPr>
            <p:nvPr/>
          </p:nvSpPr>
          <p:spPr bwMode="auto">
            <a:xfrm>
              <a:off x="9402762" y="-4250555"/>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4" name="Oval 132"/>
            <p:cNvSpPr>
              <a:spLocks noChangeArrowheads="1"/>
            </p:cNvSpPr>
            <p:nvPr/>
          </p:nvSpPr>
          <p:spPr bwMode="auto">
            <a:xfrm>
              <a:off x="8739187" y="-4709343"/>
              <a:ext cx="30163"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5" name="Oval 133"/>
            <p:cNvSpPr>
              <a:spLocks noChangeArrowheads="1"/>
            </p:cNvSpPr>
            <p:nvPr/>
          </p:nvSpPr>
          <p:spPr bwMode="auto">
            <a:xfrm>
              <a:off x="9072562" y="-535069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6" name="Oval 134"/>
            <p:cNvSpPr>
              <a:spLocks noChangeArrowheads="1"/>
            </p:cNvSpPr>
            <p:nvPr/>
          </p:nvSpPr>
          <p:spPr bwMode="auto">
            <a:xfrm>
              <a:off x="9432925" y="-574121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7" name="Oval 135"/>
            <p:cNvSpPr>
              <a:spLocks noChangeArrowheads="1"/>
            </p:cNvSpPr>
            <p:nvPr/>
          </p:nvSpPr>
          <p:spPr bwMode="auto">
            <a:xfrm>
              <a:off x="9658350" y="-51062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8" name="Oval 136"/>
            <p:cNvSpPr>
              <a:spLocks noChangeArrowheads="1"/>
            </p:cNvSpPr>
            <p:nvPr/>
          </p:nvSpPr>
          <p:spPr bwMode="auto">
            <a:xfrm>
              <a:off x="8426450" y="-5218930"/>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39" name="Oval 137"/>
            <p:cNvSpPr>
              <a:spLocks noChangeArrowheads="1"/>
            </p:cNvSpPr>
            <p:nvPr/>
          </p:nvSpPr>
          <p:spPr bwMode="auto">
            <a:xfrm>
              <a:off x="8329612" y="-5106218"/>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0" name="Oval 138"/>
            <p:cNvSpPr>
              <a:spLocks noChangeArrowheads="1"/>
            </p:cNvSpPr>
            <p:nvPr/>
          </p:nvSpPr>
          <p:spPr bwMode="auto">
            <a:xfrm>
              <a:off x="8329612" y="-5587230"/>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1" name="Oval 139"/>
            <p:cNvSpPr>
              <a:spLocks noChangeArrowheads="1"/>
            </p:cNvSpPr>
            <p:nvPr/>
          </p:nvSpPr>
          <p:spPr bwMode="auto">
            <a:xfrm>
              <a:off x="8674100" y="-54824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2" name="Oval 140"/>
            <p:cNvSpPr>
              <a:spLocks noChangeArrowheads="1"/>
            </p:cNvSpPr>
            <p:nvPr/>
          </p:nvSpPr>
          <p:spPr bwMode="auto">
            <a:xfrm>
              <a:off x="9972675" y="-506494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3" name="Oval 141"/>
            <p:cNvSpPr>
              <a:spLocks noChangeArrowheads="1"/>
            </p:cNvSpPr>
            <p:nvPr/>
          </p:nvSpPr>
          <p:spPr bwMode="auto">
            <a:xfrm>
              <a:off x="7732712" y="-5914255"/>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4" name="Oval 142"/>
            <p:cNvSpPr>
              <a:spLocks noChangeArrowheads="1"/>
            </p:cNvSpPr>
            <p:nvPr/>
          </p:nvSpPr>
          <p:spPr bwMode="auto">
            <a:xfrm>
              <a:off x="6340475" y="-5661843"/>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5" name="Oval 143"/>
            <p:cNvSpPr>
              <a:spLocks noChangeArrowheads="1"/>
            </p:cNvSpPr>
            <p:nvPr/>
          </p:nvSpPr>
          <p:spPr bwMode="auto">
            <a:xfrm>
              <a:off x="6224587" y="-5718993"/>
              <a:ext cx="47625" cy="53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6" name="Oval 144"/>
            <p:cNvSpPr>
              <a:spLocks noChangeArrowheads="1"/>
            </p:cNvSpPr>
            <p:nvPr/>
          </p:nvSpPr>
          <p:spPr bwMode="auto">
            <a:xfrm>
              <a:off x="6249987" y="-6266680"/>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7" name="Oval 145"/>
            <p:cNvSpPr>
              <a:spLocks noChangeArrowheads="1"/>
            </p:cNvSpPr>
            <p:nvPr/>
          </p:nvSpPr>
          <p:spPr bwMode="auto">
            <a:xfrm>
              <a:off x="5965825" y="-544435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8" name="Oval 146"/>
            <p:cNvSpPr>
              <a:spLocks noChangeArrowheads="1"/>
            </p:cNvSpPr>
            <p:nvPr/>
          </p:nvSpPr>
          <p:spPr bwMode="auto">
            <a:xfrm>
              <a:off x="4933950" y="-5507855"/>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49" name="Oval 147"/>
            <p:cNvSpPr>
              <a:spLocks noChangeArrowheads="1"/>
            </p:cNvSpPr>
            <p:nvPr/>
          </p:nvSpPr>
          <p:spPr bwMode="auto">
            <a:xfrm>
              <a:off x="4816475" y="-52681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0" name="Oval 148"/>
            <p:cNvSpPr>
              <a:spLocks noChangeArrowheads="1"/>
            </p:cNvSpPr>
            <p:nvPr/>
          </p:nvSpPr>
          <p:spPr bwMode="auto">
            <a:xfrm>
              <a:off x="4516437" y="-4974455"/>
              <a:ext cx="74613"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1" name="Oval 149"/>
            <p:cNvSpPr>
              <a:spLocks noChangeArrowheads="1"/>
            </p:cNvSpPr>
            <p:nvPr/>
          </p:nvSpPr>
          <p:spPr bwMode="auto">
            <a:xfrm>
              <a:off x="3833812" y="-4822055"/>
              <a:ext cx="7143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2" name="Oval 150"/>
            <p:cNvSpPr>
              <a:spLocks noChangeArrowheads="1"/>
            </p:cNvSpPr>
            <p:nvPr/>
          </p:nvSpPr>
          <p:spPr bwMode="auto">
            <a:xfrm>
              <a:off x="3833812" y="-5268143"/>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3" name="Oval 151"/>
            <p:cNvSpPr>
              <a:spLocks noChangeArrowheads="1"/>
            </p:cNvSpPr>
            <p:nvPr/>
          </p:nvSpPr>
          <p:spPr bwMode="auto">
            <a:xfrm>
              <a:off x="4073525" y="-5766618"/>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4" name="Oval 152"/>
            <p:cNvSpPr>
              <a:spLocks noChangeArrowheads="1"/>
            </p:cNvSpPr>
            <p:nvPr/>
          </p:nvSpPr>
          <p:spPr bwMode="auto">
            <a:xfrm>
              <a:off x="3600450" y="-587933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5" name="Oval 153"/>
            <p:cNvSpPr>
              <a:spLocks noChangeArrowheads="1"/>
            </p:cNvSpPr>
            <p:nvPr/>
          </p:nvSpPr>
          <p:spPr bwMode="auto">
            <a:xfrm>
              <a:off x="3754437" y="-629208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6" name="Oval 154"/>
            <p:cNvSpPr>
              <a:spLocks noChangeArrowheads="1"/>
            </p:cNvSpPr>
            <p:nvPr/>
          </p:nvSpPr>
          <p:spPr bwMode="auto">
            <a:xfrm>
              <a:off x="4378325" y="-625874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7" name="Oval 155"/>
            <p:cNvSpPr>
              <a:spLocks noChangeArrowheads="1"/>
            </p:cNvSpPr>
            <p:nvPr/>
          </p:nvSpPr>
          <p:spPr bwMode="auto">
            <a:xfrm>
              <a:off x="4838700" y="-6244455"/>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8" name="Oval 156"/>
            <p:cNvSpPr>
              <a:spLocks noChangeArrowheads="1"/>
            </p:cNvSpPr>
            <p:nvPr/>
          </p:nvSpPr>
          <p:spPr bwMode="auto">
            <a:xfrm>
              <a:off x="3146425" y="-6007918"/>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59" name="Oval 157"/>
            <p:cNvSpPr>
              <a:spLocks noChangeArrowheads="1"/>
            </p:cNvSpPr>
            <p:nvPr/>
          </p:nvSpPr>
          <p:spPr bwMode="auto">
            <a:xfrm>
              <a:off x="2576512" y="-5845993"/>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0" name="Oval 158"/>
            <p:cNvSpPr>
              <a:spLocks noChangeArrowheads="1"/>
            </p:cNvSpPr>
            <p:nvPr/>
          </p:nvSpPr>
          <p:spPr bwMode="auto">
            <a:xfrm>
              <a:off x="1217612" y="-4544243"/>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1" name="Oval 159"/>
            <p:cNvSpPr>
              <a:spLocks noChangeArrowheads="1"/>
            </p:cNvSpPr>
            <p:nvPr/>
          </p:nvSpPr>
          <p:spPr bwMode="auto">
            <a:xfrm>
              <a:off x="1217612" y="-4803005"/>
              <a:ext cx="57150"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2" name="Oval 160"/>
            <p:cNvSpPr>
              <a:spLocks noChangeArrowheads="1"/>
            </p:cNvSpPr>
            <p:nvPr/>
          </p:nvSpPr>
          <p:spPr bwMode="auto">
            <a:xfrm>
              <a:off x="1492250" y="-4679180"/>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3" name="Oval 161"/>
            <p:cNvSpPr>
              <a:spLocks noChangeArrowheads="1"/>
            </p:cNvSpPr>
            <p:nvPr/>
          </p:nvSpPr>
          <p:spPr bwMode="auto">
            <a:xfrm>
              <a:off x="1712912" y="-480300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4" name="Oval 162"/>
            <p:cNvSpPr>
              <a:spLocks noChangeArrowheads="1"/>
            </p:cNvSpPr>
            <p:nvPr/>
          </p:nvSpPr>
          <p:spPr bwMode="auto">
            <a:xfrm>
              <a:off x="1739900" y="-4896668"/>
              <a:ext cx="25400"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5" name="Oval 163"/>
            <p:cNvSpPr>
              <a:spLocks noChangeArrowheads="1"/>
            </p:cNvSpPr>
            <p:nvPr/>
          </p:nvSpPr>
          <p:spPr bwMode="auto">
            <a:xfrm>
              <a:off x="1927225" y="-5684068"/>
              <a:ext cx="71438"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6" name="Oval 164"/>
            <p:cNvSpPr>
              <a:spLocks noChangeArrowheads="1"/>
            </p:cNvSpPr>
            <p:nvPr/>
          </p:nvSpPr>
          <p:spPr bwMode="auto">
            <a:xfrm>
              <a:off x="974725" y="-4220393"/>
              <a:ext cx="47625"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7" name="Oval 165"/>
            <p:cNvSpPr>
              <a:spLocks noChangeArrowheads="1"/>
            </p:cNvSpPr>
            <p:nvPr/>
          </p:nvSpPr>
          <p:spPr bwMode="auto">
            <a:xfrm>
              <a:off x="466725" y="-3953693"/>
              <a:ext cx="49213"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8" name="Oval 166"/>
            <p:cNvSpPr>
              <a:spLocks noChangeArrowheads="1"/>
            </p:cNvSpPr>
            <p:nvPr/>
          </p:nvSpPr>
          <p:spPr bwMode="auto">
            <a:xfrm>
              <a:off x="111125" y="-3733030"/>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69" name="Oval 167"/>
            <p:cNvSpPr>
              <a:spLocks noChangeArrowheads="1"/>
            </p:cNvSpPr>
            <p:nvPr/>
          </p:nvSpPr>
          <p:spPr bwMode="auto">
            <a:xfrm>
              <a:off x="557212" y="-3777480"/>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70" name="Oval 168"/>
            <p:cNvSpPr>
              <a:spLocks noChangeArrowheads="1"/>
            </p:cNvSpPr>
            <p:nvPr/>
          </p:nvSpPr>
          <p:spPr bwMode="auto">
            <a:xfrm>
              <a:off x="1244600" y="-4018780"/>
              <a:ext cx="30163"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71" name="Oval 169"/>
            <p:cNvSpPr>
              <a:spLocks noChangeArrowheads="1"/>
            </p:cNvSpPr>
            <p:nvPr/>
          </p:nvSpPr>
          <p:spPr bwMode="auto">
            <a:xfrm>
              <a:off x="1308100" y="-4280718"/>
              <a:ext cx="33338"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72" name="Oval 170"/>
            <p:cNvSpPr>
              <a:spLocks noChangeArrowheads="1"/>
            </p:cNvSpPr>
            <p:nvPr/>
          </p:nvSpPr>
          <p:spPr bwMode="auto">
            <a:xfrm>
              <a:off x="2482850" y="-4453755"/>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73" name="Oval 171"/>
            <p:cNvSpPr>
              <a:spLocks noChangeArrowheads="1"/>
            </p:cNvSpPr>
            <p:nvPr/>
          </p:nvSpPr>
          <p:spPr bwMode="auto">
            <a:xfrm>
              <a:off x="-512763" y="-2993255"/>
              <a:ext cx="57150"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74" name="Oval 172"/>
            <p:cNvSpPr>
              <a:spLocks noChangeArrowheads="1"/>
            </p:cNvSpPr>
            <p:nvPr/>
          </p:nvSpPr>
          <p:spPr bwMode="auto">
            <a:xfrm>
              <a:off x="-485775" y="-2577330"/>
              <a:ext cx="93663"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grpSp>
      <p:grpSp>
        <p:nvGrpSpPr>
          <p:cNvPr id="175" name="组合 174"/>
          <p:cNvGrpSpPr/>
          <p:nvPr userDrawn="1"/>
        </p:nvGrpSpPr>
        <p:grpSpPr>
          <a:xfrm>
            <a:off x="-8531705" y="-3737737"/>
            <a:ext cx="12595080" cy="12595080"/>
            <a:chOff x="2329347" y="3868208"/>
            <a:chExt cx="12151766" cy="12151766"/>
          </a:xfrm>
        </p:grpSpPr>
        <p:grpSp>
          <p:nvGrpSpPr>
            <p:cNvPr id="176" name="组合 38"/>
            <p:cNvGrpSpPr/>
            <p:nvPr/>
          </p:nvGrpSpPr>
          <p:grpSpPr>
            <a:xfrm>
              <a:off x="11143244" y="4086006"/>
              <a:ext cx="312944" cy="335122"/>
              <a:chExt cx="1579866" cy="1685211"/>
            </a:xfrm>
          </p:grpSpPr>
          <p:grpSp>
            <p:nvGrpSpPr>
              <p:cNvPr id="202" name="组合 39"/>
              <p:cNvGrpSpPr/>
              <p:nvPr/>
            </p:nvGrpSpPr>
            <p:grpSpPr>
              <a:xfrm>
                <a:off x="0" y="138230"/>
                <a:ext cx="1276851" cy="1546981"/>
                <a:chExt cx="1276851" cy="1546981"/>
              </a:xfrm>
            </p:grpSpPr>
            <p:sp>
              <p:nvSpPr>
                <p:cNvPr id="207" name="等腰三角形 44"/>
                <p:cNvSpPr>
                  <a:spLocks noChangeArrowheads="1"/>
                </p:cNvSpPr>
                <p:nvPr/>
              </p:nvSpPr>
              <p:spPr bwMode="auto">
                <a:xfrm>
                  <a:off x="293490" y="699256"/>
                  <a:ext cx="983361" cy="847725"/>
                </a:xfrm>
                <a:prstGeom prst="triangle">
                  <a:avLst>
                    <a:gd name="adj" fmla="val 50000"/>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08" name="等腰三角形 45"/>
                <p:cNvSpPr>
                  <a:spLocks noChangeArrowheads="1"/>
                </p:cNvSpPr>
                <p:nvPr/>
              </p:nvSpPr>
              <p:spPr bwMode="auto">
                <a:xfrm rot="3624834">
                  <a:off x="-67818" y="482566"/>
                  <a:ext cx="983361" cy="847725"/>
                </a:xfrm>
                <a:prstGeom prst="triangle">
                  <a:avLst>
                    <a:gd name="adj" fmla="val 50000"/>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09" name="等腰三角形 46"/>
                <p:cNvSpPr>
                  <a:spLocks noChangeArrowheads="1"/>
                </p:cNvSpPr>
                <p:nvPr/>
              </p:nvSpPr>
              <p:spPr bwMode="auto">
                <a:xfrm rot="7249998">
                  <a:off x="-64919" y="67818"/>
                  <a:ext cx="983361" cy="847725"/>
                </a:xfrm>
                <a:prstGeom prst="triangle">
                  <a:avLst>
                    <a:gd name="adj" fmla="val 50000"/>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grpSp>
            <p:nvGrpSpPr>
              <p:cNvPr id="203" name="组合 40"/>
              <p:cNvGrpSpPr/>
              <p:nvPr/>
            </p:nvGrpSpPr>
            <p:grpSpPr>
              <a:xfrm flipH="1" flipV="1">
                <a:off x="303015" y="0"/>
                <a:ext cx="1276851" cy="1546981"/>
                <a:chExt cx="1276851" cy="1546981"/>
              </a:xfrm>
            </p:grpSpPr>
            <p:sp>
              <p:nvSpPr>
                <p:cNvPr id="204" name="等腰三角形 41"/>
                <p:cNvSpPr>
                  <a:spLocks noChangeArrowheads="1"/>
                </p:cNvSpPr>
                <p:nvPr/>
              </p:nvSpPr>
              <p:spPr bwMode="auto">
                <a:xfrm>
                  <a:off x="293490" y="699256"/>
                  <a:ext cx="983361" cy="847725"/>
                </a:xfrm>
                <a:prstGeom prst="triangle">
                  <a:avLst>
                    <a:gd name="adj" fmla="val 50000"/>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05" name="等腰三角形 42"/>
                <p:cNvSpPr>
                  <a:spLocks noChangeArrowheads="1"/>
                </p:cNvSpPr>
                <p:nvPr/>
              </p:nvSpPr>
              <p:spPr bwMode="auto">
                <a:xfrm rot="3624834">
                  <a:off x="-67818" y="482566"/>
                  <a:ext cx="983361" cy="847725"/>
                </a:xfrm>
                <a:prstGeom prst="triangle">
                  <a:avLst>
                    <a:gd name="adj" fmla="val 50000"/>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06" name="等腰三角形 43"/>
                <p:cNvSpPr>
                  <a:spLocks noChangeArrowheads="1"/>
                </p:cNvSpPr>
                <p:nvPr/>
              </p:nvSpPr>
              <p:spPr bwMode="auto">
                <a:xfrm rot="7249998">
                  <a:off x="-64919" y="67818"/>
                  <a:ext cx="983361" cy="847725"/>
                </a:xfrm>
                <a:prstGeom prst="triangle">
                  <a:avLst>
                    <a:gd name="adj" fmla="val 50000"/>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grpSp>
        <p:grpSp>
          <p:nvGrpSpPr>
            <p:cNvPr id="177" name="组合 176"/>
            <p:cNvGrpSpPr/>
            <p:nvPr/>
          </p:nvGrpSpPr>
          <p:grpSpPr>
            <a:xfrm rot="1313263">
              <a:off x="2329347" y="3868208"/>
              <a:ext cx="12151766" cy="12151766"/>
              <a:chOff x="804839" y="2704271"/>
              <a:chExt cx="10425480" cy="10425480"/>
            </a:xfrm>
          </p:grpSpPr>
          <p:sp>
            <p:nvSpPr>
              <p:cNvPr id="196" name="虚线圆外"/>
              <p:cNvSpPr/>
              <p:nvPr/>
            </p:nvSpPr>
            <p:spPr bwMode="auto">
              <a:xfrm>
                <a:off x="804839" y="2704271"/>
                <a:ext cx="10425480" cy="10425480"/>
              </a:xfrm>
              <a:prstGeom prst="ellipse">
                <a:avLst/>
              </a:prstGeom>
              <a:noFill/>
              <a:ln w="6350" cap="flat" cmpd="sng" algn="ctr">
                <a:solidFill>
                  <a:schemeClr val="bg2">
                    <a:alpha val="46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97" name="椭圆 196"/>
              <p:cNvSpPr/>
              <p:nvPr/>
            </p:nvSpPr>
            <p:spPr bwMode="auto">
              <a:xfrm>
                <a:off x="1758061" y="4631451"/>
                <a:ext cx="249195" cy="249195"/>
              </a:xfrm>
              <a:prstGeom prst="ellipse">
                <a:avLst/>
              </a:prstGeom>
              <a:solidFill>
                <a:schemeClr val="accent2">
                  <a:alpha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98" name="椭圆 197"/>
              <p:cNvSpPr/>
              <p:nvPr/>
            </p:nvSpPr>
            <p:spPr bwMode="auto">
              <a:xfrm>
                <a:off x="8459312" y="3267655"/>
                <a:ext cx="151864" cy="151864"/>
              </a:xfrm>
              <a:prstGeom prst="ellips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99" name="椭圆 198"/>
              <p:cNvSpPr/>
              <p:nvPr/>
            </p:nvSpPr>
            <p:spPr bwMode="auto">
              <a:xfrm>
                <a:off x="10554214" y="5361682"/>
                <a:ext cx="151864" cy="151864"/>
              </a:xfrm>
              <a:prstGeom prst="ellips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00" name="椭圆 199"/>
              <p:cNvSpPr/>
              <p:nvPr/>
            </p:nvSpPr>
            <p:spPr bwMode="auto">
              <a:xfrm>
                <a:off x="10059096" y="11055557"/>
                <a:ext cx="151864" cy="151864"/>
              </a:xfrm>
              <a:prstGeom prst="ellipse">
                <a:avLst/>
              </a:prstGeom>
              <a:solidFill>
                <a:schemeClr val="accent2">
                  <a:alpha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01" name="椭圆 200"/>
              <p:cNvSpPr/>
              <p:nvPr/>
            </p:nvSpPr>
            <p:spPr bwMode="auto">
              <a:xfrm>
                <a:off x="2078270" y="11376025"/>
                <a:ext cx="151864" cy="151864"/>
              </a:xfrm>
              <a:prstGeom prst="ellips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grpSp>
      </p:grpSp>
      <p:grpSp>
        <p:nvGrpSpPr>
          <p:cNvPr id="210" name="组合 209"/>
          <p:cNvGrpSpPr/>
          <p:nvPr userDrawn="1"/>
        </p:nvGrpSpPr>
        <p:grpSpPr>
          <a:xfrm>
            <a:off x="-1041325" y="-7627894"/>
            <a:ext cx="11192544" cy="11637120"/>
            <a:chOff x="2774946" y="4405059"/>
            <a:chExt cx="11397718" cy="11850444"/>
          </a:xfrm>
        </p:grpSpPr>
        <p:grpSp>
          <p:nvGrpSpPr>
            <p:cNvPr id="211" name="组合 22"/>
            <p:cNvGrpSpPr/>
            <p:nvPr/>
          </p:nvGrpSpPr>
          <p:grpSpPr>
            <a:xfrm>
              <a:off x="3114077" y="7577018"/>
              <a:ext cx="312944" cy="332659"/>
              <a:chExt cx="1579866" cy="1685211"/>
            </a:xfrm>
          </p:grpSpPr>
          <p:grpSp>
            <p:nvGrpSpPr>
              <p:cNvPr id="237" name="组合 23"/>
              <p:cNvGrpSpPr/>
              <p:nvPr/>
            </p:nvGrpSpPr>
            <p:grpSpPr>
              <a:xfrm>
                <a:off x="0" y="138230"/>
                <a:ext cx="1276851" cy="1546981"/>
                <a:chExt cx="1276851" cy="1546981"/>
              </a:xfrm>
            </p:grpSpPr>
            <p:sp>
              <p:nvSpPr>
                <p:cNvPr id="242" name="等腰三角形 28"/>
                <p:cNvSpPr>
                  <a:spLocks noChangeArrowheads="1"/>
                </p:cNvSpPr>
                <p:nvPr/>
              </p:nvSpPr>
              <p:spPr bwMode="auto">
                <a:xfrm>
                  <a:off x="293490" y="699256"/>
                  <a:ext cx="983361" cy="847725"/>
                </a:xfrm>
                <a:prstGeom prst="triangle">
                  <a:avLst>
                    <a:gd name="adj" fmla="val 50000"/>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43" name="等腰三角形 29"/>
                <p:cNvSpPr>
                  <a:spLocks noChangeArrowheads="1"/>
                </p:cNvSpPr>
                <p:nvPr/>
              </p:nvSpPr>
              <p:spPr bwMode="auto">
                <a:xfrm rot="3624834">
                  <a:off x="-67818" y="482566"/>
                  <a:ext cx="983361" cy="847725"/>
                </a:xfrm>
                <a:prstGeom prst="triangle">
                  <a:avLst>
                    <a:gd name="adj" fmla="val 50000"/>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44" name="等腰三角形 30"/>
                <p:cNvSpPr>
                  <a:spLocks noChangeArrowheads="1"/>
                </p:cNvSpPr>
                <p:nvPr/>
              </p:nvSpPr>
              <p:spPr bwMode="auto">
                <a:xfrm rot="7249998">
                  <a:off x="-64919" y="67818"/>
                  <a:ext cx="983361" cy="847725"/>
                </a:xfrm>
                <a:prstGeom prst="triangle">
                  <a:avLst>
                    <a:gd name="adj" fmla="val 50000"/>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grpSp>
            <p:nvGrpSpPr>
              <p:cNvPr id="238" name="组合 24"/>
              <p:cNvGrpSpPr/>
              <p:nvPr/>
            </p:nvGrpSpPr>
            <p:grpSpPr>
              <a:xfrm flipH="1" flipV="1">
                <a:off x="303015" y="0"/>
                <a:ext cx="1276851" cy="1546981"/>
                <a:chExt cx="1276851" cy="1546981"/>
              </a:xfrm>
            </p:grpSpPr>
            <p:sp>
              <p:nvSpPr>
                <p:cNvPr id="239" name="等腰三角形 25"/>
                <p:cNvSpPr>
                  <a:spLocks noChangeArrowheads="1"/>
                </p:cNvSpPr>
                <p:nvPr/>
              </p:nvSpPr>
              <p:spPr bwMode="auto">
                <a:xfrm>
                  <a:off x="293490" y="699256"/>
                  <a:ext cx="983361" cy="847725"/>
                </a:xfrm>
                <a:prstGeom prst="triangle">
                  <a:avLst>
                    <a:gd name="adj" fmla="val 50000"/>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40" name="等腰三角形 26"/>
                <p:cNvSpPr>
                  <a:spLocks noChangeArrowheads="1"/>
                </p:cNvSpPr>
                <p:nvPr/>
              </p:nvSpPr>
              <p:spPr bwMode="auto">
                <a:xfrm rot="3624834">
                  <a:off x="-67818" y="482566"/>
                  <a:ext cx="983361" cy="847725"/>
                </a:xfrm>
                <a:prstGeom prst="triangle">
                  <a:avLst>
                    <a:gd name="adj" fmla="val 50000"/>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41" name="等腰三角形 27"/>
                <p:cNvSpPr>
                  <a:spLocks noChangeArrowheads="1"/>
                </p:cNvSpPr>
                <p:nvPr/>
              </p:nvSpPr>
              <p:spPr bwMode="auto">
                <a:xfrm rot="7249998">
                  <a:off x="-64919" y="67818"/>
                  <a:ext cx="983361" cy="847725"/>
                </a:xfrm>
                <a:prstGeom prst="triangle">
                  <a:avLst>
                    <a:gd name="adj" fmla="val 50000"/>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grpSp>
        <p:grpSp>
          <p:nvGrpSpPr>
            <p:cNvPr id="212" name="组合 211"/>
            <p:cNvGrpSpPr/>
            <p:nvPr/>
          </p:nvGrpSpPr>
          <p:grpSpPr>
            <a:xfrm>
              <a:off x="2774946" y="4405059"/>
              <a:ext cx="11397718" cy="11397718"/>
              <a:chOff x="804839" y="2704271"/>
              <a:chExt cx="10425480" cy="10425480"/>
            </a:xfrm>
          </p:grpSpPr>
          <p:sp>
            <p:nvSpPr>
              <p:cNvPr id="231" name="虚线圆外"/>
              <p:cNvSpPr/>
              <p:nvPr/>
            </p:nvSpPr>
            <p:spPr bwMode="auto">
              <a:xfrm>
                <a:off x="804839" y="2704271"/>
                <a:ext cx="10425480" cy="10425480"/>
              </a:xfrm>
              <a:prstGeom prst="ellipse">
                <a:avLst/>
              </a:prstGeom>
              <a:noFill/>
              <a:ln w="6350" cap="flat" cmpd="sng" algn="ctr">
                <a:solidFill>
                  <a:schemeClr val="bg2">
                    <a:alpha val="27000"/>
                  </a:schemeClr>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32" name="椭圆 231"/>
              <p:cNvSpPr/>
              <p:nvPr/>
            </p:nvSpPr>
            <p:spPr bwMode="auto">
              <a:xfrm>
                <a:off x="1811243" y="4675824"/>
                <a:ext cx="151864" cy="151864"/>
              </a:xfrm>
              <a:prstGeom prst="ellipse">
                <a:avLst/>
              </a:prstGeom>
              <a:solidFill>
                <a:schemeClr val="accent2">
                  <a:alpha val="71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33" name="椭圆 232"/>
              <p:cNvSpPr/>
              <p:nvPr/>
            </p:nvSpPr>
            <p:spPr bwMode="auto">
              <a:xfrm>
                <a:off x="8459312" y="3267655"/>
                <a:ext cx="151864" cy="151864"/>
              </a:xfrm>
              <a:prstGeom prst="ellipse">
                <a:avLst/>
              </a:prstGeom>
              <a:solidFill>
                <a:schemeClr val="accent2">
                  <a:alpha val="71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34" name="椭圆 233"/>
              <p:cNvSpPr/>
              <p:nvPr/>
            </p:nvSpPr>
            <p:spPr bwMode="auto">
              <a:xfrm>
                <a:off x="10554214" y="5361682"/>
                <a:ext cx="151864" cy="151864"/>
              </a:xfrm>
              <a:prstGeom prst="ellipse">
                <a:avLst/>
              </a:prstGeom>
              <a:solidFill>
                <a:schemeClr val="accent2">
                  <a:alpha val="71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35" name="椭圆 234"/>
              <p:cNvSpPr/>
              <p:nvPr/>
            </p:nvSpPr>
            <p:spPr bwMode="auto">
              <a:xfrm>
                <a:off x="10059096" y="11055557"/>
                <a:ext cx="151864" cy="151864"/>
              </a:xfrm>
              <a:prstGeom prst="ellipse">
                <a:avLst/>
              </a:prstGeom>
              <a:solidFill>
                <a:schemeClr val="accent2">
                  <a:alpha val="71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236" name="椭圆 235"/>
              <p:cNvSpPr/>
              <p:nvPr/>
            </p:nvSpPr>
            <p:spPr bwMode="auto">
              <a:xfrm>
                <a:off x="2078270" y="11376025"/>
                <a:ext cx="151864" cy="151864"/>
              </a:xfrm>
              <a:prstGeom prst="ellipse">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grpSp>
        <p:grpSp>
          <p:nvGrpSpPr>
            <p:cNvPr id="214" name="组合 22"/>
            <p:cNvGrpSpPr/>
            <p:nvPr/>
          </p:nvGrpSpPr>
          <p:grpSpPr>
            <a:xfrm>
              <a:off x="7958582" y="15922844"/>
              <a:ext cx="312944" cy="332659"/>
              <a:chExt cx="1579866" cy="1685211"/>
            </a:xfrm>
          </p:grpSpPr>
          <p:grpSp>
            <p:nvGrpSpPr>
              <p:cNvPr id="215" name="组合 23"/>
              <p:cNvGrpSpPr/>
              <p:nvPr/>
            </p:nvGrpSpPr>
            <p:grpSpPr>
              <a:xfrm>
                <a:off x="0" y="138230"/>
                <a:ext cx="1276851" cy="1546981"/>
                <a:chExt cx="1276851" cy="1546981"/>
              </a:xfrm>
            </p:grpSpPr>
            <p:sp>
              <p:nvSpPr>
                <p:cNvPr id="220" name="等腰三角形 28"/>
                <p:cNvSpPr>
                  <a:spLocks noChangeArrowheads="1"/>
                </p:cNvSpPr>
                <p:nvPr/>
              </p:nvSpPr>
              <p:spPr bwMode="auto">
                <a:xfrm>
                  <a:off x="293490" y="699256"/>
                  <a:ext cx="983361" cy="847725"/>
                </a:xfrm>
                <a:prstGeom prst="triangle">
                  <a:avLst>
                    <a:gd name="adj" fmla="val 50000"/>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21" name="等腰三角形 29"/>
                <p:cNvSpPr>
                  <a:spLocks noChangeArrowheads="1"/>
                </p:cNvSpPr>
                <p:nvPr/>
              </p:nvSpPr>
              <p:spPr bwMode="auto">
                <a:xfrm rot="3624834">
                  <a:off x="-67818" y="482566"/>
                  <a:ext cx="983361" cy="847725"/>
                </a:xfrm>
                <a:prstGeom prst="triangle">
                  <a:avLst>
                    <a:gd name="adj" fmla="val 50000"/>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22" name="等腰三角形 30"/>
                <p:cNvSpPr>
                  <a:spLocks noChangeArrowheads="1"/>
                </p:cNvSpPr>
                <p:nvPr/>
              </p:nvSpPr>
              <p:spPr bwMode="auto">
                <a:xfrm rot="7249998">
                  <a:off x="-64919" y="67818"/>
                  <a:ext cx="983361" cy="847725"/>
                </a:xfrm>
                <a:prstGeom prst="triangle">
                  <a:avLst>
                    <a:gd name="adj" fmla="val 50000"/>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grpSp>
            <p:nvGrpSpPr>
              <p:cNvPr id="216" name="组合 24"/>
              <p:cNvGrpSpPr/>
              <p:nvPr/>
            </p:nvGrpSpPr>
            <p:grpSpPr>
              <a:xfrm flipH="1" flipV="1">
                <a:off x="303015" y="0"/>
                <a:ext cx="1276851" cy="1546981"/>
                <a:chExt cx="1276851" cy="1546981"/>
              </a:xfrm>
            </p:grpSpPr>
            <p:sp>
              <p:nvSpPr>
                <p:cNvPr id="217" name="等腰三角形 25"/>
                <p:cNvSpPr>
                  <a:spLocks noChangeArrowheads="1"/>
                </p:cNvSpPr>
                <p:nvPr/>
              </p:nvSpPr>
              <p:spPr bwMode="auto">
                <a:xfrm>
                  <a:off x="293490" y="699256"/>
                  <a:ext cx="983361" cy="847725"/>
                </a:xfrm>
                <a:prstGeom prst="triangle">
                  <a:avLst>
                    <a:gd name="adj" fmla="val 50000"/>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18" name="等腰三角形 26"/>
                <p:cNvSpPr>
                  <a:spLocks noChangeArrowheads="1"/>
                </p:cNvSpPr>
                <p:nvPr/>
              </p:nvSpPr>
              <p:spPr bwMode="auto">
                <a:xfrm rot="3624834">
                  <a:off x="-67818" y="482566"/>
                  <a:ext cx="983361" cy="847725"/>
                </a:xfrm>
                <a:prstGeom prst="triangle">
                  <a:avLst>
                    <a:gd name="adj" fmla="val 50000"/>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19" name="等腰三角形 27"/>
                <p:cNvSpPr>
                  <a:spLocks noChangeArrowheads="1"/>
                </p:cNvSpPr>
                <p:nvPr/>
              </p:nvSpPr>
              <p:spPr bwMode="auto">
                <a:xfrm rot="7249998">
                  <a:off x="-64919" y="67818"/>
                  <a:ext cx="983361" cy="847725"/>
                </a:xfrm>
                <a:prstGeom prst="triangle">
                  <a:avLst>
                    <a:gd name="adj" fmla="val 50000"/>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grpSp>
      </p:grpSp>
    </p:spTree>
    <p:extLst>
      <p:ext uri="{BB962C8B-B14F-4D97-AF65-F5344CB8AC3E}">
        <p14:creationId val="16271955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nodeType="withEffect">
                                  <p:stCondLst>
                                    <p:cond delay="50"/>
                                  </p:stCondLst>
                                  <p:childTnLst>
                                    <p:animRot by="21600000">
                                      <p:cBhvr>
                                        <p:cTn id="6" dur="12050" fill="hold"/>
                                        <p:tgtEl>
                                          <p:spTgt spid="3"/>
                                        </p:tgtEl>
                                        <p:attrNameLst>
                                          <p:attrName>r</p:attrName>
                                        </p:attrNameLst>
                                      </p:cBhvr>
                                    </p:animRot>
                                  </p:childTnLst>
                                </p:cTn>
                              </p:par>
                              <p:par>
                                <p:cTn id="7" presetID="8" presetClass="emph" presetSubtype="0" fill="hold" nodeType="withEffect">
                                  <p:stCondLst>
                                    <p:cond delay="50"/>
                                  </p:stCondLst>
                                  <p:childTnLst>
                                    <p:animRot by="21600000">
                                      <p:cBhvr>
                                        <p:cTn id="8" dur="9850" fill="hold"/>
                                        <p:tgtEl>
                                          <p:spTgt spid="5"/>
                                        </p:tgtEl>
                                        <p:attrNameLst>
                                          <p:attrName>r</p:attrName>
                                        </p:attrNameLst>
                                      </p:cBhvr>
                                    </p:animRot>
                                  </p:childTnLst>
                                </p:cTn>
                              </p:par>
                              <p:par>
                                <p:cTn id="9" presetID="8" presetClass="emph" presetSubtype="0" fill="hold" nodeType="withEffect">
                                  <p:stCondLst>
                                    <p:cond delay="0"/>
                                  </p:stCondLst>
                                  <p:childTnLst>
                                    <p:animRot by="10800000">
                                      <p:cBhvr>
                                        <p:cTn id="10" dur="5900" fill="hold"/>
                                        <p:tgtEl>
                                          <p:spTgt spid="175"/>
                                        </p:tgtEl>
                                        <p:attrNameLst>
                                          <p:attrName>r</p:attrName>
                                        </p:attrNameLst>
                                      </p:cBhvr>
                                    </p:animRot>
                                  </p:childTnLst>
                                </p:cTn>
                              </p:par>
                              <p:par>
                                <p:cTn id="11" presetID="8" presetClass="emph" presetSubtype="0" fill="hold" nodeType="withEffect">
                                  <p:stCondLst>
                                    <p:cond delay="0"/>
                                  </p:stCondLst>
                                  <p:childTnLst>
                                    <p:animRot by="10800000">
                                      <p:cBhvr>
                                        <p:cTn id="12" dur="7800" fill="hold"/>
                                        <p:tgtEl>
                                          <p:spTgt spid="2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8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4182046337"/>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9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36257233"/>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0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548738704"/>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1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2030888969"/>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2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1722752692"/>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3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261588938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4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1519510255"/>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5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562523630"/>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6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3304196222"/>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7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145453769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770471884"/>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8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386130934"/>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9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1279996872"/>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0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2187935038"/>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1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2989295637"/>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2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1584859599"/>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2115344" y="1532077"/>
            <a:ext cx="12692063" cy="3259185"/>
          </a:xfrm>
        </p:spPr>
        <p:txBody>
          <a:bodyPr anchor="b"/>
          <a:lstStyle>
            <a:lvl1pPr algn="ctr">
              <a:defRPr sz="8190"/>
            </a:lvl1pPr>
          </a:lstStyle>
          <a:p>
            <a:r>
              <a:rPr lang="zh-CN" altLang="en-US" smtClean="0"/>
              <a:t>单击此处编辑母版标题样式</a:t>
            </a:r>
            <a:endParaRPr lang="en-US"/>
          </a:p>
        </p:txBody>
      </p:sp>
      <p:sp>
        <p:nvSpPr>
          <p:cNvPr id="3" name="Subtitle 2"/>
          <p:cNvSpPr>
            <a:spLocks noGrp="1"/>
          </p:cNvSpPr>
          <p:nvPr>
            <p:ph type="subTitle" idx="1"/>
          </p:nvPr>
        </p:nvSpPr>
        <p:spPr>
          <a:xfrm>
            <a:off x="2115344" y="4916949"/>
            <a:ext cx="12692063" cy="2260192"/>
          </a:xfrm>
        </p:spPr>
        <p:txBody>
          <a:bodyPr/>
          <a:lstStyle>
            <a:lvl1pPr marL="0" indent="0" algn="ctr">
              <a:buNone/>
              <a:defRPr sz="3276"/>
            </a:lvl1pPr>
            <a:lvl2pPr marL="624078" indent="0" algn="ctr">
              <a:buNone/>
              <a:defRPr sz="2730"/>
            </a:lvl2pPr>
            <a:lvl3pPr marL="1248156" indent="0" algn="ctr">
              <a:buNone/>
              <a:defRPr sz="2457"/>
            </a:lvl3pPr>
            <a:lvl4pPr marL="1872234" indent="0" algn="ctr">
              <a:buNone/>
              <a:defRPr sz="2184"/>
            </a:lvl4pPr>
            <a:lvl5pPr marL="2496312" indent="0" algn="ctr">
              <a:buNone/>
              <a:defRPr sz="2184"/>
            </a:lvl5pPr>
            <a:lvl6pPr marL="3120390" indent="0" algn="ctr">
              <a:buNone/>
              <a:defRPr sz="2184"/>
            </a:lvl6pPr>
            <a:lvl7pPr marL="3744468" indent="0" algn="ctr">
              <a:buNone/>
              <a:defRPr sz="2184"/>
            </a:lvl7pPr>
            <a:lvl8pPr marL="4368546" indent="0" algn="ctr">
              <a:buNone/>
              <a:defRPr sz="2184"/>
            </a:lvl8pPr>
            <a:lvl9pPr marL="4992624" indent="0" algn="ctr">
              <a:buNone/>
              <a:defRPr sz="2184"/>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2535567"/>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7719404"/>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1154625" y="2333872"/>
            <a:ext cx="14595872" cy="3894118"/>
          </a:xfrm>
        </p:spPr>
        <p:txBody>
          <a:bodyPr anchor="b"/>
          <a:lstStyle>
            <a:lvl1pPr>
              <a:defRPr sz="8190"/>
            </a:lvl1pPr>
          </a:lstStyle>
          <a:p>
            <a:r>
              <a:rPr lang="zh-CN" altLang="en-US" smtClean="0"/>
              <a:t>单击此处编辑母版标题样式</a:t>
            </a:r>
            <a:endParaRPr lang="en-US"/>
          </a:p>
        </p:txBody>
      </p:sp>
      <p:sp>
        <p:nvSpPr>
          <p:cNvPr id="3" name="Text Placeholder 2"/>
          <p:cNvSpPr>
            <a:spLocks noGrp="1"/>
          </p:cNvSpPr>
          <p:nvPr>
            <p:ph type="body" idx="1"/>
          </p:nvPr>
        </p:nvSpPr>
        <p:spPr>
          <a:xfrm>
            <a:off x="1154625" y="6264830"/>
            <a:ext cx="14595872" cy="2047825"/>
          </a:xfrm>
        </p:spPr>
        <p:txBody>
          <a:bodyPr/>
          <a:lstStyle>
            <a:lvl1pPr marL="0" indent="0">
              <a:buNone/>
              <a:defRPr sz="3276">
                <a:solidFill>
                  <a:schemeClr val="tx1">
                    <a:tint val="75000"/>
                  </a:schemeClr>
                </a:solidFill>
              </a:defRPr>
            </a:lvl1pPr>
            <a:lvl2pPr marL="624078" indent="0">
              <a:buNone/>
              <a:defRPr sz="2730">
                <a:solidFill>
                  <a:schemeClr val="tx1">
                    <a:tint val="75000"/>
                  </a:schemeClr>
                </a:solidFill>
              </a:defRPr>
            </a:lvl2pPr>
            <a:lvl3pPr marL="1248156" indent="0">
              <a:buNone/>
              <a:defRPr sz="2457">
                <a:solidFill>
                  <a:schemeClr val="tx1">
                    <a:tint val="75000"/>
                  </a:schemeClr>
                </a:solidFill>
              </a:defRPr>
            </a:lvl3pPr>
            <a:lvl4pPr marL="1872234" indent="0">
              <a:buNone/>
              <a:defRPr sz="2184">
                <a:solidFill>
                  <a:schemeClr val="tx1">
                    <a:tint val="75000"/>
                  </a:schemeClr>
                </a:solidFill>
              </a:defRPr>
            </a:lvl4pPr>
            <a:lvl5pPr marL="2496312" indent="0">
              <a:buNone/>
              <a:defRPr sz="2184">
                <a:solidFill>
                  <a:schemeClr val="tx1">
                    <a:tint val="75000"/>
                  </a:schemeClr>
                </a:solidFill>
              </a:defRPr>
            </a:lvl5pPr>
            <a:lvl6pPr marL="3120390" indent="0">
              <a:buNone/>
              <a:defRPr sz="2184">
                <a:solidFill>
                  <a:schemeClr val="tx1">
                    <a:tint val="75000"/>
                  </a:schemeClr>
                </a:solidFill>
              </a:defRPr>
            </a:lvl6pPr>
            <a:lvl7pPr marL="3744468" indent="0">
              <a:buNone/>
              <a:defRPr sz="2184">
                <a:solidFill>
                  <a:schemeClr val="tx1">
                    <a:tint val="75000"/>
                  </a:schemeClr>
                </a:solidFill>
              </a:defRPr>
            </a:lvl7pPr>
            <a:lvl8pPr marL="4368546" indent="0">
              <a:buNone/>
              <a:defRPr sz="2184">
                <a:solidFill>
                  <a:schemeClr val="tx1">
                    <a:tint val="75000"/>
                  </a:schemeClr>
                </a:solidFill>
              </a:defRPr>
            </a:lvl8pPr>
            <a:lvl9pPr marL="4992624" indent="0">
              <a:buNone/>
              <a:defRPr sz="2184">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9918543"/>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163439" y="2492063"/>
            <a:ext cx="7192169" cy="593977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8567142" y="2492063"/>
            <a:ext cx="7192169" cy="593977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0172910"/>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1165643" y="498413"/>
            <a:ext cx="14595872" cy="1809455"/>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1165644" y="2294865"/>
            <a:ext cx="7159116" cy="1124678"/>
          </a:xfrm>
        </p:spPr>
        <p:txBody>
          <a:bodyPr anchor="b"/>
          <a:lstStyle>
            <a:lvl1pPr marL="0" indent="0">
              <a:buNone/>
              <a:defRPr sz="3276" b="1"/>
            </a:lvl1pPr>
            <a:lvl2pPr marL="624078" indent="0">
              <a:buNone/>
              <a:defRPr sz="2730" b="1"/>
            </a:lvl2pPr>
            <a:lvl3pPr marL="1248156" indent="0">
              <a:buNone/>
              <a:defRPr sz="2457" b="1"/>
            </a:lvl3pPr>
            <a:lvl4pPr marL="1872234" indent="0">
              <a:buNone/>
              <a:defRPr sz="2184" b="1"/>
            </a:lvl4pPr>
            <a:lvl5pPr marL="2496312" indent="0">
              <a:buNone/>
              <a:defRPr sz="2184" b="1"/>
            </a:lvl5pPr>
            <a:lvl6pPr marL="3120390" indent="0">
              <a:buNone/>
              <a:defRPr sz="2184" b="1"/>
            </a:lvl6pPr>
            <a:lvl7pPr marL="3744468" indent="0">
              <a:buNone/>
              <a:defRPr sz="2184" b="1"/>
            </a:lvl7pPr>
            <a:lvl8pPr marL="4368546" indent="0">
              <a:buNone/>
              <a:defRPr sz="2184" b="1"/>
            </a:lvl8pPr>
            <a:lvl9pPr marL="4992624" indent="0">
              <a:buNone/>
              <a:defRPr sz="2184" b="1"/>
            </a:lvl9pPr>
          </a:lstStyle>
          <a:p>
            <a:pPr lvl="0"/>
            <a:r>
              <a:rPr lang="zh-CN" altLang="en-US" smtClean="0"/>
              <a:t>单击此处编辑母版文本样式</a:t>
            </a:r>
          </a:p>
        </p:txBody>
      </p:sp>
      <p:sp>
        <p:nvSpPr>
          <p:cNvPr id="4" name="Content Placeholder 3"/>
          <p:cNvSpPr>
            <a:spLocks noGrp="1"/>
          </p:cNvSpPr>
          <p:nvPr>
            <p:ph sz="half" idx="2"/>
          </p:nvPr>
        </p:nvSpPr>
        <p:spPr>
          <a:xfrm>
            <a:off x="1165644" y="3419544"/>
            <a:ext cx="7159116" cy="502963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8567142" y="2294865"/>
            <a:ext cx="7194373" cy="1124678"/>
          </a:xfrm>
        </p:spPr>
        <p:txBody>
          <a:bodyPr anchor="b"/>
          <a:lstStyle>
            <a:lvl1pPr marL="0" indent="0">
              <a:buNone/>
              <a:defRPr sz="3276" b="1"/>
            </a:lvl1pPr>
            <a:lvl2pPr marL="624078" indent="0">
              <a:buNone/>
              <a:defRPr sz="2730" b="1"/>
            </a:lvl2pPr>
            <a:lvl3pPr marL="1248156" indent="0">
              <a:buNone/>
              <a:defRPr sz="2457" b="1"/>
            </a:lvl3pPr>
            <a:lvl4pPr marL="1872234" indent="0">
              <a:buNone/>
              <a:defRPr sz="2184" b="1"/>
            </a:lvl4pPr>
            <a:lvl5pPr marL="2496312" indent="0">
              <a:buNone/>
              <a:defRPr sz="2184" b="1"/>
            </a:lvl5pPr>
            <a:lvl6pPr marL="3120390" indent="0">
              <a:buNone/>
              <a:defRPr sz="2184" b="1"/>
            </a:lvl6pPr>
            <a:lvl7pPr marL="3744468" indent="0">
              <a:buNone/>
              <a:defRPr sz="2184" b="1"/>
            </a:lvl7pPr>
            <a:lvl8pPr marL="4368546" indent="0">
              <a:buNone/>
              <a:defRPr sz="2184" b="1"/>
            </a:lvl8pPr>
            <a:lvl9pPr marL="4992624" indent="0">
              <a:buNone/>
              <a:defRPr sz="2184" b="1"/>
            </a:lvl9pPr>
          </a:lstStyle>
          <a:p>
            <a:pPr lvl="0"/>
            <a:r>
              <a:rPr lang="zh-CN" altLang="en-US" smtClean="0"/>
              <a:t>单击此处编辑母版文本样式</a:t>
            </a:r>
          </a:p>
        </p:txBody>
      </p:sp>
      <p:sp>
        <p:nvSpPr>
          <p:cNvPr id="6" name="Content Placeholder 5"/>
          <p:cNvSpPr>
            <a:spLocks noGrp="1"/>
          </p:cNvSpPr>
          <p:nvPr>
            <p:ph sz="quarter" idx="4"/>
          </p:nvPr>
        </p:nvSpPr>
        <p:spPr>
          <a:xfrm>
            <a:off x="8567142" y="3419544"/>
            <a:ext cx="7194373" cy="502963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2018/4/12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847026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4052806371"/>
      </p:ext>
    </p:extLst>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2018/4/12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1608182"/>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2018/4/12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0818863"/>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1165644" y="624099"/>
            <a:ext cx="5458027" cy="2184347"/>
          </a:xfrm>
        </p:spPr>
        <p:txBody>
          <a:bodyPr anchor="b"/>
          <a:lstStyle>
            <a:lvl1pPr>
              <a:defRPr sz="4368"/>
            </a:lvl1pPr>
          </a:lstStyle>
          <a:p>
            <a:r>
              <a:rPr lang="zh-CN" altLang="en-US" smtClean="0"/>
              <a:t>单击此处编辑母版标题样式</a:t>
            </a:r>
            <a:endParaRPr lang="en-US"/>
          </a:p>
        </p:txBody>
      </p:sp>
      <p:sp>
        <p:nvSpPr>
          <p:cNvPr id="3" name="Content Placeholder 2"/>
          <p:cNvSpPr>
            <a:spLocks noGrp="1"/>
          </p:cNvSpPr>
          <p:nvPr>
            <p:ph idx="1"/>
          </p:nvPr>
        </p:nvSpPr>
        <p:spPr>
          <a:xfrm>
            <a:off x="7194373" y="1347882"/>
            <a:ext cx="8567142" cy="6652724"/>
          </a:xfrm>
        </p:spPr>
        <p:txBody>
          <a:bodyPr/>
          <a:lstStyle>
            <a:lvl1pPr>
              <a:defRPr sz="4368"/>
            </a:lvl1pPr>
            <a:lvl2pPr>
              <a:defRPr sz="3822"/>
            </a:lvl2pPr>
            <a:lvl3pPr>
              <a:defRPr sz="3276"/>
            </a:lvl3pPr>
            <a:lvl4pPr>
              <a:defRPr sz="2730"/>
            </a:lvl4pPr>
            <a:lvl5pPr>
              <a:defRPr sz="2730"/>
            </a:lvl5pPr>
            <a:lvl6pPr>
              <a:defRPr sz="2730"/>
            </a:lvl6pPr>
            <a:lvl7pPr>
              <a:defRPr sz="2730"/>
            </a:lvl7pPr>
            <a:lvl8pPr>
              <a:defRPr sz="2730"/>
            </a:lvl8pPr>
            <a:lvl9pPr>
              <a:defRPr sz="273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1165644" y="2808447"/>
            <a:ext cx="5458027" cy="5202994"/>
          </a:xfrm>
        </p:spPr>
        <p:txBody>
          <a:bodyPr/>
          <a:lstStyle>
            <a:lvl1pPr marL="0" indent="0">
              <a:buNone/>
              <a:defRPr sz="2184"/>
            </a:lvl1pPr>
            <a:lvl2pPr marL="624078" indent="0">
              <a:buNone/>
              <a:defRPr sz="1911"/>
            </a:lvl2pPr>
            <a:lvl3pPr marL="1248156" indent="0">
              <a:buNone/>
              <a:defRPr sz="1638"/>
            </a:lvl3pPr>
            <a:lvl4pPr marL="1872234" indent="0">
              <a:buNone/>
              <a:defRPr sz="1365"/>
            </a:lvl4pPr>
            <a:lvl5pPr marL="2496312" indent="0">
              <a:buNone/>
              <a:defRPr sz="1365"/>
            </a:lvl5pPr>
            <a:lvl6pPr marL="3120390" indent="0">
              <a:buNone/>
              <a:defRPr sz="1365"/>
            </a:lvl6pPr>
            <a:lvl7pPr marL="3744468" indent="0">
              <a:buNone/>
              <a:defRPr sz="1365"/>
            </a:lvl7pPr>
            <a:lvl8pPr marL="4368546" indent="0">
              <a:buNone/>
              <a:defRPr sz="1365"/>
            </a:lvl8pPr>
            <a:lvl9pPr marL="4992624" indent="0">
              <a:buNone/>
              <a:defRPr sz="136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3026234"/>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1165644" y="624099"/>
            <a:ext cx="5458027" cy="2184347"/>
          </a:xfrm>
        </p:spPr>
        <p:txBody>
          <a:bodyPr anchor="b"/>
          <a:lstStyle>
            <a:lvl1pPr>
              <a:defRPr sz="4368"/>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7194373" y="1347882"/>
            <a:ext cx="8567142" cy="6652724"/>
          </a:xfrm>
        </p:spPr>
        <p:txBody>
          <a:bodyPr anchor="t"/>
          <a:lstStyle>
            <a:lvl1pPr marL="0" indent="0">
              <a:buNone/>
              <a:defRPr sz="4368"/>
            </a:lvl1pPr>
            <a:lvl2pPr marL="624078" indent="0">
              <a:buNone/>
              <a:defRPr sz="3822"/>
            </a:lvl2pPr>
            <a:lvl3pPr marL="1248156" indent="0">
              <a:buNone/>
              <a:defRPr sz="3276"/>
            </a:lvl3pPr>
            <a:lvl4pPr marL="1872234" indent="0">
              <a:buNone/>
              <a:defRPr sz="2730"/>
            </a:lvl4pPr>
            <a:lvl5pPr marL="2496312" indent="0">
              <a:buNone/>
              <a:defRPr sz="2730"/>
            </a:lvl5pPr>
            <a:lvl6pPr marL="3120390" indent="0">
              <a:buNone/>
              <a:defRPr sz="2730"/>
            </a:lvl6pPr>
            <a:lvl7pPr marL="3744468" indent="0">
              <a:buNone/>
              <a:defRPr sz="2730"/>
            </a:lvl7pPr>
            <a:lvl8pPr marL="4368546" indent="0">
              <a:buNone/>
              <a:defRPr sz="2730"/>
            </a:lvl8pPr>
            <a:lvl9pPr marL="4992624" indent="0">
              <a:buNone/>
              <a:defRPr sz="2730"/>
            </a:lvl9pPr>
          </a:lstStyle>
          <a:p>
            <a:r>
              <a:rPr lang="zh-CN" altLang="en-US" smtClean="0"/>
              <a:t>单击图标添加图片</a:t>
            </a:r>
            <a:endParaRPr lang="en-US"/>
          </a:p>
        </p:txBody>
      </p:sp>
      <p:sp>
        <p:nvSpPr>
          <p:cNvPr id="4" name="Text Placeholder 3"/>
          <p:cNvSpPr>
            <a:spLocks noGrp="1"/>
          </p:cNvSpPr>
          <p:nvPr>
            <p:ph type="body" sz="half" idx="2"/>
          </p:nvPr>
        </p:nvSpPr>
        <p:spPr>
          <a:xfrm>
            <a:off x="1165644" y="2808447"/>
            <a:ext cx="5458027" cy="5202994"/>
          </a:xfrm>
        </p:spPr>
        <p:txBody>
          <a:bodyPr/>
          <a:lstStyle>
            <a:lvl1pPr marL="0" indent="0">
              <a:buNone/>
              <a:defRPr sz="2184"/>
            </a:lvl1pPr>
            <a:lvl2pPr marL="624078" indent="0">
              <a:buNone/>
              <a:defRPr sz="1911"/>
            </a:lvl2pPr>
            <a:lvl3pPr marL="1248156" indent="0">
              <a:buNone/>
              <a:defRPr sz="1638"/>
            </a:lvl3pPr>
            <a:lvl4pPr marL="1872234" indent="0">
              <a:buNone/>
              <a:defRPr sz="1365"/>
            </a:lvl4pPr>
            <a:lvl5pPr marL="2496312" indent="0">
              <a:buNone/>
              <a:defRPr sz="1365"/>
            </a:lvl5pPr>
            <a:lvl6pPr marL="3120390" indent="0">
              <a:buNone/>
              <a:defRPr sz="1365"/>
            </a:lvl6pPr>
            <a:lvl7pPr marL="3744468" indent="0">
              <a:buNone/>
              <a:defRPr sz="1365"/>
            </a:lvl7pPr>
            <a:lvl8pPr marL="4368546" indent="0">
              <a:buNone/>
              <a:defRPr sz="1365"/>
            </a:lvl8pPr>
            <a:lvl9pPr marL="4992624" indent="0">
              <a:buNone/>
              <a:defRPr sz="136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2018/4/12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621327"/>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58698231"/>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12110343" y="498413"/>
            <a:ext cx="3648968" cy="793342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163439" y="498413"/>
            <a:ext cx="10735370" cy="793342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2018/4/12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226309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37802312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217479869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230418355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标题和内容">
    <p:bg>
      <p:bgPr>
        <a:gradFill flip="none" rotWithShape="1">
          <a:gsLst>
            <a:gs pos="26000">
              <a:srgbClr val="EBECF0"/>
            </a:gs>
            <a:gs pos="0">
              <a:srgbClr val="D7D9E1"/>
            </a:gs>
            <a:gs pos="100000">
              <a:schemeClr val="bg1"/>
            </a:gs>
          </a:gsLst>
          <a:lin ang="5400000" scaled="1"/>
        </a:gradFill>
        <a:effectLst/>
      </p:bgPr>
    </p:bg>
    <p:spTree>
      <p:nvGrpSpPr>
        <p:cNvPr id="1" name=""/>
        <p:cNvGrpSpPr/>
        <p:nvPr/>
      </p:nvGrpSpPr>
      <p:grpSpPr>
        <a:xfrm>
          <a:off x="0" y="0"/>
          <a:ext cx="0" cy="0"/>
        </a:xfrm>
      </p:grpSpPr>
      <p:pic>
        <p:nvPicPr>
          <p:cNvPr id="7" name="Picture 2" descr="C:\Users\ouliqiang\Desktop\123.jpg"/>
          <p:cNvPicPr>
            <a:picLocks noChangeAspect="1" noChangeArrowheads="1"/>
          </p:cNvPicPr>
          <p:nvPr userDrawn="1"/>
        </p:nvPicPr>
        <p:blipFill>
          <a:blip r:embed="rId1">
            <a:extLst>
              <a:ext uri="{28A0092B-C50C-407E-A947-70E740481C1C}">
                <a14:useLocalDpi val="0"/>
              </a:ext>
            </a:extLst>
          </a:blip>
          <a:srcRect t="43771"/>
          <a:stretch>
            <a:fillRect/>
          </a:stretch>
        </p:blipFill>
        <p:spPr bwMode="auto">
          <a:xfrm>
            <a:off x="0" y="0"/>
            <a:ext cx="16929131" cy="9361488"/>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a:xfrm>
            <a:off x="1404591" y="245365"/>
            <a:ext cx="5074338" cy="504417"/>
          </a:xfrm>
          <a:prstGeom prst="rect">
            <a:avLst/>
          </a:prstGeom>
        </p:spPr>
        <p:txBody>
          <a:bodyPr/>
          <a:lstStyle>
            <a:lvl1pPr algn="l">
              <a:defRPr sz="2900" b="0">
                <a:solidFill>
                  <a:schemeClr val="bg1"/>
                </a:solidFill>
                <a:latin typeface="微软雅黑" pitchFamily="34" charset="-122"/>
                <a:ea typeface="微软雅黑" pitchFamily="34" charset="-122"/>
              </a:defRPr>
            </a:lvl1pPr>
          </a:lstStyle>
          <a:p>
            <a:r>
              <a:rPr lang="zh-CN" altLang="en-US"/>
              <a:t>单击此处编辑母版标题样式</a:t>
            </a:r>
          </a:p>
        </p:txBody>
      </p:sp>
      <p:pic>
        <p:nvPicPr>
          <p:cNvPr id="3074" name="Picture 2" descr="C:\Users\ouliqiang\Desktop\Background_16x9.jpg"/>
          <p:cNvPicPr>
            <a:picLocks noChangeAspect="1" noChangeArrowheads="1"/>
          </p:cNvPicPr>
          <p:nvPr userDrawn="1"/>
        </p:nvPicPr>
        <p:blipFill>
          <a:blip r:embed="rId2">
            <a:extLst>
              <a:ext uri="{28A0092B-C50C-407E-A947-70E740481C1C}">
                <a14:useLocalDpi val="0"/>
              </a:ext>
            </a:extLst>
          </a:blip>
          <a:stretch>
            <a:fillRect/>
          </a:stretch>
        </p:blipFill>
        <p:spPr bwMode="auto">
          <a:xfrm>
            <a:off x="0" y="935664"/>
            <a:ext cx="16922750" cy="9228603"/>
          </a:xfrm>
          <a:prstGeom prst="rect">
            <a:avLst/>
          </a:prstGeom>
          <a:noFill/>
          <a:extLst>
            <a:ext uri="{909E8E84-426E-40DD-AFC4-6F175D3DCCD1}">
              <a14:hiddenFill>
                <a:solidFill>
                  <a:srgbClr val="FFFFFF"/>
                </a:solidFill>
              </a14:hiddenFill>
            </a:ext>
          </a:extLst>
        </p:spPr>
      </p:pic>
      <p:sp>
        <p:nvSpPr>
          <p:cNvPr id="21" name="流程图: 离页连接符 20"/>
          <p:cNvSpPr/>
          <p:nvPr userDrawn="1"/>
        </p:nvSpPr>
        <p:spPr>
          <a:xfrm rot="16200000">
            <a:off x="234464" y="-234463"/>
            <a:ext cx="935664" cy="1404590"/>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8213" tIns="84107" rIns="168213" bIns="84107" rtlCol="0" anchor="ctr"/>
          <a:lstStyle/>
          <a:p>
            <a:pPr algn="ctr"/>
            <a:endParaRPr lang="zh-CN" altLang="en-US"/>
          </a:p>
        </p:txBody>
      </p:sp>
    </p:spTree>
    <p:extLst>
      <p:ext uri="{BB962C8B-B14F-4D97-AF65-F5344CB8AC3E}">
        <p14:creationId val="110096107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slideLayouts/slideLayout29.xml" Type="http://schemas.openxmlformats.org/officeDocument/2006/relationships/slideLayout"/><Relationship Id="rId3" Target="../slideLayouts/slideLayout3.xml" Type="http://schemas.openxmlformats.org/officeDocument/2006/relationships/slideLayout"/><Relationship Id="rId30" Target="../slideLayouts/slideLayout30.xml" Type="http://schemas.openxmlformats.org/officeDocument/2006/relationships/slideLayout"/><Relationship Id="rId31" Target="../slideLayouts/slideLayout31.xml" Type="http://schemas.openxmlformats.org/officeDocument/2006/relationships/slideLayout"/><Relationship Id="rId32" Target="../slideLayouts/slideLayout32.xml" Type="http://schemas.openxmlformats.org/officeDocument/2006/relationships/slideLayout"/><Relationship Id="rId33" Target="../slideLayouts/slideLayout33.xml" Type="http://schemas.openxmlformats.org/officeDocument/2006/relationships/slideLayout"/><Relationship Id="rId34" Target="../slideLayouts/slideLayout34.xml" Type="http://schemas.openxmlformats.org/officeDocument/2006/relationships/slideLayout"/><Relationship Id="rId35" Target="../slideLayouts/slideLayout35.xml" Type="http://schemas.openxmlformats.org/officeDocument/2006/relationships/slideLayout"/><Relationship Id="rId36" Target="../slideLayouts/slideLayout36.xml" Type="http://schemas.openxmlformats.org/officeDocument/2006/relationships/slideLayout"/><Relationship Id="rId37" Target="../slideLayouts/slideLayout37.xml" Type="http://schemas.openxmlformats.org/officeDocument/2006/relationships/slideLayout"/><Relationship Id="rId38" Target="../slideLayouts/slideLayout38.xml" Type="http://schemas.openxmlformats.org/officeDocument/2006/relationships/slideLayout"/><Relationship Id="rId39" Target="../slideLayouts/slideLayout39.xml" Type="http://schemas.openxmlformats.org/officeDocument/2006/relationships/slideLayout"/><Relationship Id="rId4" Target="../slideLayouts/slideLayout4.xml" Type="http://schemas.openxmlformats.org/officeDocument/2006/relationships/slideLayout"/><Relationship Id="rId40" Target="../slideLayouts/slideLayout40.xml" Type="http://schemas.openxmlformats.org/officeDocument/2006/relationships/slideLayout"/><Relationship Id="rId41" Target="../slideLayouts/slideLayout41.xml" Type="http://schemas.openxmlformats.org/officeDocument/2006/relationships/slideLayout"/><Relationship Id="rId42" Target="../slideLayouts/slideLayout42.xml" Type="http://schemas.openxmlformats.org/officeDocument/2006/relationships/slideLayout"/><Relationship Id="rId43" Target="../slideLayouts/slideLayout43.xml" Type="http://schemas.openxmlformats.org/officeDocument/2006/relationships/slideLayout"/><Relationship Id="rId44" Target="../slideLayouts/slideLayout44.xml" Type="http://schemas.openxmlformats.org/officeDocument/2006/relationships/slideLayout"/><Relationship Id="rId45" Target="../theme/theme1.xml" Type="http://schemas.openxmlformats.org/officeDocument/2006/relationships/theme"/><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theme/theme2.xml" Type="http://schemas.openxmlformats.org/officeDocument/2006/relationships/theme"/><Relationship Id="rId2" Target="../slideLayouts/slideLayout46.xml" Type="http://schemas.openxmlformats.org/officeDocument/2006/relationships/slideLayout"/><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262543860"/>
      </p:ext>
    </p:extLst>
  </p:cSld>
  <p:clrMap bg1="lt1" tx1="dk1" bg2="lt2" tx2="dk2" accent1="accent1" accent2="accent2" accent3="accent3" accent4="accent4" accent5="accent5" accent6="accent6" hlink="hlink" folHlink="folHlink"/>
  <p:sldLayoutIdLst>
    <p:sldLayoutId id="2147483779" r:id="rId1"/>
    <p:sldLayoutId id="2147483785"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2" r:id="rId30"/>
    <p:sldLayoutId id="2147483823" r:id="rId31"/>
    <p:sldLayoutId id="2147483824" r:id="rId32"/>
    <p:sldLayoutId id="2147483825" r:id="rId33"/>
    <p:sldLayoutId id="2147483826" r:id="rId34"/>
    <p:sldLayoutId id="2147483827" r:id="rId35"/>
    <p:sldLayoutId id="2147483828" r:id="rId36"/>
    <p:sldLayoutId id="2147483829" r:id="rId37"/>
    <p:sldLayoutId id="2147483830" r:id="rId38"/>
    <p:sldLayoutId id="2147483831" r:id="rId39"/>
    <p:sldLayoutId id="2147483832" r:id="rId40"/>
    <p:sldLayoutId id="2147483833" r:id="rId41"/>
    <p:sldLayoutId id="2147483834" r:id="rId42"/>
    <p:sldLayoutId id="2147483835" r:id="rId43"/>
    <p:sldLayoutId id="2147483836" r:id="rId44"/>
  </p:sldLayoutIdLst>
  <p:transition/>
  <p:timing/>
  <p:txStyles>
    <p:titleStyle>
      <a:lvl1pPr algn="l" defTabSz="624078" rtl="0" eaLnBrk="1" latinLnBrk="0" hangingPunct="1">
        <a:spcBef>
          <a:spcPct val="0"/>
        </a:spcBef>
        <a:buNone/>
        <a:defRPr sz="4914"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68059" indent="-468059" algn="l" defTabSz="624078" rtl="0" eaLnBrk="1" latinLnBrk="0" hangingPunct="1">
        <a:spcBef>
          <a:spcPts val="1365"/>
        </a:spcBef>
        <a:spcAft>
          <a:spcPct val="0"/>
        </a:spcAft>
        <a:buClr>
          <a:schemeClr val="accent1"/>
        </a:buClr>
        <a:buSzPct val="80000"/>
        <a:buFont typeface="Wingdings 3" charset="2"/>
        <a:buChar char=""/>
        <a:defRPr sz="2457" kern="1200">
          <a:solidFill>
            <a:schemeClr val="tx1">
              <a:lumMod val="75000"/>
              <a:lumOff val="25000"/>
            </a:schemeClr>
          </a:solidFill>
          <a:latin typeface="+mn-lt"/>
          <a:ea typeface="+mn-ea"/>
          <a:cs typeface="+mn-cs"/>
        </a:defRPr>
      </a:lvl1pPr>
      <a:lvl2pPr marL="1014127" indent="-390049" algn="l" defTabSz="624078" rtl="0" eaLnBrk="1" latinLnBrk="0" hangingPunct="1">
        <a:spcBef>
          <a:spcPts val="1365"/>
        </a:spcBef>
        <a:spcAft>
          <a:spcPct val="0"/>
        </a:spcAft>
        <a:buClr>
          <a:schemeClr val="accent1"/>
        </a:buClr>
        <a:buSzPct val="80000"/>
        <a:buFont typeface="Wingdings 3" charset="2"/>
        <a:buChar char=""/>
        <a:defRPr sz="2184" kern="1200">
          <a:solidFill>
            <a:schemeClr val="tx1">
              <a:lumMod val="75000"/>
              <a:lumOff val="25000"/>
            </a:schemeClr>
          </a:solidFill>
          <a:latin typeface="+mn-lt"/>
          <a:ea typeface="+mn-ea"/>
          <a:cs typeface="+mn-cs"/>
        </a:defRPr>
      </a:lvl2pPr>
      <a:lvl3pPr marL="1560195" indent="-312039" algn="l" defTabSz="624078" rtl="0" eaLnBrk="1" latinLnBrk="0" hangingPunct="1">
        <a:spcBef>
          <a:spcPts val="1365"/>
        </a:spcBef>
        <a:spcAft>
          <a:spcPct val="0"/>
        </a:spcAft>
        <a:buClr>
          <a:schemeClr val="accent1"/>
        </a:buClr>
        <a:buSzPct val="80000"/>
        <a:buFont typeface="Wingdings 3" charset="2"/>
        <a:buChar char=""/>
        <a:defRPr sz="1911" kern="1200">
          <a:solidFill>
            <a:schemeClr val="tx1">
              <a:lumMod val="75000"/>
              <a:lumOff val="25000"/>
            </a:schemeClr>
          </a:solidFill>
          <a:latin typeface="+mn-lt"/>
          <a:ea typeface="+mn-ea"/>
          <a:cs typeface="+mn-cs"/>
        </a:defRPr>
      </a:lvl3pPr>
      <a:lvl4pPr marL="2184273" indent="-312039" algn="l" defTabSz="624078" rtl="0" eaLnBrk="1" latinLnBrk="0" hangingPunct="1">
        <a:spcBef>
          <a:spcPts val="1365"/>
        </a:spcBef>
        <a:spcAft>
          <a:spcPct val="0"/>
        </a:spcAft>
        <a:buClr>
          <a:schemeClr val="accent1"/>
        </a:buClr>
        <a:buSzPct val="80000"/>
        <a:buFont typeface="Wingdings 3" charset="2"/>
        <a:buChar char=""/>
        <a:defRPr sz="1638" kern="1200">
          <a:solidFill>
            <a:schemeClr val="tx1">
              <a:lumMod val="75000"/>
              <a:lumOff val="25000"/>
            </a:schemeClr>
          </a:solidFill>
          <a:latin typeface="+mn-lt"/>
          <a:ea typeface="+mn-ea"/>
          <a:cs typeface="+mn-cs"/>
        </a:defRPr>
      </a:lvl4pPr>
      <a:lvl5pPr marL="2808351" indent="-312039" algn="l" defTabSz="624078" rtl="0" eaLnBrk="1" latinLnBrk="0" hangingPunct="1">
        <a:spcBef>
          <a:spcPts val="1365"/>
        </a:spcBef>
        <a:spcAft>
          <a:spcPct val="0"/>
        </a:spcAft>
        <a:buClr>
          <a:schemeClr val="accent1"/>
        </a:buClr>
        <a:buSzPct val="80000"/>
        <a:buFont typeface="Wingdings 3" charset="2"/>
        <a:buChar char=""/>
        <a:defRPr sz="1638" kern="1200">
          <a:solidFill>
            <a:schemeClr val="tx1">
              <a:lumMod val="75000"/>
              <a:lumOff val="25000"/>
            </a:schemeClr>
          </a:solidFill>
          <a:latin typeface="+mn-lt"/>
          <a:ea typeface="+mn-ea"/>
          <a:cs typeface="+mn-cs"/>
        </a:defRPr>
      </a:lvl5pPr>
      <a:lvl6pPr marL="3432429" indent="-312039" algn="l" defTabSz="624078" rtl="0" eaLnBrk="1" latinLnBrk="0" hangingPunct="1">
        <a:spcBef>
          <a:spcPts val="1365"/>
        </a:spcBef>
        <a:spcAft>
          <a:spcPct val="0"/>
        </a:spcAft>
        <a:buClr>
          <a:schemeClr val="accent1"/>
        </a:buClr>
        <a:buSzPct val="80000"/>
        <a:buFont typeface="Wingdings 3" charset="2"/>
        <a:buChar char=""/>
        <a:defRPr sz="1638" kern="1200">
          <a:solidFill>
            <a:schemeClr val="tx1">
              <a:lumMod val="75000"/>
              <a:lumOff val="25000"/>
            </a:schemeClr>
          </a:solidFill>
          <a:latin typeface="+mn-lt"/>
          <a:ea typeface="+mn-ea"/>
          <a:cs typeface="+mn-cs"/>
        </a:defRPr>
      </a:lvl6pPr>
      <a:lvl7pPr marL="4056507" indent="-312039" algn="l" defTabSz="624078" rtl="0" eaLnBrk="1" latinLnBrk="0" hangingPunct="1">
        <a:spcBef>
          <a:spcPts val="1365"/>
        </a:spcBef>
        <a:spcAft>
          <a:spcPct val="0"/>
        </a:spcAft>
        <a:buClr>
          <a:schemeClr val="accent1"/>
        </a:buClr>
        <a:buSzPct val="80000"/>
        <a:buFont typeface="Wingdings 3" charset="2"/>
        <a:buChar char=""/>
        <a:defRPr sz="1638" kern="1200">
          <a:solidFill>
            <a:schemeClr val="tx1">
              <a:lumMod val="75000"/>
              <a:lumOff val="25000"/>
            </a:schemeClr>
          </a:solidFill>
          <a:latin typeface="+mn-lt"/>
          <a:ea typeface="+mn-ea"/>
          <a:cs typeface="+mn-cs"/>
        </a:defRPr>
      </a:lvl7pPr>
      <a:lvl8pPr marL="4680585" indent="-312039" algn="l" defTabSz="624078" rtl="0" eaLnBrk="1" latinLnBrk="0" hangingPunct="1">
        <a:spcBef>
          <a:spcPts val="1365"/>
        </a:spcBef>
        <a:spcAft>
          <a:spcPct val="0"/>
        </a:spcAft>
        <a:buClr>
          <a:schemeClr val="accent1"/>
        </a:buClr>
        <a:buSzPct val="80000"/>
        <a:buFont typeface="Wingdings 3" charset="2"/>
        <a:buChar char=""/>
        <a:defRPr sz="1638" kern="1200">
          <a:solidFill>
            <a:schemeClr val="tx1">
              <a:lumMod val="75000"/>
              <a:lumOff val="25000"/>
            </a:schemeClr>
          </a:solidFill>
          <a:latin typeface="+mn-lt"/>
          <a:ea typeface="+mn-ea"/>
          <a:cs typeface="+mn-cs"/>
        </a:defRPr>
      </a:lvl8pPr>
      <a:lvl9pPr marL="5304663" indent="-312039" algn="l" defTabSz="624078" rtl="0" eaLnBrk="1" latinLnBrk="0" hangingPunct="1">
        <a:spcBef>
          <a:spcPts val="1365"/>
        </a:spcBef>
        <a:spcAft>
          <a:spcPct val="0"/>
        </a:spcAft>
        <a:buClr>
          <a:schemeClr val="accent1"/>
        </a:buClr>
        <a:buSzPct val="80000"/>
        <a:buFont typeface="Wingdings 3" charset="2"/>
        <a:buChar char=""/>
        <a:defRPr sz="1638" kern="1200">
          <a:solidFill>
            <a:schemeClr val="tx1">
              <a:lumMod val="75000"/>
              <a:lumOff val="25000"/>
            </a:schemeClr>
          </a:solidFill>
          <a:latin typeface="+mn-lt"/>
          <a:ea typeface="+mn-ea"/>
          <a:cs typeface="+mn-cs"/>
        </a:defRPr>
      </a:lvl9pPr>
    </p:bodyStyle>
    <p:otherStyle>
      <a:defPPr>
        <a:defRPr lang="en-US"/>
      </a:defPPr>
      <a:lvl1pPr marL="0" algn="l" defTabSz="624078" rtl="0" eaLnBrk="1" latinLnBrk="0" hangingPunct="1">
        <a:defRPr sz="2457" kern="1200">
          <a:solidFill>
            <a:schemeClr val="tx1"/>
          </a:solidFill>
          <a:latin typeface="+mn-lt"/>
          <a:ea typeface="+mn-ea"/>
          <a:cs typeface="+mn-cs"/>
        </a:defRPr>
      </a:lvl1pPr>
      <a:lvl2pPr marL="624078" algn="l" defTabSz="624078" rtl="0" eaLnBrk="1" latinLnBrk="0" hangingPunct="1">
        <a:defRPr sz="2457" kern="1200">
          <a:solidFill>
            <a:schemeClr val="tx1"/>
          </a:solidFill>
          <a:latin typeface="+mn-lt"/>
          <a:ea typeface="+mn-ea"/>
          <a:cs typeface="+mn-cs"/>
        </a:defRPr>
      </a:lvl2pPr>
      <a:lvl3pPr marL="1248156" algn="l" defTabSz="624078" rtl="0" eaLnBrk="1" latinLnBrk="0" hangingPunct="1">
        <a:defRPr sz="2457" kern="1200">
          <a:solidFill>
            <a:schemeClr val="tx1"/>
          </a:solidFill>
          <a:latin typeface="+mn-lt"/>
          <a:ea typeface="+mn-ea"/>
          <a:cs typeface="+mn-cs"/>
        </a:defRPr>
      </a:lvl3pPr>
      <a:lvl4pPr marL="1872234" algn="l" defTabSz="624078" rtl="0" eaLnBrk="1" latinLnBrk="0" hangingPunct="1">
        <a:defRPr sz="2457" kern="1200">
          <a:solidFill>
            <a:schemeClr val="tx1"/>
          </a:solidFill>
          <a:latin typeface="+mn-lt"/>
          <a:ea typeface="+mn-ea"/>
          <a:cs typeface="+mn-cs"/>
        </a:defRPr>
      </a:lvl4pPr>
      <a:lvl5pPr marL="2496312" algn="l" defTabSz="624078" rtl="0" eaLnBrk="1" latinLnBrk="0" hangingPunct="1">
        <a:defRPr sz="2457" kern="1200">
          <a:solidFill>
            <a:schemeClr val="tx1"/>
          </a:solidFill>
          <a:latin typeface="+mn-lt"/>
          <a:ea typeface="+mn-ea"/>
          <a:cs typeface="+mn-cs"/>
        </a:defRPr>
      </a:lvl5pPr>
      <a:lvl6pPr marL="3120390" algn="l" defTabSz="624078" rtl="0" eaLnBrk="1" latinLnBrk="0" hangingPunct="1">
        <a:defRPr sz="2457" kern="1200">
          <a:solidFill>
            <a:schemeClr val="tx1"/>
          </a:solidFill>
          <a:latin typeface="+mn-lt"/>
          <a:ea typeface="+mn-ea"/>
          <a:cs typeface="+mn-cs"/>
        </a:defRPr>
      </a:lvl6pPr>
      <a:lvl7pPr marL="3744468" algn="l" defTabSz="624078" rtl="0" eaLnBrk="1" latinLnBrk="0" hangingPunct="1">
        <a:defRPr sz="2457" kern="1200">
          <a:solidFill>
            <a:schemeClr val="tx1"/>
          </a:solidFill>
          <a:latin typeface="+mn-lt"/>
          <a:ea typeface="+mn-ea"/>
          <a:cs typeface="+mn-cs"/>
        </a:defRPr>
      </a:lvl7pPr>
      <a:lvl8pPr marL="4368546" algn="l" defTabSz="624078" rtl="0" eaLnBrk="1" latinLnBrk="0" hangingPunct="1">
        <a:defRPr sz="2457" kern="1200">
          <a:solidFill>
            <a:schemeClr val="tx1"/>
          </a:solidFill>
          <a:latin typeface="+mn-lt"/>
          <a:ea typeface="+mn-ea"/>
          <a:cs typeface="+mn-cs"/>
        </a:defRPr>
      </a:lvl8pPr>
      <a:lvl9pPr marL="4992624" algn="l" defTabSz="624078" rtl="0" eaLnBrk="1" latinLnBrk="0" hangingPunct="1">
        <a:defRPr sz="245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1163439" y="498413"/>
            <a:ext cx="14595872" cy="1809455"/>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1163439" y="2492063"/>
            <a:ext cx="14595872" cy="593977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1163439" y="8676713"/>
            <a:ext cx="3807619" cy="498413"/>
          </a:xfrm>
          <a:prstGeom prst="rect">
            <a:avLst/>
          </a:prstGeom>
        </p:spPr>
        <p:txBody>
          <a:bodyPr vert="horz" lIns="91440" tIns="45720" rIns="91440" bIns="45720" rtlCol="0" anchor="ctr"/>
          <a:lstStyle>
            <a:lvl1pPr algn="l">
              <a:defRPr sz="1638">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ea typeface="宋体" pitchFamily="2" charset="-122"/>
              </a:rPr>
              <a:pPr fontAlgn="auto">
                <a:spcBef>
                  <a:spcPct val="0"/>
                </a:spcBef>
                <a:spcAft>
                  <a:spcPct val="0"/>
                </a:spcAft>
              </a:pPr>
              <a:t>2018/4/12</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5605661" y="8676713"/>
            <a:ext cx="5711428" cy="498413"/>
          </a:xfrm>
          <a:prstGeom prst="rect">
            <a:avLst/>
          </a:prstGeom>
        </p:spPr>
        <p:txBody>
          <a:bodyPr vert="horz" lIns="91440" tIns="45720" rIns="91440" bIns="45720" rtlCol="0" anchor="ctr"/>
          <a:lstStyle>
            <a:lvl1pPr algn="ctr">
              <a:defRPr sz="1638">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a typeface="宋体" pitchFamily="2" charset="-122"/>
            </a:endParaRPr>
          </a:p>
        </p:txBody>
      </p:sp>
      <p:sp>
        <p:nvSpPr>
          <p:cNvPr id="6" name="Slide Number Placeholder 5"/>
          <p:cNvSpPr>
            <a:spLocks noGrp="1"/>
          </p:cNvSpPr>
          <p:nvPr>
            <p:ph type="sldNum" sz="quarter" idx="4"/>
          </p:nvPr>
        </p:nvSpPr>
        <p:spPr>
          <a:xfrm>
            <a:off x="11951692" y="8676713"/>
            <a:ext cx="3807619" cy="498413"/>
          </a:xfrm>
          <a:prstGeom prst="rect">
            <a:avLst/>
          </a:prstGeom>
        </p:spPr>
        <p:txBody>
          <a:bodyPr vert="horz" lIns="91440" tIns="45720" rIns="91440" bIns="45720" rtlCol="0" anchor="ctr"/>
          <a:lstStyle>
            <a:lvl1pPr algn="r">
              <a:defRPr sz="1638">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ea typeface="宋体" pitchFamily="2" charset="-122"/>
              </a:rPr>
              <a:pPr fontAlgn="auto">
                <a:spcBef>
                  <a:spcPct val="0"/>
                </a:spcBef>
                <a:spcAft>
                  <a:spcPct val="0"/>
                </a:spcAft>
              </a:pPr>
              <a:t>‹#›</a:t>
            </a:fld>
            <a:endParaRPr lang="zh-CN" altLang="en-US">
              <a:solidFill>
                <a:prstClr val="black">
                  <a:tint val="75000"/>
                </a:prstClr>
              </a:solidFill>
              <a:latin typeface="Calibri" panose="020f0502020204030204"/>
              <a:ea typeface="宋体" pitchFamily="2" charset="-122"/>
            </a:endParaRPr>
          </a:p>
        </p:txBody>
      </p:sp>
    </p:spTree>
    <p:extLst>
      <p:ext uri="{BB962C8B-B14F-4D97-AF65-F5344CB8AC3E}">
        <p14:creationId val="2919829470"/>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p:timing/>
  <p:txStyles>
    <p:titleStyle>
      <a:lvl1pPr algn="l" defTabSz="1248156" rtl="0" eaLnBrk="1" latinLnBrk="0" hangingPunct="1">
        <a:lnSpc>
          <a:spcPct val="90000"/>
        </a:lnSpc>
        <a:spcBef>
          <a:spcPct val="0"/>
        </a:spcBef>
        <a:buNone/>
        <a:defRPr sz="6006" kern="1200">
          <a:solidFill>
            <a:schemeClr val="tx1"/>
          </a:solidFill>
          <a:latin typeface="+mj-lt"/>
          <a:ea typeface="+mj-ea"/>
          <a:cs typeface="+mj-cs"/>
        </a:defRPr>
      </a:lvl1pPr>
    </p:titleStyle>
    <p:bodyStyle>
      <a:lvl1pPr marL="312039" indent="-312039" algn="l" defTabSz="1248156" rtl="0" eaLnBrk="1" latinLnBrk="0" hangingPunct="1">
        <a:lnSpc>
          <a:spcPct val="90000"/>
        </a:lnSpc>
        <a:spcBef>
          <a:spcPts val="1365"/>
        </a:spcBef>
        <a:buFont typeface="Arial" pitchFamily="34" charset="0"/>
        <a:buChar char="•"/>
        <a:defRPr sz="3822" kern="1200">
          <a:solidFill>
            <a:schemeClr val="tx1"/>
          </a:solidFill>
          <a:latin typeface="+mn-lt"/>
          <a:ea typeface="+mn-ea"/>
          <a:cs typeface="+mn-cs"/>
        </a:defRPr>
      </a:lvl1pPr>
      <a:lvl2pPr marL="936117" indent="-312039" algn="l" defTabSz="1248156" rtl="0" eaLnBrk="1" latinLnBrk="0" hangingPunct="1">
        <a:lnSpc>
          <a:spcPct val="90000"/>
        </a:lnSpc>
        <a:spcBef>
          <a:spcPts val="683"/>
        </a:spcBef>
        <a:buFont typeface="Arial" pitchFamily="34" charset="0"/>
        <a:buChar char="•"/>
        <a:defRPr sz="3276" kern="1200">
          <a:solidFill>
            <a:schemeClr val="tx1"/>
          </a:solidFill>
          <a:latin typeface="+mn-lt"/>
          <a:ea typeface="+mn-ea"/>
          <a:cs typeface="+mn-cs"/>
        </a:defRPr>
      </a:lvl2pPr>
      <a:lvl3pPr marL="1560195" indent="-312039" algn="l" defTabSz="1248156" rtl="0" eaLnBrk="1" latinLnBrk="0" hangingPunct="1">
        <a:lnSpc>
          <a:spcPct val="90000"/>
        </a:lnSpc>
        <a:spcBef>
          <a:spcPts val="683"/>
        </a:spcBef>
        <a:buFont typeface="Arial" pitchFamily="34" charset="0"/>
        <a:buChar char="•"/>
        <a:defRPr sz="2730" kern="1200">
          <a:solidFill>
            <a:schemeClr val="tx1"/>
          </a:solidFill>
          <a:latin typeface="+mn-lt"/>
          <a:ea typeface="+mn-ea"/>
          <a:cs typeface="+mn-cs"/>
        </a:defRPr>
      </a:lvl3pPr>
      <a:lvl4pPr marL="2184273" indent="-312039" algn="l" defTabSz="1248156" rtl="0" eaLnBrk="1" latinLnBrk="0" hangingPunct="1">
        <a:lnSpc>
          <a:spcPct val="90000"/>
        </a:lnSpc>
        <a:spcBef>
          <a:spcPts val="683"/>
        </a:spcBef>
        <a:buFont typeface="Arial" pitchFamily="34" charset="0"/>
        <a:buChar char="•"/>
        <a:defRPr sz="2457" kern="1200">
          <a:solidFill>
            <a:schemeClr val="tx1"/>
          </a:solidFill>
          <a:latin typeface="+mn-lt"/>
          <a:ea typeface="+mn-ea"/>
          <a:cs typeface="+mn-cs"/>
        </a:defRPr>
      </a:lvl4pPr>
      <a:lvl5pPr marL="2808351" indent="-312039" algn="l" defTabSz="1248156" rtl="0" eaLnBrk="1" latinLnBrk="0" hangingPunct="1">
        <a:lnSpc>
          <a:spcPct val="90000"/>
        </a:lnSpc>
        <a:spcBef>
          <a:spcPts val="683"/>
        </a:spcBef>
        <a:buFont typeface="Arial" pitchFamily="34" charset="0"/>
        <a:buChar char="•"/>
        <a:defRPr sz="2457" kern="1200">
          <a:solidFill>
            <a:schemeClr val="tx1"/>
          </a:solidFill>
          <a:latin typeface="+mn-lt"/>
          <a:ea typeface="+mn-ea"/>
          <a:cs typeface="+mn-cs"/>
        </a:defRPr>
      </a:lvl5pPr>
      <a:lvl6pPr marL="3432429" indent="-312039" algn="l" defTabSz="1248156" rtl="0" eaLnBrk="1" latinLnBrk="0" hangingPunct="1">
        <a:lnSpc>
          <a:spcPct val="90000"/>
        </a:lnSpc>
        <a:spcBef>
          <a:spcPts val="683"/>
        </a:spcBef>
        <a:buFont typeface="Arial" pitchFamily="34" charset="0"/>
        <a:buChar char="•"/>
        <a:defRPr sz="2457" kern="1200">
          <a:solidFill>
            <a:schemeClr val="tx1"/>
          </a:solidFill>
          <a:latin typeface="+mn-lt"/>
          <a:ea typeface="+mn-ea"/>
          <a:cs typeface="+mn-cs"/>
        </a:defRPr>
      </a:lvl6pPr>
      <a:lvl7pPr marL="4056507" indent="-312039" algn="l" defTabSz="1248156" rtl="0" eaLnBrk="1" latinLnBrk="0" hangingPunct="1">
        <a:lnSpc>
          <a:spcPct val="90000"/>
        </a:lnSpc>
        <a:spcBef>
          <a:spcPts val="683"/>
        </a:spcBef>
        <a:buFont typeface="Arial" pitchFamily="34" charset="0"/>
        <a:buChar char="•"/>
        <a:defRPr sz="2457" kern="1200">
          <a:solidFill>
            <a:schemeClr val="tx1"/>
          </a:solidFill>
          <a:latin typeface="+mn-lt"/>
          <a:ea typeface="+mn-ea"/>
          <a:cs typeface="+mn-cs"/>
        </a:defRPr>
      </a:lvl7pPr>
      <a:lvl8pPr marL="4680585" indent="-312039" algn="l" defTabSz="1248156" rtl="0" eaLnBrk="1" latinLnBrk="0" hangingPunct="1">
        <a:lnSpc>
          <a:spcPct val="90000"/>
        </a:lnSpc>
        <a:spcBef>
          <a:spcPts val="683"/>
        </a:spcBef>
        <a:buFont typeface="Arial" pitchFamily="34" charset="0"/>
        <a:buChar char="•"/>
        <a:defRPr sz="2457" kern="1200">
          <a:solidFill>
            <a:schemeClr val="tx1"/>
          </a:solidFill>
          <a:latin typeface="+mn-lt"/>
          <a:ea typeface="+mn-ea"/>
          <a:cs typeface="+mn-cs"/>
        </a:defRPr>
      </a:lvl8pPr>
      <a:lvl9pPr marL="5304663" indent="-312039" algn="l" defTabSz="1248156" rtl="0" eaLnBrk="1" latinLnBrk="0" hangingPunct="1">
        <a:lnSpc>
          <a:spcPct val="90000"/>
        </a:lnSpc>
        <a:spcBef>
          <a:spcPts val="683"/>
        </a:spcBef>
        <a:buFont typeface="Arial" pitchFamily="34" charset="0"/>
        <a:buChar char="•"/>
        <a:defRPr sz="2457" kern="1200">
          <a:solidFill>
            <a:schemeClr val="tx1"/>
          </a:solidFill>
          <a:latin typeface="+mn-lt"/>
          <a:ea typeface="+mn-ea"/>
          <a:cs typeface="+mn-cs"/>
        </a:defRPr>
      </a:lvl9pPr>
    </p:bodyStyle>
    <p:otherStyle>
      <a:defPPr>
        <a:defRPr lang="en-US"/>
      </a:defPPr>
      <a:lvl1pPr marL="0" algn="l" defTabSz="1248156" rtl="0" eaLnBrk="1" latinLnBrk="0" hangingPunct="1">
        <a:defRPr sz="2457" kern="1200">
          <a:solidFill>
            <a:schemeClr val="tx1"/>
          </a:solidFill>
          <a:latin typeface="+mn-lt"/>
          <a:ea typeface="+mn-ea"/>
          <a:cs typeface="+mn-cs"/>
        </a:defRPr>
      </a:lvl1pPr>
      <a:lvl2pPr marL="624078" algn="l" defTabSz="1248156" rtl="0" eaLnBrk="1" latinLnBrk="0" hangingPunct="1">
        <a:defRPr sz="2457" kern="1200">
          <a:solidFill>
            <a:schemeClr val="tx1"/>
          </a:solidFill>
          <a:latin typeface="+mn-lt"/>
          <a:ea typeface="+mn-ea"/>
          <a:cs typeface="+mn-cs"/>
        </a:defRPr>
      </a:lvl2pPr>
      <a:lvl3pPr marL="1248156" algn="l" defTabSz="1248156" rtl="0" eaLnBrk="1" latinLnBrk="0" hangingPunct="1">
        <a:defRPr sz="2457" kern="1200">
          <a:solidFill>
            <a:schemeClr val="tx1"/>
          </a:solidFill>
          <a:latin typeface="+mn-lt"/>
          <a:ea typeface="+mn-ea"/>
          <a:cs typeface="+mn-cs"/>
        </a:defRPr>
      </a:lvl3pPr>
      <a:lvl4pPr marL="1872234" algn="l" defTabSz="1248156" rtl="0" eaLnBrk="1" latinLnBrk="0" hangingPunct="1">
        <a:defRPr sz="2457" kern="1200">
          <a:solidFill>
            <a:schemeClr val="tx1"/>
          </a:solidFill>
          <a:latin typeface="+mn-lt"/>
          <a:ea typeface="+mn-ea"/>
          <a:cs typeface="+mn-cs"/>
        </a:defRPr>
      </a:lvl4pPr>
      <a:lvl5pPr marL="2496312" algn="l" defTabSz="1248156" rtl="0" eaLnBrk="1" latinLnBrk="0" hangingPunct="1">
        <a:defRPr sz="2457" kern="1200">
          <a:solidFill>
            <a:schemeClr val="tx1"/>
          </a:solidFill>
          <a:latin typeface="+mn-lt"/>
          <a:ea typeface="+mn-ea"/>
          <a:cs typeface="+mn-cs"/>
        </a:defRPr>
      </a:lvl5pPr>
      <a:lvl6pPr marL="3120390" algn="l" defTabSz="1248156" rtl="0" eaLnBrk="1" latinLnBrk="0" hangingPunct="1">
        <a:defRPr sz="2457" kern="1200">
          <a:solidFill>
            <a:schemeClr val="tx1"/>
          </a:solidFill>
          <a:latin typeface="+mn-lt"/>
          <a:ea typeface="+mn-ea"/>
          <a:cs typeface="+mn-cs"/>
        </a:defRPr>
      </a:lvl6pPr>
      <a:lvl7pPr marL="3744468" algn="l" defTabSz="1248156" rtl="0" eaLnBrk="1" latinLnBrk="0" hangingPunct="1">
        <a:defRPr sz="2457" kern="1200">
          <a:solidFill>
            <a:schemeClr val="tx1"/>
          </a:solidFill>
          <a:latin typeface="+mn-lt"/>
          <a:ea typeface="+mn-ea"/>
          <a:cs typeface="+mn-cs"/>
        </a:defRPr>
      </a:lvl7pPr>
      <a:lvl8pPr marL="4368546" algn="l" defTabSz="1248156" rtl="0" eaLnBrk="1" latinLnBrk="0" hangingPunct="1">
        <a:defRPr sz="2457" kern="1200">
          <a:solidFill>
            <a:schemeClr val="tx1"/>
          </a:solidFill>
          <a:latin typeface="+mn-lt"/>
          <a:ea typeface="+mn-ea"/>
          <a:cs typeface="+mn-cs"/>
        </a:defRPr>
      </a:lvl8pPr>
      <a:lvl9pPr marL="4992624" algn="l" defTabSz="1248156" rtl="0" eaLnBrk="1" latinLnBrk="0" hangingPunct="1">
        <a:defRPr sz="2457"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3.emf"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3.xml" Type="http://schemas.openxmlformats.org/officeDocument/2006/relationships/notesSlide"/><Relationship Id="rId3" Target="../charts/chart1.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emf" Type="http://schemas.openxmlformats.org/officeDocument/2006/relationships/image"/><Relationship Id="rId4"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24.xml" Type="http://schemas.openxmlformats.org/officeDocument/2006/relationships/notesSlide"/><Relationship Id="rId3" Target="../media/image1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5.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6.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8.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9.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5.xml" Type="http://schemas.openxmlformats.org/officeDocument/2006/relationships/notesSlide"/><Relationship Id="rId3" Target="../media/image1.png" Type="http://schemas.openxmlformats.org/officeDocument/2006/relationships/image"/><Relationship Id="rId4" Target="../media/image3.emf"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44.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30.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31.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32.xml" Type="http://schemas.openxmlformats.org/officeDocument/2006/relationships/slideLayout"/><Relationship Id="rId2" Target="../notesSlides/notesSlide39.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33.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34.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35.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36.xml" Type="http://schemas.openxmlformats.org/officeDocument/2006/relationships/slideLayout"/><Relationship Id="rId2" Target="../notesSlides/notesSlide43.xml" Type="http://schemas.openxmlformats.org/officeDocument/2006/relationships/notesSlide"/><Relationship Id="rId3" Target="../charts/chart2.xml" Type="http://schemas.openxmlformats.org/officeDocument/2006/relationships/chart"/><Relationship Id="rId4" Target="../charts/chart3.xml" Type="http://schemas.openxmlformats.org/officeDocument/2006/relationships/chart"/><Relationship Id="rId5" Target="../charts/chart4.xml" Type="http://schemas.openxmlformats.org/officeDocument/2006/relationships/chart"/><Relationship Id="rId6" Target="../charts/chart5.xml" Type="http://schemas.openxmlformats.org/officeDocument/2006/relationships/chart"/></Relationships>
</file>

<file path=ppt/slides/_rels/slide44.xml.rels><?xml version="1.0" encoding="UTF-8" standalone="yes"?><Relationships xmlns="http://schemas.openxmlformats.org/package/2006/relationships"><Relationship Id="rId1" Target="../slideLayouts/slideLayout37.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38.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39.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40.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41.xml" Type="http://schemas.openxmlformats.org/officeDocument/2006/relationships/slideLayout"/><Relationship Id="rId2" Target="../notesSlides/notesSlide48.xml" Type="http://schemas.openxmlformats.org/officeDocument/2006/relationships/notesSlide"/><Relationship Id="rId3" Target="../charts/chart6.xml" Type="http://schemas.openxmlformats.org/officeDocument/2006/relationships/chart"/></Relationships>
</file>

<file path=ppt/slides/_rels/slide49.xml.rels><?xml version="1.0" encoding="UTF-8" standalone="yes"?><Relationships xmlns="http://schemas.openxmlformats.org/package/2006/relationships"><Relationship Id="rId1" Target="../slideLayouts/slideLayout42.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 Id="rId3" Target="../media/image7.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43.xml" Type="http://schemas.openxmlformats.org/officeDocument/2006/relationships/slideLayout"/><Relationship Id="rId2" Target="../notesSlides/notesSlide50.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xml" Type="http://schemas.openxmlformats.org/officeDocument/2006/relationships/notesSlide"/><Relationship Id="rId3"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椭圆 11"/>
          <p:cNvSpPr/>
          <p:nvPr/>
        </p:nvSpPr>
        <p:spPr>
          <a:xfrm>
            <a:off x="3564831" y="6152745"/>
            <a:ext cx="9866492" cy="9866492"/>
          </a:xfrm>
          <a:prstGeom prst="ellipse">
            <a:avLst/>
          </a:prstGeom>
          <a:blipFill dpi="0" rotWithShape="1">
            <a:blip r:embed="rId3"/>
            <a:stretch>
              <a:fillRect b="-1000" l="-19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84" name="虚点"/>
          <p:cNvPicPr>
            <a:picLocks noChangeAspect="1"/>
          </p:cNvPicPr>
          <p:nvPr/>
        </p:nvPicPr>
        <p:blipFill>
          <a:blip r:embed="rId4"/>
          <a:stretch>
            <a:fillRect/>
          </a:stretch>
        </p:blipFill>
        <p:spPr>
          <a:xfrm>
            <a:off x="1407932" y="3751549"/>
            <a:ext cx="14418653" cy="14106658"/>
          </a:xfrm>
          <a:prstGeom prst="rect">
            <a:avLst/>
          </a:prstGeom>
        </p:spPr>
      </p:pic>
      <p:sp>
        <p:nvSpPr>
          <p:cNvPr id="5" name="TextBox 7"/>
          <p:cNvSpPr>
            <a:spLocks noChangeArrowheads="1"/>
          </p:cNvSpPr>
          <p:nvPr/>
        </p:nvSpPr>
        <p:spPr bwMode="auto">
          <a:xfrm>
            <a:off x="2277920" y="2102391"/>
            <a:ext cx="11128623" cy="1341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sz="8800">
                <a:solidFill>
                  <a:schemeClr val="accent1"/>
                </a:solidFill>
                <a:latin charset="-122" pitchFamily="34" typeface="微软雅黑"/>
                <a:ea charset="-122" pitchFamily="34" typeface="微软雅黑"/>
                <a:sym charset="-122" pitchFamily="34" typeface="微软雅黑"/>
              </a:rPr>
              <a:t>创业/商业融资计划书</a:t>
            </a:r>
          </a:p>
        </p:txBody>
      </p:sp>
      <p:grpSp>
        <p:nvGrpSpPr>
          <p:cNvPr id="46" name="组合 45"/>
          <p:cNvGrpSpPr/>
          <p:nvPr/>
        </p:nvGrpSpPr>
        <p:grpSpPr>
          <a:xfrm>
            <a:off x="7540625" y="421201"/>
            <a:ext cx="1644758" cy="1575153"/>
            <a:chOff x="14471966" y="3403"/>
            <a:chExt cx="1778229" cy="1702977"/>
          </a:xfrm>
        </p:grpSpPr>
        <p:sp>
          <p:nvSpPr>
            <p:cNvPr id="38" name="Shape 13"/>
            <p:cNvSpPr/>
            <p:nvPr/>
          </p:nvSpPr>
          <p:spPr>
            <a:xfrm>
              <a:off x="14471966" y="1003373"/>
              <a:ext cx="1778229" cy="703007"/>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square">
              <a:spAutoFit/>
            </a:bodyPr>
            <a:lstStyle>
              <a:lvl1pPr algn="l" defTabSz="825500" indent="12700">
                <a:defRPr sz="10000">
                  <a:solidFill>
                    <a:srgbClr val="53585F"/>
                  </a:solidFill>
                  <a:latin typeface="Lato Light"/>
                  <a:ea typeface="Lato Light"/>
                  <a:cs typeface="Lato Light"/>
                  <a:sym typeface="Lato Light"/>
                </a:defRPr>
              </a:lvl1pPr>
            </a:lstStyle>
            <a:p>
              <a:pPr algn="ctr" lvl="0">
                <a:defRPr sz="1800">
                  <a:solidFill>
                    <a:srgbClr val="000000"/>
                  </a:solidFill>
                </a:defRPr>
              </a:pPr>
              <a:r>
                <a:rPr b="1" lang="en-US" sz="3600">
                  <a:solidFill>
                    <a:schemeClr val="accent3"/>
                  </a:solidFill>
                  <a:latin charset="-122" pitchFamily="34" typeface="微软雅黑"/>
                  <a:ea charset="-122" pitchFamily="34" typeface="微软雅黑"/>
                </a:rPr>
                <a:t>LOGO</a:t>
              </a:r>
            </a:p>
          </p:txBody>
        </p:sp>
        <p:sp>
          <p:nvSpPr>
            <p:cNvPr id="39" name="Freeform 7"/>
            <p:cNvSpPr/>
            <p:nvPr/>
          </p:nvSpPr>
          <p:spPr bwMode="auto">
            <a:xfrm>
              <a:off x="14696844" y="3403"/>
              <a:ext cx="1397775" cy="1035067"/>
            </a:xfrm>
            <a:custGeom>
              <a:gdLst>
                <a:gd fmla="*/ 1566 w 1959" name="T0"/>
                <a:gd fmla="*/ 471 h 1454" name="T1"/>
                <a:gd fmla="*/ 975 w 1959" name="T2"/>
                <a:gd fmla="*/ 1069 h 1454" name="T3"/>
                <a:gd fmla="*/ 385 w 1959" name="T4"/>
                <a:gd fmla="*/ 471 h 1454" name="T5"/>
                <a:gd fmla="*/ 590 w 1959" name="T6"/>
                <a:gd fmla="*/ 274 h 1454" name="T7"/>
                <a:gd fmla="*/ 839 w 1959" name="T8"/>
                <a:gd fmla="*/ 274 h 1454" name="T9"/>
                <a:gd fmla="*/ 839 w 1959" name="T10"/>
                <a:gd fmla="*/ 0 h 1454" name="T11"/>
                <a:gd fmla="*/ 471 w 1959" name="T12"/>
                <a:gd fmla="*/ 0 h 1454" name="T13"/>
                <a:gd fmla="*/ 0 w 1959" name="T14"/>
                <a:gd fmla="*/ 471 h 1454" name="T15"/>
                <a:gd fmla="*/ 975 w 1959" name="T16"/>
                <a:gd fmla="*/ 1454 h 1454" name="T17"/>
                <a:gd fmla="*/ 1959 w 1959" name="T18"/>
                <a:gd fmla="*/ 471 h 1454" name="T19"/>
                <a:gd fmla="*/ 1480 w 1959" name="T20"/>
                <a:gd fmla="*/ 0 h 1454" name="T21"/>
                <a:gd fmla="*/ 1112 w 1959" name="T22"/>
                <a:gd fmla="*/ 0 h 1454" name="T23"/>
                <a:gd fmla="*/ 1112 w 1959" name="T24"/>
                <a:gd fmla="*/ 274 h 1454" name="T25"/>
                <a:gd fmla="*/ 1369 w 1959" name="T26"/>
                <a:gd fmla="*/ 274 h 1454" name="T27"/>
                <a:gd fmla="*/ 1566 w 1959" name="T28"/>
                <a:gd fmla="*/ 471 h 1454" name="T29"/>
                <a:gd fmla="*/ 1566 w 1959" name="T30"/>
                <a:gd fmla="*/ 471 h 145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54" w="1959">
                  <a:moveTo>
                    <a:pt x="1566" y="471"/>
                  </a:moveTo>
                  <a:lnTo>
                    <a:pt x="975" y="1069"/>
                  </a:lnTo>
                  <a:lnTo>
                    <a:pt x="385" y="471"/>
                  </a:lnTo>
                  <a:lnTo>
                    <a:pt x="590" y="274"/>
                  </a:lnTo>
                  <a:lnTo>
                    <a:pt x="839" y="274"/>
                  </a:lnTo>
                  <a:lnTo>
                    <a:pt x="839" y="0"/>
                  </a:lnTo>
                  <a:lnTo>
                    <a:pt x="471" y="0"/>
                  </a:lnTo>
                  <a:lnTo>
                    <a:pt x="0" y="471"/>
                  </a:lnTo>
                  <a:lnTo>
                    <a:pt x="975" y="1454"/>
                  </a:lnTo>
                  <a:lnTo>
                    <a:pt x="1959" y="471"/>
                  </a:lnTo>
                  <a:lnTo>
                    <a:pt x="1480" y="0"/>
                  </a:lnTo>
                  <a:lnTo>
                    <a:pt x="1112" y="0"/>
                  </a:lnTo>
                  <a:lnTo>
                    <a:pt x="1112" y="274"/>
                  </a:lnTo>
                  <a:lnTo>
                    <a:pt x="1369" y="274"/>
                  </a:lnTo>
                  <a:lnTo>
                    <a:pt x="1566" y="471"/>
                  </a:lnTo>
                  <a:lnTo>
                    <a:pt x="1566" y="471"/>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schemeClr val="accent3"/>
                </a:solidFill>
              </a:endParaRPr>
            </a:p>
          </p:txBody>
        </p:sp>
      </p:grpSp>
      <p:grpSp>
        <p:nvGrpSpPr>
          <p:cNvPr id="10" name="组合 9"/>
          <p:cNvGrpSpPr/>
          <p:nvPr/>
        </p:nvGrpSpPr>
        <p:grpSpPr>
          <a:xfrm>
            <a:off x="5069037" y="6895088"/>
            <a:ext cx="3362833" cy="3067132"/>
            <a:chOff x="16813087" y="5768157"/>
            <a:chExt cx="4063357" cy="3706058"/>
          </a:xfrm>
        </p:grpSpPr>
        <p:cxnSp>
          <p:nvCxnSpPr>
            <p:cNvPr id="74" name="直接连接符 48"/>
            <p:cNvCxnSpPr>
              <a:cxnSpLocks noChangeShapeType="1"/>
            </p:cNvCxnSpPr>
            <p:nvPr/>
          </p:nvCxnSpPr>
          <p:spPr bwMode="auto">
            <a:xfrm>
              <a:off x="18261997" y="5810047"/>
              <a:ext cx="1251780" cy="1251780"/>
            </a:xfrm>
            <a:prstGeom prst="line">
              <a:avLst/>
            </a:prstGeom>
            <a:noFill/>
            <a:ln w="3175">
              <a:solidFill>
                <a:schemeClr val="bg1">
                  <a:alpha val="41176"/>
                </a:schemeClr>
              </a:solidFill>
              <a:round/>
            </a:ln>
            <a:extLst>
              <a:ext uri="{909E8E84-426E-40DD-AFC4-6F175D3DCCD1}">
                <a14:hiddenFill>
                  <a:noFill/>
                </a14:hiddenFill>
              </a:ext>
            </a:extLst>
          </p:spPr>
        </p:cxnSp>
        <p:cxnSp>
          <p:nvCxnSpPr>
            <p:cNvPr id="75" name="直接连接符 49"/>
            <p:cNvCxnSpPr>
              <a:cxnSpLocks noChangeShapeType="1"/>
            </p:cNvCxnSpPr>
            <p:nvPr/>
          </p:nvCxnSpPr>
          <p:spPr bwMode="auto">
            <a:xfrm flipV="1">
              <a:off x="16818015" y="7061827"/>
              <a:ext cx="2695762" cy="1360202"/>
            </a:xfrm>
            <a:prstGeom prst="line">
              <a:avLst/>
            </a:prstGeom>
            <a:noFill/>
            <a:ln w="3175">
              <a:solidFill>
                <a:schemeClr val="bg1">
                  <a:alpha val="41176"/>
                </a:schemeClr>
              </a:solidFill>
              <a:round/>
            </a:ln>
            <a:extLst>
              <a:ext uri="{909E8E84-426E-40DD-AFC4-6F175D3DCCD1}">
                <a14:hiddenFill>
                  <a:noFill/>
                </a14:hiddenFill>
              </a:ext>
            </a:extLst>
          </p:spPr>
        </p:cxnSp>
        <p:cxnSp>
          <p:nvCxnSpPr>
            <p:cNvPr id="76" name="直接连接符 52"/>
            <p:cNvCxnSpPr>
              <a:cxnSpLocks noChangeShapeType="1"/>
            </p:cNvCxnSpPr>
            <p:nvPr/>
          </p:nvCxnSpPr>
          <p:spPr bwMode="auto">
            <a:xfrm flipV="1">
              <a:off x="17919485" y="7061827"/>
              <a:ext cx="1594294" cy="2360640"/>
            </a:xfrm>
            <a:prstGeom prst="line">
              <a:avLst/>
            </a:prstGeom>
            <a:noFill/>
            <a:ln w="3175">
              <a:solidFill>
                <a:schemeClr val="bg1">
                  <a:alpha val="41176"/>
                </a:schemeClr>
              </a:solidFill>
              <a:round/>
            </a:ln>
            <a:extLst>
              <a:ext uri="{909E8E84-426E-40DD-AFC4-6F175D3DCCD1}">
                <a14:hiddenFill>
                  <a:noFill/>
                </a14:hiddenFill>
              </a:ext>
            </a:extLst>
          </p:spPr>
        </p:cxnSp>
        <p:cxnSp>
          <p:nvCxnSpPr>
            <p:cNvPr id="77" name="直接连接符 55"/>
            <p:cNvCxnSpPr>
              <a:cxnSpLocks noChangeShapeType="1"/>
            </p:cNvCxnSpPr>
            <p:nvPr/>
          </p:nvCxnSpPr>
          <p:spPr bwMode="auto">
            <a:xfrm>
              <a:off x="19299399" y="5819903"/>
              <a:ext cx="211916" cy="1241923"/>
            </a:xfrm>
            <a:prstGeom prst="line">
              <a:avLst/>
            </a:prstGeom>
            <a:noFill/>
            <a:ln w="3175">
              <a:solidFill>
                <a:schemeClr val="bg1">
                  <a:alpha val="41176"/>
                </a:schemeClr>
              </a:solidFill>
              <a:round/>
            </a:ln>
            <a:extLst>
              <a:ext uri="{909E8E84-426E-40DD-AFC4-6F175D3DCCD1}">
                <a14:hiddenFill>
                  <a:noFill/>
                </a14:hiddenFill>
              </a:ext>
            </a:extLst>
          </p:spPr>
        </p:cxnSp>
        <p:cxnSp>
          <p:nvCxnSpPr>
            <p:cNvPr id="78" name="直接连接符 58"/>
            <p:cNvCxnSpPr>
              <a:cxnSpLocks noChangeShapeType="1"/>
            </p:cNvCxnSpPr>
            <p:nvPr/>
          </p:nvCxnSpPr>
          <p:spPr bwMode="auto">
            <a:xfrm>
              <a:off x="19516241" y="7061827"/>
              <a:ext cx="1360202" cy="2360640"/>
            </a:xfrm>
            <a:prstGeom prst="line">
              <a:avLst/>
            </a:prstGeom>
            <a:noFill/>
            <a:ln w="3175">
              <a:solidFill>
                <a:schemeClr val="bg1">
                  <a:alpha val="41176"/>
                </a:schemeClr>
              </a:solidFill>
              <a:round/>
            </a:ln>
            <a:extLst>
              <a:ext uri="{909E8E84-426E-40DD-AFC4-6F175D3DCCD1}">
                <a14:hiddenFill>
                  <a:noFill/>
                </a14:hiddenFill>
              </a:ext>
            </a:extLst>
          </p:spPr>
        </p:cxnSp>
        <p:cxnSp>
          <p:nvCxnSpPr>
            <p:cNvPr id="80" name="直接连接符 65"/>
            <p:cNvCxnSpPr>
              <a:cxnSpLocks noChangeShapeType="1"/>
            </p:cNvCxnSpPr>
            <p:nvPr/>
          </p:nvCxnSpPr>
          <p:spPr bwMode="auto">
            <a:xfrm flipH="1">
              <a:off x="16837727" y="5819903"/>
              <a:ext cx="1419341" cy="2602125"/>
            </a:xfrm>
            <a:prstGeom prst="line">
              <a:avLst/>
            </a:prstGeom>
            <a:noFill/>
            <a:ln w="3175">
              <a:solidFill>
                <a:schemeClr val="bg1">
                  <a:alpha val="41176"/>
                </a:schemeClr>
              </a:solidFill>
              <a:round/>
            </a:ln>
            <a:extLst>
              <a:ext uri="{909E8E84-426E-40DD-AFC4-6F175D3DCCD1}">
                <a14:hiddenFill>
                  <a:noFill/>
                </a14:hiddenFill>
              </a:ext>
            </a:extLst>
          </p:spPr>
        </p:cxnSp>
        <p:cxnSp>
          <p:nvCxnSpPr>
            <p:cNvPr id="81" name="直接连接符 68"/>
            <p:cNvCxnSpPr>
              <a:cxnSpLocks noChangeShapeType="1"/>
            </p:cNvCxnSpPr>
            <p:nvPr/>
          </p:nvCxnSpPr>
          <p:spPr bwMode="auto">
            <a:xfrm flipH="1" flipV="1">
              <a:off x="16832800" y="8422028"/>
              <a:ext cx="1081756" cy="1010295"/>
            </a:xfrm>
            <a:prstGeom prst="line">
              <a:avLst/>
            </a:prstGeom>
            <a:noFill/>
            <a:ln w="3175">
              <a:solidFill>
                <a:schemeClr val="bg1">
                  <a:alpha val="41176"/>
                </a:schemeClr>
              </a:solidFill>
              <a:round/>
            </a:ln>
            <a:extLst>
              <a:ext uri="{909E8E84-426E-40DD-AFC4-6F175D3DCCD1}">
                <a14:hiddenFill>
                  <a:noFill/>
                </a14:hiddenFill>
              </a:ext>
            </a:extLst>
          </p:spPr>
        </p:cxnSp>
        <p:cxnSp>
          <p:nvCxnSpPr>
            <p:cNvPr id="82" name="直接连接符 71"/>
            <p:cNvCxnSpPr>
              <a:cxnSpLocks noChangeShapeType="1"/>
            </p:cNvCxnSpPr>
            <p:nvPr/>
          </p:nvCxnSpPr>
          <p:spPr bwMode="auto">
            <a:xfrm>
              <a:off x="18264462" y="5819903"/>
              <a:ext cx="1030008" cy="0"/>
            </a:xfrm>
            <a:prstGeom prst="line">
              <a:avLst/>
            </a:prstGeom>
            <a:noFill/>
            <a:ln w="3175">
              <a:solidFill>
                <a:schemeClr val="bg1">
                  <a:alpha val="41176"/>
                </a:schemeClr>
              </a:solidFill>
              <a:round/>
            </a:ln>
            <a:extLst>
              <a:ext uri="{909E8E84-426E-40DD-AFC4-6F175D3DCCD1}">
                <a14:hiddenFill>
                  <a:noFill/>
                </a14:hiddenFill>
              </a:ext>
            </a:extLst>
          </p:spPr>
        </p:cxnSp>
        <p:sp>
          <p:nvSpPr>
            <p:cNvPr id="83" name="椭圆 74"/>
            <p:cNvSpPr>
              <a:spLocks noChangeArrowheads="1"/>
            </p:cNvSpPr>
            <p:nvPr/>
          </p:nvSpPr>
          <p:spPr bwMode="auto">
            <a:xfrm>
              <a:off x="19469422" y="7022401"/>
              <a:ext cx="103494" cy="103494"/>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84" name="椭圆 75"/>
            <p:cNvSpPr>
              <a:spLocks noChangeArrowheads="1"/>
            </p:cNvSpPr>
            <p:nvPr/>
          </p:nvSpPr>
          <p:spPr bwMode="auto">
            <a:xfrm>
              <a:off x="19240260" y="5768157"/>
              <a:ext cx="105957" cy="105957"/>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85" name="椭圆 76"/>
            <p:cNvSpPr>
              <a:spLocks noChangeArrowheads="1"/>
            </p:cNvSpPr>
            <p:nvPr/>
          </p:nvSpPr>
          <p:spPr bwMode="auto">
            <a:xfrm>
              <a:off x="16813087" y="8370282"/>
              <a:ext cx="103494" cy="103494"/>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86" name="椭圆 77"/>
            <p:cNvSpPr>
              <a:spLocks noChangeArrowheads="1"/>
            </p:cNvSpPr>
            <p:nvPr/>
          </p:nvSpPr>
          <p:spPr bwMode="auto">
            <a:xfrm>
              <a:off x="17877592" y="9370721"/>
              <a:ext cx="103494" cy="103494"/>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1" name="组合 10"/>
          <p:cNvGrpSpPr/>
          <p:nvPr/>
        </p:nvGrpSpPr>
        <p:grpSpPr>
          <a:xfrm>
            <a:off x="11732758" y="9001529"/>
            <a:ext cx="988119" cy="741704"/>
            <a:chOff x="24353337" y="8690620"/>
            <a:chExt cx="988119" cy="741704"/>
          </a:xfrm>
        </p:grpSpPr>
        <p:cxnSp>
          <p:nvCxnSpPr>
            <p:cNvPr id="79" name="直接连接符 61"/>
            <p:cNvCxnSpPr>
              <a:cxnSpLocks noChangeShapeType="1"/>
            </p:cNvCxnSpPr>
            <p:nvPr/>
          </p:nvCxnSpPr>
          <p:spPr bwMode="auto">
            <a:xfrm flipH="1">
              <a:off x="24353337" y="8695548"/>
              <a:ext cx="251342" cy="726919"/>
            </a:xfrm>
            <a:prstGeom prst="line">
              <a:avLst/>
            </a:prstGeom>
            <a:noFill/>
            <a:ln w="3175">
              <a:solidFill>
                <a:schemeClr val="bg1">
                  <a:alpha val="41176"/>
                </a:schemeClr>
              </a:solidFill>
              <a:round/>
            </a:ln>
            <a:extLst>
              <a:ext uri="{909E8E84-426E-40DD-AFC4-6F175D3DCCD1}">
                <a14:hiddenFill>
                  <a:noFill/>
                </a14:hiddenFill>
              </a:ext>
            </a:extLst>
          </p:spPr>
        </p:cxnSp>
        <p:cxnSp>
          <p:nvCxnSpPr>
            <p:cNvPr id="88" name="直接连接符 82"/>
            <p:cNvCxnSpPr>
              <a:cxnSpLocks noChangeShapeType="1"/>
            </p:cNvCxnSpPr>
            <p:nvPr/>
          </p:nvCxnSpPr>
          <p:spPr bwMode="auto">
            <a:xfrm flipH="1" flipV="1">
              <a:off x="24587429" y="8695548"/>
              <a:ext cx="697349" cy="229164"/>
            </a:xfrm>
            <a:prstGeom prst="line">
              <a:avLst/>
            </a:prstGeom>
            <a:noFill/>
            <a:ln w="3175">
              <a:solidFill>
                <a:schemeClr val="bg1">
                  <a:alpha val="41176"/>
                </a:schemeClr>
              </a:solidFill>
              <a:round/>
            </a:ln>
            <a:extLst>
              <a:ext uri="{909E8E84-426E-40DD-AFC4-6F175D3DCCD1}">
                <a14:hiddenFill>
                  <a:noFill/>
                </a14:hiddenFill>
              </a:ext>
            </a:extLst>
          </p:spPr>
        </p:cxnSp>
        <p:cxnSp>
          <p:nvCxnSpPr>
            <p:cNvPr id="89" name="直接连接符 85"/>
            <p:cNvCxnSpPr>
              <a:cxnSpLocks noChangeShapeType="1"/>
            </p:cNvCxnSpPr>
            <p:nvPr/>
          </p:nvCxnSpPr>
          <p:spPr bwMode="auto">
            <a:xfrm flipV="1">
              <a:off x="25129539" y="8924712"/>
              <a:ext cx="150311" cy="507612"/>
            </a:xfrm>
            <a:prstGeom prst="line">
              <a:avLst/>
            </a:prstGeom>
            <a:noFill/>
            <a:ln w="3175">
              <a:solidFill>
                <a:schemeClr val="bg1">
                  <a:alpha val="41176"/>
                </a:schemeClr>
              </a:solidFill>
              <a:round/>
            </a:ln>
            <a:extLst>
              <a:ext uri="{909E8E84-426E-40DD-AFC4-6F175D3DCCD1}">
                <a14:hiddenFill>
                  <a:noFill/>
                </a14:hiddenFill>
              </a:ext>
            </a:extLst>
          </p:spPr>
        </p:cxnSp>
        <p:cxnSp>
          <p:nvCxnSpPr>
            <p:cNvPr id="90" name="直接连接符 91"/>
            <p:cNvCxnSpPr>
              <a:cxnSpLocks noChangeShapeType="1"/>
            </p:cNvCxnSpPr>
            <p:nvPr/>
          </p:nvCxnSpPr>
          <p:spPr bwMode="auto">
            <a:xfrm flipH="1" flipV="1">
              <a:off x="24604678" y="8700476"/>
              <a:ext cx="485435" cy="721990"/>
            </a:xfrm>
            <a:prstGeom prst="line">
              <a:avLst/>
            </a:prstGeom>
            <a:noFill/>
            <a:ln w="3175">
              <a:solidFill>
                <a:schemeClr val="bg1">
                  <a:alpha val="41176"/>
                </a:schemeClr>
              </a:solidFill>
              <a:round/>
            </a:ln>
            <a:extLst>
              <a:ext uri="{909E8E84-426E-40DD-AFC4-6F175D3DCCD1}">
                <a14:hiddenFill>
                  <a:noFill/>
                </a14:hiddenFill>
              </a:ext>
            </a:extLst>
          </p:spPr>
        </p:cxnSp>
        <p:sp>
          <p:nvSpPr>
            <p:cNvPr id="91" name="椭圆 99"/>
            <p:cNvSpPr>
              <a:spLocks noChangeArrowheads="1"/>
            </p:cNvSpPr>
            <p:nvPr/>
          </p:nvSpPr>
          <p:spPr bwMode="auto">
            <a:xfrm>
              <a:off x="24557861" y="8690620"/>
              <a:ext cx="105957" cy="103494"/>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92" name="椭圆 100"/>
            <p:cNvSpPr>
              <a:spLocks noChangeArrowheads="1"/>
            </p:cNvSpPr>
            <p:nvPr/>
          </p:nvSpPr>
          <p:spPr bwMode="auto">
            <a:xfrm>
              <a:off x="25237960" y="8885286"/>
              <a:ext cx="103494" cy="105959"/>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grpSp>
      <p:grpSp>
        <p:nvGrpSpPr>
          <p:cNvPr id="115" name="实点"/>
          <p:cNvGrpSpPr/>
          <p:nvPr/>
        </p:nvGrpSpPr>
        <p:grpSpPr>
          <a:xfrm>
            <a:off x="2196220" y="5026358"/>
            <a:ext cx="12583133" cy="11653973"/>
            <a:chOff x="-1112838" y="-6292080"/>
            <a:chExt cx="14425612" cy="13360402"/>
          </a:xfrm>
          <a:solidFill>
            <a:schemeClr val="accent3"/>
          </a:solidFill>
        </p:grpSpPr>
        <p:sp>
          <p:nvSpPr>
            <p:cNvPr id="116" name="Oval 5"/>
            <p:cNvSpPr>
              <a:spLocks noChangeArrowheads="1"/>
            </p:cNvSpPr>
            <p:nvPr/>
          </p:nvSpPr>
          <p:spPr bwMode="auto">
            <a:xfrm>
              <a:off x="531812" y="154758"/>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17" name="Oval 6"/>
            <p:cNvSpPr>
              <a:spLocks noChangeArrowheads="1"/>
            </p:cNvSpPr>
            <p:nvPr/>
          </p:nvSpPr>
          <p:spPr bwMode="auto">
            <a:xfrm>
              <a:off x="325437" y="-5088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18" name="Oval 7"/>
            <p:cNvSpPr>
              <a:spLocks noChangeArrowheads="1"/>
            </p:cNvSpPr>
            <p:nvPr/>
          </p:nvSpPr>
          <p:spPr bwMode="auto">
            <a:xfrm>
              <a:off x="163512" y="-1086667"/>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19" name="Oval 8"/>
            <p:cNvSpPr>
              <a:spLocks noChangeArrowheads="1"/>
            </p:cNvSpPr>
            <p:nvPr/>
          </p:nvSpPr>
          <p:spPr bwMode="auto">
            <a:xfrm>
              <a:off x="531812" y="-1815330"/>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20" name="Oval 9"/>
            <p:cNvSpPr>
              <a:spLocks noChangeArrowheads="1"/>
            </p:cNvSpPr>
            <p:nvPr/>
          </p:nvSpPr>
          <p:spPr bwMode="auto">
            <a:xfrm>
              <a:off x="-496888" y="-14359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21" name="Oval 10"/>
            <p:cNvSpPr>
              <a:spLocks noChangeArrowheads="1"/>
            </p:cNvSpPr>
            <p:nvPr/>
          </p:nvSpPr>
          <p:spPr bwMode="auto">
            <a:xfrm>
              <a:off x="-901700" y="-1320030"/>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22" name="Oval 11"/>
            <p:cNvSpPr>
              <a:spLocks noChangeArrowheads="1"/>
            </p:cNvSpPr>
            <p:nvPr/>
          </p:nvSpPr>
          <p:spPr bwMode="auto">
            <a:xfrm>
              <a:off x="-1074738" y="-1056505"/>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23" name="Oval 12"/>
            <p:cNvSpPr>
              <a:spLocks noChangeArrowheads="1"/>
            </p:cNvSpPr>
            <p:nvPr/>
          </p:nvSpPr>
          <p:spPr bwMode="auto">
            <a:xfrm>
              <a:off x="-865188" y="-508817"/>
              <a:ext cx="87313"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24" name="Oval 13"/>
            <p:cNvSpPr>
              <a:spLocks noChangeArrowheads="1"/>
            </p:cNvSpPr>
            <p:nvPr/>
          </p:nvSpPr>
          <p:spPr bwMode="auto">
            <a:xfrm>
              <a:off x="-692150" y="-550092"/>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25" name="Oval 14"/>
            <p:cNvSpPr>
              <a:spLocks noChangeArrowheads="1"/>
            </p:cNvSpPr>
            <p:nvPr/>
          </p:nvSpPr>
          <p:spPr bwMode="auto">
            <a:xfrm>
              <a:off x="-650875" y="-929505"/>
              <a:ext cx="44450" cy="460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26" name="Oval 15"/>
            <p:cNvSpPr>
              <a:spLocks noChangeArrowheads="1"/>
            </p:cNvSpPr>
            <p:nvPr/>
          </p:nvSpPr>
          <p:spPr bwMode="auto">
            <a:xfrm>
              <a:off x="-460375" y="354783"/>
              <a:ext cx="38100"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27" name="Oval 16"/>
            <p:cNvSpPr>
              <a:spLocks noChangeArrowheads="1"/>
            </p:cNvSpPr>
            <p:nvPr/>
          </p:nvSpPr>
          <p:spPr bwMode="auto">
            <a:xfrm>
              <a:off x="-238125" y="267470"/>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28" name="Oval 17"/>
            <p:cNvSpPr>
              <a:spLocks noChangeArrowheads="1"/>
            </p:cNvSpPr>
            <p:nvPr/>
          </p:nvSpPr>
          <p:spPr bwMode="auto">
            <a:xfrm>
              <a:off x="-1112838" y="373833"/>
              <a:ext cx="68263"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29" name="Oval 18"/>
            <p:cNvSpPr>
              <a:spLocks noChangeArrowheads="1"/>
            </p:cNvSpPr>
            <p:nvPr/>
          </p:nvSpPr>
          <p:spPr bwMode="auto">
            <a:xfrm>
              <a:off x="301625" y="965970"/>
              <a:ext cx="60325"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30" name="Oval 19"/>
            <p:cNvSpPr>
              <a:spLocks noChangeArrowheads="1"/>
            </p:cNvSpPr>
            <p:nvPr/>
          </p:nvSpPr>
          <p:spPr bwMode="auto">
            <a:xfrm>
              <a:off x="-163513" y="113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31" name="Oval 20"/>
            <p:cNvSpPr>
              <a:spLocks noChangeArrowheads="1"/>
            </p:cNvSpPr>
            <p:nvPr/>
          </p:nvSpPr>
          <p:spPr bwMode="auto">
            <a:xfrm>
              <a:off x="-238125" y="-234180"/>
              <a:ext cx="101600"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32" name="Oval 21"/>
            <p:cNvSpPr>
              <a:spLocks noChangeArrowheads="1"/>
            </p:cNvSpPr>
            <p:nvPr/>
          </p:nvSpPr>
          <p:spPr bwMode="auto">
            <a:xfrm>
              <a:off x="-673100" y="804045"/>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33" name="Oval 22"/>
            <p:cNvSpPr>
              <a:spLocks noChangeArrowheads="1"/>
            </p:cNvSpPr>
            <p:nvPr/>
          </p:nvSpPr>
          <p:spPr bwMode="auto">
            <a:xfrm>
              <a:off x="-219075" y="1307283"/>
              <a:ext cx="47625"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34" name="Oval 23"/>
            <p:cNvSpPr>
              <a:spLocks noChangeArrowheads="1"/>
            </p:cNvSpPr>
            <p:nvPr/>
          </p:nvSpPr>
          <p:spPr bwMode="auto">
            <a:xfrm>
              <a:off x="-331788" y="1513658"/>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35" name="Oval 24"/>
            <p:cNvSpPr>
              <a:spLocks noChangeArrowheads="1"/>
            </p:cNvSpPr>
            <p:nvPr/>
          </p:nvSpPr>
          <p:spPr bwMode="auto">
            <a:xfrm>
              <a:off x="-80963" y="1562870"/>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36" name="Oval 25"/>
            <p:cNvSpPr>
              <a:spLocks noChangeArrowheads="1"/>
            </p:cNvSpPr>
            <p:nvPr/>
          </p:nvSpPr>
          <p:spPr bwMode="auto">
            <a:xfrm>
              <a:off x="271462" y="1604145"/>
              <a:ext cx="603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37" name="Oval 26"/>
            <p:cNvSpPr>
              <a:spLocks noChangeArrowheads="1"/>
            </p:cNvSpPr>
            <p:nvPr/>
          </p:nvSpPr>
          <p:spPr bwMode="auto">
            <a:xfrm>
              <a:off x="-384175" y="178829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38" name="Oval 27"/>
            <p:cNvSpPr>
              <a:spLocks noChangeArrowheads="1"/>
            </p:cNvSpPr>
            <p:nvPr/>
          </p:nvSpPr>
          <p:spPr bwMode="auto">
            <a:xfrm>
              <a:off x="-508000" y="1870845"/>
              <a:ext cx="66675"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39" name="Oval 28"/>
            <p:cNvSpPr>
              <a:spLocks noChangeArrowheads="1"/>
            </p:cNvSpPr>
            <p:nvPr/>
          </p:nvSpPr>
          <p:spPr bwMode="auto">
            <a:xfrm>
              <a:off x="-688975" y="2002608"/>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40" name="Oval 29"/>
            <p:cNvSpPr>
              <a:spLocks noChangeArrowheads="1"/>
            </p:cNvSpPr>
            <p:nvPr/>
          </p:nvSpPr>
          <p:spPr bwMode="auto">
            <a:xfrm>
              <a:off x="-279400" y="2421708"/>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41" name="Oval 30"/>
            <p:cNvSpPr>
              <a:spLocks noChangeArrowheads="1"/>
            </p:cNvSpPr>
            <p:nvPr/>
          </p:nvSpPr>
          <p:spPr bwMode="auto">
            <a:xfrm>
              <a:off x="-122238" y="24740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42" name="Oval 31"/>
            <p:cNvSpPr>
              <a:spLocks noChangeArrowheads="1"/>
            </p:cNvSpPr>
            <p:nvPr/>
          </p:nvSpPr>
          <p:spPr bwMode="auto">
            <a:xfrm>
              <a:off x="-58738" y="2421708"/>
              <a:ext cx="26988"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43" name="Oval 32"/>
            <p:cNvSpPr>
              <a:spLocks noChangeArrowheads="1"/>
            </p:cNvSpPr>
            <p:nvPr/>
          </p:nvSpPr>
          <p:spPr bwMode="auto">
            <a:xfrm>
              <a:off x="188912" y="26630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44" name="Oval 33"/>
            <p:cNvSpPr>
              <a:spLocks noChangeArrowheads="1"/>
            </p:cNvSpPr>
            <p:nvPr/>
          </p:nvSpPr>
          <p:spPr bwMode="auto">
            <a:xfrm>
              <a:off x="-508000" y="283445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45" name="Oval 34"/>
            <p:cNvSpPr>
              <a:spLocks noChangeArrowheads="1"/>
            </p:cNvSpPr>
            <p:nvPr/>
          </p:nvSpPr>
          <p:spPr bwMode="auto">
            <a:xfrm>
              <a:off x="-279400" y="2834458"/>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46" name="Oval 35"/>
            <p:cNvSpPr>
              <a:spLocks noChangeArrowheads="1"/>
            </p:cNvSpPr>
            <p:nvPr/>
          </p:nvSpPr>
          <p:spPr bwMode="auto">
            <a:xfrm>
              <a:off x="-141288" y="2775720"/>
              <a:ext cx="60325" cy="587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47" name="Oval 36"/>
            <p:cNvSpPr>
              <a:spLocks noChangeArrowheads="1"/>
            </p:cNvSpPr>
            <p:nvPr/>
          </p:nvSpPr>
          <p:spPr bwMode="auto">
            <a:xfrm>
              <a:off x="-141288" y="3401195"/>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48" name="Oval 37"/>
            <p:cNvSpPr>
              <a:spLocks noChangeArrowheads="1"/>
            </p:cNvSpPr>
            <p:nvPr/>
          </p:nvSpPr>
          <p:spPr bwMode="auto">
            <a:xfrm>
              <a:off x="658812" y="3431358"/>
              <a:ext cx="66675"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49" name="Oval 38"/>
            <p:cNvSpPr>
              <a:spLocks noChangeArrowheads="1"/>
            </p:cNvSpPr>
            <p:nvPr/>
          </p:nvSpPr>
          <p:spPr bwMode="auto">
            <a:xfrm>
              <a:off x="-298450" y="3912370"/>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0" name="Oval 39"/>
            <p:cNvSpPr>
              <a:spLocks noChangeArrowheads="1"/>
            </p:cNvSpPr>
            <p:nvPr/>
          </p:nvSpPr>
          <p:spPr bwMode="auto">
            <a:xfrm>
              <a:off x="1008062" y="4291783"/>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1" name="Oval 40"/>
            <p:cNvSpPr>
              <a:spLocks noChangeArrowheads="1"/>
            </p:cNvSpPr>
            <p:nvPr/>
          </p:nvSpPr>
          <p:spPr bwMode="auto">
            <a:xfrm>
              <a:off x="1412875" y="4137795"/>
              <a:ext cx="82550"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2" name="Oval 41"/>
            <p:cNvSpPr>
              <a:spLocks noChangeArrowheads="1"/>
            </p:cNvSpPr>
            <p:nvPr/>
          </p:nvSpPr>
          <p:spPr bwMode="auto">
            <a:xfrm>
              <a:off x="981075" y="48093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3" name="Oval 42"/>
            <p:cNvSpPr>
              <a:spLocks noChangeArrowheads="1"/>
            </p:cNvSpPr>
            <p:nvPr/>
          </p:nvSpPr>
          <p:spPr bwMode="auto">
            <a:xfrm>
              <a:off x="846137" y="48474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4" name="Oval 43"/>
            <p:cNvSpPr>
              <a:spLocks noChangeArrowheads="1"/>
            </p:cNvSpPr>
            <p:nvPr/>
          </p:nvSpPr>
          <p:spPr bwMode="auto">
            <a:xfrm>
              <a:off x="-80963" y="4569595"/>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5" name="Oval 44"/>
            <p:cNvSpPr>
              <a:spLocks noChangeArrowheads="1"/>
            </p:cNvSpPr>
            <p:nvPr/>
          </p:nvSpPr>
          <p:spPr bwMode="auto">
            <a:xfrm>
              <a:off x="-331788" y="3326583"/>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6" name="Oval 45"/>
            <p:cNvSpPr>
              <a:spLocks noChangeArrowheads="1"/>
            </p:cNvSpPr>
            <p:nvPr/>
          </p:nvSpPr>
          <p:spPr bwMode="auto">
            <a:xfrm>
              <a:off x="1346200" y="46219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7" name="Oval 46"/>
            <p:cNvSpPr>
              <a:spLocks noChangeArrowheads="1"/>
            </p:cNvSpPr>
            <p:nvPr/>
          </p:nvSpPr>
          <p:spPr bwMode="auto">
            <a:xfrm>
              <a:off x="2089150" y="4594995"/>
              <a:ext cx="74613"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8" name="Oval 47"/>
            <p:cNvSpPr>
              <a:spLocks noChangeArrowheads="1"/>
            </p:cNvSpPr>
            <p:nvPr/>
          </p:nvSpPr>
          <p:spPr bwMode="auto">
            <a:xfrm>
              <a:off x="2643187" y="4941070"/>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9" name="Oval 48"/>
            <p:cNvSpPr>
              <a:spLocks noChangeArrowheads="1"/>
            </p:cNvSpPr>
            <p:nvPr/>
          </p:nvSpPr>
          <p:spPr bwMode="auto">
            <a:xfrm>
              <a:off x="2921000" y="5109345"/>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0" name="Oval 49"/>
            <p:cNvSpPr>
              <a:spLocks noChangeArrowheads="1"/>
            </p:cNvSpPr>
            <p:nvPr/>
          </p:nvSpPr>
          <p:spPr bwMode="auto">
            <a:xfrm>
              <a:off x="3382962" y="6209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1" name="Oval 50"/>
            <p:cNvSpPr>
              <a:spLocks noChangeArrowheads="1"/>
            </p:cNvSpPr>
            <p:nvPr/>
          </p:nvSpPr>
          <p:spPr bwMode="auto">
            <a:xfrm>
              <a:off x="3646487" y="6250758"/>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2" name="Oval 51"/>
            <p:cNvSpPr>
              <a:spLocks noChangeArrowheads="1"/>
            </p:cNvSpPr>
            <p:nvPr/>
          </p:nvSpPr>
          <p:spPr bwMode="auto">
            <a:xfrm>
              <a:off x="3968750" y="614122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3" name="Oval 52"/>
            <p:cNvSpPr>
              <a:spLocks noChangeArrowheads="1"/>
            </p:cNvSpPr>
            <p:nvPr/>
          </p:nvSpPr>
          <p:spPr bwMode="auto">
            <a:xfrm>
              <a:off x="3968750" y="6288858"/>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4" name="Oval 53"/>
            <p:cNvSpPr>
              <a:spLocks noChangeArrowheads="1"/>
            </p:cNvSpPr>
            <p:nvPr/>
          </p:nvSpPr>
          <p:spPr bwMode="auto">
            <a:xfrm>
              <a:off x="4378325" y="6141220"/>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5" name="Oval 54"/>
            <p:cNvSpPr>
              <a:spLocks noChangeArrowheads="1"/>
            </p:cNvSpPr>
            <p:nvPr/>
          </p:nvSpPr>
          <p:spPr bwMode="auto">
            <a:xfrm>
              <a:off x="4411662" y="5879283"/>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6" name="Oval 55"/>
            <p:cNvSpPr>
              <a:spLocks noChangeArrowheads="1"/>
            </p:cNvSpPr>
            <p:nvPr/>
          </p:nvSpPr>
          <p:spPr bwMode="auto">
            <a:xfrm>
              <a:off x="4557712" y="617614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7" name="Oval 56"/>
            <p:cNvSpPr>
              <a:spLocks noChangeArrowheads="1"/>
            </p:cNvSpPr>
            <p:nvPr/>
          </p:nvSpPr>
          <p:spPr bwMode="auto">
            <a:xfrm>
              <a:off x="4821237" y="6176145"/>
              <a:ext cx="107950" cy="112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8" name="Oval 57"/>
            <p:cNvSpPr>
              <a:spLocks noChangeArrowheads="1"/>
            </p:cNvSpPr>
            <p:nvPr/>
          </p:nvSpPr>
          <p:spPr bwMode="auto">
            <a:xfrm>
              <a:off x="4978400" y="6107883"/>
              <a:ext cx="71438"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9" name="Oval 58"/>
            <p:cNvSpPr>
              <a:spLocks noChangeArrowheads="1"/>
            </p:cNvSpPr>
            <p:nvPr/>
          </p:nvSpPr>
          <p:spPr bwMode="auto">
            <a:xfrm>
              <a:off x="4903787" y="680638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0" name="Oval 59"/>
            <p:cNvSpPr>
              <a:spLocks noChangeArrowheads="1"/>
            </p:cNvSpPr>
            <p:nvPr/>
          </p:nvSpPr>
          <p:spPr bwMode="auto">
            <a:xfrm>
              <a:off x="5429250" y="6974658"/>
              <a:ext cx="88900"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1" name="Oval 60"/>
            <p:cNvSpPr>
              <a:spLocks noChangeArrowheads="1"/>
            </p:cNvSpPr>
            <p:nvPr/>
          </p:nvSpPr>
          <p:spPr bwMode="auto">
            <a:xfrm>
              <a:off x="5713412"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2" name="Oval 61"/>
            <p:cNvSpPr>
              <a:spLocks noChangeArrowheads="1"/>
            </p:cNvSpPr>
            <p:nvPr/>
          </p:nvSpPr>
          <p:spPr bwMode="auto">
            <a:xfrm>
              <a:off x="6089650" y="5961833"/>
              <a:ext cx="33338"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3" name="Oval 62"/>
            <p:cNvSpPr>
              <a:spLocks noChangeArrowheads="1"/>
            </p:cNvSpPr>
            <p:nvPr/>
          </p:nvSpPr>
          <p:spPr bwMode="auto">
            <a:xfrm>
              <a:off x="7185025" y="5998345"/>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4" name="Oval 63"/>
            <p:cNvSpPr>
              <a:spLocks noChangeArrowheads="1"/>
            </p:cNvSpPr>
            <p:nvPr/>
          </p:nvSpPr>
          <p:spPr bwMode="auto">
            <a:xfrm>
              <a:off x="74771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5" name="Oval 64"/>
            <p:cNvSpPr>
              <a:spLocks noChangeArrowheads="1"/>
            </p:cNvSpPr>
            <p:nvPr/>
          </p:nvSpPr>
          <p:spPr bwMode="auto">
            <a:xfrm>
              <a:off x="766127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6" name="Oval 65"/>
            <p:cNvSpPr>
              <a:spLocks noChangeArrowheads="1"/>
            </p:cNvSpPr>
            <p:nvPr/>
          </p:nvSpPr>
          <p:spPr bwMode="auto">
            <a:xfrm>
              <a:off x="7785100" y="59808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7" name="Oval 66"/>
            <p:cNvSpPr>
              <a:spLocks noChangeArrowheads="1"/>
            </p:cNvSpPr>
            <p:nvPr/>
          </p:nvSpPr>
          <p:spPr bwMode="auto">
            <a:xfrm>
              <a:off x="79470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8" name="Oval 67"/>
            <p:cNvSpPr>
              <a:spLocks noChangeArrowheads="1"/>
            </p:cNvSpPr>
            <p:nvPr/>
          </p:nvSpPr>
          <p:spPr bwMode="auto">
            <a:xfrm>
              <a:off x="8059737" y="58157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9" name="Oval 68"/>
            <p:cNvSpPr>
              <a:spLocks noChangeArrowheads="1"/>
            </p:cNvSpPr>
            <p:nvPr/>
          </p:nvSpPr>
          <p:spPr bwMode="auto">
            <a:xfrm>
              <a:off x="8208962" y="5342708"/>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0" name="Oval 69"/>
            <p:cNvSpPr>
              <a:spLocks noChangeArrowheads="1"/>
            </p:cNvSpPr>
            <p:nvPr/>
          </p:nvSpPr>
          <p:spPr bwMode="auto">
            <a:xfrm>
              <a:off x="8153400"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1" name="Oval 70"/>
            <p:cNvSpPr>
              <a:spLocks noChangeArrowheads="1"/>
            </p:cNvSpPr>
            <p:nvPr/>
          </p:nvSpPr>
          <p:spPr bwMode="auto">
            <a:xfrm>
              <a:off x="8261350" y="5961833"/>
              <a:ext cx="23813" cy="25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2" name="Oval 71"/>
            <p:cNvSpPr>
              <a:spLocks noChangeArrowheads="1"/>
            </p:cNvSpPr>
            <p:nvPr/>
          </p:nvSpPr>
          <p:spPr bwMode="auto">
            <a:xfrm>
              <a:off x="8709025" y="6536508"/>
              <a:ext cx="96838" cy="10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3" name="Oval 72"/>
            <p:cNvSpPr>
              <a:spLocks noChangeArrowheads="1"/>
            </p:cNvSpPr>
            <p:nvPr/>
          </p:nvSpPr>
          <p:spPr bwMode="auto">
            <a:xfrm>
              <a:off x="9278937" y="5537970"/>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4" name="Oval 73"/>
            <p:cNvSpPr>
              <a:spLocks noChangeArrowheads="1"/>
            </p:cNvSpPr>
            <p:nvPr/>
          </p:nvSpPr>
          <p:spPr bwMode="auto">
            <a:xfrm>
              <a:off x="9185275" y="54443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5" name="Oval 74"/>
            <p:cNvSpPr>
              <a:spLocks noChangeArrowheads="1"/>
            </p:cNvSpPr>
            <p:nvPr/>
          </p:nvSpPr>
          <p:spPr bwMode="auto">
            <a:xfrm>
              <a:off x="10525125" y="2564583"/>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6" name="Oval 75"/>
            <p:cNvSpPr>
              <a:spLocks noChangeArrowheads="1"/>
            </p:cNvSpPr>
            <p:nvPr/>
          </p:nvSpPr>
          <p:spPr bwMode="auto">
            <a:xfrm>
              <a:off x="11849100" y="2616970"/>
              <a:ext cx="128588" cy="1238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7" name="Oval 76"/>
            <p:cNvSpPr>
              <a:spLocks noChangeArrowheads="1"/>
            </p:cNvSpPr>
            <p:nvPr/>
          </p:nvSpPr>
          <p:spPr bwMode="auto">
            <a:xfrm>
              <a:off x="11034712" y="2740795"/>
              <a:ext cx="68263"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8" name="Oval 77"/>
            <p:cNvSpPr>
              <a:spLocks noChangeArrowheads="1"/>
            </p:cNvSpPr>
            <p:nvPr/>
          </p:nvSpPr>
          <p:spPr bwMode="auto">
            <a:xfrm>
              <a:off x="11293475" y="2666183"/>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9" name="Oval 78"/>
            <p:cNvSpPr>
              <a:spLocks noChangeArrowheads="1"/>
            </p:cNvSpPr>
            <p:nvPr/>
          </p:nvSpPr>
          <p:spPr bwMode="auto">
            <a:xfrm>
              <a:off x="11293475" y="30344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0" name="Oval 79"/>
            <p:cNvSpPr>
              <a:spLocks noChangeArrowheads="1"/>
            </p:cNvSpPr>
            <p:nvPr/>
          </p:nvSpPr>
          <p:spPr bwMode="auto">
            <a:xfrm>
              <a:off x="10866437" y="310909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1" name="Oval 80"/>
            <p:cNvSpPr>
              <a:spLocks noChangeArrowheads="1"/>
            </p:cNvSpPr>
            <p:nvPr/>
          </p:nvSpPr>
          <p:spPr bwMode="auto">
            <a:xfrm>
              <a:off x="10866437" y="3972695"/>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2" name="Oval 81"/>
            <p:cNvSpPr>
              <a:spLocks noChangeArrowheads="1"/>
            </p:cNvSpPr>
            <p:nvPr/>
          </p:nvSpPr>
          <p:spPr bwMode="auto">
            <a:xfrm>
              <a:off x="10090150" y="35297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3" name="Oval 82"/>
            <p:cNvSpPr>
              <a:spLocks noChangeArrowheads="1"/>
            </p:cNvSpPr>
            <p:nvPr/>
          </p:nvSpPr>
          <p:spPr bwMode="auto">
            <a:xfrm>
              <a:off x="12484100" y="1926408"/>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4" name="Oval 83"/>
            <p:cNvSpPr>
              <a:spLocks noChangeArrowheads="1"/>
            </p:cNvSpPr>
            <p:nvPr/>
          </p:nvSpPr>
          <p:spPr bwMode="auto">
            <a:xfrm>
              <a:off x="11914187" y="1153295"/>
              <a:ext cx="100013" cy="984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5" name="Oval 84"/>
            <p:cNvSpPr>
              <a:spLocks noChangeArrowheads="1"/>
            </p:cNvSpPr>
            <p:nvPr/>
          </p:nvSpPr>
          <p:spPr bwMode="auto">
            <a:xfrm>
              <a:off x="11961812"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6" name="Oval 85"/>
            <p:cNvSpPr>
              <a:spLocks noChangeArrowheads="1"/>
            </p:cNvSpPr>
            <p:nvPr/>
          </p:nvSpPr>
          <p:spPr bwMode="auto">
            <a:xfrm>
              <a:off x="11722100" y="99613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7" name="Oval 86"/>
            <p:cNvSpPr>
              <a:spLocks noChangeArrowheads="1"/>
            </p:cNvSpPr>
            <p:nvPr/>
          </p:nvSpPr>
          <p:spPr bwMode="auto">
            <a:xfrm>
              <a:off x="12420600" y="786583"/>
              <a:ext cx="107950" cy="1079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8" name="Oval 87"/>
            <p:cNvSpPr>
              <a:spLocks noChangeArrowheads="1"/>
            </p:cNvSpPr>
            <p:nvPr/>
          </p:nvSpPr>
          <p:spPr bwMode="auto">
            <a:xfrm>
              <a:off x="12720637"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9" name="Oval 88"/>
            <p:cNvSpPr>
              <a:spLocks noChangeArrowheads="1"/>
            </p:cNvSpPr>
            <p:nvPr/>
          </p:nvSpPr>
          <p:spPr bwMode="auto">
            <a:xfrm>
              <a:off x="11914187" y="1480320"/>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0" name="Oval 89"/>
            <p:cNvSpPr>
              <a:spLocks noChangeArrowheads="1"/>
            </p:cNvSpPr>
            <p:nvPr/>
          </p:nvSpPr>
          <p:spPr bwMode="auto">
            <a:xfrm>
              <a:off x="12307887" y="650058"/>
              <a:ext cx="77788"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1" name="Oval 90"/>
            <p:cNvSpPr>
              <a:spLocks noChangeArrowheads="1"/>
            </p:cNvSpPr>
            <p:nvPr/>
          </p:nvSpPr>
          <p:spPr bwMode="auto">
            <a:xfrm>
              <a:off x="11609387" y="6087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2" name="Oval 91"/>
            <p:cNvSpPr>
              <a:spLocks noChangeArrowheads="1"/>
            </p:cNvSpPr>
            <p:nvPr/>
          </p:nvSpPr>
          <p:spPr bwMode="auto">
            <a:xfrm>
              <a:off x="11369675" y="267470"/>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3" name="Oval 92"/>
            <p:cNvSpPr>
              <a:spLocks noChangeArrowheads="1"/>
            </p:cNvSpPr>
            <p:nvPr/>
          </p:nvSpPr>
          <p:spPr bwMode="auto">
            <a:xfrm>
              <a:off x="11722100" y="1372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4" name="Oval 93"/>
            <p:cNvSpPr>
              <a:spLocks noChangeArrowheads="1"/>
            </p:cNvSpPr>
            <p:nvPr/>
          </p:nvSpPr>
          <p:spPr bwMode="auto">
            <a:xfrm>
              <a:off x="11914187" y="332558"/>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5" name="Oval 94"/>
            <p:cNvSpPr>
              <a:spLocks noChangeArrowheads="1"/>
            </p:cNvSpPr>
            <p:nvPr/>
          </p:nvSpPr>
          <p:spPr bwMode="auto">
            <a:xfrm>
              <a:off x="12014200" y="-16692"/>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6" name="Oval 95"/>
            <p:cNvSpPr>
              <a:spLocks noChangeArrowheads="1"/>
            </p:cNvSpPr>
            <p:nvPr/>
          </p:nvSpPr>
          <p:spPr bwMode="auto">
            <a:xfrm>
              <a:off x="12307887" y="-324667"/>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7" name="Oval 96"/>
            <p:cNvSpPr>
              <a:spLocks noChangeArrowheads="1"/>
            </p:cNvSpPr>
            <p:nvPr/>
          </p:nvSpPr>
          <p:spPr bwMode="auto">
            <a:xfrm>
              <a:off x="12484100" y="770"/>
              <a:ext cx="8572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8" name="Oval 97"/>
            <p:cNvSpPr>
              <a:spLocks noChangeArrowheads="1"/>
            </p:cNvSpPr>
            <p:nvPr/>
          </p:nvSpPr>
          <p:spPr bwMode="auto">
            <a:xfrm>
              <a:off x="13076238" y="-96067"/>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9" name="Oval 98"/>
            <p:cNvSpPr>
              <a:spLocks noChangeArrowheads="1"/>
            </p:cNvSpPr>
            <p:nvPr/>
          </p:nvSpPr>
          <p:spPr bwMode="auto">
            <a:xfrm>
              <a:off x="12919075" y="-685030"/>
              <a:ext cx="57150"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0" name="Oval 99"/>
            <p:cNvSpPr>
              <a:spLocks noChangeArrowheads="1"/>
            </p:cNvSpPr>
            <p:nvPr/>
          </p:nvSpPr>
          <p:spPr bwMode="auto">
            <a:xfrm>
              <a:off x="13208000" y="-759642"/>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1" name="Oval 100"/>
            <p:cNvSpPr>
              <a:spLocks noChangeArrowheads="1"/>
            </p:cNvSpPr>
            <p:nvPr/>
          </p:nvSpPr>
          <p:spPr bwMode="auto">
            <a:xfrm>
              <a:off x="12946062" y="-132320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2" name="Oval 101"/>
            <p:cNvSpPr>
              <a:spLocks noChangeArrowheads="1"/>
            </p:cNvSpPr>
            <p:nvPr/>
          </p:nvSpPr>
          <p:spPr bwMode="auto">
            <a:xfrm>
              <a:off x="12285662" y="-1256530"/>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3" name="Oval 102"/>
            <p:cNvSpPr>
              <a:spLocks noChangeArrowheads="1"/>
            </p:cNvSpPr>
            <p:nvPr/>
          </p:nvSpPr>
          <p:spPr bwMode="auto">
            <a:xfrm>
              <a:off x="11399837" y="-880292"/>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4" name="Oval 103"/>
            <p:cNvSpPr>
              <a:spLocks noChangeArrowheads="1"/>
            </p:cNvSpPr>
            <p:nvPr/>
          </p:nvSpPr>
          <p:spPr bwMode="auto">
            <a:xfrm>
              <a:off x="11961812" y="-858067"/>
              <a:ext cx="22225" cy="22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5" name="Oval 104"/>
            <p:cNvSpPr>
              <a:spLocks noChangeArrowheads="1"/>
            </p:cNvSpPr>
            <p:nvPr/>
          </p:nvSpPr>
          <p:spPr bwMode="auto">
            <a:xfrm>
              <a:off x="12014200" y="-1023167"/>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6" name="Oval 105"/>
            <p:cNvSpPr>
              <a:spLocks noChangeArrowheads="1"/>
            </p:cNvSpPr>
            <p:nvPr/>
          </p:nvSpPr>
          <p:spPr bwMode="auto">
            <a:xfrm>
              <a:off x="11369675" y="-1097780"/>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7" name="Oval 106"/>
            <p:cNvSpPr>
              <a:spLocks noChangeArrowheads="1"/>
            </p:cNvSpPr>
            <p:nvPr/>
          </p:nvSpPr>
          <p:spPr bwMode="auto">
            <a:xfrm>
              <a:off x="11488737" y="-12787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8" name="Oval 107"/>
            <p:cNvSpPr>
              <a:spLocks noChangeArrowheads="1"/>
            </p:cNvSpPr>
            <p:nvPr/>
          </p:nvSpPr>
          <p:spPr bwMode="auto">
            <a:xfrm>
              <a:off x="11369675"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9" name="Oval 108"/>
            <p:cNvSpPr>
              <a:spLocks noChangeArrowheads="1"/>
            </p:cNvSpPr>
            <p:nvPr/>
          </p:nvSpPr>
          <p:spPr bwMode="auto">
            <a:xfrm>
              <a:off x="11741150" y="-2029642"/>
              <a:ext cx="7778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0" name="Oval 109"/>
            <p:cNvSpPr>
              <a:spLocks noChangeArrowheads="1"/>
            </p:cNvSpPr>
            <p:nvPr/>
          </p:nvSpPr>
          <p:spPr bwMode="auto">
            <a:xfrm>
              <a:off x="10693400" y="-1462905"/>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1" name="Oval 110"/>
            <p:cNvSpPr>
              <a:spLocks noChangeArrowheads="1"/>
            </p:cNvSpPr>
            <p:nvPr/>
          </p:nvSpPr>
          <p:spPr bwMode="auto">
            <a:xfrm>
              <a:off x="12569825" y="-2126480"/>
              <a:ext cx="7620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2" name="Oval 111"/>
            <p:cNvSpPr>
              <a:spLocks noChangeArrowheads="1"/>
            </p:cNvSpPr>
            <p:nvPr/>
          </p:nvSpPr>
          <p:spPr bwMode="auto">
            <a:xfrm>
              <a:off x="12720637" y="-2126480"/>
              <a:ext cx="74613"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3" name="Oval 112"/>
            <p:cNvSpPr>
              <a:spLocks noChangeArrowheads="1"/>
            </p:cNvSpPr>
            <p:nvPr/>
          </p:nvSpPr>
          <p:spPr bwMode="auto">
            <a:xfrm>
              <a:off x="12866687" y="-1953442"/>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4" name="Oval 113"/>
            <p:cNvSpPr>
              <a:spLocks noChangeArrowheads="1"/>
            </p:cNvSpPr>
            <p:nvPr/>
          </p:nvSpPr>
          <p:spPr bwMode="auto">
            <a:xfrm>
              <a:off x="12866687"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5" name="Oval 114"/>
            <p:cNvSpPr>
              <a:spLocks noChangeArrowheads="1"/>
            </p:cNvSpPr>
            <p:nvPr/>
          </p:nvSpPr>
          <p:spPr bwMode="auto">
            <a:xfrm>
              <a:off x="12149137" y="-274243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6" name="Oval 115"/>
            <p:cNvSpPr>
              <a:spLocks noChangeArrowheads="1"/>
            </p:cNvSpPr>
            <p:nvPr/>
          </p:nvSpPr>
          <p:spPr bwMode="auto">
            <a:xfrm>
              <a:off x="12231687" y="-2674167"/>
              <a:ext cx="57150"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7" name="Oval 116"/>
            <p:cNvSpPr>
              <a:spLocks noChangeArrowheads="1"/>
            </p:cNvSpPr>
            <p:nvPr/>
          </p:nvSpPr>
          <p:spPr bwMode="auto">
            <a:xfrm>
              <a:off x="11215687" y="-2858317"/>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8" name="Oval 117"/>
            <p:cNvSpPr>
              <a:spLocks noChangeArrowheads="1"/>
            </p:cNvSpPr>
            <p:nvPr/>
          </p:nvSpPr>
          <p:spPr bwMode="auto">
            <a:xfrm>
              <a:off x="10836275" y="-2791642"/>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9" name="Oval 118"/>
            <p:cNvSpPr>
              <a:spLocks noChangeArrowheads="1"/>
            </p:cNvSpPr>
            <p:nvPr/>
          </p:nvSpPr>
          <p:spPr bwMode="auto">
            <a:xfrm>
              <a:off x="11012487" y="-2497955"/>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0" name="Oval 119"/>
            <p:cNvSpPr>
              <a:spLocks noChangeArrowheads="1"/>
            </p:cNvSpPr>
            <p:nvPr/>
          </p:nvSpPr>
          <p:spPr bwMode="auto">
            <a:xfrm>
              <a:off x="11163300" y="-2247130"/>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1" name="Oval 120"/>
            <p:cNvSpPr>
              <a:spLocks noChangeArrowheads="1"/>
            </p:cNvSpPr>
            <p:nvPr/>
          </p:nvSpPr>
          <p:spPr bwMode="auto">
            <a:xfrm>
              <a:off x="10775950" y="-2272530"/>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2" name="Oval 121"/>
            <p:cNvSpPr>
              <a:spLocks noChangeArrowheads="1"/>
            </p:cNvSpPr>
            <p:nvPr/>
          </p:nvSpPr>
          <p:spPr bwMode="auto">
            <a:xfrm>
              <a:off x="10731500" y="-254240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3" name="Oval 122"/>
            <p:cNvSpPr>
              <a:spLocks noChangeArrowheads="1"/>
            </p:cNvSpPr>
            <p:nvPr/>
          </p:nvSpPr>
          <p:spPr bwMode="auto">
            <a:xfrm>
              <a:off x="11777662" y="-3001192"/>
              <a:ext cx="41275"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4" name="Oval 123"/>
            <p:cNvSpPr>
              <a:spLocks noChangeArrowheads="1"/>
            </p:cNvSpPr>
            <p:nvPr/>
          </p:nvSpPr>
          <p:spPr bwMode="auto">
            <a:xfrm>
              <a:off x="11741150" y="-3232968"/>
              <a:ext cx="36513"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5" name="Oval 124"/>
            <p:cNvSpPr>
              <a:spLocks noChangeArrowheads="1"/>
            </p:cNvSpPr>
            <p:nvPr/>
          </p:nvSpPr>
          <p:spPr bwMode="auto">
            <a:xfrm>
              <a:off x="11760200" y="-34933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6" name="Oval 125"/>
            <p:cNvSpPr>
              <a:spLocks noChangeArrowheads="1"/>
            </p:cNvSpPr>
            <p:nvPr/>
          </p:nvSpPr>
          <p:spPr bwMode="auto">
            <a:xfrm>
              <a:off x="11628437" y="-34520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7" name="Oval 126"/>
            <p:cNvSpPr>
              <a:spLocks noChangeArrowheads="1"/>
            </p:cNvSpPr>
            <p:nvPr/>
          </p:nvSpPr>
          <p:spPr bwMode="auto">
            <a:xfrm>
              <a:off x="11542712" y="-3837805"/>
              <a:ext cx="58738"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8" name="Oval 127"/>
            <p:cNvSpPr>
              <a:spLocks noChangeArrowheads="1"/>
            </p:cNvSpPr>
            <p:nvPr/>
          </p:nvSpPr>
          <p:spPr bwMode="auto">
            <a:xfrm>
              <a:off x="11163300" y="-3683818"/>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9" name="Oval 128"/>
            <p:cNvSpPr>
              <a:spLocks noChangeArrowheads="1"/>
            </p:cNvSpPr>
            <p:nvPr/>
          </p:nvSpPr>
          <p:spPr bwMode="auto">
            <a:xfrm>
              <a:off x="9293225" y="-3969568"/>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0" name="Oval 129"/>
            <p:cNvSpPr>
              <a:spLocks noChangeArrowheads="1"/>
            </p:cNvSpPr>
            <p:nvPr/>
          </p:nvSpPr>
          <p:spPr bwMode="auto">
            <a:xfrm>
              <a:off x="10277475" y="-425055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1" name="Oval 130"/>
            <p:cNvSpPr>
              <a:spLocks noChangeArrowheads="1"/>
            </p:cNvSpPr>
            <p:nvPr/>
          </p:nvSpPr>
          <p:spPr bwMode="auto">
            <a:xfrm>
              <a:off x="10137775" y="-4448993"/>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2" name="Oval 131"/>
            <p:cNvSpPr>
              <a:spLocks noChangeArrowheads="1"/>
            </p:cNvSpPr>
            <p:nvPr/>
          </p:nvSpPr>
          <p:spPr bwMode="auto">
            <a:xfrm>
              <a:off x="9402762" y="-4250555"/>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3" name="Oval 132"/>
            <p:cNvSpPr>
              <a:spLocks noChangeArrowheads="1"/>
            </p:cNvSpPr>
            <p:nvPr/>
          </p:nvSpPr>
          <p:spPr bwMode="auto">
            <a:xfrm>
              <a:off x="8739187" y="-4709343"/>
              <a:ext cx="30163"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4" name="Oval 133"/>
            <p:cNvSpPr>
              <a:spLocks noChangeArrowheads="1"/>
            </p:cNvSpPr>
            <p:nvPr/>
          </p:nvSpPr>
          <p:spPr bwMode="auto">
            <a:xfrm>
              <a:off x="9072562" y="-535069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5" name="Oval 134"/>
            <p:cNvSpPr>
              <a:spLocks noChangeArrowheads="1"/>
            </p:cNvSpPr>
            <p:nvPr/>
          </p:nvSpPr>
          <p:spPr bwMode="auto">
            <a:xfrm>
              <a:off x="9432925" y="-574121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6" name="Oval 135"/>
            <p:cNvSpPr>
              <a:spLocks noChangeArrowheads="1"/>
            </p:cNvSpPr>
            <p:nvPr/>
          </p:nvSpPr>
          <p:spPr bwMode="auto">
            <a:xfrm>
              <a:off x="9658350" y="-51062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7" name="Oval 136"/>
            <p:cNvSpPr>
              <a:spLocks noChangeArrowheads="1"/>
            </p:cNvSpPr>
            <p:nvPr/>
          </p:nvSpPr>
          <p:spPr bwMode="auto">
            <a:xfrm>
              <a:off x="8426450" y="-5218930"/>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8" name="Oval 137"/>
            <p:cNvSpPr>
              <a:spLocks noChangeArrowheads="1"/>
            </p:cNvSpPr>
            <p:nvPr/>
          </p:nvSpPr>
          <p:spPr bwMode="auto">
            <a:xfrm>
              <a:off x="8329612" y="-5106218"/>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9" name="Oval 138"/>
            <p:cNvSpPr>
              <a:spLocks noChangeArrowheads="1"/>
            </p:cNvSpPr>
            <p:nvPr/>
          </p:nvSpPr>
          <p:spPr bwMode="auto">
            <a:xfrm>
              <a:off x="8329612" y="-5587230"/>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0" name="Oval 139"/>
            <p:cNvSpPr>
              <a:spLocks noChangeArrowheads="1"/>
            </p:cNvSpPr>
            <p:nvPr/>
          </p:nvSpPr>
          <p:spPr bwMode="auto">
            <a:xfrm>
              <a:off x="8674100" y="-54824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1" name="Oval 140"/>
            <p:cNvSpPr>
              <a:spLocks noChangeArrowheads="1"/>
            </p:cNvSpPr>
            <p:nvPr/>
          </p:nvSpPr>
          <p:spPr bwMode="auto">
            <a:xfrm>
              <a:off x="9972675" y="-506494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2" name="Oval 141"/>
            <p:cNvSpPr>
              <a:spLocks noChangeArrowheads="1"/>
            </p:cNvSpPr>
            <p:nvPr/>
          </p:nvSpPr>
          <p:spPr bwMode="auto">
            <a:xfrm>
              <a:off x="7732712" y="-5914255"/>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3" name="Oval 142"/>
            <p:cNvSpPr>
              <a:spLocks noChangeArrowheads="1"/>
            </p:cNvSpPr>
            <p:nvPr/>
          </p:nvSpPr>
          <p:spPr bwMode="auto">
            <a:xfrm>
              <a:off x="6340475" y="-5661843"/>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4" name="Oval 143"/>
            <p:cNvSpPr>
              <a:spLocks noChangeArrowheads="1"/>
            </p:cNvSpPr>
            <p:nvPr/>
          </p:nvSpPr>
          <p:spPr bwMode="auto">
            <a:xfrm>
              <a:off x="6224587" y="-5718993"/>
              <a:ext cx="47625" cy="53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5" name="Oval 144"/>
            <p:cNvSpPr>
              <a:spLocks noChangeArrowheads="1"/>
            </p:cNvSpPr>
            <p:nvPr/>
          </p:nvSpPr>
          <p:spPr bwMode="auto">
            <a:xfrm>
              <a:off x="6249987" y="-6266680"/>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6" name="Oval 145"/>
            <p:cNvSpPr>
              <a:spLocks noChangeArrowheads="1"/>
            </p:cNvSpPr>
            <p:nvPr/>
          </p:nvSpPr>
          <p:spPr bwMode="auto">
            <a:xfrm>
              <a:off x="5965825" y="-544435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7" name="Oval 146"/>
            <p:cNvSpPr>
              <a:spLocks noChangeArrowheads="1"/>
            </p:cNvSpPr>
            <p:nvPr/>
          </p:nvSpPr>
          <p:spPr bwMode="auto">
            <a:xfrm>
              <a:off x="4933950" y="-5507855"/>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8" name="Oval 147"/>
            <p:cNvSpPr>
              <a:spLocks noChangeArrowheads="1"/>
            </p:cNvSpPr>
            <p:nvPr/>
          </p:nvSpPr>
          <p:spPr bwMode="auto">
            <a:xfrm>
              <a:off x="4816475" y="-52681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9" name="Oval 148"/>
            <p:cNvSpPr>
              <a:spLocks noChangeArrowheads="1"/>
            </p:cNvSpPr>
            <p:nvPr/>
          </p:nvSpPr>
          <p:spPr bwMode="auto">
            <a:xfrm>
              <a:off x="4516437" y="-4974455"/>
              <a:ext cx="74613"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0" name="Oval 149"/>
            <p:cNvSpPr>
              <a:spLocks noChangeArrowheads="1"/>
            </p:cNvSpPr>
            <p:nvPr/>
          </p:nvSpPr>
          <p:spPr bwMode="auto">
            <a:xfrm>
              <a:off x="3833812" y="-4822055"/>
              <a:ext cx="7143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1" name="Oval 150"/>
            <p:cNvSpPr>
              <a:spLocks noChangeArrowheads="1"/>
            </p:cNvSpPr>
            <p:nvPr/>
          </p:nvSpPr>
          <p:spPr bwMode="auto">
            <a:xfrm>
              <a:off x="3833812" y="-5268143"/>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2" name="Oval 151"/>
            <p:cNvSpPr>
              <a:spLocks noChangeArrowheads="1"/>
            </p:cNvSpPr>
            <p:nvPr/>
          </p:nvSpPr>
          <p:spPr bwMode="auto">
            <a:xfrm>
              <a:off x="4073525" y="-5766618"/>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3" name="Oval 152"/>
            <p:cNvSpPr>
              <a:spLocks noChangeArrowheads="1"/>
            </p:cNvSpPr>
            <p:nvPr/>
          </p:nvSpPr>
          <p:spPr bwMode="auto">
            <a:xfrm>
              <a:off x="3600450" y="-587933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4" name="Oval 153"/>
            <p:cNvSpPr>
              <a:spLocks noChangeArrowheads="1"/>
            </p:cNvSpPr>
            <p:nvPr/>
          </p:nvSpPr>
          <p:spPr bwMode="auto">
            <a:xfrm>
              <a:off x="3754437" y="-629208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5" name="Oval 154"/>
            <p:cNvSpPr>
              <a:spLocks noChangeArrowheads="1"/>
            </p:cNvSpPr>
            <p:nvPr/>
          </p:nvSpPr>
          <p:spPr bwMode="auto">
            <a:xfrm>
              <a:off x="4378325" y="-625874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6" name="Oval 155"/>
            <p:cNvSpPr>
              <a:spLocks noChangeArrowheads="1"/>
            </p:cNvSpPr>
            <p:nvPr/>
          </p:nvSpPr>
          <p:spPr bwMode="auto">
            <a:xfrm>
              <a:off x="4838700" y="-6244455"/>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7" name="Oval 156"/>
            <p:cNvSpPr>
              <a:spLocks noChangeArrowheads="1"/>
            </p:cNvSpPr>
            <p:nvPr/>
          </p:nvSpPr>
          <p:spPr bwMode="auto">
            <a:xfrm>
              <a:off x="3146425" y="-6007918"/>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8" name="Oval 157"/>
            <p:cNvSpPr>
              <a:spLocks noChangeArrowheads="1"/>
            </p:cNvSpPr>
            <p:nvPr/>
          </p:nvSpPr>
          <p:spPr bwMode="auto">
            <a:xfrm>
              <a:off x="2576512" y="-5845993"/>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122" pitchFamily="34" typeface="微软雅黑"/>
                <a:ea typeface="+mn-ea"/>
              </a:endParaRPr>
            </a:p>
          </p:txBody>
        </p:sp>
        <p:sp>
          <p:nvSpPr>
            <p:cNvPr id="269" name="Oval 158"/>
            <p:cNvSpPr>
              <a:spLocks noChangeArrowheads="1"/>
            </p:cNvSpPr>
            <p:nvPr/>
          </p:nvSpPr>
          <p:spPr bwMode="auto">
            <a:xfrm>
              <a:off x="1217612" y="-4544243"/>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0" name="Oval 159"/>
            <p:cNvSpPr>
              <a:spLocks noChangeArrowheads="1"/>
            </p:cNvSpPr>
            <p:nvPr/>
          </p:nvSpPr>
          <p:spPr bwMode="auto">
            <a:xfrm>
              <a:off x="1217612" y="-4803005"/>
              <a:ext cx="57150"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1" name="Oval 160"/>
            <p:cNvSpPr>
              <a:spLocks noChangeArrowheads="1"/>
            </p:cNvSpPr>
            <p:nvPr/>
          </p:nvSpPr>
          <p:spPr bwMode="auto">
            <a:xfrm>
              <a:off x="1492250" y="-4679180"/>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2" name="Oval 161"/>
            <p:cNvSpPr>
              <a:spLocks noChangeArrowheads="1"/>
            </p:cNvSpPr>
            <p:nvPr/>
          </p:nvSpPr>
          <p:spPr bwMode="auto">
            <a:xfrm>
              <a:off x="1712912" y="-480300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3" name="Oval 162"/>
            <p:cNvSpPr>
              <a:spLocks noChangeArrowheads="1"/>
            </p:cNvSpPr>
            <p:nvPr/>
          </p:nvSpPr>
          <p:spPr bwMode="auto">
            <a:xfrm>
              <a:off x="1739900" y="-4896668"/>
              <a:ext cx="25400"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4" name="Oval 163"/>
            <p:cNvSpPr>
              <a:spLocks noChangeArrowheads="1"/>
            </p:cNvSpPr>
            <p:nvPr/>
          </p:nvSpPr>
          <p:spPr bwMode="auto">
            <a:xfrm>
              <a:off x="1927225" y="-5684068"/>
              <a:ext cx="71438"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5" name="Oval 164"/>
            <p:cNvSpPr>
              <a:spLocks noChangeArrowheads="1"/>
            </p:cNvSpPr>
            <p:nvPr/>
          </p:nvSpPr>
          <p:spPr bwMode="auto">
            <a:xfrm>
              <a:off x="974725" y="-4220393"/>
              <a:ext cx="47625"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6" name="Oval 165"/>
            <p:cNvSpPr>
              <a:spLocks noChangeArrowheads="1"/>
            </p:cNvSpPr>
            <p:nvPr/>
          </p:nvSpPr>
          <p:spPr bwMode="auto">
            <a:xfrm>
              <a:off x="466725" y="-3953693"/>
              <a:ext cx="49213"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7" name="Oval 166"/>
            <p:cNvSpPr>
              <a:spLocks noChangeArrowheads="1"/>
            </p:cNvSpPr>
            <p:nvPr/>
          </p:nvSpPr>
          <p:spPr bwMode="auto">
            <a:xfrm>
              <a:off x="111125" y="-3733030"/>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8" name="Oval 167"/>
            <p:cNvSpPr>
              <a:spLocks noChangeArrowheads="1"/>
            </p:cNvSpPr>
            <p:nvPr/>
          </p:nvSpPr>
          <p:spPr bwMode="auto">
            <a:xfrm>
              <a:off x="557212" y="-3777480"/>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9" name="Oval 168"/>
            <p:cNvSpPr>
              <a:spLocks noChangeArrowheads="1"/>
            </p:cNvSpPr>
            <p:nvPr/>
          </p:nvSpPr>
          <p:spPr bwMode="auto">
            <a:xfrm>
              <a:off x="1244600" y="-4018780"/>
              <a:ext cx="30163"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0" name="Oval 169"/>
            <p:cNvSpPr>
              <a:spLocks noChangeArrowheads="1"/>
            </p:cNvSpPr>
            <p:nvPr/>
          </p:nvSpPr>
          <p:spPr bwMode="auto">
            <a:xfrm>
              <a:off x="1308100" y="-4280718"/>
              <a:ext cx="33338"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1" name="Oval 170"/>
            <p:cNvSpPr>
              <a:spLocks noChangeArrowheads="1"/>
            </p:cNvSpPr>
            <p:nvPr/>
          </p:nvSpPr>
          <p:spPr bwMode="auto">
            <a:xfrm>
              <a:off x="2482850" y="-4453755"/>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2" name="Oval 171"/>
            <p:cNvSpPr>
              <a:spLocks noChangeArrowheads="1"/>
            </p:cNvSpPr>
            <p:nvPr/>
          </p:nvSpPr>
          <p:spPr bwMode="auto">
            <a:xfrm>
              <a:off x="-512763" y="-2993255"/>
              <a:ext cx="57150"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3" name="Oval 172"/>
            <p:cNvSpPr>
              <a:spLocks noChangeArrowheads="1"/>
            </p:cNvSpPr>
            <p:nvPr/>
          </p:nvSpPr>
          <p:spPr bwMode="auto">
            <a:xfrm>
              <a:off x="-485775" y="-2577330"/>
              <a:ext cx="93663"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sp>
        <p:nvSpPr>
          <p:cNvPr id="285" name="矩形 36"/>
          <p:cNvSpPr>
            <a:spLocks noChangeArrowheads="1"/>
          </p:cNvSpPr>
          <p:nvPr/>
        </p:nvSpPr>
        <p:spPr bwMode="auto">
          <a:xfrm>
            <a:off x="2753004" y="3545823"/>
            <a:ext cx="10262591"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eaLnBrk="1" hangingPunct="1"/>
            <a:r>
              <a:rPr altLang="zh-CN" lang="en-US" sz="3200">
                <a:solidFill>
                  <a:srgbClr val="404040"/>
                </a:solidFill>
                <a:latin charset="0" pitchFamily="34" typeface="Arial"/>
              </a:rPr>
              <a:t>Professional Commercial Project Plan</a:t>
            </a:r>
          </a:p>
        </p:txBody>
      </p:sp>
      <p:sp>
        <p:nvSpPr>
          <p:cNvPr id="4" name="TextBox 7"/>
          <p:cNvSpPr>
            <a:spLocks noChangeArrowheads="1"/>
          </p:cNvSpPr>
          <p:nvPr/>
        </p:nvSpPr>
        <p:spPr bwMode="auto">
          <a:xfrm>
            <a:off x="4561595" y="8884295"/>
            <a:ext cx="812915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sz="2400">
                <a:solidFill>
                  <a:schemeClr val="bg1"/>
                </a:solidFill>
                <a:latin charset="-122" pitchFamily="34" typeface="微软雅黑"/>
                <a:ea charset="-122" pitchFamily="34" typeface="微软雅黑"/>
                <a:sym charset="-122" pitchFamily="34" typeface="微软雅黑"/>
              </a:rPr>
              <a:t>这里输入商业计划书或公司团队名称</a:t>
            </a:r>
          </a:p>
        </p:txBody>
      </p:sp>
      <p:sp>
        <p:nvSpPr>
          <p:cNvPr id="457" name="圆角矩形 456"/>
          <p:cNvSpPr/>
          <p:nvPr/>
        </p:nvSpPr>
        <p:spPr>
          <a:xfrm rot="16200000">
            <a:off x="7785119" y="3474552"/>
            <a:ext cx="1080000" cy="36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8" name="圆角矩形 457"/>
          <p:cNvSpPr/>
          <p:nvPr/>
        </p:nvSpPr>
        <p:spPr>
          <a:xfrm rot="16200000">
            <a:off x="7699199" y="6126312"/>
            <a:ext cx="1080000" cy="36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9" name="圆角矩形 458"/>
          <p:cNvSpPr/>
          <p:nvPr/>
        </p:nvSpPr>
        <p:spPr>
          <a:xfrm rot="10800000">
            <a:off x="6385799" y="4843391"/>
            <a:ext cx="1080000" cy="36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0" name="圆角矩形 459"/>
          <p:cNvSpPr/>
          <p:nvPr/>
        </p:nvSpPr>
        <p:spPr>
          <a:xfrm rot="10800000">
            <a:off x="9037559" y="4843391"/>
            <a:ext cx="1080000" cy="36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1" name="圆角矩形 460"/>
          <p:cNvSpPr/>
          <p:nvPr/>
        </p:nvSpPr>
        <p:spPr>
          <a:xfrm rot="2700000">
            <a:off x="8680646" y="5768552"/>
            <a:ext cx="1080000" cy="36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2" name="圆角矩形 461"/>
          <p:cNvSpPr/>
          <p:nvPr/>
        </p:nvSpPr>
        <p:spPr>
          <a:xfrm rot="2700000">
            <a:off x="6805568" y="3893474"/>
            <a:ext cx="1080000" cy="36000"/>
          </a:xfrm>
          <a:prstGeom prst="roundRect">
            <a:avLst/>
          </a:prstGeom>
          <a:solidFill>
            <a:schemeClr val="accent3"/>
          </a:solidFill>
          <a:ln cap="flat" w="9525">
            <a:noFill/>
            <a:prstDash val="solid"/>
            <a:miter lim="800000"/>
          </a:ln>
        </p:spPr>
        <p:txBody>
          <a:bodyPr anchor="t" anchorCtr="0" bIns="84107" compatLnSpc="1" lIns="168213" numCol="1" rIns="168213" tIns="84107" vert="horz" wrap="square">
            <a:prstTxWarp prst="textNoShape">
              <a:avLst/>
            </a:prstTxWarp>
          </a:bodyPr>
          <a:lstStyle/>
          <a:p>
            <a:endParaRPr altLang="en-US" lang="zh-CN">
              <a:solidFill>
                <a:schemeClr val="tx1"/>
              </a:solidFill>
              <a:latin charset="0" pitchFamily="34" typeface="Calibri"/>
              <a:ea charset="-122" typeface="宋体"/>
            </a:endParaRPr>
          </a:p>
        </p:txBody>
      </p:sp>
      <p:sp>
        <p:nvSpPr>
          <p:cNvPr id="463" name="圆角矩形 462"/>
          <p:cNvSpPr/>
          <p:nvPr/>
        </p:nvSpPr>
        <p:spPr>
          <a:xfrm flipH="1" rot="18900000">
            <a:off x="6835203" y="5744196"/>
            <a:ext cx="1080000" cy="36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4" name="圆角矩形 463"/>
          <p:cNvSpPr/>
          <p:nvPr/>
        </p:nvSpPr>
        <p:spPr>
          <a:xfrm flipH="1" rot="18900000">
            <a:off x="8663051" y="3865626"/>
            <a:ext cx="1167476" cy="36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5" name="任意多边形 464"/>
          <p:cNvSpPr/>
          <p:nvPr/>
        </p:nvSpPr>
        <p:spPr>
          <a:xfrm>
            <a:off x="7737857" y="4234629"/>
            <a:ext cx="600891" cy="120178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6" name="任意多边形 465"/>
          <p:cNvSpPr/>
          <p:nvPr/>
        </p:nvSpPr>
        <p:spPr>
          <a:xfrm flipH="1">
            <a:off x="8310793" y="4234629"/>
            <a:ext cx="600891" cy="120178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7" name="任意多边形 466"/>
          <p:cNvSpPr/>
          <p:nvPr/>
        </p:nvSpPr>
        <p:spPr>
          <a:xfrm>
            <a:off x="7983638" y="4486264"/>
            <a:ext cx="349256" cy="69851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8" name="任意多边形 467"/>
          <p:cNvSpPr/>
          <p:nvPr/>
        </p:nvSpPr>
        <p:spPr>
          <a:xfrm flipH="1">
            <a:off x="8316646" y="4486264"/>
            <a:ext cx="349256" cy="69851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7992836" y="4604250"/>
            <a:ext cx="530638" cy="53063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2052663" y="4497957"/>
            <a:ext cx="13159632" cy="12595080"/>
            <a:chOff x="2329347" y="3868208"/>
            <a:chExt cx="12696448" cy="12151766"/>
          </a:xfrm>
        </p:grpSpPr>
        <p:grpSp>
          <p:nvGrpSpPr>
            <p:cNvPr id="65" name="组合 38"/>
            <p:cNvGrpSpPr/>
            <p:nvPr/>
          </p:nvGrpSpPr>
          <p:grpSpPr>
            <a:xfrm>
              <a:off x="11143244" y="4086006"/>
              <a:ext cx="312944" cy="335122"/>
              <a:chExt cx="1579866" cy="1685211"/>
            </a:xfrm>
          </p:grpSpPr>
          <p:grpSp>
            <p:nvGrpSpPr>
              <p:cNvPr id="66" name="组合 39"/>
              <p:cNvGrpSpPr/>
              <p:nvPr/>
            </p:nvGrpSpPr>
            <p:grpSpPr>
              <a:xfrm>
                <a:off x="0" y="138230"/>
                <a:ext cx="1276851" cy="1546981"/>
                <a:chExt cx="1276851" cy="1546981"/>
              </a:xfrm>
            </p:grpSpPr>
            <p:sp>
              <p:nvSpPr>
                <p:cNvPr id="71" name="等腰三角形 44"/>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72" name="等腰三角形 45"/>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73" name="等腰三角形 46"/>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nvGrpSpPr>
              <p:cNvPr id="67" name="组合 40"/>
              <p:cNvGrpSpPr/>
              <p:nvPr/>
            </p:nvGrpSpPr>
            <p:grpSpPr>
              <a:xfrm flipH="1" flipV="1">
                <a:off x="303015" y="0"/>
                <a:ext cx="1276851" cy="1546981"/>
                <a:chExt cx="1276851" cy="1546981"/>
              </a:xfrm>
            </p:grpSpPr>
            <p:sp>
              <p:nvSpPr>
                <p:cNvPr id="68" name="等腰三角形 41"/>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69" name="等腰三角形 42"/>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70" name="等腰三角形 43"/>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grpSp>
          <p:nvGrpSpPr>
            <p:cNvPr id="488" name="组合 487"/>
            <p:cNvGrpSpPr/>
            <p:nvPr/>
          </p:nvGrpSpPr>
          <p:grpSpPr>
            <a:xfrm rot="1313263">
              <a:off x="2329347" y="3868208"/>
              <a:ext cx="12151766" cy="12151766"/>
              <a:chOff x="804839" y="2704271"/>
              <a:chExt cx="10425480" cy="10425480"/>
            </a:xfrm>
          </p:grpSpPr>
          <p:sp>
            <p:nvSpPr>
              <p:cNvPr id="489" name="虚线圆外"/>
              <p:cNvSpPr/>
              <p:nvPr/>
            </p:nvSpPr>
            <p:spPr bwMode="auto">
              <a:xfrm>
                <a:off x="804839" y="2704271"/>
                <a:ext cx="10425480" cy="10425480"/>
              </a:xfrm>
              <a:prstGeom prst="ellipse">
                <a:avLst/>
              </a:prstGeom>
              <a:noFill/>
              <a:ln algn="ctr" cap="flat" cmpd="sng" w="6350">
                <a:solidFill>
                  <a:schemeClr val="accent2">
                    <a:alpha val="73000"/>
                  </a:schemeClr>
                </a:solidFill>
                <a:prstDash val="dash"/>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490" name="椭圆 489"/>
              <p:cNvSpPr/>
              <p:nvPr/>
            </p:nvSpPr>
            <p:spPr bwMode="auto">
              <a:xfrm>
                <a:off x="1758061" y="4631451"/>
                <a:ext cx="249195" cy="249195"/>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491" name="椭圆 490"/>
              <p:cNvSpPr/>
              <p:nvPr/>
            </p:nvSpPr>
            <p:spPr bwMode="auto">
              <a:xfrm>
                <a:off x="8459312" y="3267655"/>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492" name="椭圆 491"/>
              <p:cNvSpPr/>
              <p:nvPr/>
            </p:nvSpPr>
            <p:spPr bwMode="auto">
              <a:xfrm>
                <a:off x="10554214" y="5361682"/>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493" name="椭圆 492"/>
              <p:cNvSpPr/>
              <p:nvPr/>
            </p:nvSpPr>
            <p:spPr bwMode="auto">
              <a:xfrm>
                <a:off x="10059096" y="11055557"/>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494" name="椭圆 493"/>
              <p:cNvSpPr/>
              <p:nvPr/>
            </p:nvSpPr>
            <p:spPr bwMode="auto">
              <a:xfrm>
                <a:off x="2078270" y="11376025"/>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grpSp>
        <p:grpSp>
          <p:nvGrpSpPr>
            <p:cNvPr id="40" name="组合 21"/>
            <p:cNvGrpSpPr/>
            <p:nvPr/>
          </p:nvGrpSpPr>
          <p:grpSpPr>
            <a:xfrm>
              <a:off x="14146098" y="10429425"/>
              <a:ext cx="879697" cy="938836"/>
              <a:chExt cx="1579866" cy="1685211"/>
            </a:xfrm>
          </p:grpSpPr>
          <p:grpSp>
            <p:nvGrpSpPr>
              <p:cNvPr id="41" name="组合 16"/>
              <p:cNvGrpSpPr/>
              <p:nvPr/>
            </p:nvGrpSpPr>
            <p:grpSpPr>
              <a:xfrm>
                <a:off x="0" y="138230"/>
                <a:ext cx="1276851" cy="1546981"/>
                <a:chExt cx="1276851" cy="1546981"/>
              </a:xfrm>
            </p:grpSpPr>
            <p:sp>
              <p:nvSpPr>
                <p:cNvPr id="53" name="等腰三角形 13"/>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4" name="等腰三角形 14"/>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5" name="等腰三角形 15"/>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nvGrpSpPr>
              <p:cNvPr id="42" name="组合 17"/>
              <p:cNvGrpSpPr/>
              <p:nvPr/>
            </p:nvGrpSpPr>
            <p:grpSpPr>
              <a:xfrm flipH="1" flipV="1">
                <a:off x="303015" y="0"/>
                <a:ext cx="1276851" cy="1546981"/>
                <a:chExt cx="1276851" cy="1546981"/>
              </a:xfrm>
            </p:grpSpPr>
            <p:sp>
              <p:nvSpPr>
                <p:cNvPr id="43" name="等腰三角形 1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4" name="等腰三角形 1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5" name="等腰三角形 2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grpSp>
          <p:nvGrpSpPr>
            <p:cNvPr id="495" name="组合 21"/>
            <p:cNvGrpSpPr/>
            <p:nvPr/>
          </p:nvGrpSpPr>
          <p:grpSpPr>
            <a:xfrm>
              <a:off x="2953648" y="12869781"/>
              <a:ext cx="652523" cy="696389"/>
              <a:chExt cx="1579866" cy="1685211"/>
            </a:xfrm>
          </p:grpSpPr>
          <p:grpSp>
            <p:nvGrpSpPr>
              <p:cNvPr id="496" name="组合 16"/>
              <p:cNvGrpSpPr/>
              <p:nvPr/>
            </p:nvGrpSpPr>
            <p:grpSpPr>
              <a:xfrm>
                <a:off x="0" y="138230"/>
                <a:ext cx="1276851" cy="1546981"/>
                <a:chExt cx="1276851" cy="1546981"/>
              </a:xfrm>
            </p:grpSpPr>
            <p:sp>
              <p:nvSpPr>
                <p:cNvPr id="501" name="等腰三角形 13"/>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02" name="等腰三角形 14"/>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03" name="等腰三角形 15"/>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nvGrpSpPr>
              <p:cNvPr id="497" name="组合 17"/>
              <p:cNvGrpSpPr/>
              <p:nvPr/>
            </p:nvGrpSpPr>
            <p:grpSpPr>
              <a:xfrm flipH="1" flipV="1">
                <a:off x="303015" y="0"/>
                <a:ext cx="1276851" cy="1546981"/>
                <a:chExt cx="1276851" cy="1546981"/>
              </a:xfrm>
            </p:grpSpPr>
            <p:sp>
              <p:nvSpPr>
                <p:cNvPr id="498" name="等腰三角形 1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499" name="等腰三角形 1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00" name="等腰三角形 2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grpSp>
      <p:grpSp>
        <p:nvGrpSpPr>
          <p:cNvPr id="15" name="组合 14"/>
          <p:cNvGrpSpPr/>
          <p:nvPr/>
        </p:nvGrpSpPr>
        <p:grpSpPr>
          <a:xfrm>
            <a:off x="2868479" y="5356268"/>
            <a:ext cx="11192544" cy="11637120"/>
            <a:chOff x="2774946" y="4405059"/>
            <a:chExt cx="11397718" cy="11850444"/>
          </a:xfrm>
        </p:grpSpPr>
        <p:grpSp>
          <p:nvGrpSpPr>
            <p:cNvPr id="56" name="组合 22"/>
            <p:cNvGrpSpPr/>
            <p:nvPr/>
          </p:nvGrpSpPr>
          <p:grpSpPr>
            <a:xfrm>
              <a:off x="3114077" y="7577018"/>
              <a:ext cx="312944" cy="332659"/>
              <a:chExt cx="1579866" cy="1685211"/>
            </a:xfrm>
          </p:grpSpPr>
          <p:grpSp>
            <p:nvGrpSpPr>
              <p:cNvPr id="57" name="组合 23"/>
              <p:cNvGrpSpPr/>
              <p:nvPr/>
            </p:nvGrpSpPr>
            <p:grpSpPr>
              <a:xfrm>
                <a:off x="0" y="138230"/>
                <a:ext cx="1276851" cy="1546981"/>
                <a:chExt cx="1276851" cy="1546981"/>
              </a:xfrm>
            </p:grpSpPr>
            <p:sp>
              <p:nvSpPr>
                <p:cNvPr id="62" name="等腰三角形 2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63" name="等腰三角形 2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64" name="等腰三角形 3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nvGrpSpPr>
              <p:cNvPr id="58" name="组合 24"/>
              <p:cNvGrpSpPr/>
              <p:nvPr/>
            </p:nvGrpSpPr>
            <p:grpSpPr>
              <a:xfrm flipH="1" flipV="1">
                <a:off x="303015" y="0"/>
                <a:ext cx="1276851" cy="1546981"/>
                <a:chExt cx="1276851" cy="1546981"/>
              </a:xfrm>
            </p:grpSpPr>
            <p:sp>
              <p:nvSpPr>
                <p:cNvPr id="59" name="等腰三角形 25"/>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60" name="等腰三角形 26"/>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61" name="等腰三角形 27"/>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grpSp>
          <p:nvGrpSpPr>
            <p:cNvPr id="480" name="组合 479"/>
            <p:cNvGrpSpPr/>
            <p:nvPr/>
          </p:nvGrpSpPr>
          <p:grpSpPr>
            <a:xfrm>
              <a:off x="2774946" y="4405059"/>
              <a:ext cx="11397718" cy="11397718"/>
              <a:chOff x="804839" y="2704271"/>
              <a:chExt cx="10425480" cy="10425480"/>
            </a:xfrm>
          </p:grpSpPr>
          <p:sp>
            <p:nvSpPr>
              <p:cNvPr id="481" name="虚线圆外"/>
              <p:cNvSpPr/>
              <p:nvPr/>
            </p:nvSpPr>
            <p:spPr bwMode="auto">
              <a:xfrm>
                <a:off x="804839" y="2704271"/>
                <a:ext cx="10425480" cy="10425480"/>
              </a:xfrm>
              <a:prstGeom prst="ellipse">
                <a:avLst/>
              </a:prstGeom>
              <a:noFill/>
              <a:ln algn="ctr" cap="flat" cmpd="sng" w="6350">
                <a:solidFill>
                  <a:schemeClr val="accent2">
                    <a:alpha val="73000"/>
                  </a:schemeClr>
                </a:solidFill>
                <a:prstDash val="dash"/>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482" name="椭圆 481"/>
              <p:cNvSpPr/>
              <p:nvPr/>
            </p:nvSpPr>
            <p:spPr bwMode="auto">
              <a:xfrm>
                <a:off x="1811243" y="4675824"/>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483" name="椭圆 482"/>
              <p:cNvSpPr/>
              <p:nvPr/>
            </p:nvSpPr>
            <p:spPr bwMode="auto">
              <a:xfrm>
                <a:off x="8459312" y="3267655"/>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484" name="椭圆 483"/>
              <p:cNvSpPr/>
              <p:nvPr/>
            </p:nvSpPr>
            <p:spPr bwMode="auto">
              <a:xfrm>
                <a:off x="10554214" y="5361682"/>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485" name="椭圆 484"/>
              <p:cNvSpPr/>
              <p:nvPr/>
            </p:nvSpPr>
            <p:spPr bwMode="auto">
              <a:xfrm>
                <a:off x="10059096" y="11055557"/>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486" name="椭圆 485"/>
              <p:cNvSpPr/>
              <p:nvPr/>
            </p:nvSpPr>
            <p:spPr bwMode="auto">
              <a:xfrm>
                <a:off x="2078270" y="11376025"/>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grpSp>
        <p:grpSp>
          <p:nvGrpSpPr>
            <p:cNvPr id="504" name="组合 22"/>
            <p:cNvGrpSpPr/>
            <p:nvPr/>
          </p:nvGrpSpPr>
          <p:grpSpPr>
            <a:xfrm>
              <a:off x="11894424" y="5386636"/>
              <a:ext cx="600552" cy="638386"/>
              <a:chExt cx="1579866" cy="1685211"/>
            </a:xfrm>
          </p:grpSpPr>
          <p:grpSp>
            <p:nvGrpSpPr>
              <p:cNvPr id="505" name="组合 23"/>
              <p:cNvGrpSpPr/>
              <p:nvPr/>
            </p:nvGrpSpPr>
            <p:grpSpPr>
              <a:xfrm>
                <a:off x="0" y="138230"/>
                <a:ext cx="1276851" cy="1546981"/>
                <a:chExt cx="1276851" cy="1546981"/>
              </a:xfrm>
            </p:grpSpPr>
            <p:sp>
              <p:nvSpPr>
                <p:cNvPr id="510" name="等腰三角形 2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11" name="等腰三角形 2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12" name="等腰三角形 3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nvGrpSpPr>
              <p:cNvPr id="506" name="组合 24"/>
              <p:cNvGrpSpPr/>
              <p:nvPr/>
            </p:nvGrpSpPr>
            <p:grpSpPr>
              <a:xfrm flipH="1" flipV="1">
                <a:off x="303015" y="0"/>
                <a:ext cx="1276851" cy="1546981"/>
                <a:chExt cx="1276851" cy="1546981"/>
              </a:xfrm>
            </p:grpSpPr>
            <p:sp>
              <p:nvSpPr>
                <p:cNvPr id="507" name="等腰三角形 25"/>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08" name="等腰三角形 26"/>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09" name="等腰三角形 27"/>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grpSp>
          <p:nvGrpSpPr>
            <p:cNvPr id="513" name="组合 22"/>
            <p:cNvGrpSpPr/>
            <p:nvPr/>
          </p:nvGrpSpPr>
          <p:grpSpPr>
            <a:xfrm>
              <a:off x="7958582" y="15922844"/>
              <a:ext cx="312944" cy="332659"/>
              <a:chExt cx="1579866" cy="1685211"/>
            </a:xfrm>
          </p:grpSpPr>
          <p:grpSp>
            <p:nvGrpSpPr>
              <p:cNvPr id="514" name="组合 23"/>
              <p:cNvGrpSpPr/>
              <p:nvPr/>
            </p:nvGrpSpPr>
            <p:grpSpPr>
              <a:xfrm>
                <a:off x="0" y="138230"/>
                <a:ext cx="1276851" cy="1546981"/>
                <a:chExt cx="1276851" cy="1546981"/>
              </a:xfrm>
            </p:grpSpPr>
            <p:sp>
              <p:nvSpPr>
                <p:cNvPr id="519" name="等腰三角形 2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20" name="等腰三角形 2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21" name="等腰三角形 3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nvGrpSpPr>
              <p:cNvPr id="515" name="组合 24"/>
              <p:cNvGrpSpPr/>
              <p:nvPr/>
            </p:nvGrpSpPr>
            <p:grpSpPr>
              <a:xfrm flipH="1" flipV="1">
                <a:off x="303015" y="0"/>
                <a:ext cx="1276851" cy="1546981"/>
                <a:chExt cx="1276851" cy="1546981"/>
              </a:xfrm>
            </p:grpSpPr>
            <p:sp>
              <p:nvSpPr>
                <p:cNvPr id="516" name="等腰三角形 25"/>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17" name="等腰三角形 26"/>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518" name="等腰三角形 27"/>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grpSp>
    </p:spTree>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36">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250" fill="hold" id="7"/>
                                        <p:tgtEl>
                                          <p:spTgt spid="9"/>
                                        </p:tgtEl>
                                        <p:attrNameLst>
                                          <p:attrName>ppt_w</p:attrName>
                                        </p:attrNameLst>
                                      </p:cBhvr>
                                      <p:tavLst>
                                        <p:tav tm="0">
                                          <p:val>
                                            <p:strVal val="(6*min(max(#ppt_w*#ppt_h,.3),1)-7.4)/-.7*#ppt_w"/>
                                          </p:val>
                                        </p:tav>
                                        <p:tav tm="100000">
                                          <p:val>
                                            <p:strVal val="#ppt_w"/>
                                          </p:val>
                                        </p:tav>
                                      </p:tavLst>
                                    </p:anim>
                                    <p:anim calcmode="lin" valueType="num">
                                      <p:cBhvr>
                                        <p:cTn dur="250" fill="hold" id="8"/>
                                        <p:tgtEl>
                                          <p:spTgt spid="9"/>
                                        </p:tgtEl>
                                        <p:attrNameLst>
                                          <p:attrName>ppt_h</p:attrName>
                                        </p:attrNameLst>
                                      </p:cBhvr>
                                      <p:tavLst>
                                        <p:tav tm="0">
                                          <p:val>
                                            <p:strVal val="(6*min(max(#ppt_w*#ppt_h,.3),1)-7.4)/-.7*#ppt_h"/>
                                          </p:val>
                                        </p:tav>
                                        <p:tav tm="100000">
                                          <p:val>
                                            <p:strVal val="#ppt_h"/>
                                          </p:val>
                                        </p:tav>
                                      </p:tavLst>
                                    </p:anim>
                                    <p:anim calcmode="lin" valueType="num">
                                      <p:cBhvr>
                                        <p:cTn dur="250" fill="hold" id="9"/>
                                        <p:tgtEl>
                                          <p:spTgt spid="9"/>
                                        </p:tgtEl>
                                        <p:attrNameLst>
                                          <p:attrName>ppt_x</p:attrName>
                                        </p:attrNameLst>
                                      </p:cBhvr>
                                      <p:tavLst>
                                        <p:tav tm="0">
                                          <p:val>
                                            <p:fltVal val="0.5"/>
                                          </p:val>
                                        </p:tav>
                                        <p:tav tm="100000">
                                          <p:val>
                                            <p:strVal val="#ppt_x"/>
                                          </p:val>
                                        </p:tav>
                                      </p:tavLst>
                                    </p:anim>
                                    <p:anim calcmode="lin" valueType="num">
                                      <p:cBhvr>
                                        <p:cTn dur="250" fill="hold" id="10"/>
                                        <p:tgtEl>
                                          <p:spTgt spid="9"/>
                                        </p:tgtEl>
                                        <p:attrNameLst>
                                          <p:attrName>ppt_y</p:attrName>
                                        </p:attrNameLst>
                                      </p:cBhvr>
                                      <p:tavLst>
                                        <p:tav tm="0">
                                          <p:val>
                                            <p:strVal val="1+(6*min(max(#ppt_w*#ppt_h,.3),1)-7.4)/-.7*#ppt_h/2"/>
                                          </p:val>
                                        </p:tav>
                                        <p:tav tm="100000">
                                          <p:val>
                                            <p:strVal val="#ppt_y"/>
                                          </p:val>
                                        </p:tav>
                                      </p:tavLst>
                                    </p:anim>
                                  </p:childTnLst>
                                </p:cTn>
                              </p:par>
                            </p:childTnLst>
                          </p:cTn>
                        </p:par>
                        <p:par>
                          <p:cTn fill="hold" id="11" nodeType="afterGroup">
                            <p:stCondLst>
                              <p:cond delay="250"/>
                            </p:stCondLst>
                            <p:childTnLst>
                              <p:par>
                                <p:cTn fill="hold" grpId="0" id="12" nodeType="afterEffect" presetClass="entr" presetID="22" presetSubtype="4">
                                  <p:stCondLst>
                                    <p:cond delay="0"/>
                                  </p:stCondLst>
                                  <p:childTnLst>
                                    <p:set>
                                      <p:cBhvr>
                                        <p:cTn dur="1" fill="hold" id="13">
                                          <p:stCondLst>
                                            <p:cond delay="0"/>
                                          </p:stCondLst>
                                        </p:cTn>
                                        <p:tgtEl>
                                          <p:spTgt spid="464"/>
                                        </p:tgtEl>
                                        <p:attrNameLst>
                                          <p:attrName>style.visibility</p:attrName>
                                        </p:attrNameLst>
                                      </p:cBhvr>
                                      <p:to>
                                        <p:strVal val="visible"/>
                                      </p:to>
                                    </p:set>
                                    <p:animEffect filter="wipe(down)" transition="in">
                                      <p:cBhvr>
                                        <p:cTn dur="300" id="14"/>
                                        <p:tgtEl>
                                          <p:spTgt spid="464"/>
                                        </p:tgtEl>
                                      </p:cBhvr>
                                    </p:animEffect>
                                  </p:childTnLst>
                                </p:cTn>
                              </p:par>
                              <p:par>
                                <p:cTn fill="hold" grpId="1" id="15" nodeType="withEffect" presetClass="exit" presetID="22" presetSubtype="4">
                                  <p:stCondLst>
                                    <p:cond delay="200"/>
                                  </p:stCondLst>
                                  <p:childTnLst>
                                    <p:animEffect filter="wipe(down)" transition="out">
                                      <p:cBhvr>
                                        <p:cTn dur="300" id="16"/>
                                        <p:tgtEl>
                                          <p:spTgt spid="464"/>
                                        </p:tgtEl>
                                      </p:cBhvr>
                                    </p:animEffect>
                                    <p:set>
                                      <p:cBhvr>
                                        <p:cTn dur="1" fill="hold" id="17">
                                          <p:stCondLst>
                                            <p:cond delay="299"/>
                                          </p:stCondLst>
                                        </p:cTn>
                                        <p:tgtEl>
                                          <p:spTgt spid="464"/>
                                        </p:tgtEl>
                                        <p:attrNameLst>
                                          <p:attrName>style.visibility</p:attrName>
                                        </p:attrNameLst>
                                      </p:cBhvr>
                                      <p:to>
                                        <p:strVal val="hidden"/>
                                      </p:to>
                                    </p:set>
                                  </p:childTnLst>
                                </p:cTn>
                              </p:par>
                              <p:par>
                                <p:cTn accel="50000" decel="50000" fill="hold" grpId="2" id="18" nodeType="withEffect" presetClass="path" presetID="64" presetSubtype="0">
                                  <p:stCondLst>
                                    <p:cond delay="0"/>
                                  </p:stCondLst>
                                  <p:childTnLst>
                                    <p:animMotion origin="layout" path="M -1.46341E-06 2.82008E-06 L 0.05497 -0.09632" pathEditMode="relative" ptsTypes="AA" rAng="0">
                                      <p:cBhvr>
                                        <p:cTn dur="600" fill="hold" id="19"/>
                                        <p:tgtEl>
                                          <p:spTgt spid="464"/>
                                        </p:tgtEl>
                                        <p:attrNameLst>
                                          <p:attrName>ppt_x</p:attrName>
                                          <p:attrName>ppt_y</p:attrName>
                                        </p:attrNameLst>
                                      </p:cBhvr>
                                      <p:rCtr x="2749" y="-4816"/>
                                    </p:animMotion>
                                  </p:childTnLst>
                                </p:cTn>
                              </p:par>
                              <p:par>
                                <p:cTn fill="hold" grpId="0" id="20" nodeType="withEffect" presetClass="entr" presetID="22" presetSubtype="8">
                                  <p:stCondLst>
                                    <p:cond delay="0"/>
                                  </p:stCondLst>
                                  <p:childTnLst>
                                    <p:set>
                                      <p:cBhvr>
                                        <p:cTn dur="1" fill="hold" id="21">
                                          <p:stCondLst>
                                            <p:cond delay="0"/>
                                          </p:stCondLst>
                                        </p:cTn>
                                        <p:tgtEl>
                                          <p:spTgt spid="460"/>
                                        </p:tgtEl>
                                        <p:attrNameLst>
                                          <p:attrName>style.visibility</p:attrName>
                                        </p:attrNameLst>
                                      </p:cBhvr>
                                      <p:to>
                                        <p:strVal val="visible"/>
                                      </p:to>
                                    </p:set>
                                    <p:animEffect filter="wipe(left)" transition="in">
                                      <p:cBhvr>
                                        <p:cTn dur="300" id="22"/>
                                        <p:tgtEl>
                                          <p:spTgt spid="460"/>
                                        </p:tgtEl>
                                      </p:cBhvr>
                                    </p:animEffect>
                                  </p:childTnLst>
                                </p:cTn>
                              </p:par>
                              <p:par>
                                <p:cTn fill="hold" grpId="1" id="23" nodeType="withEffect" presetClass="exit" presetID="22" presetSubtype="8">
                                  <p:stCondLst>
                                    <p:cond delay="200"/>
                                  </p:stCondLst>
                                  <p:childTnLst>
                                    <p:animEffect filter="wipe(left)" transition="out">
                                      <p:cBhvr>
                                        <p:cTn dur="300" id="24"/>
                                        <p:tgtEl>
                                          <p:spTgt spid="460"/>
                                        </p:tgtEl>
                                      </p:cBhvr>
                                    </p:animEffect>
                                    <p:set>
                                      <p:cBhvr>
                                        <p:cTn dur="1" fill="hold" id="25">
                                          <p:stCondLst>
                                            <p:cond delay="299"/>
                                          </p:stCondLst>
                                        </p:cTn>
                                        <p:tgtEl>
                                          <p:spTgt spid="460"/>
                                        </p:tgtEl>
                                        <p:attrNameLst>
                                          <p:attrName>style.visibility</p:attrName>
                                        </p:attrNameLst>
                                      </p:cBhvr>
                                      <p:to>
                                        <p:strVal val="hidden"/>
                                      </p:to>
                                    </p:set>
                                  </p:childTnLst>
                                </p:cTn>
                              </p:par>
                              <p:par>
                                <p:cTn accel="50000" decel="50000" fill="hold" grpId="2" id="26" nodeType="withEffect" presetClass="path" presetID="64" presetSubtype="0">
                                  <p:stCondLst>
                                    <p:cond delay="0"/>
                                  </p:stCondLst>
                                  <p:childTnLst>
                                    <p:animMotion origin="layout" path="M 2.53283E-06 2.92522E-06 L 0.05966 0.00068" pathEditMode="relative" ptsTypes="AA" rAng="0">
                                      <p:cBhvr>
                                        <p:cTn dur="600" fill="hold" id="27"/>
                                        <p:tgtEl>
                                          <p:spTgt spid="460"/>
                                        </p:tgtEl>
                                        <p:attrNameLst>
                                          <p:attrName>ppt_x</p:attrName>
                                          <p:attrName>ppt_y</p:attrName>
                                        </p:attrNameLst>
                                      </p:cBhvr>
                                      <p:rCtr x="2983" y="34"/>
                                    </p:animMotion>
                                  </p:childTnLst>
                                </p:cTn>
                              </p:par>
                              <p:par>
                                <p:cTn fill="hold" grpId="0" id="28" nodeType="withEffect" presetClass="entr" presetID="22" presetSubtype="1">
                                  <p:stCondLst>
                                    <p:cond delay="0"/>
                                  </p:stCondLst>
                                  <p:childTnLst>
                                    <p:set>
                                      <p:cBhvr>
                                        <p:cTn dur="1" fill="hold" id="29">
                                          <p:stCondLst>
                                            <p:cond delay="0"/>
                                          </p:stCondLst>
                                        </p:cTn>
                                        <p:tgtEl>
                                          <p:spTgt spid="461"/>
                                        </p:tgtEl>
                                        <p:attrNameLst>
                                          <p:attrName>style.visibility</p:attrName>
                                        </p:attrNameLst>
                                      </p:cBhvr>
                                      <p:to>
                                        <p:strVal val="visible"/>
                                      </p:to>
                                    </p:set>
                                    <p:animEffect filter="wipe(up)" transition="in">
                                      <p:cBhvr>
                                        <p:cTn dur="300" id="30"/>
                                        <p:tgtEl>
                                          <p:spTgt spid="461"/>
                                        </p:tgtEl>
                                      </p:cBhvr>
                                    </p:animEffect>
                                  </p:childTnLst>
                                </p:cTn>
                              </p:par>
                              <p:par>
                                <p:cTn fill="hold" grpId="1" id="31" nodeType="withEffect" presetClass="exit" presetID="22" presetSubtype="1">
                                  <p:stCondLst>
                                    <p:cond delay="200"/>
                                  </p:stCondLst>
                                  <p:childTnLst>
                                    <p:animEffect filter="wipe(up)" transition="out">
                                      <p:cBhvr>
                                        <p:cTn dur="300" id="32"/>
                                        <p:tgtEl>
                                          <p:spTgt spid="461"/>
                                        </p:tgtEl>
                                      </p:cBhvr>
                                    </p:animEffect>
                                    <p:set>
                                      <p:cBhvr>
                                        <p:cTn dur="1" fill="hold" id="33">
                                          <p:stCondLst>
                                            <p:cond delay="299"/>
                                          </p:stCondLst>
                                        </p:cTn>
                                        <p:tgtEl>
                                          <p:spTgt spid="461"/>
                                        </p:tgtEl>
                                        <p:attrNameLst>
                                          <p:attrName>style.visibility</p:attrName>
                                        </p:attrNameLst>
                                      </p:cBhvr>
                                      <p:to>
                                        <p:strVal val="hidden"/>
                                      </p:to>
                                    </p:set>
                                  </p:childTnLst>
                                </p:cTn>
                              </p:par>
                              <p:par>
                                <p:cTn accel="50000" decel="50000" fill="hold" grpId="2" id="34" nodeType="withEffect" presetClass="path" presetID="64" presetSubtype="0">
                                  <p:stCondLst>
                                    <p:cond delay="0"/>
                                  </p:stCondLst>
                                  <p:childTnLst>
                                    <p:animMotion origin="layout" path="M -5.25328E-07 -9.03849E-07 L 0.03799 0.06919" pathEditMode="relative" ptsTypes="AA" rAng="0">
                                      <p:cBhvr>
                                        <p:cTn dur="600" fill="hold" id="35"/>
                                        <p:tgtEl>
                                          <p:spTgt spid="461"/>
                                        </p:tgtEl>
                                        <p:attrNameLst>
                                          <p:attrName>ppt_x</p:attrName>
                                          <p:attrName>ppt_y</p:attrName>
                                        </p:attrNameLst>
                                      </p:cBhvr>
                                      <p:rCtr x="1895" y="3459"/>
                                    </p:animMotion>
                                  </p:childTnLst>
                                </p:cTn>
                              </p:par>
                              <p:par>
                                <p:cTn fill="hold" grpId="0" id="36" nodeType="withEffect" presetClass="entr" presetID="22" presetSubtype="1">
                                  <p:stCondLst>
                                    <p:cond delay="0"/>
                                  </p:stCondLst>
                                  <p:childTnLst>
                                    <p:set>
                                      <p:cBhvr>
                                        <p:cTn dur="1" fill="hold" id="37">
                                          <p:stCondLst>
                                            <p:cond delay="0"/>
                                          </p:stCondLst>
                                        </p:cTn>
                                        <p:tgtEl>
                                          <p:spTgt spid="458"/>
                                        </p:tgtEl>
                                        <p:attrNameLst>
                                          <p:attrName>style.visibility</p:attrName>
                                        </p:attrNameLst>
                                      </p:cBhvr>
                                      <p:to>
                                        <p:strVal val="visible"/>
                                      </p:to>
                                    </p:set>
                                    <p:animEffect filter="wipe(up)" transition="in">
                                      <p:cBhvr>
                                        <p:cTn dur="300" id="38"/>
                                        <p:tgtEl>
                                          <p:spTgt spid="458"/>
                                        </p:tgtEl>
                                      </p:cBhvr>
                                    </p:animEffect>
                                  </p:childTnLst>
                                </p:cTn>
                              </p:par>
                              <p:par>
                                <p:cTn fill="hold" grpId="1" id="39" nodeType="withEffect" presetClass="exit" presetID="22" presetSubtype="1">
                                  <p:stCondLst>
                                    <p:cond delay="200"/>
                                  </p:stCondLst>
                                  <p:childTnLst>
                                    <p:animEffect filter="wipe(up)" transition="out">
                                      <p:cBhvr>
                                        <p:cTn dur="300" id="40"/>
                                        <p:tgtEl>
                                          <p:spTgt spid="458"/>
                                        </p:tgtEl>
                                      </p:cBhvr>
                                    </p:animEffect>
                                    <p:set>
                                      <p:cBhvr>
                                        <p:cTn dur="1" fill="hold" id="41">
                                          <p:stCondLst>
                                            <p:cond delay="299"/>
                                          </p:stCondLst>
                                        </p:cTn>
                                        <p:tgtEl>
                                          <p:spTgt spid="458"/>
                                        </p:tgtEl>
                                        <p:attrNameLst>
                                          <p:attrName>style.visibility</p:attrName>
                                        </p:attrNameLst>
                                      </p:cBhvr>
                                      <p:to>
                                        <p:strVal val="hidden"/>
                                      </p:to>
                                    </p:set>
                                  </p:childTnLst>
                                </p:cTn>
                              </p:par>
                              <p:par>
                                <p:cTn accel="50000" decel="50000" fill="hold" grpId="2" id="42" nodeType="withEffect" presetClass="path" presetID="64" presetSubtype="0">
                                  <p:stCondLst>
                                    <p:cond delay="0"/>
                                  </p:stCondLst>
                                  <p:childTnLst>
                                    <p:animMotion origin="layout" path="M 3.20826E-06 4.10209E-06 L 0.00028 0.10225" pathEditMode="relative" ptsTypes="AA" rAng="0">
                                      <p:cBhvr>
                                        <p:cTn dur="600" fill="hold" id="43"/>
                                        <p:tgtEl>
                                          <p:spTgt spid="458"/>
                                        </p:tgtEl>
                                        <p:attrNameLst>
                                          <p:attrName>ppt_x</p:attrName>
                                          <p:attrName>ppt_y</p:attrName>
                                        </p:attrNameLst>
                                      </p:cBhvr>
                                      <p:rCtr x="9" y="5104"/>
                                    </p:animMotion>
                                  </p:childTnLst>
                                </p:cTn>
                              </p:par>
                              <p:par>
                                <p:cTn fill="hold" grpId="0" id="44" nodeType="withEffect" presetClass="entr" presetID="22" presetSubtype="1">
                                  <p:stCondLst>
                                    <p:cond delay="0"/>
                                  </p:stCondLst>
                                  <p:childTnLst>
                                    <p:set>
                                      <p:cBhvr>
                                        <p:cTn dur="1" fill="hold" id="45">
                                          <p:stCondLst>
                                            <p:cond delay="0"/>
                                          </p:stCondLst>
                                        </p:cTn>
                                        <p:tgtEl>
                                          <p:spTgt spid="463"/>
                                        </p:tgtEl>
                                        <p:attrNameLst>
                                          <p:attrName>style.visibility</p:attrName>
                                        </p:attrNameLst>
                                      </p:cBhvr>
                                      <p:to>
                                        <p:strVal val="visible"/>
                                      </p:to>
                                    </p:set>
                                    <p:animEffect filter="wipe(up)" transition="in">
                                      <p:cBhvr>
                                        <p:cTn dur="300" id="46"/>
                                        <p:tgtEl>
                                          <p:spTgt spid="463"/>
                                        </p:tgtEl>
                                      </p:cBhvr>
                                    </p:animEffect>
                                  </p:childTnLst>
                                </p:cTn>
                              </p:par>
                              <p:par>
                                <p:cTn fill="hold" grpId="1" id="47" nodeType="withEffect" presetClass="exit" presetID="22" presetSubtype="1">
                                  <p:stCondLst>
                                    <p:cond delay="200"/>
                                  </p:stCondLst>
                                  <p:childTnLst>
                                    <p:animEffect filter="wipe(up)" transition="out">
                                      <p:cBhvr>
                                        <p:cTn dur="300" id="48"/>
                                        <p:tgtEl>
                                          <p:spTgt spid="463"/>
                                        </p:tgtEl>
                                      </p:cBhvr>
                                    </p:animEffect>
                                    <p:set>
                                      <p:cBhvr>
                                        <p:cTn dur="1" fill="hold" id="49">
                                          <p:stCondLst>
                                            <p:cond delay="299"/>
                                          </p:stCondLst>
                                        </p:cTn>
                                        <p:tgtEl>
                                          <p:spTgt spid="463"/>
                                        </p:tgtEl>
                                        <p:attrNameLst>
                                          <p:attrName>style.visibility</p:attrName>
                                        </p:attrNameLst>
                                      </p:cBhvr>
                                      <p:to>
                                        <p:strVal val="hidden"/>
                                      </p:to>
                                    </p:set>
                                  </p:childTnLst>
                                </p:cTn>
                              </p:par>
                              <p:par>
                                <p:cTn accel="50000" decel="50000" fill="hold" grpId="2" id="50" nodeType="withEffect" presetClass="path" presetID="64" presetSubtype="0">
                                  <p:stCondLst>
                                    <p:cond delay="0"/>
                                  </p:stCondLst>
                                  <p:childTnLst>
                                    <p:animMotion origin="layout" path="M -4.89681E-06 2.34017E-06 L -0.03893 0.06952" pathEditMode="relative" ptsTypes="AA" rAng="0">
                                      <p:cBhvr>
                                        <p:cTn dur="600" fill="hold" id="51"/>
                                        <p:tgtEl>
                                          <p:spTgt spid="463"/>
                                        </p:tgtEl>
                                        <p:attrNameLst>
                                          <p:attrName>ppt_x</p:attrName>
                                          <p:attrName>ppt_y</p:attrName>
                                        </p:attrNameLst>
                                      </p:cBhvr>
                                      <p:rCtr x="-1951" y="3476"/>
                                    </p:animMotion>
                                  </p:childTnLst>
                                </p:cTn>
                              </p:par>
                              <p:par>
                                <p:cTn fill="hold" grpId="0" id="52" nodeType="withEffect" presetClass="entr" presetID="22" presetSubtype="2">
                                  <p:stCondLst>
                                    <p:cond delay="0"/>
                                  </p:stCondLst>
                                  <p:childTnLst>
                                    <p:set>
                                      <p:cBhvr>
                                        <p:cTn dur="1" fill="hold" id="53">
                                          <p:stCondLst>
                                            <p:cond delay="0"/>
                                          </p:stCondLst>
                                        </p:cTn>
                                        <p:tgtEl>
                                          <p:spTgt spid="459"/>
                                        </p:tgtEl>
                                        <p:attrNameLst>
                                          <p:attrName>style.visibility</p:attrName>
                                        </p:attrNameLst>
                                      </p:cBhvr>
                                      <p:to>
                                        <p:strVal val="visible"/>
                                      </p:to>
                                    </p:set>
                                    <p:animEffect filter="wipe(right)" transition="in">
                                      <p:cBhvr>
                                        <p:cTn dur="300" id="54"/>
                                        <p:tgtEl>
                                          <p:spTgt spid="459"/>
                                        </p:tgtEl>
                                      </p:cBhvr>
                                    </p:animEffect>
                                  </p:childTnLst>
                                </p:cTn>
                              </p:par>
                              <p:par>
                                <p:cTn fill="hold" grpId="1" id="55" nodeType="withEffect" presetClass="exit" presetID="22" presetSubtype="2">
                                  <p:stCondLst>
                                    <p:cond delay="200"/>
                                  </p:stCondLst>
                                  <p:childTnLst>
                                    <p:animEffect filter="wipe(right)" transition="out">
                                      <p:cBhvr>
                                        <p:cTn dur="300" id="56"/>
                                        <p:tgtEl>
                                          <p:spTgt spid="459"/>
                                        </p:tgtEl>
                                      </p:cBhvr>
                                    </p:animEffect>
                                    <p:set>
                                      <p:cBhvr>
                                        <p:cTn dur="1" fill="hold" id="57">
                                          <p:stCondLst>
                                            <p:cond delay="299"/>
                                          </p:stCondLst>
                                        </p:cTn>
                                        <p:tgtEl>
                                          <p:spTgt spid="459"/>
                                        </p:tgtEl>
                                        <p:attrNameLst>
                                          <p:attrName>style.visibility</p:attrName>
                                        </p:attrNameLst>
                                      </p:cBhvr>
                                      <p:to>
                                        <p:strVal val="hidden"/>
                                      </p:to>
                                    </p:set>
                                  </p:childTnLst>
                                </p:cTn>
                              </p:par>
                              <p:par>
                                <p:cTn accel="50000" decel="50000" fill="hold" grpId="2" id="58" nodeType="withEffect" presetClass="path" presetID="64" presetSubtype="0">
                                  <p:stCondLst>
                                    <p:cond delay="0"/>
                                  </p:stCondLst>
                                  <p:childTnLst>
                                    <p:animMotion origin="layout" path="M 2.94559E-06 2.92522E-06 L -0.05469 0.00118" pathEditMode="relative" ptsTypes="AA" rAng="0">
                                      <p:cBhvr>
                                        <p:cTn dur="600" fill="hold" id="59"/>
                                        <p:tgtEl>
                                          <p:spTgt spid="459"/>
                                        </p:tgtEl>
                                        <p:attrNameLst>
                                          <p:attrName>ppt_x</p:attrName>
                                          <p:attrName>ppt_y</p:attrName>
                                        </p:attrNameLst>
                                      </p:cBhvr>
                                      <p:rCtr x="-2739" y="51"/>
                                    </p:animMotion>
                                  </p:childTnLst>
                                </p:cTn>
                              </p:par>
                              <p:par>
                                <p:cTn fill="hold" grpId="0" id="60" nodeType="withEffect" presetClass="entr" presetID="22" presetSubtype="4">
                                  <p:stCondLst>
                                    <p:cond delay="0"/>
                                  </p:stCondLst>
                                  <p:childTnLst>
                                    <p:set>
                                      <p:cBhvr>
                                        <p:cTn dur="1" fill="hold" id="61">
                                          <p:stCondLst>
                                            <p:cond delay="0"/>
                                          </p:stCondLst>
                                        </p:cTn>
                                        <p:tgtEl>
                                          <p:spTgt spid="462"/>
                                        </p:tgtEl>
                                        <p:attrNameLst>
                                          <p:attrName>style.visibility</p:attrName>
                                        </p:attrNameLst>
                                      </p:cBhvr>
                                      <p:to>
                                        <p:strVal val="visible"/>
                                      </p:to>
                                    </p:set>
                                    <p:animEffect filter="wipe(down)" transition="in">
                                      <p:cBhvr>
                                        <p:cTn dur="300" id="62"/>
                                        <p:tgtEl>
                                          <p:spTgt spid="462"/>
                                        </p:tgtEl>
                                      </p:cBhvr>
                                    </p:animEffect>
                                  </p:childTnLst>
                                </p:cTn>
                              </p:par>
                              <p:par>
                                <p:cTn fill="hold" grpId="1" id="63" nodeType="withEffect" presetClass="exit" presetID="22" presetSubtype="4">
                                  <p:stCondLst>
                                    <p:cond delay="200"/>
                                  </p:stCondLst>
                                  <p:childTnLst>
                                    <p:animEffect filter="wipe(down)" transition="out">
                                      <p:cBhvr>
                                        <p:cTn dur="300" id="64"/>
                                        <p:tgtEl>
                                          <p:spTgt spid="462"/>
                                        </p:tgtEl>
                                      </p:cBhvr>
                                    </p:animEffect>
                                    <p:set>
                                      <p:cBhvr>
                                        <p:cTn dur="1" fill="hold" id="65">
                                          <p:stCondLst>
                                            <p:cond delay="299"/>
                                          </p:stCondLst>
                                        </p:cTn>
                                        <p:tgtEl>
                                          <p:spTgt spid="462"/>
                                        </p:tgtEl>
                                        <p:attrNameLst>
                                          <p:attrName>style.visibility</p:attrName>
                                        </p:attrNameLst>
                                      </p:cBhvr>
                                      <p:to>
                                        <p:strVal val="hidden"/>
                                      </p:to>
                                    </p:set>
                                  </p:childTnLst>
                                </p:cTn>
                              </p:par>
                              <p:par>
                                <p:cTn accel="50000" decel="50000" fill="hold" grpId="2" id="66" nodeType="withEffect" presetClass="path" presetID="64" presetSubtype="0">
                                  <p:stCondLst>
                                    <p:cond delay="0"/>
                                  </p:stCondLst>
                                  <p:childTnLst>
                                    <p:animMotion origin="layout" path="M -2.53283E-06 4.20553E-07 L -0.04137 -0.07038" pathEditMode="relative" ptsTypes="AA" rAng="0">
                                      <p:cBhvr>
                                        <p:cTn dur="600" fill="hold" id="67"/>
                                        <p:tgtEl>
                                          <p:spTgt spid="462"/>
                                        </p:tgtEl>
                                        <p:attrNameLst>
                                          <p:attrName>ppt_x</p:attrName>
                                          <p:attrName>ppt_y</p:attrName>
                                        </p:attrNameLst>
                                      </p:cBhvr>
                                      <p:rCtr x="-2073" y="-3527"/>
                                    </p:animMotion>
                                  </p:childTnLst>
                                </p:cTn>
                              </p:par>
                              <p:par>
                                <p:cTn fill="hold" grpId="0" id="68" nodeType="withEffect" presetClass="entr" presetID="22" presetSubtype="4">
                                  <p:stCondLst>
                                    <p:cond delay="0"/>
                                  </p:stCondLst>
                                  <p:childTnLst>
                                    <p:set>
                                      <p:cBhvr>
                                        <p:cTn dur="1" fill="hold" id="69">
                                          <p:stCondLst>
                                            <p:cond delay="0"/>
                                          </p:stCondLst>
                                        </p:cTn>
                                        <p:tgtEl>
                                          <p:spTgt spid="457"/>
                                        </p:tgtEl>
                                        <p:attrNameLst>
                                          <p:attrName>style.visibility</p:attrName>
                                        </p:attrNameLst>
                                      </p:cBhvr>
                                      <p:to>
                                        <p:strVal val="visible"/>
                                      </p:to>
                                    </p:set>
                                    <p:animEffect filter="wipe(down)" transition="in">
                                      <p:cBhvr>
                                        <p:cTn dur="300" id="70"/>
                                        <p:tgtEl>
                                          <p:spTgt spid="457"/>
                                        </p:tgtEl>
                                      </p:cBhvr>
                                    </p:animEffect>
                                  </p:childTnLst>
                                </p:cTn>
                              </p:par>
                              <p:par>
                                <p:cTn fill="hold" grpId="1" id="71" nodeType="withEffect" presetClass="exit" presetID="22" presetSubtype="4">
                                  <p:stCondLst>
                                    <p:cond delay="200"/>
                                  </p:stCondLst>
                                  <p:childTnLst>
                                    <p:animEffect filter="wipe(down)" transition="out">
                                      <p:cBhvr>
                                        <p:cTn dur="300" id="72"/>
                                        <p:tgtEl>
                                          <p:spTgt spid="457"/>
                                        </p:tgtEl>
                                      </p:cBhvr>
                                    </p:animEffect>
                                    <p:set>
                                      <p:cBhvr>
                                        <p:cTn dur="1" fill="hold" id="73">
                                          <p:stCondLst>
                                            <p:cond delay="299"/>
                                          </p:stCondLst>
                                        </p:cTn>
                                        <p:tgtEl>
                                          <p:spTgt spid="457"/>
                                        </p:tgtEl>
                                        <p:attrNameLst>
                                          <p:attrName>style.visibility</p:attrName>
                                        </p:attrNameLst>
                                      </p:cBhvr>
                                      <p:to>
                                        <p:strVal val="hidden"/>
                                      </p:to>
                                    </p:set>
                                  </p:childTnLst>
                                </p:cTn>
                              </p:par>
                              <p:par>
                                <p:cTn accel="50000" decel="50000" fill="hold" grpId="2" id="74" nodeType="withEffect" presetClass="path" presetID="64" presetSubtype="0">
                                  <p:stCondLst>
                                    <p:cond delay="0"/>
                                  </p:stCondLst>
                                  <p:childTnLst>
                                    <p:animMotion origin="layout" path="M -2.45779E-06 -1.05308E-06 L 0.00028 -0.10904" pathEditMode="relative" ptsTypes="AA" rAng="0">
                                      <p:cBhvr>
                                        <p:cTn dur="600" fill="hold" id="75"/>
                                        <p:tgtEl>
                                          <p:spTgt spid="457"/>
                                        </p:tgtEl>
                                        <p:attrNameLst>
                                          <p:attrName>ppt_x</p:attrName>
                                          <p:attrName>ppt_y</p:attrName>
                                        </p:attrNameLst>
                                      </p:cBhvr>
                                      <p:rCtr x="9" y="-5460"/>
                                    </p:animMotion>
                                  </p:childTnLst>
                                </p:cTn>
                              </p:par>
                              <p:par>
                                <p:cTn fill="hold" grpId="0" id="76" nodeType="withEffect" presetClass="entr" presetID="22" presetSubtype="4">
                                  <p:stCondLst>
                                    <p:cond delay="0"/>
                                  </p:stCondLst>
                                  <p:childTnLst>
                                    <p:set>
                                      <p:cBhvr>
                                        <p:cTn dur="1" fill="hold" id="77">
                                          <p:stCondLst>
                                            <p:cond delay="0"/>
                                          </p:stCondLst>
                                        </p:cTn>
                                        <p:tgtEl>
                                          <p:spTgt spid="466"/>
                                        </p:tgtEl>
                                        <p:attrNameLst>
                                          <p:attrName>style.visibility</p:attrName>
                                        </p:attrNameLst>
                                      </p:cBhvr>
                                      <p:to>
                                        <p:strVal val="visible"/>
                                      </p:to>
                                    </p:set>
                                    <p:animEffect filter="wipe(down)" transition="in">
                                      <p:cBhvr>
                                        <p:cTn dur="300" id="78"/>
                                        <p:tgtEl>
                                          <p:spTgt spid="466"/>
                                        </p:tgtEl>
                                      </p:cBhvr>
                                    </p:animEffect>
                                  </p:childTnLst>
                                </p:cTn>
                              </p:par>
                              <p:par>
                                <p:cTn fill="hold" grpId="1" id="79" nodeType="withEffect" presetClass="exit" presetID="22" presetSubtype="4">
                                  <p:stCondLst>
                                    <p:cond delay="200"/>
                                  </p:stCondLst>
                                  <p:childTnLst>
                                    <p:animEffect filter="wipe(down)" transition="out">
                                      <p:cBhvr>
                                        <p:cTn dur="300" id="80"/>
                                        <p:tgtEl>
                                          <p:spTgt spid="466"/>
                                        </p:tgtEl>
                                      </p:cBhvr>
                                    </p:animEffect>
                                    <p:set>
                                      <p:cBhvr>
                                        <p:cTn dur="1" fill="hold" id="81">
                                          <p:stCondLst>
                                            <p:cond delay="299"/>
                                          </p:stCondLst>
                                        </p:cTn>
                                        <p:tgtEl>
                                          <p:spTgt spid="466"/>
                                        </p:tgtEl>
                                        <p:attrNameLst>
                                          <p:attrName>style.visibility</p:attrName>
                                        </p:attrNameLst>
                                      </p:cBhvr>
                                      <p:to>
                                        <p:strVal val="hidden"/>
                                      </p:to>
                                    </p:set>
                                  </p:childTnLst>
                                </p:cTn>
                              </p:par>
                              <p:par>
                                <p:cTn fill="hold" grpId="0" id="82" nodeType="withEffect" presetClass="entr" presetID="22" presetSubtype="1">
                                  <p:stCondLst>
                                    <p:cond delay="200"/>
                                  </p:stCondLst>
                                  <p:childTnLst>
                                    <p:set>
                                      <p:cBhvr>
                                        <p:cTn dur="1" fill="hold" id="83">
                                          <p:stCondLst>
                                            <p:cond delay="0"/>
                                          </p:stCondLst>
                                        </p:cTn>
                                        <p:tgtEl>
                                          <p:spTgt spid="465"/>
                                        </p:tgtEl>
                                        <p:attrNameLst>
                                          <p:attrName>style.visibility</p:attrName>
                                        </p:attrNameLst>
                                      </p:cBhvr>
                                      <p:to>
                                        <p:strVal val="visible"/>
                                      </p:to>
                                    </p:set>
                                    <p:animEffect filter="wipe(up)" transition="in">
                                      <p:cBhvr>
                                        <p:cTn dur="300" id="84"/>
                                        <p:tgtEl>
                                          <p:spTgt spid="465"/>
                                        </p:tgtEl>
                                      </p:cBhvr>
                                    </p:animEffect>
                                  </p:childTnLst>
                                </p:cTn>
                              </p:par>
                              <p:par>
                                <p:cTn fill="hold" grpId="1" id="85" nodeType="withEffect" presetClass="exit" presetID="22" presetSubtype="1">
                                  <p:stCondLst>
                                    <p:cond delay="400"/>
                                  </p:stCondLst>
                                  <p:childTnLst>
                                    <p:animEffect filter="wipe(up)" transition="out">
                                      <p:cBhvr>
                                        <p:cTn dur="300" id="86"/>
                                        <p:tgtEl>
                                          <p:spTgt spid="465"/>
                                        </p:tgtEl>
                                      </p:cBhvr>
                                    </p:animEffect>
                                    <p:set>
                                      <p:cBhvr>
                                        <p:cTn dur="1" fill="hold" id="87">
                                          <p:stCondLst>
                                            <p:cond delay="299"/>
                                          </p:stCondLst>
                                        </p:cTn>
                                        <p:tgtEl>
                                          <p:spTgt spid="465"/>
                                        </p:tgtEl>
                                        <p:attrNameLst>
                                          <p:attrName>style.visibility</p:attrName>
                                        </p:attrNameLst>
                                      </p:cBhvr>
                                      <p:to>
                                        <p:strVal val="hidden"/>
                                      </p:to>
                                    </p:set>
                                  </p:childTnLst>
                                </p:cTn>
                              </p:par>
                              <p:par>
                                <p:cTn fill="hold" grpId="0" id="88" nodeType="withEffect" presetClass="entr" presetID="22" presetSubtype="4">
                                  <p:stCondLst>
                                    <p:cond delay="100"/>
                                  </p:stCondLst>
                                  <p:childTnLst>
                                    <p:set>
                                      <p:cBhvr>
                                        <p:cTn dur="1" fill="hold" id="89">
                                          <p:stCondLst>
                                            <p:cond delay="0"/>
                                          </p:stCondLst>
                                        </p:cTn>
                                        <p:tgtEl>
                                          <p:spTgt spid="468"/>
                                        </p:tgtEl>
                                        <p:attrNameLst>
                                          <p:attrName>style.visibility</p:attrName>
                                        </p:attrNameLst>
                                      </p:cBhvr>
                                      <p:to>
                                        <p:strVal val="visible"/>
                                      </p:to>
                                    </p:set>
                                    <p:animEffect filter="wipe(down)" transition="in">
                                      <p:cBhvr>
                                        <p:cTn dur="300" id="90"/>
                                        <p:tgtEl>
                                          <p:spTgt spid="468"/>
                                        </p:tgtEl>
                                      </p:cBhvr>
                                    </p:animEffect>
                                  </p:childTnLst>
                                </p:cTn>
                              </p:par>
                              <p:par>
                                <p:cTn fill="hold" grpId="1" id="91" nodeType="withEffect" presetClass="exit" presetID="22" presetSubtype="4">
                                  <p:stCondLst>
                                    <p:cond delay="300"/>
                                  </p:stCondLst>
                                  <p:childTnLst>
                                    <p:animEffect filter="wipe(down)" transition="out">
                                      <p:cBhvr>
                                        <p:cTn dur="300" id="92"/>
                                        <p:tgtEl>
                                          <p:spTgt spid="468"/>
                                        </p:tgtEl>
                                      </p:cBhvr>
                                    </p:animEffect>
                                    <p:set>
                                      <p:cBhvr>
                                        <p:cTn dur="1" fill="hold" id="93">
                                          <p:stCondLst>
                                            <p:cond delay="299"/>
                                          </p:stCondLst>
                                        </p:cTn>
                                        <p:tgtEl>
                                          <p:spTgt spid="468"/>
                                        </p:tgtEl>
                                        <p:attrNameLst>
                                          <p:attrName>style.visibility</p:attrName>
                                        </p:attrNameLst>
                                      </p:cBhvr>
                                      <p:to>
                                        <p:strVal val="hidden"/>
                                      </p:to>
                                    </p:set>
                                  </p:childTnLst>
                                </p:cTn>
                              </p:par>
                              <p:par>
                                <p:cTn fill="hold" grpId="0" id="94" nodeType="withEffect" presetClass="entr" presetID="22" presetSubtype="1">
                                  <p:stCondLst>
                                    <p:cond delay="300"/>
                                  </p:stCondLst>
                                  <p:childTnLst>
                                    <p:set>
                                      <p:cBhvr>
                                        <p:cTn dur="1" fill="hold" id="95">
                                          <p:stCondLst>
                                            <p:cond delay="0"/>
                                          </p:stCondLst>
                                        </p:cTn>
                                        <p:tgtEl>
                                          <p:spTgt spid="467"/>
                                        </p:tgtEl>
                                        <p:attrNameLst>
                                          <p:attrName>style.visibility</p:attrName>
                                        </p:attrNameLst>
                                      </p:cBhvr>
                                      <p:to>
                                        <p:strVal val="visible"/>
                                      </p:to>
                                    </p:set>
                                    <p:animEffect filter="wipe(up)" transition="in">
                                      <p:cBhvr>
                                        <p:cTn dur="300" id="96"/>
                                        <p:tgtEl>
                                          <p:spTgt spid="467"/>
                                        </p:tgtEl>
                                      </p:cBhvr>
                                    </p:animEffect>
                                  </p:childTnLst>
                                </p:cTn>
                              </p:par>
                              <p:par>
                                <p:cTn fill="hold" grpId="1" id="97" nodeType="withEffect" presetClass="exit" presetID="22" presetSubtype="1">
                                  <p:stCondLst>
                                    <p:cond delay="500"/>
                                  </p:stCondLst>
                                  <p:childTnLst>
                                    <p:animEffect filter="wipe(up)" transition="out">
                                      <p:cBhvr>
                                        <p:cTn dur="300" id="98"/>
                                        <p:tgtEl>
                                          <p:spTgt spid="467"/>
                                        </p:tgtEl>
                                      </p:cBhvr>
                                    </p:animEffect>
                                    <p:set>
                                      <p:cBhvr>
                                        <p:cTn dur="1" fill="hold" id="99">
                                          <p:stCondLst>
                                            <p:cond delay="299"/>
                                          </p:stCondLst>
                                        </p:cTn>
                                        <p:tgtEl>
                                          <p:spTgt spid="467"/>
                                        </p:tgtEl>
                                        <p:attrNameLst>
                                          <p:attrName>style.visibility</p:attrName>
                                        </p:attrNameLst>
                                      </p:cBhvr>
                                      <p:to>
                                        <p:strVal val="hidden"/>
                                      </p:to>
                                    </p:set>
                                  </p:childTnLst>
                                </p:cTn>
                              </p:par>
                              <p:par>
                                <p:cTn fill="hold" grpId="1" id="100" nodeType="withEffect" presetClass="exit" presetID="53" presetSubtype="0">
                                  <p:stCondLst>
                                    <p:cond delay="750"/>
                                  </p:stCondLst>
                                  <p:childTnLst>
                                    <p:anim calcmode="lin" valueType="num">
                                      <p:cBhvr>
                                        <p:cTn dur="250" id="101"/>
                                        <p:tgtEl>
                                          <p:spTgt spid="9"/>
                                        </p:tgtEl>
                                        <p:attrNameLst>
                                          <p:attrName>ppt_w</p:attrName>
                                        </p:attrNameLst>
                                      </p:cBhvr>
                                      <p:tavLst>
                                        <p:tav tm="0">
                                          <p:val>
                                            <p:strVal val="ppt_w"/>
                                          </p:val>
                                        </p:tav>
                                        <p:tav tm="100000">
                                          <p:val>
                                            <p:fltVal val="0"/>
                                          </p:val>
                                        </p:tav>
                                      </p:tavLst>
                                    </p:anim>
                                    <p:anim calcmode="lin" valueType="num">
                                      <p:cBhvr>
                                        <p:cTn dur="250" id="102"/>
                                        <p:tgtEl>
                                          <p:spTgt spid="9"/>
                                        </p:tgtEl>
                                        <p:attrNameLst>
                                          <p:attrName>ppt_h</p:attrName>
                                        </p:attrNameLst>
                                      </p:cBhvr>
                                      <p:tavLst>
                                        <p:tav tm="0">
                                          <p:val>
                                            <p:strVal val="ppt_h"/>
                                          </p:val>
                                        </p:tav>
                                        <p:tav tm="100000">
                                          <p:val>
                                            <p:fltVal val="0"/>
                                          </p:val>
                                        </p:tav>
                                      </p:tavLst>
                                    </p:anim>
                                    <p:animEffect filter="fade" transition="out">
                                      <p:cBhvr>
                                        <p:cTn dur="250" id="103"/>
                                        <p:tgtEl>
                                          <p:spTgt spid="9"/>
                                        </p:tgtEl>
                                      </p:cBhvr>
                                    </p:animEffect>
                                    <p:set>
                                      <p:cBhvr>
                                        <p:cTn dur="1" fill="hold" id="104">
                                          <p:stCondLst>
                                            <p:cond delay="249"/>
                                          </p:stCondLst>
                                        </p:cTn>
                                        <p:tgtEl>
                                          <p:spTgt spid="9"/>
                                        </p:tgtEl>
                                        <p:attrNameLst>
                                          <p:attrName>style.visibility</p:attrName>
                                        </p:attrNameLst>
                                      </p:cBhvr>
                                      <p:to>
                                        <p:strVal val="hidden"/>
                                      </p:to>
                                    </p:set>
                                  </p:childTnLst>
                                </p:cTn>
                              </p:par>
                            </p:childTnLst>
                          </p:cTn>
                        </p:par>
                        <p:par>
                          <p:cTn fill="hold" id="105" nodeType="afterGroup">
                            <p:stCondLst>
                              <p:cond delay="1250"/>
                            </p:stCondLst>
                            <p:childTnLst>
                              <p:par>
                                <p:cTn fill="hold" grpId="0" id="106" nodeType="afterEffect" presetClass="entr" presetID="53" presetSubtype="0">
                                  <p:stCondLst>
                                    <p:cond delay="0"/>
                                  </p:stCondLst>
                                  <p:childTnLst>
                                    <p:set>
                                      <p:cBhvr>
                                        <p:cTn dur="1" fill="hold" id="107">
                                          <p:stCondLst>
                                            <p:cond delay="0"/>
                                          </p:stCondLst>
                                        </p:cTn>
                                        <p:tgtEl>
                                          <p:spTgt spid="12"/>
                                        </p:tgtEl>
                                        <p:attrNameLst>
                                          <p:attrName>style.visibility</p:attrName>
                                        </p:attrNameLst>
                                      </p:cBhvr>
                                      <p:to>
                                        <p:strVal val="visible"/>
                                      </p:to>
                                    </p:set>
                                    <p:anim calcmode="lin" valueType="num">
                                      <p:cBhvr>
                                        <p:cTn dur="500" fill="hold" id="108"/>
                                        <p:tgtEl>
                                          <p:spTgt spid="12"/>
                                        </p:tgtEl>
                                        <p:attrNameLst>
                                          <p:attrName>ppt_w</p:attrName>
                                        </p:attrNameLst>
                                      </p:cBhvr>
                                      <p:tavLst>
                                        <p:tav tm="0">
                                          <p:val>
                                            <p:fltVal val="0"/>
                                          </p:val>
                                        </p:tav>
                                        <p:tav tm="100000">
                                          <p:val>
                                            <p:strVal val="#ppt_w"/>
                                          </p:val>
                                        </p:tav>
                                      </p:tavLst>
                                    </p:anim>
                                    <p:anim calcmode="lin" valueType="num">
                                      <p:cBhvr>
                                        <p:cTn dur="500" fill="hold" id="109"/>
                                        <p:tgtEl>
                                          <p:spTgt spid="12"/>
                                        </p:tgtEl>
                                        <p:attrNameLst>
                                          <p:attrName>ppt_h</p:attrName>
                                        </p:attrNameLst>
                                      </p:cBhvr>
                                      <p:tavLst>
                                        <p:tav tm="0">
                                          <p:val>
                                            <p:fltVal val="0"/>
                                          </p:val>
                                        </p:tav>
                                        <p:tav tm="100000">
                                          <p:val>
                                            <p:strVal val="#ppt_h"/>
                                          </p:val>
                                        </p:tav>
                                      </p:tavLst>
                                    </p:anim>
                                    <p:animEffect filter="fade" transition="in">
                                      <p:cBhvr>
                                        <p:cTn dur="500" id="110"/>
                                        <p:tgtEl>
                                          <p:spTgt spid="12"/>
                                        </p:tgtEl>
                                      </p:cBhvr>
                                    </p:animEffect>
                                    <p:anim calcmode="lin" valueType="num">
                                      <p:cBhvr>
                                        <p:cTn dur="500" fill="hold" id="111"/>
                                        <p:tgtEl>
                                          <p:spTgt spid="12"/>
                                        </p:tgtEl>
                                        <p:attrNameLst>
                                          <p:attrName>ppt_x</p:attrName>
                                        </p:attrNameLst>
                                      </p:cBhvr>
                                      <p:tavLst>
                                        <p:tav tm="0">
                                          <p:val>
                                            <p:fltVal val="0.5"/>
                                          </p:val>
                                        </p:tav>
                                        <p:tav tm="100000">
                                          <p:val>
                                            <p:strVal val="#ppt_x"/>
                                          </p:val>
                                        </p:tav>
                                      </p:tavLst>
                                    </p:anim>
                                    <p:anim calcmode="lin" valueType="num">
                                      <p:cBhvr>
                                        <p:cTn dur="500" fill="hold" id="112"/>
                                        <p:tgtEl>
                                          <p:spTgt spid="12"/>
                                        </p:tgtEl>
                                        <p:attrNameLst>
                                          <p:attrName>ppt_y</p:attrName>
                                        </p:attrNameLst>
                                      </p:cBhvr>
                                      <p:tavLst>
                                        <p:tav tm="0">
                                          <p:val>
                                            <p:fltVal val="0.5"/>
                                          </p:val>
                                        </p:tav>
                                        <p:tav tm="100000">
                                          <p:val>
                                            <p:strVal val="#ppt_y"/>
                                          </p:val>
                                        </p:tav>
                                      </p:tavLst>
                                    </p:anim>
                                  </p:childTnLst>
                                </p:cTn>
                              </p:par>
                              <p:par>
                                <p:cTn fill="hold" id="113" nodeType="withEffect" presetClass="entr" presetID="53" presetSubtype="0">
                                  <p:stCondLst>
                                    <p:cond delay="0"/>
                                  </p:stCondLst>
                                  <p:childTnLst>
                                    <p:set>
                                      <p:cBhvr>
                                        <p:cTn dur="1" fill="hold" id="114">
                                          <p:stCondLst>
                                            <p:cond delay="0"/>
                                          </p:stCondLst>
                                        </p:cTn>
                                        <p:tgtEl>
                                          <p:spTgt spid="284"/>
                                        </p:tgtEl>
                                        <p:attrNameLst>
                                          <p:attrName>style.visibility</p:attrName>
                                        </p:attrNameLst>
                                      </p:cBhvr>
                                      <p:to>
                                        <p:strVal val="visible"/>
                                      </p:to>
                                    </p:set>
                                    <p:anim calcmode="lin" valueType="num">
                                      <p:cBhvr>
                                        <p:cTn dur="500" fill="hold" id="115"/>
                                        <p:tgtEl>
                                          <p:spTgt spid="284"/>
                                        </p:tgtEl>
                                        <p:attrNameLst>
                                          <p:attrName>ppt_w</p:attrName>
                                        </p:attrNameLst>
                                      </p:cBhvr>
                                      <p:tavLst>
                                        <p:tav tm="0">
                                          <p:val>
                                            <p:fltVal val="0"/>
                                          </p:val>
                                        </p:tav>
                                        <p:tav tm="100000">
                                          <p:val>
                                            <p:strVal val="#ppt_w"/>
                                          </p:val>
                                        </p:tav>
                                      </p:tavLst>
                                    </p:anim>
                                    <p:anim calcmode="lin" valueType="num">
                                      <p:cBhvr>
                                        <p:cTn dur="500" fill="hold" id="116"/>
                                        <p:tgtEl>
                                          <p:spTgt spid="284"/>
                                        </p:tgtEl>
                                        <p:attrNameLst>
                                          <p:attrName>ppt_h</p:attrName>
                                        </p:attrNameLst>
                                      </p:cBhvr>
                                      <p:tavLst>
                                        <p:tav tm="0">
                                          <p:val>
                                            <p:fltVal val="0"/>
                                          </p:val>
                                        </p:tav>
                                        <p:tav tm="100000">
                                          <p:val>
                                            <p:strVal val="#ppt_h"/>
                                          </p:val>
                                        </p:tav>
                                      </p:tavLst>
                                    </p:anim>
                                    <p:animEffect filter="fade" transition="in">
                                      <p:cBhvr>
                                        <p:cTn dur="500" id="117"/>
                                        <p:tgtEl>
                                          <p:spTgt spid="284"/>
                                        </p:tgtEl>
                                      </p:cBhvr>
                                    </p:animEffect>
                                    <p:anim calcmode="lin" valueType="num">
                                      <p:cBhvr>
                                        <p:cTn dur="500" fill="hold" id="118"/>
                                        <p:tgtEl>
                                          <p:spTgt spid="284"/>
                                        </p:tgtEl>
                                        <p:attrNameLst>
                                          <p:attrName>ppt_x</p:attrName>
                                        </p:attrNameLst>
                                      </p:cBhvr>
                                      <p:tavLst>
                                        <p:tav tm="0">
                                          <p:val>
                                            <p:fltVal val="0.5"/>
                                          </p:val>
                                        </p:tav>
                                        <p:tav tm="100000">
                                          <p:val>
                                            <p:strVal val="#ppt_x"/>
                                          </p:val>
                                        </p:tav>
                                      </p:tavLst>
                                    </p:anim>
                                    <p:anim calcmode="lin" valueType="num">
                                      <p:cBhvr>
                                        <p:cTn dur="500" fill="hold" id="119"/>
                                        <p:tgtEl>
                                          <p:spTgt spid="284"/>
                                        </p:tgtEl>
                                        <p:attrNameLst>
                                          <p:attrName>ppt_y</p:attrName>
                                        </p:attrNameLst>
                                      </p:cBhvr>
                                      <p:tavLst>
                                        <p:tav tm="0">
                                          <p:val>
                                            <p:fltVal val="0.5"/>
                                          </p:val>
                                        </p:tav>
                                        <p:tav tm="100000">
                                          <p:val>
                                            <p:strVal val="#ppt_y"/>
                                          </p:val>
                                        </p:tav>
                                      </p:tavLst>
                                    </p:anim>
                                  </p:childTnLst>
                                </p:cTn>
                              </p:par>
                              <p:par>
                                <p:cTn fill="hold" id="120" nodeType="withEffect" presetClass="entr" presetID="53" presetSubtype="0">
                                  <p:stCondLst>
                                    <p:cond delay="0"/>
                                  </p:stCondLst>
                                  <p:childTnLst>
                                    <p:set>
                                      <p:cBhvr>
                                        <p:cTn dur="1" fill="hold" id="121">
                                          <p:stCondLst>
                                            <p:cond delay="0"/>
                                          </p:stCondLst>
                                        </p:cTn>
                                        <p:tgtEl>
                                          <p:spTgt spid="115"/>
                                        </p:tgtEl>
                                        <p:attrNameLst>
                                          <p:attrName>style.visibility</p:attrName>
                                        </p:attrNameLst>
                                      </p:cBhvr>
                                      <p:to>
                                        <p:strVal val="visible"/>
                                      </p:to>
                                    </p:set>
                                    <p:anim calcmode="lin" valueType="num">
                                      <p:cBhvr>
                                        <p:cTn dur="500" fill="hold" id="122"/>
                                        <p:tgtEl>
                                          <p:spTgt spid="115"/>
                                        </p:tgtEl>
                                        <p:attrNameLst>
                                          <p:attrName>ppt_w</p:attrName>
                                        </p:attrNameLst>
                                      </p:cBhvr>
                                      <p:tavLst>
                                        <p:tav tm="0">
                                          <p:val>
                                            <p:fltVal val="0"/>
                                          </p:val>
                                        </p:tav>
                                        <p:tav tm="100000">
                                          <p:val>
                                            <p:strVal val="#ppt_w"/>
                                          </p:val>
                                        </p:tav>
                                      </p:tavLst>
                                    </p:anim>
                                    <p:anim calcmode="lin" valueType="num">
                                      <p:cBhvr>
                                        <p:cTn dur="500" fill="hold" id="123"/>
                                        <p:tgtEl>
                                          <p:spTgt spid="115"/>
                                        </p:tgtEl>
                                        <p:attrNameLst>
                                          <p:attrName>ppt_h</p:attrName>
                                        </p:attrNameLst>
                                      </p:cBhvr>
                                      <p:tavLst>
                                        <p:tav tm="0">
                                          <p:val>
                                            <p:fltVal val="0"/>
                                          </p:val>
                                        </p:tav>
                                        <p:tav tm="100000">
                                          <p:val>
                                            <p:strVal val="#ppt_h"/>
                                          </p:val>
                                        </p:tav>
                                      </p:tavLst>
                                    </p:anim>
                                    <p:animEffect filter="fade" transition="in">
                                      <p:cBhvr>
                                        <p:cTn dur="500" id="124"/>
                                        <p:tgtEl>
                                          <p:spTgt spid="115"/>
                                        </p:tgtEl>
                                      </p:cBhvr>
                                    </p:animEffect>
                                    <p:anim calcmode="lin" valueType="num">
                                      <p:cBhvr>
                                        <p:cTn dur="500" fill="hold" id="125"/>
                                        <p:tgtEl>
                                          <p:spTgt spid="115"/>
                                        </p:tgtEl>
                                        <p:attrNameLst>
                                          <p:attrName>ppt_x</p:attrName>
                                        </p:attrNameLst>
                                      </p:cBhvr>
                                      <p:tavLst>
                                        <p:tav tm="0">
                                          <p:val>
                                            <p:fltVal val="0.5"/>
                                          </p:val>
                                        </p:tav>
                                        <p:tav tm="100000">
                                          <p:val>
                                            <p:strVal val="#ppt_x"/>
                                          </p:val>
                                        </p:tav>
                                      </p:tavLst>
                                    </p:anim>
                                    <p:anim calcmode="lin" valueType="num">
                                      <p:cBhvr>
                                        <p:cTn dur="500" fill="hold" id="126"/>
                                        <p:tgtEl>
                                          <p:spTgt spid="115"/>
                                        </p:tgtEl>
                                        <p:attrNameLst>
                                          <p:attrName>ppt_y</p:attrName>
                                        </p:attrNameLst>
                                      </p:cBhvr>
                                      <p:tavLst>
                                        <p:tav tm="0">
                                          <p:val>
                                            <p:fltVal val="0.5"/>
                                          </p:val>
                                        </p:tav>
                                        <p:tav tm="100000">
                                          <p:val>
                                            <p:strVal val="#ppt_y"/>
                                          </p:val>
                                        </p:tav>
                                      </p:tavLst>
                                    </p:anim>
                                  </p:childTnLst>
                                </p:cTn>
                              </p:par>
                              <p:par>
                                <p:cTn fill="hold" id="127" nodeType="withEffect" presetClass="entr" presetID="53" presetSubtype="0">
                                  <p:stCondLst>
                                    <p:cond delay="0"/>
                                  </p:stCondLst>
                                  <p:childTnLst>
                                    <p:set>
                                      <p:cBhvr>
                                        <p:cTn dur="1" fill="hold" id="128">
                                          <p:stCondLst>
                                            <p:cond delay="0"/>
                                          </p:stCondLst>
                                        </p:cTn>
                                        <p:tgtEl>
                                          <p:spTgt spid="13"/>
                                        </p:tgtEl>
                                        <p:attrNameLst>
                                          <p:attrName>style.visibility</p:attrName>
                                        </p:attrNameLst>
                                      </p:cBhvr>
                                      <p:to>
                                        <p:strVal val="visible"/>
                                      </p:to>
                                    </p:set>
                                    <p:anim calcmode="lin" valueType="num">
                                      <p:cBhvr>
                                        <p:cTn dur="500" fill="hold" id="129"/>
                                        <p:tgtEl>
                                          <p:spTgt spid="13"/>
                                        </p:tgtEl>
                                        <p:attrNameLst>
                                          <p:attrName>ppt_w</p:attrName>
                                        </p:attrNameLst>
                                      </p:cBhvr>
                                      <p:tavLst>
                                        <p:tav tm="0">
                                          <p:val>
                                            <p:fltVal val="0"/>
                                          </p:val>
                                        </p:tav>
                                        <p:tav tm="100000">
                                          <p:val>
                                            <p:strVal val="#ppt_w"/>
                                          </p:val>
                                        </p:tav>
                                      </p:tavLst>
                                    </p:anim>
                                    <p:anim calcmode="lin" valueType="num">
                                      <p:cBhvr>
                                        <p:cTn dur="500" fill="hold" id="130"/>
                                        <p:tgtEl>
                                          <p:spTgt spid="13"/>
                                        </p:tgtEl>
                                        <p:attrNameLst>
                                          <p:attrName>ppt_h</p:attrName>
                                        </p:attrNameLst>
                                      </p:cBhvr>
                                      <p:tavLst>
                                        <p:tav tm="0">
                                          <p:val>
                                            <p:fltVal val="0"/>
                                          </p:val>
                                        </p:tav>
                                        <p:tav tm="100000">
                                          <p:val>
                                            <p:strVal val="#ppt_h"/>
                                          </p:val>
                                        </p:tav>
                                      </p:tavLst>
                                    </p:anim>
                                    <p:animEffect filter="fade" transition="in">
                                      <p:cBhvr>
                                        <p:cTn dur="500" id="131"/>
                                        <p:tgtEl>
                                          <p:spTgt spid="13"/>
                                        </p:tgtEl>
                                      </p:cBhvr>
                                    </p:animEffect>
                                    <p:anim calcmode="lin" valueType="num">
                                      <p:cBhvr>
                                        <p:cTn dur="500" fill="hold" id="132"/>
                                        <p:tgtEl>
                                          <p:spTgt spid="13"/>
                                        </p:tgtEl>
                                        <p:attrNameLst>
                                          <p:attrName>ppt_x</p:attrName>
                                        </p:attrNameLst>
                                      </p:cBhvr>
                                      <p:tavLst>
                                        <p:tav tm="0">
                                          <p:val>
                                            <p:fltVal val="0.5"/>
                                          </p:val>
                                        </p:tav>
                                        <p:tav tm="100000">
                                          <p:val>
                                            <p:strVal val="#ppt_x"/>
                                          </p:val>
                                        </p:tav>
                                      </p:tavLst>
                                    </p:anim>
                                    <p:anim calcmode="lin" valueType="num">
                                      <p:cBhvr>
                                        <p:cTn dur="500" fill="hold" id="133"/>
                                        <p:tgtEl>
                                          <p:spTgt spid="13"/>
                                        </p:tgtEl>
                                        <p:attrNameLst>
                                          <p:attrName>ppt_y</p:attrName>
                                        </p:attrNameLst>
                                      </p:cBhvr>
                                      <p:tavLst>
                                        <p:tav tm="0">
                                          <p:val>
                                            <p:fltVal val="0.5"/>
                                          </p:val>
                                        </p:tav>
                                        <p:tav tm="100000">
                                          <p:val>
                                            <p:strVal val="#ppt_y"/>
                                          </p:val>
                                        </p:tav>
                                      </p:tavLst>
                                    </p:anim>
                                  </p:childTnLst>
                                </p:cTn>
                              </p:par>
                              <p:par>
                                <p:cTn fill="hold" id="134" nodeType="withEffect" presetClass="entr" presetID="53" presetSubtype="0">
                                  <p:stCondLst>
                                    <p:cond delay="0"/>
                                  </p:stCondLst>
                                  <p:childTnLst>
                                    <p:set>
                                      <p:cBhvr>
                                        <p:cTn dur="1" fill="hold" id="135">
                                          <p:stCondLst>
                                            <p:cond delay="0"/>
                                          </p:stCondLst>
                                        </p:cTn>
                                        <p:tgtEl>
                                          <p:spTgt spid="15"/>
                                        </p:tgtEl>
                                        <p:attrNameLst>
                                          <p:attrName>style.visibility</p:attrName>
                                        </p:attrNameLst>
                                      </p:cBhvr>
                                      <p:to>
                                        <p:strVal val="visible"/>
                                      </p:to>
                                    </p:set>
                                    <p:anim calcmode="lin" valueType="num">
                                      <p:cBhvr>
                                        <p:cTn dur="500" fill="hold" id="136"/>
                                        <p:tgtEl>
                                          <p:spTgt spid="15"/>
                                        </p:tgtEl>
                                        <p:attrNameLst>
                                          <p:attrName>ppt_w</p:attrName>
                                        </p:attrNameLst>
                                      </p:cBhvr>
                                      <p:tavLst>
                                        <p:tav tm="0">
                                          <p:val>
                                            <p:fltVal val="0"/>
                                          </p:val>
                                        </p:tav>
                                        <p:tav tm="100000">
                                          <p:val>
                                            <p:strVal val="#ppt_w"/>
                                          </p:val>
                                        </p:tav>
                                      </p:tavLst>
                                    </p:anim>
                                    <p:anim calcmode="lin" valueType="num">
                                      <p:cBhvr>
                                        <p:cTn dur="500" fill="hold" id="137"/>
                                        <p:tgtEl>
                                          <p:spTgt spid="15"/>
                                        </p:tgtEl>
                                        <p:attrNameLst>
                                          <p:attrName>ppt_h</p:attrName>
                                        </p:attrNameLst>
                                      </p:cBhvr>
                                      <p:tavLst>
                                        <p:tav tm="0">
                                          <p:val>
                                            <p:fltVal val="0"/>
                                          </p:val>
                                        </p:tav>
                                        <p:tav tm="100000">
                                          <p:val>
                                            <p:strVal val="#ppt_h"/>
                                          </p:val>
                                        </p:tav>
                                      </p:tavLst>
                                    </p:anim>
                                    <p:animEffect filter="fade" transition="in">
                                      <p:cBhvr>
                                        <p:cTn dur="500" id="138"/>
                                        <p:tgtEl>
                                          <p:spTgt spid="15"/>
                                        </p:tgtEl>
                                      </p:cBhvr>
                                    </p:animEffect>
                                    <p:anim calcmode="lin" valueType="num">
                                      <p:cBhvr>
                                        <p:cTn dur="500" fill="hold" id="139"/>
                                        <p:tgtEl>
                                          <p:spTgt spid="15"/>
                                        </p:tgtEl>
                                        <p:attrNameLst>
                                          <p:attrName>ppt_x</p:attrName>
                                        </p:attrNameLst>
                                      </p:cBhvr>
                                      <p:tavLst>
                                        <p:tav tm="0">
                                          <p:val>
                                            <p:fltVal val="0.5"/>
                                          </p:val>
                                        </p:tav>
                                        <p:tav tm="100000">
                                          <p:val>
                                            <p:strVal val="#ppt_x"/>
                                          </p:val>
                                        </p:tav>
                                      </p:tavLst>
                                    </p:anim>
                                    <p:anim calcmode="lin" valueType="num">
                                      <p:cBhvr>
                                        <p:cTn dur="500" fill="hold" id="140"/>
                                        <p:tgtEl>
                                          <p:spTgt spid="15"/>
                                        </p:tgtEl>
                                        <p:attrNameLst>
                                          <p:attrName>ppt_y</p:attrName>
                                        </p:attrNameLst>
                                      </p:cBhvr>
                                      <p:tavLst>
                                        <p:tav tm="0">
                                          <p:val>
                                            <p:fltVal val="0.5"/>
                                          </p:val>
                                        </p:tav>
                                        <p:tav tm="100000">
                                          <p:val>
                                            <p:strVal val="#ppt_y"/>
                                          </p:val>
                                        </p:tav>
                                      </p:tavLst>
                                    </p:anim>
                                  </p:childTnLst>
                                </p:cTn>
                              </p:par>
                            </p:childTnLst>
                          </p:cTn>
                        </p:par>
                        <p:par>
                          <p:cTn fill="hold" id="141" nodeType="afterGroup">
                            <p:stCondLst>
                              <p:cond delay="1750"/>
                            </p:stCondLst>
                            <p:childTnLst>
                              <p:par>
                                <p:cTn fill="hold" grpId="1" id="142" nodeType="afterEffect" presetClass="emph" presetID="8" presetSubtype="0">
                                  <p:stCondLst>
                                    <p:cond delay="50"/>
                                  </p:stCondLst>
                                  <p:childTnLst>
                                    <p:animRot by="21600000">
                                      <p:cBhvr>
                                        <p:cTn dur="8200" fill="hold" id="143"/>
                                        <p:tgtEl>
                                          <p:spTgt spid="12"/>
                                        </p:tgtEl>
                                        <p:attrNameLst>
                                          <p:attrName>r</p:attrName>
                                        </p:attrNameLst>
                                      </p:cBhvr>
                                    </p:animRot>
                                  </p:childTnLst>
                                </p:cTn>
                              </p:par>
                              <p:par>
                                <p:cTn fill="hold" id="144" nodeType="withEffect" presetClass="emph" presetID="8" presetSubtype="0">
                                  <p:stCondLst>
                                    <p:cond delay="50"/>
                                  </p:stCondLst>
                                  <p:childTnLst>
                                    <p:animRot by="21600000">
                                      <p:cBhvr>
                                        <p:cTn dur="9300" fill="hold" id="145"/>
                                        <p:tgtEl>
                                          <p:spTgt spid="284"/>
                                        </p:tgtEl>
                                        <p:attrNameLst>
                                          <p:attrName>r</p:attrName>
                                        </p:attrNameLst>
                                      </p:cBhvr>
                                    </p:animRot>
                                  </p:childTnLst>
                                </p:cTn>
                              </p:par>
                              <p:par>
                                <p:cTn fill="hold" id="146" nodeType="withEffect" presetClass="emph" presetID="8" presetSubtype="0">
                                  <p:stCondLst>
                                    <p:cond delay="150"/>
                                  </p:stCondLst>
                                  <p:childTnLst>
                                    <p:animRot by="10800000">
                                      <p:cBhvr>
                                        <p:cTn dur="7100" fill="hold" id="147"/>
                                        <p:tgtEl>
                                          <p:spTgt spid="115"/>
                                        </p:tgtEl>
                                        <p:attrNameLst>
                                          <p:attrName>r</p:attrName>
                                        </p:attrNameLst>
                                      </p:cBhvr>
                                    </p:animRot>
                                  </p:childTnLst>
                                </p:cTn>
                              </p:par>
                              <p:par>
                                <p:cTn fill="hold" id="148" nodeType="withEffect" presetClass="emph" presetID="8" presetSubtype="0">
                                  <p:stCondLst>
                                    <p:cond delay="50"/>
                                  </p:stCondLst>
                                  <p:childTnLst>
                                    <p:animRot by="10800000">
                                      <p:cBhvr>
                                        <p:cTn dur="5750" fill="hold" id="149"/>
                                        <p:tgtEl>
                                          <p:spTgt spid="13"/>
                                        </p:tgtEl>
                                        <p:attrNameLst>
                                          <p:attrName>r</p:attrName>
                                        </p:attrNameLst>
                                      </p:cBhvr>
                                    </p:animRot>
                                  </p:childTnLst>
                                </p:cTn>
                              </p:par>
                              <p:par>
                                <p:cTn fill="hold" id="150" nodeType="withEffect" presetClass="emph" presetID="8" presetSubtype="0">
                                  <p:stCondLst>
                                    <p:cond delay="0"/>
                                  </p:stCondLst>
                                  <p:childTnLst>
                                    <p:animRot by="21600000">
                                      <p:cBhvr>
                                        <p:cTn dur="8150" fill="hold" id="151"/>
                                        <p:tgtEl>
                                          <p:spTgt spid="15"/>
                                        </p:tgtEl>
                                        <p:attrNameLst>
                                          <p:attrName>r</p:attrName>
                                        </p:attrNameLst>
                                      </p:cBhvr>
                                    </p:animRot>
                                  </p:childTnLst>
                                </p:cTn>
                              </p:par>
                              <p:par>
                                <p:cTn fill="hold" grpId="0" id="152" nodeType="withEffect" presetClass="entr" presetID="41" presetSubtype="0">
                                  <p:stCondLst>
                                    <p:cond delay="50"/>
                                  </p:stCondLst>
                                  <p:iterate type="lt">
                                    <p:tmPct val="7407"/>
                                  </p:iterate>
                                  <p:childTnLst>
                                    <p:set>
                                      <p:cBhvr>
                                        <p:cTn dur="1" fill="hold" id="153">
                                          <p:stCondLst>
                                            <p:cond delay="0"/>
                                          </p:stCondLst>
                                        </p:cTn>
                                        <p:tgtEl>
                                          <p:spTgt spid="5"/>
                                        </p:tgtEl>
                                        <p:attrNameLst>
                                          <p:attrName>style.visibility</p:attrName>
                                        </p:attrNameLst>
                                      </p:cBhvr>
                                      <p:to>
                                        <p:strVal val="visible"/>
                                      </p:to>
                                    </p:set>
                                    <p:anim calcmode="lin" valueType="num">
                                      <p:cBhvr>
                                        <p:cTn dur="2000" fill="hold" id="154"/>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2000" fill="hold" id="155"/>
                                        <p:tgtEl>
                                          <p:spTgt spid="5"/>
                                        </p:tgtEl>
                                        <p:attrNameLst>
                                          <p:attrName>ppt_y</p:attrName>
                                        </p:attrNameLst>
                                      </p:cBhvr>
                                      <p:tavLst>
                                        <p:tav tm="0">
                                          <p:val>
                                            <p:strVal val="#ppt_y"/>
                                          </p:val>
                                        </p:tav>
                                        <p:tav tm="100000">
                                          <p:val>
                                            <p:strVal val="#ppt_y"/>
                                          </p:val>
                                        </p:tav>
                                      </p:tavLst>
                                    </p:anim>
                                    <p:anim calcmode="lin" valueType="num">
                                      <p:cBhvr>
                                        <p:cTn dur="2000" fill="hold" id="156"/>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2000" fill="hold" id="157"/>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2000" id="158" tmFilter="0,0; .5, 1; 1, 1"/>
                                        <p:tgtEl>
                                          <p:spTgt spid="5"/>
                                        </p:tgtEl>
                                      </p:cBhvr>
                                    </p:animEffect>
                                  </p:childTnLst>
                                </p:cTn>
                              </p:par>
                              <p:par>
                                <p:cTn fill="hold" grpId="0" id="159" nodeType="withEffect" presetClass="entr" presetID="47" presetSubtype="0">
                                  <p:stCondLst>
                                    <p:cond delay="3750"/>
                                  </p:stCondLst>
                                  <p:childTnLst>
                                    <p:set>
                                      <p:cBhvr>
                                        <p:cTn dur="1" fill="hold" id="160">
                                          <p:stCondLst>
                                            <p:cond delay="0"/>
                                          </p:stCondLst>
                                        </p:cTn>
                                        <p:tgtEl>
                                          <p:spTgt spid="285"/>
                                        </p:tgtEl>
                                        <p:attrNameLst>
                                          <p:attrName>style.visibility</p:attrName>
                                        </p:attrNameLst>
                                      </p:cBhvr>
                                      <p:to>
                                        <p:strVal val="visible"/>
                                      </p:to>
                                    </p:set>
                                    <p:animEffect filter="fade" transition="in">
                                      <p:cBhvr>
                                        <p:cTn dur="1000" id="161"/>
                                        <p:tgtEl>
                                          <p:spTgt spid="285"/>
                                        </p:tgtEl>
                                      </p:cBhvr>
                                    </p:animEffect>
                                    <p:anim calcmode="lin" valueType="num">
                                      <p:cBhvr>
                                        <p:cTn dur="1000" fill="hold" id="162"/>
                                        <p:tgtEl>
                                          <p:spTgt spid="285"/>
                                        </p:tgtEl>
                                        <p:attrNameLst>
                                          <p:attrName>ppt_x</p:attrName>
                                        </p:attrNameLst>
                                      </p:cBhvr>
                                      <p:tavLst>
                                        <p:tav tm="0">
                                          <p:val>
                                            <p:strVal val="#ppt_x"/>
                                          </p:val>
                                        </p:tav>
                                        <p:tav tm="100000">
                                          <p:val>
                                            <p:strVal val="#ppt_x"/>
                                          </p:val>
                                        </p:tav>
                                      </p:tavLst>
                                    </p:anim>
                                    <p:anim calcmode="lin" valueType="num">
                                      <p:cBhvr>
                                        <p:cTn dur="1000" fill="hold" id="163"/>
                                        <p:tgtEl>
                                          <p:spTgt spid="285"/>
                                        </p:tgtEl>
                                        <p:attrNameLst>
                                          <p:attrName>ppt_y</p:attrName>
                                        </p:attrNameLst>
                                      </p:cBhvr>
                                      <p:tavLst>
                                        <p:tav tm="0">
                                          <p:val>
                                            <p:strVal val="#ppt_y-.1"/>
                                          </p:val>
                                        </p:tav>
                                        <p:tav tm="100000">
                                          <p:val>
                                            <p:strVal val="#ppt_y"/>
                                          </p:val>
                                        </p:tav>
                                      </p:tavLst>
                                    </p:anim>
                                  </p:childTnLst>
                                </p:cTn>
                              </p:par>
                              <p:par>
                                <p:cTn fill="hold" id="164" nodeType="withEffect" presetClass="entr" presetID="53" presetSubtype="0">
                                  <p:stCondLst>
                                    <p:cond delay="5150"/>
                                  </p:stCondLst>
                                  <p:childTnLst>
                                    <p:set>
                                      <p:cBhvr>
                                        <p:cTn dur="1" fill="hold" id="165">
                                          <p:stCondLst>
                                            <p:cond delay="0"/>
                                          </p:stCondLst>
                                        </p:cTn>
                                        <p:tgtEl>
                                          <p:spTgt spid="46"/>
                                        </p:tgtEl>
                                        <p:attrNameLst>
                                          <p:attrName>style.visibility</p:attrName>
                                        </p:attrNameLst>
                                      </p:cBhvr>
                                      <p:to>
                                        <p:strVal val="visible"/>
                                      </p:to>
                                    </p:set>
                                    <p:anim calcmode="lin" valueType="num">
                                      <p:cBhvr>
                                        <p:cTn dur="900" fill="hold" id="166"/>
                                        <p:tgtEl>
                                          <p:spTgt spid="46"/>
                                        </p:tgtEl>
                                        <p:attrNameLst>
                                          <p:attrName>ppt_w</p:attrName>
                                        </p:attrNameLst>
                                      </p:cBhvr>
                                      <p:tavLst>
                                        <p:tav tm="0">
                                          <p:val>
                                            <p:fltVal val="0"/>
                                          </p:val>
                                        </p:tav>
                                        <p:tav tm="100000">
                                          <p:val>
                                            <p:strVal val="#ppt_w"/>
                                          </p:val>
                                        </p:tav>
                                      </p:tavLst>
                                    </p:anim>
                                    <p:anim calcmode="lin" valueType="num">
                                      <p:cBhvr>
                                        <p:cTn dur="900" fill="hold" id="167"/>
                                        <p:tgtEl>
                                          <p:spTgt spid="46"/>
                                        </p:tgtEl>
                                        <p:attrNameLst>
                                          <p:attrName>ppt_h</p:attrName>
                                        </p:attrNameLst>
                                      </p:cBhvr>
                                      <p:tavLst>
                                        <p:tav tm="0">
                                          <p:val>
                                            <p:fltVal val="0"/>
                                          </p:val>
                                        </p:tav>
                                        <p:tav tm="100000">
                                          <p:val>
                                            <p:strVal val="#ppt_h"/>
                                          </p:val>
                                        </p:tav>
                                      </p:tavLst>
                                    </p:anim>
                                    <p:animEffect filter="fade" transition="in">
                                      <p:cBhvr>
                                        <p:cTn dur="900" id="168"/>
                                        <p:tgtEl>
                                          <p:spTgt spid="46"/>
                                        </p:tgtEl>
                                      </p:cBhvr>
                                    </p:animEffect>
                                  </p:childTnLst>
                                </p:cTn>
                              </p:par>
                              <p:par>
                                <p:cTn fill="hold" grpId="0" id="169" nodeType="withEffect" presetClass="entr" presetID="53" presetSubtype="0">
                                  <p:stCondLst>
                                    <p:cond delay="6350"/>
                                  </p:stCondLst>
                                  <p:childTnLst>
                                    <p:set>
                                      <p:cBhvr>
                                        <p:cTn dur="1" fill="hold" id="170">
                                          <p:stCondLst>
                                            <p:cond delay="0"/>
                                          </p:stCondLst>
                                        </p:cTn>
                                        <p:tgtEl>
                                          <p:spTgt spid="4"/>
                                        </p:tgtEl>
                                        <p:attrNameLst>
                                          <p:attrName>style.visibility</p:attrName>
                                        </p:attrNameLst>
                                      </p:cBhvr>
                                      <p:to>
                                        <p:strVal val="visible"/>
                                      </p:to>
                                    </p:set>
                                    <p:anim calcmode="lin" valueType="num">
                                      <p:cBhvr>
                                        <p:cTn dur="700" fill="hold" id="171"/>
                                        <p:tgtEl>
                                          <p:spTgt spid="4"/>
                                        </p:tgtEl>
                                        <p:attrNameLst>
                                          <p:attrName>ppt_w</p:attrName>
                                        </p:attrNameLst>
                                      </p:cBhvr>
                                      <p:tavLst>
                                        <p:tav tm="0">
                                          <p:val>
                                            <p:fltVal val="0"/>
                                          </p:val>
                                        </p:tav>
                                        <p:tav tm="100000">
                                          <p:val>
                                            <p:strVal val="#ppt_w"/>
                                          </p:val>
                                        </p:tav>
                                      </p:tavLst>
                                    </p:anim>
                                    <p:anim calcmode="lin" valueType="num">
                                      <p:cBhvr>
                                        <p:cTn dur="700" fill="hold" id="172"/>
                                        <p:tgtEl>
                                          <p:spTgt spid="4"/>
                                        </p:tgtEl>
                                        <p:attrNameLst>
                                          <p:attrName>ppt_h</p:attrName>
                                        </p:attrNameLst>
                                      </p:cBhvr>
                                      <p:tavLst>
                                        <p:tav tm="0">
                                          <p:val>
                                            <p:fltVal val="0"/>
                                          </p:val>
                                        </p:tav>
                                        <p:tav tm="100000">
                                          <p:val>
                                            <p:strVal val="#ppt_h"/>
                                          </p:val>
                                        </p:tav>
                                      </p:tavLst>
                                    </p:anim>
                                    <p:animEffect filter="fade" transition="in">
                                      <p:cBhvr>
                                        <p:cTn dur="700" id="173"/>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5"/>
      <p:bldP grpId="0" spid="285"/>
      <p:bldP grpId="0" spid="4"/>
      <p:bldP grpId="0" spid="457"/>
      <p:bldP grpId="1" spid="457"/>
      <p:bldP grpId="2" spid="457"/>
      <p:bldP grpId="0" spid="458"/>
      <p:bldP grpId="1" spid="458"/>
      <p:bldP grpId="2" spid="458"/>
      <p:bldP grpId="0" spid="459"/>
      <p:bldP grpId="1" spid="459"/>
      <p:bldP grpId="2" spid="459"/>
      <p:bldP grpId="0" spid="460"/>
      <p:bldP grpId="1" spid="460"/>
      <p:bldP grpId="2" spid="460"/>
      <p:bldP grpId="0" spid="461"/>
      <p:bldP grpId="1" spid="461"/>
      <p:bldP grpId="2" spid="461"/>
      <p:bldP grpId="0" spid="462"/>
      <p:bldP grpId="1" spid="462"/>
      <p:bldP grpId="2" spid="462"/>
      <p:bldP grpId="0" spid="463"/>
      <p:bldP grpId="1" spid="463"/>
      <p:bldP grpId="2" spid="463"/>
      <p:bldP grpId="0" spid="464"/>
      <p:bldP grpId="1" spid="464"/>
      <p:bldP grpId="2" spid="464"/>
      <p:bldP grpId="0" spid="465"/>
      <p:bldP grpId="1" spid="465"/>
      <p:bldP grpId="0" spid="466"/>
      <p:bldP grpId="1" spid="466"/>
      <p:bldP grpId="0" spid="467"/>
      <p:bldP grpId="1" spid="467"/>
      <p:bldP grpId="0" spid="468"/>
      <p:bldP grpId="1" spid="468"/>
      <p:bldP grpId="0" spid="9"/>
      <p:bldP grpId="1"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项目来源</a:t>
            </a:r>
          </a:p>
        </p:txBody>
      </p:sp>
      <p:grpSp>
        <p:nvGrpSpPr>
          <p:cNvPr id="23" name="组合 22"/>
          <p:cNvGrpSpPr/>
          <p:nvPr/>
        </p:nvGrpSpPr>
        <p:grpSpPr>
          <a:xfrm>
            <a:off x="5663849" y="2401003"/>
            <a:ext cx="2763361" cy="2727668"/>
            <a:chOff x="8324466" y="4533451"/>
            <a:chExt cx="3948393" cy="3906357"/>
          </a:xfrm>
        </p:grpSpPr>
        <p:sp>
          <p:nvSpPr>
            <p:cNvPr id="34" name="Shape 814"/>
            <p:cNvSpPr/>
            <p:nvPr/>
          </p:nvSpPr>
          <p:spPr>
            <a:xfrm>
              <a:off x="8324466" y="4533451"/>
              <a:ext cx="3948393" cy="3906357"/>
            </a:xfrm>
            <a:custGeom>
              <a:cxnLst>
                <a:cxn ang="0">
                  <a:pos x="wd2" y="hd2"/>
                </a:cxn>
                <a:cxn ang="5400000">
                  <a:pos x="wd2" y="hd2"/>
                </a:cxn>
                <a:cxn ang="10800000">
                  <a:pos x="wd2" y="hd2"/>
                </a:cxn>
                <a:cxn ang="16200000">
                  <a:pos x="wd2" y="hd2"/>
                </a:cxn>
              </a:cxnLst>
              <a:rect b="b" l="0" r="r" t="0"/>
              <a:pathLst>
                <a:path extrusionOk="0" h="21600" w="21033">
                  <a:moveTo>
                    <a:pt x="7807" y="14886"/>
                  </a:moveTo>
                  <a:lnTo>
                    <a:pt x="16936" y="13393"/>
                  </a:lnTo>
                  <a:lnTo>
                    <a:pt x="21033" y="5029"/>
                  </a:lnTo>
                  <a:cubicBezTo>
                    <a:pt x="20634" y="4263"/>
                    <a:pt x="18924" y="1282"/>
                    <a:pt x="16060" y="341"/>
                  </a:cubicBezTo>
                  <a:cubicBezTo>
                    <a:pt x="15370" y="115"/>
                    <a:pt x="14643" y="0"/>
                    <a:pt x="13899" y="0"/>
                  </a:cubicBezTo>
                  <a:cubicBezTo>
                    <a:pt x="11494" y="0"/>
                    <a:pt x="9633" y="1170"/>
                    <a:pt x="9404" y="1320"/>
                  </a:cubicBezTo>
                  <a:cubicBezTo>
                    <a:pt x="2900" y="5909"/>
                    <a:pt x="-567" y="13692"/>
                    <a:pt x="77" y="21600"/>
                  </a:cubicBezTo>
                  <a:cubicBezTo>
                    <a:pt x="297" y="20626"/>
                    <a:pt x="689" y="19600"/>
                    <a:pt x="1356" y="18630"/>
                  </a:cubicBezTo>
                  <a:cubicBezTo>
                    <a:pt x="3537" y="15463"/>
                    <a:pt x="7530" y="14920"/>
                    <a:pt x="7807" y="14886"/>
                  </a:cubicBezTo>
                  <a:close/>
                </a:path>
              </a:pathLst>
            </a:custGeom>
            <a:solidFill>
              <a:schemeClr val="accent1"/>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solidFill>
                  <a:schemeClr val="bg1"/>
                </a:solidFill>
                <a:latin charset="-122" pitchFamily="34" typeface="微软雅黑"/>
                <a:ea charset="-122" pitchFamily="34" typeface="微软雅黑"/>
              </a:endParaRPr>
            </a:p>
          </p:txBody>
        </p:sp>
        <p:sp>
          <p:nvSpPr>
            <p:cNvPr id="37" name="Shape 818"/>
            <p:cNvSpPr/>
            <p:nvPr/>
          </p:nvSpPr>
          <p:spPr>
            <a:xfrm>
              <a:off x="9566898" y="5462613"/>
              <a:ext cx="1712953" cy="982110"/>
            </a:xfrm>
            <a:prstGeom prst="rect">
              <a:avLst/>
            </a:prstGeom>
            <a:ln w="12700">
              <a:miter lim="400000"/>
            </a:ln>
            <a:extLst>
              <a:ext uri="{C572A759-6A51-4108-AA02-DFA0A04FC94B}">
                <ma14:wrappingTextBoxFlag xmlns:ma14="http://schemas.microsoft.com/office/mac/drawingml/2011/main" val="1"/>
              </a:ext>
            </a:extLst>
          </p:spPr>
          <p:txBody>
            <a:bodyPr bIns="0" lIns="0" rIns="0" t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a:solidFill>
                    <a:schemeClr val="bg1"/>
                  </a:solidFill>
                  <a:latin charset="-122" pitchFamily="34" typeface="微软雅黑"/>
                  <a:ea charset="-122" pitchFamily="34" typeface="微软雅黑"/>
                </a:rPr>
                <a:t>50%</a:t>
              </a:r>
            </a:p>
          </p:txBody>
        </p:sp>
      </p:grpSp>
      <p:grpSp>
        <p:nvGrpSpPr>
          <p:cNvPr id="41" name="组合 40"/>
          <p:cNvGrpSpPr/>
          <p:nvPr/>
        </p:nvGrpSpPr>
        <p:grpSpPr>
          <a:xfrm>
            <a:off x="7352236" y="2213236"/>
            <a:ext cx="3204752" cy="2196797"/>
            <a:chOff x="10736897" y="4264547"/>
            <a:chExt cx="4579069" cy="3146084"/>
          </a:xfrm>
          <a:solidFill>
            <a:schemeClr val="accent2"/>
          </a:solidFill>
        </p:grpSpPr>
        <p:sp>
          <p:nvSpPr>
            <p:cNvPr id="42" name="Shape 813"/>
            <p:cNvSpPr/>
            <p:nvPr/>
          </p:nvSpPr>
          <p:spPr>
            <a:xfrm>
              <a:off x="10736897" y="4264547"/>
              <a:ext cx="4579069" cy="3146084"/>
            </a:xfrm>
            <a:custGeom>
              <a:cxnLst>
                <a:cxn ang="0">
                  <a:pos x="wd2" y="hd2"/>
                </a:cxn>
                <a:cxn ang="5400000">
                  <a:pos x="wd2" y="hd2"/>
                </a:cxn>
                <a:cxn ang="10800000">
                  <a:pos x="wd2" y="hd2"/>
                </a:cxn>
                <a:cxn ang="16200000">
                  <a:pos x="wd2" y="hd2"/>
                </a:cxn>
              </a:cxnLst>
              <a:rect b="b" l="0" r="r" t="0"/>
              <a:pathLst>
                <a:path extrusionOk="0" h="21600" w="21580">
                  <a:moveTo>
                    <a:pt x="19007" y="5854"/>
                  </a:moveTo>
                  <a:cubicBezTo>
                    <a:pt x="15675" y="2078"/>
                    <a:pt x="11527" y="0"/>
                    <a:pt x="7326" y="0"/>
                  </a:cubicBezTo>
                  <a:cubicBezTo>
                    <a:pt x="5334" y="0"/>
                    <a:pt x="3355" y="459"/>
                    <a:pt x="1443" y="1365"/>
                  </a:cubicBezTo>
                  <a:cubicBezTo>
                    <a:pt x="954" y="1597"/>
                    <a:pt x="473" y="1856"/>
                    <a:pt x="0" y="2143"/>
                  </a:cubicBezTo>
                  <a:cubicBezTo>
                    <a:pt x="197" y="2120"/>
                    <a:pt x="399" y="2108"/>
                    <a:pt x="605" y="2108"/>
                  </a:cubicBezTo>
                  <a:cubicBezTo>
                    <a:pt x="1337" y="2108"/>
                    <a:pt x="2054" y="2267"/>
                    <a:pt x="2735" y="2581"/>
                  </a:cubicBezTo>
                  <a:cubicBezTo>
                    <a:pt x="5939" y="4058"/>
                    <a:pt x="7580" y="8966"/>
                    <a:pt x="7648" y="9174"/>
                  </a:cubicBezTo>
                  <a:lnTo>
                    <a:pt x="11353" y="19788"/>
                  </a:lnTo>
                  <a:lnTo>
                    <a:pt x="19244" y="21600"/>
                  </a:lnTo>
                  <a:cubicBezTo>
                    <a:pt x="19745" y="20775"/>
                    <a:pt x="21600" y="17453"/>
                    <a:pt x="21580" y="13587"/>
                  </a:cubicBezTo>
                  <a:cubicBezTo>
                    <a:pt x="21556" y="9281"/>
                    <a:pt x="19448" y="6408"/>
                    <a:pt x="19007" y="5854"/>
                  </a:cubicBezTo>
                  <a:close/>
                </a:path>
              </a:pathLst>
            </a:custGeom>
            <a:grp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solidFill>
                  <a:schemeClr val="bg1"/>
                </a:solidFill>
                <a:latin charset="-122" pitchFamily="34" typeface="微软雅黑"/>
                <a:ea charset="-122" pitchFamily="34" typeface="微软雅黑"/>
              </a:endParaRPr>
            </a:p>
          </p:txBody>
        </p:sp>
        <p:sp>
          <p:nvSpPr>
            <p:cNvPr id="44" name="Shape 819"/>
            <p:cNvSpPr/>
            <p:nvPr/>
          </p:nvSpPr>
          <p:spPr>
            <a:xfrm>
              <a:off x="13183550" y="5462613"/>
              <a:ext cx="1712953" cy="982110"/>
            </a:xfrm>
            <a:prstGeom prst="rect">
              <a:avLst/>
            </a:prstGeom>
            <a:grpFill/>
            <a:ln w="12700">
              <a:miter lim="400000"/>
            </a:ln>
            <a:extLst>
              <a:ext uri="{C572A759-6A51-4108-AA02-DFA0A04FC94B}">
                <ma14:wrappingTextBoxFlag xmlns:ma14="http://schemas.microsoft.com/office/mac/drawingml/2011/main" val="1"/>
              </a:ext>
            </a:extLst>
          </p:spPr>
          <p:txBody>
            <a:bodyPr bIns="0" lIns="0" rIns="0" t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a:solidFill>
                    <a:schemeClr val="bg1"/>
                  </a:solidFill>
                  <a:latin charset="-122" pitchFamily="34" typeface="微软雅黑"/>
                  <a:ea charset="-122" pitchFamily="34" typeface="微软雅黑"/>
                </a:rPr>
                <a:t>25%</a:t>
              </a:r>
            </a:p>
          </p:txBody>
        </p:sp>
      </p:grpSp>
      <p:grpSp>
        <p:nvGrpSpPr>
          <p:cNvPr id="45" name="组合 44"/>
          <p:cNvGrpSpPr/>
          <p:nvPr/>
        </p:nvGrpSpPr>
        <p:grpSpPr>
          <a:xfrm>
            <a:off x="7198906" y="5872087"/>
            <a:ext cx="3478681" cy="1783114"/>
            <a:chOff x="10517813" y="9504471"/>
            <a:chExt cx="4970469" cy="2553639"/>
          </a:xfrm>
        </p:grpSpPr>
        <p:sp>
          <p:nvSpPr>
            <p:cNvPr id="47" name="Shape 815"/>
            <p:cNvSpPr/>
            <p:nvPr/>
          </p:nvSpPr>
          <p:spPr>
            <a:xfrm>
              <a:off x="10517813" y="9504471"/>
              <a:ext cx="4970469" cy="2553639"/>
            </a:xfrm>
            <a:custGeom>
              <a:cxnLst>
                <a:cxn ang="0">
                  <a:pos x="wd2" y="hd2"/>
                </a:cxn>
                <a:cxn ang="5400000">
                  <a:pos x="wd2" y="hd2"/>
                </a:cxn>
                <a:cxn ang="10800000">
                  <a:pos x="wd2" y="hd2"/>
                </a:cxn>
                <a:cxn ang="16200000">
                  <a:pos x="wd2" y="hd2"/>
                </a:cxn>
              </a:cxnLst>
              <a:rect b="b" l="0" r="r" t="0"/>
              <a:pathLst>
                <a:path extrusionOk="0" h="21496" w="21387">
                  <a:moveTo>
                    <a:pt x="13214" y="6652"/>
                  </a:moveTo>
                  <a:lnTo>
                    <a:pt x="6555" y="0"/>
                  </a:lnTo>
                  <a:lnTo>
                    <a:pt x="53" y="6493"/>
                  </a:lnTo>
                  <a:cubicBezTo>
                    <a:pt x="-25" y="7766"/>
                    <a:pt x="-213" y="12704"/>
                    <a:pt x="1220" y="16502"/>
                  </a:cubicBezTo>
                  <a:cubicBezTo>
                    <a:pt x="2931" y="21034"/>
                    <a:pt x="5849" y="21458"/>
                    <a:pt x="6025" y="21480"/>
                  </a:cubicBezTo>
                  <a:cubicBezTo>
                    <a:pt x="8019" y="21600"/>
                    <a:pt x="10010" y="21039"/>
                    <a:pt x="11922" y="19823"/>
                  </a:cubicBezTo>
                  <a:cubicBezTo>
                    <a:pt x="15933" y="17271"/>
                    <a:pt x="19253" y="12077"/>
                    <a:pt x="21387" y="5178"/>
                  </a:cubicBezTo>
                  <a:cubicBezTo>
                    <a:pt x="20798" y="6168"/>
                    <a:pt x="20074" y="7062"/>
                    <a:pt x="19195" y="7635"/>
                  </a:cubicBezTo>
                  <a:cubicBezTo>
                    <a:pt x="18526" y="8071"/>
                    <a:pt x="17798" y="8293"/>
                    <a:pt x="17029" y="8293"/>
                  </a:cubicBezTo>
                  <a:cubicBezTo>
                    <a:pt x="14961" y="8293"/>
                    <a:pt x="13284" y="6719"/>
                    <a:pt x="13214" y="6652"/>
                  </a:cubicBezTo>
                  <a:close/>
                </a:path>
              </a:pathLst>
            </a:custGeom>
            <a:solidFill>
              <a:schemeClr val="accent4"/>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solidFill>
                  <a:schemeClr val="bg1"/>
                </a:solidFill>
                <a:latin charset="-122" pitchFamily="34" typeface="微软雅黑"/>
                <a:ea charset="-122" pitchFamily="34" typeface="微软雅黑"/>
              </a:endParaRPr>
            </a:p>
          </p:txBody>
        </p:sp>
        <p:sp>
          <p:nvSpPr>
            <p:cNvPr id="48" name="Shape 820"/>
            <p:cNvSpPr/>
            <p:nvPr/>
          </p:nvSpPr>
          <p:spPr>
            <a:xfrm>
              <a:off x="11889663" y="10466690"/>
              <a:ext cx="1712952" cy="982110"/>
            </a:xfrm>
            <a:prstGeom prst="rect">
              <a:avLst/>
            </a:prstGeom>
            <a:ln w="12700">
              <a:miter lim="400000"/>
            </a:ln>
            <a:extLst>
              <a:ext uri="{C572A759-6A51-4108-AA02-DFA0A04FC94B}">
                <ma14:wrappingTextBoxFlag xmlns:ma14="http://schemas.microsoft.com/office/mac/drawingml/2011/main" val="1"/>
              </a:ext>
            </a:extLst>
          </p:spPr>
          <p:txBody>
            <a:bodyPr bIns="0" lIns="0" rIns="0" t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a:solidFill>
                    <a:schemeClr val="bg1"/>
                  </a:solidFill>
                  <a:latin charset="-122" pitchFamily="34" typeface="微软雅黑"/>
                  <a:ea charset="-122" pitchFamily="34" typeface="微软雅黑"/>
                </a:rPr>
                <a:t>32%</a:t>
              </a:r>
            </a:p>
          </p:txBody>
        </p:sp>
      </p:grpSp>
      <p:grpSp>
        <p:nvGrpSpPr>
          <p:cNvPr id="49" name="组合 48"/>
          <p:cNvGrpSpPr/>
          <p:nvPr/>
        </p:nvGrpSpPr>
        <p:grpSpPr>
          <a:xfrm>
            <a:off x="5648167" y="4284183"/>
            <a:ext cx="2086686" cy="3245984"/>
            <a:chOff x="8302059" y="7230398"/>
            <a:chExt cx="2981535" cy="4648649"/>
          </a:xfrm>
        </p:grpSpPr>
        <p:sp>
          <p:nvSpPr>
            <p:cNvPr id="50" name="Shape 817"/>
            <p:cNvSpPr/>
            <p:nvPr/>
          </p:nvSpPr>
          <p:spPr>
            <a:xfrm>
              <a:off x="8302059" y="7230398"/>
              <a:ext cx="2981535" cy="4648649"/>
            </a:xfrm>
            <a:custGeom>
              <a:cxnLst>
                <a:cxn ang="0">
                  <a:pos x="wd2" y="hd2"/>
                </a:cxn>
                <a:cxn ang="5400000">
                  <a:pos x="wd2" y="hd2"/>
                </a:cxn>
                <a:cxn ang="10800000">
                  <a:pos x="wd2" y="hd2"/>
                </a:cxn>
                <a:cxn ang="16200000">
                  <a:pos x="wd2" y="hd2"/>
                </a:cxn>
              </a:cxnLst>
              <a:rect b="b" l="0" r="r" t="0"/>
              <a:pathLst>
                <a:path extrusionOk="0" h="21600" w="20908">
                  <a:moveTo>
                    <a:pt x="1817" y="2830"/>
                  </a:moveTo>
                  <a:cubicBezTo>
                    <a:pt x="-692" y="5156"/>
                    <a:pt x="66" y="7942"/>
                    <a:pt x="254" y="8503"/>
                  </a:cubicBezTo>
                  <a:cubicBezTo>
                    <a:pt x="362" y="8755"/>
                    <a:pt x="458" y="8965"/>
                    <a:pt x="556" y="9163"/>
                  </a:cubicBezTo>
                  <a:cubicBezTo>
                    <a:pt x="3636" y="15438"/>
                    <a:pt x="11466" y="20104"/>
                    <a:pt x="20908" y="21600"/>
                  </a:cubicBezTo>
                  <a:cubicBezTo>
                    <a:pt x="19843" y="21166"/>
                    <a:pt x="18785" y="20576"/>
                    <a:pt x="17895" y="19777"/>
                  </a:cubicBezTo>
                  <a:cubicBezTo>
                    <a:pt x="14926" y="17113"/>
                    <a:pt x="15796" y="13681"/>
                    <a:pt x="15834" y="13536"/>
                  </a:cubicBezTo>
                  <a:lnTo>
                    <a:pt x="17746" y="5574"/>
                  </a:lnTo>
                  <a:lnTo>
                    <a:pt x="9321" y="0"/>
                  </a:lnTo>
                  <a:cubicBezTo>
                    <a:pt x="8266" y="117"/>
                    <a:pt x="4112" y="703"/>
                    <a:pt x="1817" y="2830"/>
                  </a:cubicBezTo>
                  <a:close/>
                </a:path>
              </a:pathLst>
            </a:custGeom>
            <a:solidFill>
              <a:schemeClr val="accent2"/>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solidFill>
                  <a:schemeClr val="bg1"/>
                </a:solidFill>
                <a:latin charset="-122" pitchFamily="34" typeface="微软雅黑"/>
                <a:ea charset="-122" pitchFamily="34" typeface="微软雅黑"/>
              </a:endParaRPr>
            </a:p>
          </p:txBody>
        </p:sp>
        <p:sp>
          <p:nvSpPr>
            <p:cNvPr id="51" name="Shape 821"/>
            <p:cNvSpPr/>
            <p:nvPr/>
          </p:nvSpPr>
          <p:spPr>
            <a:xfrm>
              <a:off x="8787447" y="8647509"/>
              <a:ext cx="1712952" cy="982110"/>
            </a:xfrm>
            <a:prstGeom prst="rect">
              <a:avLst/>
            </a:prstGeom>
            <a:ln w="12700">
              <a:miter lim="400000"/>
            </a:ln>
            <a:extLst>
              <a:ext uri="{C572A759-6A51-4108-AA02-DFA0A04FC94B}">
                <ma14:wrappingTextBoxFlag xmlns:ma14="http://schemas.microsoft.com/office/mac/drawingml/2011/main" val="1"/>
              </a:ext>
            </a:extLst>
          </p:spPr>
          <p:txBody>
            <a:bodyPr bIns="0" lIns="0" rIns="0" t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a:solidFill>
                    <a:schemeClr val="bg1"/>
                  </a:solidFill>
                  <a:latin charset="-122" pitchFamily="34" typeface="微软雅黑"/>
                  <a:ea charset="-122" pitchFamily="34" typeface="微软雅黑"/>
                </a:rPr>
                <a:t>21%</a:t>
              </a:r>
            </a:p>
          </p:txBody>
        </p:sp>
      </p:grpSp>
      <p:grpSp>
        <p:nvGrpSpPr>
          <p:cNvPr id="52" name="组合 51"/>
          <p:cNvGrpSpPr/>
          <p:nvPr/>
        </p:nvGrpSpPr>
        <p:grpSpPr>
          <a:xfrm>
            <a:off x="9256785" y="3124208"/>
            <a:ext cx="1855736" cy="3451022"/>
            <a:chOff x="13458186" y="5569170"/>
            <a:chExt cx="2651545" cy="4942289"/>
          </a:xfrm>
        </p:grpSpPr>
        <p:sp>
          <p:nvSpPr>
            <p:cNvPr id="53" name="Shape 816"/>
            <p:cNvSpPr/>
            <p:nvPr/>
          </p:nvSpPr>
          <p:spPr>
            <a:xfrm>
              <a:off x="13458186" y="5569170"/>
              <a:ext cx="2651545" cy="4942289"/>
            </a:xfrm>
            <a:custGeom>
              <a:cxnLst>
                <a:cxn ang="0">
                  <a:pos x="wd2" y="hd2"/>
                </a:cxn>
                <a:cxn ang="5400000">
                  <a:pos x="wd2" y="hd2"/>
                </a:cxn>
                <a:cxn ang="10800000">
                  <a:pos x="wd2" y="hd2"/>
                </a:cxn>
                <a:cxn ang="16200000">
                  <a:pos x="wd2" y="hd2"/>
                </a:cxn>
              </a:cxnLst>
              <a:rect b="b" l="0" r="r" t="0"/>
              <a:pathLst>
                <a:path extrusionOk="0" h="21600" w="20958">
                  <a:moveTo>
                    <a:pt x="8303" y="21600"/>
                  </a:moveTo>
                  <a:lnTo>
                    <a:pt x="8304" y="21600"/>
                  </a:lnTo>
                  <a:cubicBezTo>
                    <a:pt x="9584" y="21600"/>
                    <a:pt x="10793" y="21497"/>
                    <a:pt x="11899" y="21293"/>
                  </a:cubicBezTo>
                  <a:cubicBezTo>
                    <a:pt x="16562" y="20433"/>
                    <a:pt x="18635" y="18018"/>
                    <a:pt x="19018" y="17521"/>
                  </a:cubicBezTo>
                  <a:cubicBezTo>
                    <a:pt x="21477" y="13793"/>
                    <a:pt x="21600" y="9824"/>
                    <a:pt x="19376" y="6042"/>
                  </a:cubicBezTo>
                  <a:cubicBezTo>
                    <a:pt x="18057" y="3801"/>
                    <a:pt x="15973" y="1755"/>
                    <a:pt x="13242" y="0"/>
                  </a:cubicBezTo>
                  <a:cubicBezTo>
                    <a:pt x="13788" y="726"/>
                    <a:pt x="14170" y="1567"/>
                    <a:pt x="14184" y="2507"/>
                  </a:cubicBezTo>
                  <a:cubicBezTo>
                    <a:pt x="14227" y="5617"/>
                    <a:pt x="9902" y="8101"/>
                    <a:pt x="9717" y="8205"/>
                  </a:cubicBezTo>
                  <a:lnTo>
                    <a:pt x="0" y="13570"/>
                  </a:lnTo>
                  <a:lnTo>
                    <a:pt x="2106" y="20885"/>
                  </a:lnTo>
                  <a:cubicBezTo>
                    <a:pt x="2923" y="21076"/>
                    <a:pt x="5421" y="21600"/>
                    <a:pt x="8303" y="21600"/>
                  </a:cubicBezTo>
                  <a:close/>
                </a:path>
              </a:pathLst>
            </a:custGeom>
            <a:solidFill>
              <a:schemeClr val="accent5"/>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solidFill>
                  <a:schemeClr val="bg1"/>
                </a:solidFill>
                <a:latin charset="-122" pitchFamily="34" typeface="微软雅黑"/>
                <a:ea charset="-122" pitchFamily="34" typeface="微软雅黑"/>
              </a:endParaRPr>
            </a:p>
          </p:txBody>
        </p:sp>
        <p:sp>
          <p:nvSpPr>
            <p:cNvPr id="54" name="Shape 822"/>
            <p:cNvSpPr/>
            <p:nvPr/>
          </p:nvSpPr>
          <p:spPr>
            <a:xfrm>
              <a:off x="13927483" y="8211016"/>
              <a:ext cx="1712952" cy="982110"/>
            </a:xfrm>
            <a:prstGeom prst="rect">
              <a:avLst/>
            </a:prstGeom>
            <a:ln w="12700">
              <a:miter lim="400000"/>
            </a:ln>
            <a:extLst>
              <a:ext uri="{C572A759-6A51-4108-AA02-DFA0A04FC94B}">
                <ma14:wrappingTextBoxFlag xmlns:ma14="http://schemas.microsoft.com/office/mac/drawingml/2011/main" val="1"/>
              </a:ext>
            </a:extLst>
          </p:spPr>
          <p:txBody>
            <a:bodyPr bIns="0" lIns="0" rIns="0" tIns="0"/>
            <a:lstStyle>
              <a:lvl1pPr defTabSz="647700">
                <a:lnSpc>
                  <a:spcPct val="120000"/>
                </a:lnSpc>
                <a:spcBef>
                  <a:spcPts val="1700"/>
                </a:spcBef>
                <a:defRPr sz="6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200">
                  <a:solidFill>
                    <a:schemeClr val="bg1"/>
                  </a:solidFill>
                  <a:latin charset="-122" pitchFamily="34" typeface="微软雅黑"/>
                  <a:ea charset="-122" pitchFamily="34" typeface="微软雅黑"/>
                </a:rPr>
                <a:t>78%</a:t>
              </a:r>
            </a:p>
          </p:txBody>
        </p:sp>
      </p:grpSp>
      <p:sp>
        <p:nvSpPr>
          <p:cNvPr id="55" name="Shape 823"/>
          <p:cNvSpPr/>
          <p:nvPr/>
        </p:nvSpPr>
        <p:spPr>
          <a:xfrm>
            <a:off x="7571710" y="4161081"/>
            <a:ext cx="1613146" cy="1609445"/>
          </a:xfrm>
          <a:prstGeom prst="roundRect">
            <a:avLst>
              <a:gd fmla="val 50000" name="adj"/>
            </a:avLst>
          </a:prstGeom>
          <a:solidFill>
            <a:schemeClr val="accent3"/>
          </a:solidFill>
          <a:ln w="12700">
            <a:miter lim="400000"/>
          </a:ln>
        </p:spPr>
        <p:txBody>
          <a:bodyPr anchor="ctr" bIns="0" lIns="0" rIns="0" tIns="0"/>
          <a:lstStyle/>
          <a:p>
            <a:pPr lvl="0">
              <a:defRPr sz="3200">
                <a:solidFill>
                  <a:srgbClr val="FFFFFF"/>
                </a:solidFill>
              </a:defRPr>
            </a:pPr>
            <a:endParaRPr>
              <a:solidFill>
                <a:schemeClr val="bg1"/>
              </a:solidFill>
              <a:latin charset="-122" pitchFamily="34" typeface="微软雅黑"/>
              <a:ea charset="-122" pitchFamily="34" typeface="微软雅黑"/>
            </a:endParaRPr>
          </a:p>
        </p:txBody>
      </p:sp>
      <p:grpSp>
        <p:nvGrpSpPr>
          <p:cNvPr id="56" name="组合 55"/>
          <p:cNvGrpSpPr/>
          <p:nvPr/>
        </p:nvGrpSpPr>
        <p:grpSpPr>
          <a:xfrm>
            <a:off x="1111772" y="2600763"/>
            <a:ext cx="4307370" cy="1435163"/>
            <a:chOff x="1820290" y="4819531"/>
            <a:chExt cx="6154531" cy="2055329"/>
          </a:xfrm>
        </p:grpSpPr>
        <p:sp>
          <p:nvSpPr>
            <p:cNvPr id="57" name="Shape 825"/>
            <p:cNvSpPr/>
            <p:nvPr/>
          </p:nvSpPr>
          <p:spPr>
            <a:xfrm>
              <a:off x="6786973" y="5019021"/>
              <a:ext cx="1187848" cy="1187848"/>
            </a:xfrm>
            <a:prstGeom prst="roundRect">
              <a:avLst>
                <a:gd fmla="val 18176" name="adj"/>
              </a:avLst>
            </a:prstGeom>
            <a:solidFill>
              <a:schemeClr val="accent1"/>
            </a:solidFill>
            <a:ln w="12700">
              <a:miter lim="400000"/>
            </a:ln>
          </p:spPr>
          <p:txBody>
            <a:bodyPr anchor="ctr" bIns="0" lIns="0" rIns="0" tIns="0"/>
            <a:lstStyle/>
            <a:p>
              <a:pPr lvl="0">
                <a:defRPr sz="3200">
                  <a:solidFill>
                    <a:srgbClr val="FFFFFF"/>
                  </a:solidFill>
                </a:defRPr>
              </a:pPr>
              <a:endParaRPr>
                <a:latin charset="-122" pitchFamily="34" typeface="微软雅黑"/>
                <a:ea charset="-122" pitchFamily="34" typeface="微软雅黑"/>
              </a:endParaRPr>
            </a:p>
          </p:txBody>
        </p:sp>
        <p:sp>
          <p:nvSpPr>
            <p:cNvPr id="58" name="Shape 826"/>
            <p:cNvSpPr/>
            <p:nvPr/>
          </p:nvSpPr>
          <p:spPr>
            <a:xfrm>
              <a:off x="7085773" y="5173275"/>
              <a:ext cx="562532" cy="815728"/>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a:solidFill>
                    <a:schemeClr val="bg1"/>
                  </a:solidFill>
                  <a:latin charset="-122" pitchFamily="34" typeface="微软雅黑"/>
                  <a:ea charset="-122" pitchFamily="34" typeface="微软雅黑"/>
                </a:rPr>
                <a:t>A</a:t>
              </a:r>
            </a:p>
          </p:txBody>
        </p:sp>
        <p:sp>
          <p:nvSpPr>
            <p:cNvPr id="59" name="AutoShape 30"/>
            <p:cNvSpPr/>
            <p:nvPr/>
          </p:nvSpPr>
          <p:spPr bwMode="auto">
            <a:xfrm>
              <a:off x="1820290" y="5421642"/>
              <a:ext cx="4599997" cy="145321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a:r>
                <a:rPr altLang="en-US" lang="zh-CN">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60" name="AutoShape 31"/>
            <p:cNvSpPr/>
            <p:nvPr/>
          </p:nvSpPr>
          <p:spPr bwMode="auto">
            <a:xfrm>
              <a:off x="2584887" y="4819531"/>
              <a:ext cx="3848100" cy="71005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defTabSz="452872">
                <a:spcBef>
                  <a:spcPts val="1189"/>
                </a:spcBef>
                <a:defRPr/>
              </a:pPr>
              <a:r>
                <a:rPr altLang="en-US" b="1" lang="zh-CN" sz="2400">
                  <a:solidFill>
                    <a:schemeClr val="accent1"/>
                  </a:solidFill>
                  <a:latin charset="-122" pitchFamily="34" typeface="微软雅黑"/>
                  <a:ea charset="-122" pitchFamily="34" typeface="微软雅黑"/>
                  <a:cs typeface="Gill Sans"/>
                  <a:sym charset="0" typeface="Lato"/>
                </a:rPr>
                <a:t>项目来源一</a:t>
              </a:r>
            </a:p>
          </p:txBody>
        </p:sp>
      </p:grpSp>
      <p:grpSp>
        <p:nvGrpSpPr>
          <p:cNvPr id="61" name="组合 60"/>
          <p:cNvGrpSpPr/>
          <p:nvPr/>
        </p:nvGrpSpPr>
        <p:grpSpPr>
          <a:xfrm>
            <a:off x="1111772" y="5904879"/>
            <a:ext cx="4307370" cy="1032285"/>
            <a:chOff x="1820290" y="9551435"/>
            <a:chExt cx="6154531" cy="1478359"/>
          </a:xfrm>
        </p:grpSpPr>
        <p:sp>
          <p:nvSpPr>
            <p:cNvPr id="62" name="Shape 829"/>
            <p:cNvSpPr/>
            <p:nvPr/>
          </p:nvSpPr>
          <p:spPr>
            <a:xfrm>
              <a:off x="6786973" y="9673921"/>
              <a:ext cx="1187848" cy="1187848"/>
            </a:xfrm>
            <a:prstGeom prst="roundRect">
              <a:avLst>
                <a:gd fmla="val 18176" name="adj"/>
              </a:avLst>
            </a:prstGeom>
            <a:solidFill>
              <a:schemeClr val="accent2"/>
            </a:solidFill>
            <a:ln w="12700">
              <a:miter lim="400000"/>
            </a:ln>
          </p:spPr>
          <p:txBody>
            <a:bodyPr anchor="ctr" bIns="0" lIns="0" rIns="0" tIns="0"/>
            <a:lstStyle/>
            <a:p>
              <a:pPr lvl="0">
                <a:defRPr sz="3200">
                  <a:solidFill>
                    <a:srgbClr val="FFFFFF"/>
                  </a:solidFill>
                </a:defRPr>
              </a:pPr>
              <a:endParaRPr>
                <a:latin charset="-122" pitchFamily="34" typeface="微软雅黑"/>
                <a:ea charset="-122" pitchFamily="34" typeface="微软雅黑"/>
              </a:endParaRPr>
            </a:p>
          </p:txBody>
        </p:sp>
        <p:sp>
          <p:nvSpPr>
            <p:cNvPr id="63" name="Shape 830"/>
            <p:cNvSpPr/>
            <p:nvPr/>
          </p:nvSpPr>
          <p:spPr>
            <a:xfrm>
              <a:off x="7105240" y="9828176"/>
              <a:ext cx="523971"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a:solidFill>
                    <a:schemeClr val="bg1"/>
                  </a:solidFill>
                  <a:latin charset="-122" pitchFamily="34" typeface="微软雅黑"/>
                  <a:ea charset="-122" pitchFamily="34" typeface="微软雅黑"/>
                </a:rPr>
                <a:t>B</a:t>
              </a:r>
            </a:p>
          </p:txBody>
        </p:sp>
        <p:sp>
          <p:nvSpPr>
            <p:cNvPr id="64" name="AutoShape 30"/>
            <p:cNvSpPr/>
            <p:nvPr/>
          </p:nvSpPr>
          <p:spPr bwMode="auto">
            <a:xfrm>
              <a:off x="1820290" y="10077293"/>
              <a:ext cx="4599997" cy="9525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a:r>
                <a:rPr altLang="en-US" lang="zh-CN">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65" name="AutoShape 31"/>
            <p:cNvSpPr/>
            <p:nvPr/>
          </p:nvSpPr>
          <p:spPr bwMode="auto">
            <a:xfrm>
              <a:off x="2584887" y="9551435"/>
              <a:ext cx="3848100" cy="355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defTabSz="452872">
                <a:spcBef>
                  <a:spcPts val="1189"/>
                </a:spcBef>
                <a:defRPr/>
              </a:pPr>
              <a:r>
                <a:rPr altLang="en-US" b="1" lang="zh-CN" sz="2400">
                  <a:solidFill>
                    <a:schemeClr val="accent1"/>
                  </a:solidFill>
                  <a:latin charset="-122" pitchFamily="34" typeface="微软雅黑"/>
                  <a:ea charset="-122" pitchFamily="34" typeface="微软雅黑"/>
                  <a:cs typeface="Gill Sans"/>
                  <a:sym charset="0" typeface="Lato"/>
                </a:rPr>
                <a:t>项目来源一</a:t>
              </a:r>
            </a:p>
          </p:txBody>
        </p:sp>
      </p:grpSp>
      <p:grpSp>
        <p:nvGrpSpPr>
          <p:cNvPr id="66" name="组合 65"/>
          <p:cNvGrpSpPr/>
          <p:nvPr/>
        </p:nvGrpSpPr>
        <p:grpSpPr>
          <a:xfrm>
            <a:off x="10820757" y="2232472"/>
            <a:ext cx="4265355" cy="1067518"/>
            <a:chOff x="15692848" y="4619515"/>
            <a:chExt cx="6094497" cy="1528817"/>
          </a:xfrm>
        </p:grpSpPr>
        <p:sp>
          <p:nvSpPr>
            <p:cNvPr id="67" name="Shape 833"/>
            <p:cNvSpPr/>
            <p:nvPr/>
          </p:nvSpPr>
          <p:spPr>
            <a:xfrm>
              <a:off x="15692848" y="4710699"/>
              <a:ext cx="1187848" cy="1187848"/>
            </a:xfrm>
            <a:prstGeom prst="roundRect">
              <a:avLst>
                <a:gd fmla="val 18176" name="adj"/>
              </a:avLst>
            </a:prstGeom>
            <a:solidFill>
              <a:schemeClr val="accent2"/>
            </a:solidFill>
            <a:ln w="12700">
              <a:miter lim="400000"/>
            </a:ln>
          </p:spPr>
          <p:txBody>
            <a:bodyPr anchor="ctr" bIns="0" lIns="0" rIns="0" tIns="0"/>
            <a:lstStyle/>
            <a:p>
              <a:pPr lvl="0">
                <a:defRPr sz="3200">
                  <a:solidFill>
                    <a:srgbClr val="FFFFFF"/>
                  </a:solidFill>
                </a:defRPr>
              </a:pPr>
              <a:endParaRPr>
                <a:latin charset="-122" pitchFamily="34" typeface="微软雅黑"/>
                <a:ea charset="-122" pitchFamily="34" typeface="微软雅黑"/>
              </a:endParaRPr>
            </a:p>
          </p:txBody>
        </p:sp>
        <p:sp>
          <p:nvSpPr>
            <p:cNvPr id="68" name="Shape 834"/>
            <p:cNvSpPr/>
            <p:nvPr/>
          </p:nvSpPr>
          <p:spPr>
            <a:xfrm>
              <a:off x="16000808" y="4864954"/>
              <a:ext cx="544385"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a:solidFill>
                    <a:schemeClr val="bg1"/>
                  </a:solidFill>
                  <a:latin charset="-122" pitchFamily="34" typeface="微软雅黑"/>
                  <a:ea charset="-122" pitchFamily="34" typeface="微软雅黑"/>
                </a:rPr>
                <a:t>C</a:t>
              </a:r>
            </a:p>
          </p:txBody>
        </p:sp>
        <p:sp>
          <p:nvSpPr>
            <p:cNvPr id="69" name="AutoShape 30"/>
            <p:cNvSpPr/>
            <p:nvPr/>
          </p:nvSpPr>
          <p:spPr bwMode="auto">
            <a:xfrm>
              <a:off x="17312825" y="5195831"/>
              <a:ext cx="4474519" cy="9525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r>
                <a:rPr altLang="en-US" lang="zh-CN">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70" name="AutoShape 31"/>
            <p:cNvSpPr/>
            <p:nvPr/>
          </p:nvSpPr>
          <p:spPr bwMode="auto">
            <a:xfrm>
              <a:off x="17325527" y="4619515"/>
              <a:ext cx="3848100" cy="355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452872">
                <a:spcBef>
                  <a:spcPts val="1189"/>
                </a:spcBef>
                <a:defRPr/>
              </a:pPr>
              <a:r>
                <a:rPr altLang="en-US" b="1" lang="zh-CN" sz="2400">
                  <a:solidFill>
                    <a:schemeClr val="accent6"/>
                  </a:solidFill>
                  <a:latin charset="-122" pitchFamily="34" typeface="微软雅黑"/>
                  <a:ea charset="-122" pitchFamily="34" typeface="微软雅黑"/>
                  <a:cs typeface="Gill Sans"/>
                  <a:sym charset="0" typeface="Lato"/>
                </a:rPr>
                <a:t>项目来源一</a:t>
              </a:r>
            </a:p>
          </p:txBody>
        </p:sp>
      </p:grpSp>
      <p:grpSp>
        <p:nvGrpSpPr>
          <p:cNvPr id="71" name="组合 70"/>
          <p:cNvGrpSpPr/>
          <p:nvPr/>
        </p:nvGrpSpPr>
        <p:grpSpPr>
          <a:xfrm>
            <a:off x="11535528" y="4248696"/>
            <a:ext cx="3736944" cy="1079440"/>
            <a:chOff x="16714141" y="7386796"/>
            <a:chExt cx="5339484" cy="1545890"/>
          </a:xfrm>
        </p:grpSpPr>
        <p:sp>
          <p:nvSpPr>
            <p:cNvPr id="72" name="Shape 841"/>
            <p:cNvSpPr/>
            <p:nvPr/>
          </p:nvSpPr>
          <p:spPr>
            <a:xfrm>
              <a:off x="16714141" y="7596640"/>
              <a:ext cx="1187847" cy="1187848"/>
            </a:xfrm>
            <a:prstGeom prst="roundRect">
              <a:avLst>
                <a:gd fmla="val 18176" name="adj"/>
              </a:avLst>
            </a:prstGeom>
            <a:solidFill>
              <a:schemeClr val="accent5"/>
            </a:solidFill>
            <a:ln w="12700">
              <a:miter lim="400000"/>
            </a:ln>
          </p:spPr>
          <p:txBody>
            <a:bodyPr anchor="ctr" bIns="0" lIns="0" rIns="0" tIns="0"/>
            <a:lstStyle/>
            <a:p>
              <a:pPr lvl="0">
                <a:defRPr sz="3200">
                  <a:solidFill>
                    <a:srgbClr val="FFFFFF"/>
                  </a:solidFill>
                </a:defRPr>
              </a:pPr>
              <a:endParaRPr>
                <a:latin charset="-122" pitchFamily="34" typeface="微软雅黑"/>
                <a:ea charset="-122" pitchFamily="34" typeface="微软雅黑"/>
              </a:endParaRPr>
            </a:p>
          </p:txBody>
        </p:sp>
        <p:sp>
          <p:nvSpPr>
            <p:cNvPr id="73" name="Shape 842"/>
            <p:cNvSpPr/>
            <p:nvPr/>
          </p:nvSpPr>
          <p:spPr>
            <a:xfrm>
              <a:off x="16998054" y="7750896"/>
              <a:ext cx="592019" cy="815728"/>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a:solidFill>
                    <a:schemeClr val="bg1"/>
                  </a:solidFill>
                  <a:latin charset="-122" pitchFamily="34" typeface="微软雅黑"/>
                  <a:ea charset="-122" pitchFamily="34" typeface="微软雅黑"/>
                </a:rPr>
                <a:t>D</a:t>
              </a:r>
            </a:p>
          </p:txBody>
        </p:sp>
        <p:sp>
          <p:nvSpPr>
            <p:cNvPr id="74" name="AutoShape 30"/>
            <p:cNvSpPr/>
            <p:nvPr/>
          </p:nvSpPr>
          <p:spPr bwMode="auto">
            <a:xfrm>
              <a:off x="18192824" y="7980184"/>
              <a:ext cx="3848100" cy="95250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r>
                <a:rPr altLang="en-US" lang="zh-CN">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75" name="AutoShape 31"/>
            <p:cNvSpPr/>
            <p:nvPr/>
          </p:nvSpPr>
          <p:spPr bwMode="auto">
            <a:xfrm>
              <a:off x="18205524" y="7386796"/>
              <a:ext cx="3848100" cy="355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452872">
                <a:spcBef>
                  <a:spcPts val="1189"/>
                </a:spcBef>
                <a:defRPr/>
              </a:pPr>
              <a:r>
                <a:rPr altLang="en-US" b="1" lang="zh-CN" sz="2400">
                  <a:solidFill>
                    <a:schemeClr val="accent5"/>
                  </a:solidFill>
                  <a:latin charset="-122" pitchFamily="34" typeface="微软雅黑"/>
                  <a:ea charset="-122" pitchFamily="34" typeface="微软雅黑"/>
                  <a:cs typeface="Gill Sans"/>
                  <a:sym charset="0" typeface="Lato"/>
                </a:rPr>
                <a:t>项目来源一</a:t>
              </a:r>
            </a:p>
          </p:txBody>
        </p:sp>
      </p:grpSp>
      <p:grpSp>
        <p:nvGrpSpPr>
          <p:cNvPr id="76" name="组合 75"/>
          <p:cNvGrpSpPr/>
          <p:nvPr/>
        </p:nvGrpSpPr>
        <p:grpSpPr>
          <a:xfrm>
            <a:off x="10670399" y="6614788"/>
            <a:ext cx="4415714" cy="1162300"/>
            <a:chOff x="15478007" y="10361865"/>
            <a:chExt cx="6309335" cy="1664557"/>
          </a:xfrm>
        </p:grpSpPr>
        <p:sp>
          <p:nvSpPr>
            <p:cNvPr id="77" name="Shape 835"/>
            <p:cNvSpPr/>
            <p:nvPr/>
          </p:nvSpPr>
          <p:spPr>
            <a:xfrm>
              <a:off x="15478007" y="10557280"/>
              <a:ext cx="1187848" cy="1187848"/>
            </a:xfrm>
            <a:prstGeom prst="roundRect">
              <a:avLst>
                <a:gd fmla="val 18176" name="adj"/>
              </a:avLst>
            </a:prstGeom>
            <a:solidFill>
              <a:schemeClr val="accent4"/>
            </a:solidFill>
            <a:ln w="12700">
              <a:miter lim="400000"/>
            </a:ln>
          </p:spPr>
          <p:txBody>
            <a:bodyPr anchor="ctr" bIns="0" lIns="0" rIns="0" tIns="0"/>
            <a:lstStyle/>
            <a:p>
              <a:pPr lvl="0">
                <a:defRPr sz="3200">
                  <a:solidFill>
                    <a:srgbClr val="FFFFFF"/>
                  </a:solidFill>
                </a:defRPr>
              </a:pPr>
              <a:endParaRPr>
                <a:latin charset="-122" pitchFamily="34" typeface="微软雅黑"/>
                <a:ea charset="-122" pitchFamily="34" typeface="微软雅黑"/>
              </a:endParaRPr>
            </a:p>
          </p:txBody>
        </p:sp>
        <p:sp>
          <p:nvSpPr>
            <p:cNvPr id="78" name="Shape 836"/>
            <p:cNvSpPr/>
            <p:nvPr/>
          </p:nvSpPr>
          <p:spPr>
            <a:xfrm>
              <a:off x="15816889" y="10711534"/>
              <a:ext cx="483142"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a:solidFill>
                    <a:schemeClr val="bg1"/>
                  </a:solidFill>
                  <a:latin charset="-122" pitchFamily="34" typeface="微软雅黑"/>
                  <a:ea charset="-122" pitchFamily="34" typeface="微软雅黑"/>
                </a:rPr>
                <a:t>E</a:t>
              </a:r>
            </a:p>
          </p:txBody>
        </p:sp>
        <p:sp>
          <p:nvSpPr>
            <p:cNvPr id="79" name="AutoShape 30"/>
            <p:cNvSpPr/>
            <p:nvPr/>
          </p:nvSpPr>
          <p:spPr bwMode="auto">
            <a:xfrm>
              <a:off x="17013255" y="11073921"/>
              <a:ext cx="4774087" cy="9525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r>
                <a:rPr altLang="en-US" lang="zh-CN">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80" name="AutoShape 31"/>
            <p:cNvSpPr/>
            <p:nvPr/>
          </p:nvSpPr>
          <p:spPr bwMode="auto">
            <a:xfrm>
              <a:off x="16956449" y="10361865"/>
              <a:ext cx="3848100" cy="355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452872">
                <a:spcBef>
                  <a:spcPts val="1189"/>
                </a:spcBef>
                <a:defRPr/>
              </a:pPr>
              <a:r>
                <a:rPr altLang="en-US" b="1" lang="zh-CN" sz="2400">
                  <a:solidFill>
                    <a:schemeClr val="accent4"/>
                  </a:solidFill>
                  <a:latin charset="-122" pitchFamily="34" typeface="微软雅黑"/>
                  <a:ea charset="-122" pitchFamily="34" typeface="微软雅黑"/>
                  <a:cs typeface="Gill Sans"/>
                  <a:sym charset="0" typeface="Lato"/>
                </a:rPr>
                <a:t>项目来源一</a:t>
              </a:r>
            </a:p>
          </p:txBody>
        </p:sp>
      </p:grpSp>
      <p:sp>
        <p:nvSpPr>
          <p:cNvPr id="46" name="TextBox 45"/>
          <p:cNvSpPr txBox="1"/>
          <p:nvPr/>
        </p:nvSpPr>
        <p:spPr>
          <a:xfrm>
            <a:off x="7721248" y="4362267"/>
            <a:ext cx="1260178" cy="1143574"/>
          </a:xfrm>
          <a:prstGeom prst="rect">
            <a:avLst/>
          </a:prstGeom>
          <a:noFill/>
        </p:spPr>
        <p:txBody>
          <a:bodyPr bIns="84107" lIns="168213" rIns="168213" rtlCol="0" tIns="84107" wrap="square">
            <a:spAutoFit/>
          </a:bodyPr>
          <a:lstStyle/>
          <a:p>
            <a:pPr algn="ctr"/>
            <a:r>
              <a:rPr altLang="en-US" b="1" lang="zh-CN" sz="3200">
                <a:solidFill>
                  <a:schemeClr val="bg1"/>
                </a:solidFill>
                <a:latin charset="-122" pitchFamily="34" typeface="微软雅黑"/>
                <a:ea charset="-122" pitchFamily="34" typeface="微软雅黑"/>
              </a:rPr>
              <a:t>项目来源</a:t>
            </a:r>
          </a:p>
        </p:txBody>
      </p:sp>
      <p:sp>
        <p:nvSpPr>
          <p:cNvPr id="81" name="Freeform 8"/>
          <p:cNvSpPr>
            <a:spLocks noEditPoints="1"/>
          </p:cNvSpPr>
          <p:nvPr/>
        </p:nvSpPr>
        <p:spPr bwMode="auto">
          <a:xfrm>
            <a:off x="333146" y="145381"/>
            <a:ext cx="749386" cy="617063"/>
          </a:xfrm>
          <a:custGeom>
            <a:gdLst>
              <a:gd fmla="*/ 79 w 477" name="T0"/>
              <a:gd fmla="*/ 129 h 393" name="T1"/>
              <a:gd fmla="*/ 96 w 477" name="T2"/>
              <a:gd fmla="*/ 125 h 393" name="T3"/>
              <a:gd fmla="*/ 100 w 477" name="T4"/>
              <a:gd fmla="*/ 126 h 393" name="T5"/>
              <a:gd fmla="*/ 104 w 477" name="T6"/>
              <a:gd fmla="*/ 124 h 393" name="T7"/>
              <a:gd fmla="*/ 108 w 477" name="T8"/>
              <a:gd fmla="*/ 141 h 393" name="T9"/>
              <a:gd fmla="*/ 119 w 477" name="T10"/>
              <a:gd fmla="*/ 170 h 393" name="T11"/>
              <a:gd fmla="*/ 111 w 477" name="T12"/>
              <a:gd fmla="*/ 99 h 393" name="T13"/>
              <a:gd fmla="*/ 101 w 477" name="T14"/>
              <a:gd fmla="*/ 36 h 393" name="T15"/>
              <a:gd fmla="*/ 91 w 477" name="T16"/>
              <a:gd fmla="*/ 99 h 393" name="T17"/>
              <a:gd fmla="*/ 96 w 477" name="T18"/>
              <a:gd fmla="*/ 116 h 393" name="T19"/>
              <a:gd fmla="*/ 105 w 477" name="T20"/>
              <a:gd fmla="*/ 114 h 393" name="T21"/>
              <a:gd fmla="*/ 106 w 477" name="T22"/>
              <a:gd fmla="*/ 119 h 393" name="T23"/>
              <a:gd fmla="*/ 104 w 477" name="T24"/>
              <a:gd fmla="*/ 122 h 393" name="T25"/>
              <a:gd fmla="*/ 100 w 477" name="T26"/>
              <a:gd fmla="*/ 123 h 393" name="T27"/>
              <a:gd fmla="*/ 96 w 477" name="T28"/>
              <a:gd fmla="*/ 121 h 393" name="T29"/>
              <a:gd fmla="*/ 96 w 477" name="T30"/>
              <a:gd fmla="*/ 116 h 393" name="T31"/>
              <a:gd fmla="*/ 463 w 477" name="T32"/>
              <a:gd fmla="*/ 269 h 393" name="T33"/>
              <a:gd fmla="*/ 399 w 477" name="T34"/>
              <a:gd fmla="*/ 269 h 393" name="T35"/>
              <a:gd fmla="*/ 385 w 477" name="T36"/>
              <a:gd fmla="*/ 370 h 393" name="T37"/>
              <a:gd fmla="*/ 441 w 477" name="T38"/>
              <a:gd fmla="*/ 300 h 393" name="T39"/>
              <a:gd fmla="*/ 391 w 477" name="T40"/>
              <a:gd fmla="*/ 270 h 393" name="T41"/>
              <a:gd fmla="*/ 431 w 477" name="T42"/>
              <a:gd fmla="*/ 229 h 393" name="T43"/>
              <a:gd fmla="*/ 408 w 477" name="T44"/>
              <a:gd fmla="*/ 199 h 393" name="T45"/>
              <a:gd fmla="*/ 398 w 477" name="T46"/>
              <a:gd fmla="*/ 136 h 393" name="T47"/>
              <a:gd fmla="*/ 388 w 477" name="T48"/>
              <a:gd fmla="*/ 199 h 393" name="T49"/>
              <a:gd fmla="*/ 55 w 477" name="T50"/>
              <a:gd fmla="*/ 300 h 393" name="T51"/>
              <a:gd fmla="*/ 46 w 477" name="T52"/>
              <a:gd fmla="*/ 237 h 393" name="T53"/>
              <a:gd fmla="*/ 36 w 477" name="T54"/>
              <a:gd fmla="*/ 300 h 393" name="T55"/>
              <a:gd fmla="*/ 92 w 477" name="T56"/>
              <a:gd fmla="*/ 370 h 393" name="T57"/>
              <a:gd fmla="*/ 37 w 477" name="T58"/>
              <a:gd fmla="*/ 230 h 393" name="T59"/>
              <a:gd fmla="*/ 86 w 477" name="T60"/>
              <a:gd fmla="*/ 269 h 393" name="T61"/>
              <a:gd fmla="*/ 125 w 477" name="T62"/>
              <a:gd fmla="*/ 270 h 393" name="T63"/>
              <a:gd fmla="*/ 111 w 477" name="T64"/>
              <a:gd fmla="*/ 168 h 393" name="T65"/>
              <a:gd fmla="*/ 47 w 477" name="T66"/>
              <a:gd fmla="*/ 168 h 393" name="T67"/>
              <a:gd fmla="*/ 37 w 477" name="T68"/>
              <a:gd fmla="*/ 230 h 393" name="T69"/>
              <a:gd fmla="*/ 96 w 477" name="T70"/>
              <a:gd fmla="*/ 378 h 393" name="T71"/>
              <a:gd fmla="*/ 382 w 477" name="T72"/>
              <a:gd fmla="*/ 393 h 393" name="T73"/>
              <a:gd fmla="*/ 318 w 477" name="T74"/>
              <a:gd fmla="*/ 181 h 393" name="T75"/>
              <a:gd fmla="*/ 234 w 477" name="T76"/>
              <a:gd fmla="*/ 106 h 393" name="T77"/>
              <a:gd fmla="*/ 287 w 477" name="T78"/>
              <a:gd fmla="*/ 72 h 393" name="T79"/>
              <a:gd fmla="*/ 265 w 477" name="T80"/>
              <a:gd fmla="*/ 48 h 393" name="T81"/>
              <a:gd fmla="*/ 236 w 477" name="T82"/>
              <a:gd fmla="*/ 89 h 393" name="T83"/>
              <a:gd fmla="*/ 192 w 477" name="T84"/>
              <a:gd fmla="*/ 91 h 393" name="T85"/>
              <a:gd fmla="*/ 222 w 477" name="T86"/>
              <a:gd fmla="*/ 85 h 393" name="T87"/>
              <a:gd fmla="*/ 155 w 477" name="T88"/>
              <a:gd fmla="*/ 22 h 393" name="T89"/>
              <a:gd fmla="*/ 164 w 477" name="T90"/>
              <a:gd fmla="*/ 130 h 393" name="T91"/>
              <a:gd fmla="*/ 240 w 477" name="T92"/>
              <a:gd fmla="*/ 136 h 393" name="T93"/>
              <a:gd fmla="*/ 230 w 477" name="T94"/>
              <a:gd fmla="*/ 160 h 393" name="T95"/>
              <a:gd fmla="*/ 256 w 477" name="T96"/>
              <a:gd fmla="*/ 160 h 393" name="T97"/>
              <a:gd fmla="*/ 247 w 477" name="T98"/>
              <a:gd fmla="*/ 136 h 393" name="T99"/>
              <a:gd fmla="*/ 321 w 477" name="T100"/>
              <a:gd fmla="*/ 130 h 393" name="T101"/>
              <a:gd fmla="*/ 330 w 477" name="T102"/>
              <a:gd fmla="*/ 22 h 393" name="T103"/>
              <a:gd fmla="*/ 337 w 477" name="T104"/>
              <a:gd fmla="*/ 7 h 393" name="T105"/>
              <a:gd fmla="*/ 155 w 477" name="T106"/>
              <a:gd fmla="*/ 0 h 393" name="T107"/>
              <a:gd fmla="*/ 148 w 477" name="T108"/>
              <a:gd fmla="*/ 15 h 393" name="T109"/>
              <a:gd fmla="*/ 181 w 477" name="T110"/>
              <a:gd fmla="*/ 36 h 393" name="T111"/>
              <a:gd fmla="*/ 297 w 477" name="T112"/>
              <a:gd fmla="*/ 30 h 393" name="T113"/>
              <a:gd fmla="*/ 304 w 477" name="T114"/>
              <a:gd fmla="*/ 115 h 393" name="T115"/>
              <a:gd fmla="*/ 188 w 477" name="T116"/>
              <a:gd fmla="*/ 121 h 393" name="T117"/>
              <a:gd fmla="*/ 181 w 477" name="T118"/>
              <a:gd fmla="*/ 36 h 39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93" w="477">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22340033"/>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p:cTn dur="500" fill="hold" id="7"/>
                                        <p:tgtEl>
                                          <p:spTgt spid="46"/>
                                        </p:tgtEl>
                                        <p:attrNameLst>
                                          <p:attrName>ppt_w</p:attrName>
                                        </p:attrNameLst>
                                      </p:cBhvr>
                                      <p:tavLst>
                                        <p:tav tm="0">
                                          <p:val>
                                            <p:fltVal val="0"/>
                                          </p:val>
                                        </p:tav>
                                        <p:tav tm="100000">
                                          <p:val>
                                            <p:strVal val="#ppt_w"/>
                                          </p:val>
                                        </p:tav>
                                      </p:tavLst>
                                    </p:anim>
                                    <p:anim calcmode="lin" valueType="num">
                                      <p:cBhvr>
                                        <p:cTn dur="500" fill="hold" id="8"/>
                                        <p:tgtEl>
                                          <p:spTgt spid="46"/>
                                        </p:tgtEl>
                                        <p:attrNameLst>
                                          <p:attrName>ppt_h</p:attrName>
                                        </p:attrNameLst>
                                      </p:cBhvr>
                                      <p:tavLst>
                                        <p:tav tm="0">
                                          <p:val>
                                            <p:fltVal val="0"/>
                                          </p:val>
                                        </p:tav>
                                        <p:tav tm="100000">
                                          <p:val>
                                            <p:strVal val="#ppt_h"/>
                                          </p:val>
                                        </p:tav>
                                      </p:tavLst>
                                    </p:anim>
                                    <p:animEffect filter="fade" transition="in">
                                      <p:cBhvr>
                                        <p:cTn dur="500" id="9"/>
                                        <p:tgtEl>
                                          <p:spTgt spid="46"/>
                                        </p:tgtEl>
                                      </p:cBhvr>
                                    </p:animEffect>
                                    <p:anim calcmode="lin" valueType="num">
                                      <p:cBhvr>
                                        <p:cTn dur="500" fill="hold" id="10"/>
                                        <p:tgtEl>
                                          <p:spTgt spid="46"/>
                                        </p:tgtEl>
                                        <p:attrNameLst>
                                          <p:attrName>ppt_x</p:attrName>
                                        </p:attrNameLst>
                                      </p:cBhvr>
                                      <p:tavLst>
                                        <p:tav tm="0">
                                          <p:val>
                                            <p:fltVal val="0.5"/>
                                          </p:val>
                                        </p:tav>
                                        <p:tav tm="100000">
                                          <p:val>
                                            <p:strVal val="#ppt_x"/>
                                          </p:val>
                                        </p:tav>
                                      </p:tavLst>
                                    </p:anim>
                                    <p:anim calcmode="lin" valueType="num">
                                      <p:cBhvr>
                                        <p:cTn dur="500" fill="hold" id="11"/>
                                        <p:tgtEl>
                                          <p:spTgt spid="46"/>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500"/>
                            </p:stCondLst>
                            <p:childTnLst>
                              <p:par>
                                <p:cTn fill="hold" grpId="0" id="13" nodeType="afterEffect" presetClass="entr" presetID="26" presetSubtype="0">
                                  <p:stCondLst>
                                    <p:cond delay="0"/>
                                  </p:stCondLst>
                                  <p:childTnLst>
                                    <p:set>
                                      <p:cBhvr>
                                        <p:cTn dur="1" fill="hold" id="14">
                                          <p:stCondLst>
                                            <p:cond delay="0"/>
                                          </p:stCondLst>
                                        </p:cTn>
                                        <p:tgtEl>
                                          <p:spTgt spid="55"/>
                                        </p:tgtEl>
                                        <p:attrNameLst>
                                          <p:attrName>style.visibility</p:attrName>
                                        </p:attrNameLst>
                                      </p:cBhvr>
                                      <p:to>
                                        <p:strVal val="visible"/>
                                      </p:to>
                                    </p:set>
                                    <p:animEffect filter="wipe(down)" transition="in">
                                      <p:cBhvr>
                                        <p:cTn dur="348" id="15">
                                          <p:stCondLst>
                                            <p:cond delay="0"/>
                                          </p:stCondLst>
                                        </p:cTn>
                                        <p:tgtEl>
                                          <p:spTgt spid="55"/>
                                        </p:tgtEl>
                                      </p:cBhvr>
                                    </p:animEffect>
                                    <p:anim calcmode="lin" valueType="num">
                                      <p:cBhvr>
                                        <p:cTn dur="1093" id="16"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dur="398" id="17" tmFilter="0.0,0.0; 0.25,0.07; 0.50,0.2; 0.75,0.467; 1.0,1.0">
                                          <p:stCondLst>
                                            <p:cond delay="0"/>
                                          </p:stCondLst>
                                        </p:cTn>
                                        <p:tgtEl>
                                          <p:spTgt spid="55"/>
                                        </p:tgtEl>
                                        <p:attrNameLst>
                                          <p:attrName>ppt_y</p:attrName>
                                        </p:attrNameLst>
                                      </p:cBhvr>
                                      <p:tavLst>
                                        <p:tav fmla="#ppt_y-sin(pi*$)/3" tm="0">
                                          <p:val>
                                            <p:fltVal val="0.5"/>
                                          </p:val>
                                        </p:tav>
                                        <p:tav tm="100000">
                                          <p:val>
                                            <p:fltVal val="1"/>
                                          </p:val>
                                        </p:tav>
                                      </p:tavLst>
                                    </p:anim>
                                    <p:anim calcmode="lin" valueType="num">
                                      <p:cBhvr>
                                        <p:cTn dur="398" id="18" tmFilter="0, 0; 0.125,0.2665; 0.25,0.4; 0.375,0.465; 0.5,0.5;  0.625,0.535; 0.75,0.6; 0.875,0.7335; 1,1">
                                          <p:stCondLst>
                                            <p:cond delay="398"/>
                                          </p:stCondLst>
                                        </p:cTn>
                                        <p:tgtEl>
                                          <p:spTgt spid="55"/>
                                        </p:tgtEl>
                                        <p:attrNameLst>
                                          <p:attrName>ppt_y</p:attrName>
                                        </p:attrNameLst>
                                      </p:cBhvr>
                                      <p:tavLst>
                                        <p:tav fmla="#ppt_y-sin(pi*$)/9" tm="0">
                                          <p:val>
                                            <p:fltVal val="0"/>
                                          </p:val>
                                        </p:tav>
                                        <p:tav tm="100000">
                                          <p:val>
                                            <p:fltVal val="1"/>
                                          </p:val>
                                        </p:tav>
                                      </p:tavLst>
                                    </p:anim>
                                    <p:anim calcmode="lin" valueType="num">
                                      <p:cBhvr>
                                        <p:cTn dur="199" id="19" tmFilter="0, 0; 0.125,0.2665; 0.25,0.4; 0.375,0.465; 0.5,0.5;  0.625,0.535; 0.75,0.6; 0.875,0.7335; 1,1">
                                          <p:stCondLst>
                                            <p:cond delay="794"/>
                                          </p:stCondLst>
                                        </p:cTn>
                                        <p:tgtEl>
                                          <p:spTgt spid="55"/>
                                        </p:tgtEl>
                                        <p:attrNameLst>
                                          <p:attrName>ppt_y</p:attrName>
                                        </p:attrNameLst>
                                      </p:cBhvr>
                                      <p:tavLst>
                                        <p:tav fmla="#ppt_y-sin(pi*$)/27" tm="0">
                                          <p:val>
                                            <p:fltVal val="0"/>
                                          </p:val>
                                        </p:tav>
                                        <p:tav tm="100000">
                                          <p:val>
                                            <p:fltVal val="1"/>
                                          </p:val>
                                        </p:tav>
                                      </p:tavLst>
                                    </p:anim>
                                    <p:anim calcmode="lin" valueType="num">
                                      <p:cBhvr>
                                        <p:cTn dur="98" id="20" tmFilter="0, 0; 0.125,0.2665; 0.25,0.4; 0.375,0.465; 0.5,0.5;  0.625,0.535; 0.75,0.6; 0.875,0.7335; 1,1">
                                          <p:stCondLst>
                                            <p:cond delay="994"/>
                                          </p:stCondLst>
                                        </p:cTn>
                                        <p:tgtEl>
                                          <p:spTgt spid="55"/>
                                        </p:tgtEl>
                                        <p:attrNameLst>
                                          <p:attrName>ppt_y</p:attrName>
                                        </p:attrNameLst>
                                      </p:cBhvr>
                                      <p:tavLst>
                                        <p:tav fmla="#ppt_y-sin(pi*$)/81" tm="0">
                                          <p:val>
                                            <p:fltVal val="0"/>
                                          </p:val>
                                        </p:tav>
                                        <p:tav tm="100000">
                                          <p:val>
                                            <p:fltVal val="1"/>
                                          </p:val>
                                        </p:tav>
                                      </p:tavLst>
                                    </p:anim>
                                    <p:animScale>
                                      <p:cBhvr>
                                        <p:cTn dur="16" id="21">
                                          <p:stCondLst>
                                            <p:cond delay="390"/>
                                          </p:stCondLst>
                                        </p:cTn>
                                        <p:tgtEl>
                                          <p:spTgt spid="55"/>
                                        </p:tgtEl>
                                      </p:cBhvr>
                                      <p:to x="100000" y="60000"/>
                                    </p:animScale>
                                    <p:animScale>
                                      <p:cBhvr>
                                        <p:cTn decel="50000" dur="100" id="22">
                                          <p:stCondLst>
                                            <p:cond delay="406"/>
                                          </p:stCondLst>
                                        </p:cTn>
                                        <p:tgtEl>
                                          <p:spTgt spid="55"/>
                                        </p:tgtEl>
                                      </p:cBhvr>
                                      <p:to x="100000" y="100000"/>
                                    </p:animScale>
                                    <p:animScale>
                                      <p:cBhvr>
                                        <p:cTn dur="16" id="23">
                                          <p:stCondLst>
                                            <p:cond delay="787"/>
                                          </p:stCondLst>
                                        </p:cTn>
                                        <p:tgtEl>
                                          <p:spTgt spid="55"/>
                                        </p:tgtEl>
                                      </p:cBhvr>
                                      <p:to x="100000" y="80000"/>
                                    </p:animScale>
                                    <p:animScale>
                                      <p:cBhvr>
                                        <p:cTn decel="50000" dur="100" id="24">
                                          <p:stCondLst>
                                            <p:cond delay="803"/>
                                          </p:stCondLst>
                                        </p:cTn>
                                        <p:tgtEl>
                                          <p:spTgt spid="55"/>
                                        </p:tgtEl>
                                      </p:cBhvr>
                                      <p:to x="100000" y="100000"/>
                                    </p:animScale>
                                    <p:animScale>
                                      <p:cBhvr>
                                        <p:cTn dur="16" id="25">
                                          <p:stCondLst>
                                            <p:cond delay="985"/>
                                          </p:stCondLst>
                                        </p:cTn>
                                        <p:tgtEl>
                                          <p:spTgt spid="55"/>
                                        </p:tgtEl>
                                      </p:cBhvr>
                                      <p:to x="100000" y="90000"/>
                                    </p:animScale>
                                    <p:animScale>
                                      <p:cBhvr>
                                        <p:cTn decel="50000" dur="100" id="26">
                                          <p:stCondLst>
                                            <p:cond delay="1001"/>
                                          </p:stCondLst>
                                        </p:cTn>
                                        <p:tgtEl>
                                          <p:spTgt spid="55"/>
                                        </p:tgtEl>
                                      </p:cBhvr>
                                      <p:to x="100000" y="100000"/>
                                    </p:animScale>
                                    <p:animScale>
                                      <p:cBhvr>
                                        <p:cTn dur="16" id="27">
                                          <p:stCondLst>
                                            <p:cond delay="1085"/>
                                          </p:stCondLst>
                                        </p:cTn>
                                        <p:tgtEl>
                                          <p:spTgt spid="55"/>
                                        </p:tgtEl>
                                      </p:cBhvr>
                                      <p:to x="100000" y="95000"/>
                                    </p:animScale>
                                    <p:animScale>
                                      <p:cBhvr>
                                        <p:cTn decel="50000" dur="100" id="28">
                                          <p:stCondLst>
                                            <p:cond delay="1100"/>
                                          </p:stCondLst>
                                        </p:cTn>
                                        <p:tgtEl>
                                          <p:spTgt spid="55"/>
                                        </p:tgtEl>
                                      </p:cBhvr>
                                      <p:to x="100000" y="100000"/>
                                    </p:animScale>
                                  </p:childTnLst>
                                </p:cTn>
                              </p:par>
                            </p:childTnLst>
                          </p:cTn>
                        </p:par>
                        <p:par>
                          <p:cTn fill="hold" id="29" nodeType="afterGroup">
                            <p:stCondLst>
                              <p:cond delay="1700"/>
                            </p:stCondLst>
                            <p:childTnLst>
                              <p:par>
                                <p:cTn fill="hold" id="30" nodeType="afterEffect" presetClass="entr" presetID="53" presetSubtype="0">
                                  <p:stCondLst>
                                    <p:cond delay="0"/>
                                  </p:stCondLst>
                                  <p:childTnLst>
                                    <p:set>
                                      <p:cBhvr>
                                        <p:cTn dur="1" fill="hold" id="31">
                                          <p:stCondLst>
                                            <p:cond delay="0"/>
                                          </p:stCondLst>
                                        </p:cTn>
                                        <p:tgtEl>
                                          <p:spTgt spid="23"/>
                                        </p:tgtEl>
                                        <p:attrNameLst>
                                          <p:attrName>style.visibility</p:attrName>
                                        </p:attrNameLst>
                                      </p:cBhvr>
                                      <p:to>
                                        <p:strVal val="visible"/>
                                      </p:to>
                                    </p:set>
                                    <p:anim calcmode="lin" valueType="num">
                                      <p:cBhvr>
                                        <p:cTn dur="500" fill="hold" id="32"/>
                                        <p:tgtEl>
                                          <p:spTgt spid="23"/>
                                        </p:tgtEl>
                                        <p:attrNameLst>
                                          <p:attrName>ppt_w</p:attrName>
                                        </p:attrNameLst>
                                      </p:cBhvr>
                                      <p:tavLst>
                                        <p:tav tm="0">
                                          <p:val>
                                            <p:fltVal val="0"/>
                                          </p:val>
                                        </p:tav>
                                        <p:tav tm="100000">
                                          <p:val>
                                            <p:strVal val="#ppt_w"/>
                                          </p:val>
                                        </p:tav>
                                      </p:tavLst>
                                    </p:anim>
                                    <p:anim calcmode="lin" valueType="num">
                                      <p:cBhvr>
                                        <p:cTn dur="500" fill="hold" id="33"/>
                                        <p:tgtEl>
                                          <p:spTgt spid="23"/>
                                        </p:tgtEl>
                                        <p:attrNameLst>
                                          <p:attrName>ppt_h</p:attrName>
                                        </p:attrNameLst>
                                      </p:cBhvr>
                                      <p:tavLst>
                                        <p:tav tm="0">
                                          <p:val>
                                            <p:fltVal val="0"/>
                                          </p:val>
                                        </p:tav>
                                        <p:tav tm="100000">
                                          <p:val>
                                            <p:strVal val="#ppt_h"/>
                                          </p:val>
                                        </p:tav>
                                      </p:tavLst>
                                    </p:anim>
                                    <p:animEffect filter="fade" transition="in">
                                      <p:cBhvr>
                                        <p:cTn dur="500" id="34"/>
                                        <p:tgtEl>
                                          <p:spTgt spid="23"/>
                                        </p:tgtEl>
                                      </p:cBhvr>
                                    </p:animEffect>
                                  </p:childTnLst>
                                </p:cTn>
                              </p:par>
                              <p:par>
                                <p:cTn fill="hold" id="35" nodeType="withEffect" presetClass="entr" presetID="53" presetSubtype="0">
                                  <p:stCondLst>
                                    <p:cond delay="0"/>
                                  </p:stCondLst>
                                  <p:childTnLst>
                                    <p:set>
                                      <p:cBhvr>
                                        <p:cTn dur="1" fill="hold" id="36">
                                          <p:stCondLst>
                                            <p:cond delay="0"/>
                                          </p:stCondLst>
                                        </p:cTn>
                                        <p:tgtEl>
                                          <p:spTgt spid="41"/>
                                        </p:tgtEl>
                                        <p:attrNameLst>
                                          <p:attrName>style.visibility</p:attrName>
                                        </p:attrNameLst>
                                      </p:cBhvr>
                                      <p:to>
                                        <p:strVal val="visible"/>
                                      </p:to>
                                    </p:set>
                                    <p:anim calcmode="lin" valueType="num">
                                      <p:cBhvr>
                                        <p:cTn dur="500" fill="hold" id="37"/>
                                        <p:tgtEl>
                                          <p:spTgt spid="41"/>
                                        </p:tgtEl>
                                        <p:attrNameLst>
                                          <p:attrName>ppt_w</p:attrName>
                                        </p:attrNameLst>
                                      </p:cBhvr>
                                      <p:tavLst>
                                        <p:tav tm="0">
                                          <p:val>
                                            <p:fltVal val="0"/>
                                          </p:val>
                                        </p:tav>
                                        <p:tav tm="100000">
                                          <p:val>
                                            <p:strVal val="#ppt_w"/>
                                          </p:val>
                                        </p:tav>
                                      </p:tavLst>
                                    </p:anim>
                                    <p:anim calcmode="lin" valueType="num">
                                      <p:cBhvr>
                                        <p:cTn dur="500" fill="hold" id="38"/>
                                        <p:tgtEl>
                                          <p:spTgt spid="41"/>
                                        </p:tgtEl>
                                        <p:attrNameLst>
                                          <p:attrName>ppt_h</p:attrName>
                                        </p:attrNameLst>
                                      </p:cBhvr>
                                      <p:tavLst>
                                        <p:tav tm="0">
                                          <p:val>
                                            <p:fltVal val="0"/>
                                          </p:val>
                                        </p:tav>
                                        <p:tav tm="100000">
                                          <p:val>
                                            <p:strVal val="#ppt_h"/>
                                          </p:val>
                                        </p:tav>
                                      </p:tavLst>
                                    </p:anim>
                                    <p:animEffect filter="fade" transition="in">
                                      <p:cBhvr>
                                        <p:cTn dur="500" id="39"/>
                                        <p:tgtEl>
                                          <p:spTgt spid="41"/>
                                        </p:tgtEl>
                                      </p:cBhvr>
                                    </p:animEffect>
                                  </p:childTnLst>
                                </p:cTn>
                              </p:par>
                              <p:par>
                                <p:cTn fill="hold" id="40" nodeType="withEffect" presetClass="entr" presetID="53" presetSubtype="0">
                                  <p:stCondLst>
                                    <p:cond delay="0"/>
                                  </p:stCondLst>
                                  <p:childTnLst>
                                    <p:set>
                                      <p:cBhvr>
                                        <p:cTn dur="1" fill="hold" id="41">
                                          <p:stCondLst>
                                            <p:cond delay="0"/>
                                          </p:stCondLst>
                                        </p:cTn>
                                        <p:tgtEl>
                                          <p:spTgt spid="52"/>
                                        </p:tgtEl>
                                        <p:attrNameLst>
                                          <p:attrName>style.visibility</p:attrName>
                                        </p:attrNameLst>
                                      </p:cBhvr>
                                      <p:to>
                                        <p:strVal val="visible"/>
                                      </p:to>
                                    </p:set>
                                    <p:anim calcmode="lin" valueType="num">
                                      <p:cBhvr>
                                        <p:cTn dur="500" fill="hold" id="42"/>
                                        <p:tgtEl>
                                          <p:spTgt spid="52"/>
                                        </p:tgtEl>
                                        <p:attrNameLst>
                                          <p:attrName>ppt_w</p:attrName>
                                        </p:attrNameLst>
                                      </p:cBhvr>
                                      <p:tavLst>
                                        <p:tav tm="0">
                                          <p:val>
                                            <p:fltVal val="0"/>
                                          </p:val>
                                        </p:tav>
                                        <p:tav tm="100000">
                                          <p:val>
                                            <p:strVal val="#ppt_w"/>
                                          </p:val>
                                        </p:tav>
                                      </p:tavLst>
                                    </p:anim>
                                    <p:anim calcmode="lin" valueType="num">
                                      <p:cBhvr>
                                        <p:cTn dur="500" fill="hold" id="43"/>
                                        <p:tgtEl>
                                          <p:spTgt spid="52"/>
                                        </p:tgtEl>
                                        <p:attrNameLst>
                                          <p:attrName>ppt_h</p:attrName>
                                        </p:attrNameLst>
                                      </p:cBhvr>
                                      <p:tavLst>
                                        <p:tav tm="0">
                                          <p:val>
                                            <p:fltVal val="0"/>
                                          </p:val>
                                        </p:tav>
                                        <p:tav tm="100000">
                                          <p:val>
                                            <p:strVal val="#ppt_h"/>
                                          </p:val>
                                        </p:tav>
                                      </p:tavLst>
                                    </p:anim>
                                    <p:animEffect filter="fade" transition="in">
                                      <p:cBhvr>
                                        <p:cTn dur="500" id="44"/>
                                        <p:tgtEl>
                                          <p:spTgt spid="52"/>
                                        </p:tgtEl>
                                      </p:cBhvr>
                                    </p:animEffect>
                                  </p:childTnLst>
                                </p:cTn>
                              </p:par>
                              <p:par>
                                <p:cTn fill="hold" id="45" nodeType="withEffect" presetClass="entr" presetID="53" presetSubtype="0">
                                  <p:stCondLst>
                                    <p:cond delay="0"/>
                                  </p:stCondLst>
                                  <p:childTnLst>
                                    <p:set>
                                      <p:cBhvr>
                                        <p:cTn dur="1" fill="hold" id="46">
                                          <p:stCondLst>
                                            <p:cond delay="0"/>
                                          </p:stCondLst>
                                        </p:cTn>
                                        <p:tgtEl>
                                          <p:spTgt spid="45"/>
                                        </p:tgtEl>
                                        <p:attrNameLst>
                                          <p:attrName>style.visibility</p:attrName>
                                        </p:attrNameLst>
                                      </p:cBhvr>
                                      <p:to>
                                        <p:strVal val="visible"/>
                                      </p:to>
                                    </p:set>
                                    <p:anim calcmode="lin" valueType="num">
                                      <p:cBhvr>
                                        <p:cTn dur="500" fill="hold" id="47"/>
                                        <p:tgtEl>
                                          <p:spTgt spid="45"/>
                                        </p:tgtEl>
                                        <p:attrNameLst>
                                          <p:attrName>ppt_w</p:attrName>
                                        </p:attrNameLst>
                                      </p:cBhvr>
                                      <p:tavLst>
                                        <p:tav tm="0">
                                          <p:val>
                                            <p:fltVal val="0"/>
                                          </p:val>
                                        </p:tav>
                                        <p:tav tm="100000">
                                          <p:val>
                                            <p:strVal val="#ppt_w"/>
                                          </p:val>
                                        </p:tav>
                                      </p:tavLst>
                                    </p:anim>
                                    <p:anim calcmode="lin" valueType="num">
                                      <p:cBhvr>
                                        <p:cTn dur="500" fill="hold" id="48"/>
                                        <p:tgtEl>
                                          <p:spTgt spid="45"/>
                                        </p:tgtEl>
                                        <p:attrNameLst>
                                          <p:attrName>ppt_h</p:attrName>
                                        </p:attrNameLst>
                                      </p:cBhvr>
                                      <p:tavLst>
                                        <p:tav tm="0">
                                          <p:val>
                                            <p:fltVal val="0"/>
                                          </p:val>
                                        </p:tav>
                                        <p:tav tm="100000">
                                          <p:val>
                                            <p:strVal val="#ppt_h"/>
                                          </p:val>
                                        </p:tav>
                                      </p:tavLst>
                                    </p:anim>
                                    <p:animEffect filter="fade" transition="in">
                                      <p:cBhvr>
                                        <p:cTn dur="500" id="49"/>
                                        <p:tgtEl>
                                          <p:spTgt spid="45"/>
                                        </p:tgtEl>
                                      </p:cBhvr>
                                    </p:animEffect>
                                  </p:childTnLst>
                                </p:cTn>
                              </p:par>
                              <p:par>
                                <p:cTn fill="hold" id="50" nodeType="withEffect" presetClass="entr" presetID="53" presetSubtype="0">
                                  <p:stCondLst>
                                    <p:cond delay="0"/>
                                  </p:stCondLst>
                                  <p:childTnLst>
                                    <p:set>
                                      <p:cBhvr>
                                        <p:cTn dur="1" fill="hold" id="51">
                                          <p:stCondLst>
                                            <p:cond delay="0"/>
                                          </p:stCondLst>
                                        </p:cTn>
                                        <p:tgtEl>
                                          <p:spTgt spid="49"/>
                                        </p:tgtEl>
                                        <p:attrNameLst>
                                          <p:attrName>style.visibility</p:attrName>
                                        </p:attrNameLst>
                                      </p:cBhvr>
                                      <p:to>
                                        <p:strVal val="visible"/>
                                      </p:to>
                                    </p:set>
                                    <p:anim calcmode="lin" valueType="num">
                                      <p:cBhvr>
                                        <p:cTn dur="500" fill="hold" id="52"/>
                                        <p:tgtEl>
                                          <p:spTgt spid="49"/>
                                        </p:tgtEl>
                                        <p:attrNameLst>
                                          <p:attrName>ppt_w</p:attrName>
                                        </p:attrNameLst>
                                      </p:cBhvr>
                                      <p:tavLst>
                                        <p:tav tm="0">
                                          <p:val>
                                            <p:fltVal val="0"/>
                                          </p:val>
                                        </p:tav>
                                        <p:tav tm="100000">
                                          <p:val>
                                            <p:strVal val="#ppt_w"/>
                                          </p:val>
                                        </p:tav>
                                      </p:tavLst>
                                    </p:anim>
                                    <p:anim calcmode="lin" valueType="num">
                                      <p:cBhvr>
                                        <p:cTn dur="500" fill="hold" id="53"/>
                                        <p:tgtEl>
                                          <p:spTgt spid="49"/>
                                        </p:tgtEl>
                                        <p:attrNameLst>
                                          <p:attrName>ppt_h</p:attrName>
                                        </p:attrNameLst>
                                      </p:cBhvr>
                                      <p:tavLst>
                                        <p:tav tm="0">
                                          <p:val>
                                            <p:fltVal val="0"/>
                                          </p:val>
                                        </p:tav>
                                        <p:tav tm="100000">
                                          <p:val>
                                            <p:strVal val="#ppt_h"/>
                                          </p:val>
                                        </p:tav>
                                      </p:tavLst>
                                    </p:anim>
                                    <p:animEffect filter="fade" transition="in">
                                      <p:cBhvr>
                                        <p:cTn dur="500" id="54"/>
                                        <p:tgtEl>
                                          <p:spTgt spid="49"/>
                                        </p:tgtEl>
                                      </p:cBhvr>
                                    </p:animEffect>
                                  </p:childTnLst>
                                </p:cTn>
                              </p:par>
                            </p:childTnLst>
                          </p:cTn>
                        </p:par>
                        <p:par>
                          <p:cTn fill="hold" id="55" nodeType="afterGroup">
                            <p:stCondLst>
                              <p:cond delay="2200"/>
                            </p:stCondLst>
                            <p:childTnLst>
                              <p:par>
                                <p:cTn fill="hold" id="56" nodeType="afterEffect" presetClass="entr" presetID="2" presetSubtype="2">
                                  <p:stCondLst>
                                    <p:cond delay="0"/>
                                  </p:stCondLst>
                                  <p:childTnLst>
                                    <p:set>
                                      <p:cBhvr>
                                        <p:cTn dur="1" fill="hold" id="57">
                                          <p:stCondLst>
                                            <p:cond delay="0"/>
                                          </p:stCondLst>
                                        </p:cTn>
                                        <p:tgtEl>
                                          <p:spTgt spid="56"/>
                                        </p:tgtEl>
                                        <p:attrNameLst>
                                          <p:attrName>style.visibility</p:attrName>
                                        </p:attrNameLst>
                                      </p:cBhvr>
                                      <p:to>
                                        <p:strVal val="visible"/>
                                      </p:to>
                                    </p:set>
                                    <p:anim calcmode="lin" valueType="num">
                                      <p:cBhvr additive="base">
                                        <p:cTn dur="500" fill="hold" id="58"/>
                                        <p:tgtEl>
                                          <p:spTgt spid="56"/>
                                        </p:tgtEl>
                                        <p:attrNameLst>
                                          <p:attrName>ppt_x</p:attrName>
                                        </p:attrNameLst>
                                      </p:cBhvr>
                                      <p:tavLst>
                                        <p:tav tm="0">
                                          <p:val>
                                            <p:strVal val="1+#ppt_w/2"/>
                                          </p:val>
                                        </p:tav>
                                        <p:tav tm="100000">
                                          <p:val>
                                            <p:strVal val="#ppt_x"/>
                                          </p:val>
                                        </p:tav>
                                      </p:tavLst>
                                    </p:anim>
                                    <p:anim calcmode="lin" valueType="num">
                                      <p:cBhvr additive="base">
                                        <p:cTn dur="500" fill="hold" id="59"/>
                                        <p:tgtEl>
                                          <p:spTgt spid="56"/>
                                        </p:tgtEl>
                                        <p:attrNameLst>
                                          <p:attrName>ppt_y</p:attrName>
                                        </p:attrNameLst>
                                      </p:cBhvr>
                                      <p:tavLst>
                                        <p:tav tm="0">
                                          <p:val>
                                            <p:strVal val="#ppt_y"/>
                                          </p:val>
                                        </p:tav>
                                        <p:tav tm="100000">
                                          <p:val>
                                            <p:strVal val="#ppt_y"/>
                                          </p:val>
                                        </p:tav>
                                      </p:tavLst>
                                    </p:anim>
                                  </p:childTnLst>
                                </p:cTn>
                              </p:par>
                              <p:par>
                                <p:cTn fill="hold" id="60" nodeType="withEffect" presetClass="entr" presetID="2" presetSubtype="2">
                                  <p:stCondLst>
                                    <p:cond delay="0"/>
                                  </p:stCondLst>
                                  <p:childTnLst>
                                    <p:set>
                                      <p:cBhvr>
                                        <p:cTn dur="1" fill="hold" id="61">
                                          <p:stCondLst>
                                            <p:cond delay="0"/>
                                          </p:stCondLst>
                                        </p:cTn>
                                        <p:tgtEl>
                                          <p:spTgt spid="61"/>
                                        </p:tgtEl>
                                        <p:attrNameLst>
                                          <p:attrName>style.visibility</p:attrName>
                                        </p:attrNameLst>
                                      </p:cBhvr>
                                      <p:to>
                                        <p:strVal val="visible"/>
                                      </p:to>
                                    </p:set>
                                    <p:anim calcmode="lin" valueType="num">
                                      <p:cBhvr additive="base">
                                        <p:cTn dur="500" fill="hold" id="62"/>
                                        <p:tgtEl>
                                          <p:spTgt spid="61"/>
                                        </p:tgtEl>
                                        <p:attrNameLst>
                                          <p:attrName>ppt_x</p:attrName>
                                        </p:attrNameLst>
                                      </p:cBhvr>
                                      <p:tavLst>
                                        <p:tav tm="0">
                                          <p:val>
                                            <p:strVal val="1+#ppt_w/2"/>
                                          </p:val>
                                        </p:tav>
                                        <p:tav tm="100000">
                                          <p:val>
                                            <p:strVal val="#ppt_x"/>
                                          </p:val>
                                        </p:tav>
                                      </p:tavLst>
                                    </p:anim>
                                    <p:anim calcmode="lin" valueType="num">
                                      <p:cBhvr additive="base">
                                        <p:cTn dur="500" fill="hold" id="63"/>
                                        <p:tgtEl>
                                          <p:spTgt spid="61"/>
                                        </p:tgtEl>
                                        <p:attrNameLst>
                                          <p:attrName>ppt_y</p:attrName>
                                        </p:attrNameLst>
                                      </p:cBhvr>
                                      <p:tavLst>
                                        <p:tav tm="0">
                                          <p:val>
                                            <p:strVal val="#ppt_y"/>
                                          </p:val>
                                        </p:tav>
                                        <p:tav tm="100000">
                                          <p:val>
                                            <p:strVal val="#ppt_y"/>
                                          </p:val>
                                        </p:tav>
                                      </p:tavLst>
                                    </p:anim>
                                  </p:childTnLst>
                                </p:cTn>
                              </p:par>
                              <p:par>
                                <p:cTn fill="hold" id="64" nodeType="withEffect" presetClass="entr" presetID="2" presetSubtype="8">
                                  <p:stCondLst>
                                    <p:cond delay="0"/>
                                  </p:stCondLst>
                                  <p:childTnLst>
                                    <p:set>
                                      <p:cBhvr>
                                        <p:cTn dur="1" fill="hold" id="65">
                                          <p:stCondLst>
                                            <p:cond delay="0"/>
                                          </p:stCondLst>
                                        </p:cTn>
                                        <p:tgtEl>
                                          <p:spTgt spid="66"/>
                                        </p:tgtEl>
                                        <p:attrNameLst>
                                          <p:attrName>style.visibility</p:attrName>
                                        </p:attrNameLst>
                                      </p:cBhvr>
                                      <p:to>
                                        <p:strVal val="visible"/>
                                      </p:to>
                                    </p:set>
                                    <p:anim calcmode="lin" valueType="num">
                                      <p:cBhvr additive="base">
                                        <p:cTn dur="500" fill="hold" id="66"/>
                                        <p:tgtEl>
                                          <p:spTgt spid="66"/>
                                        </p:tgtEl>
                                        <p:attrNameLst>
                                          <p:attrName>ppt_x</p:attrName>
                                        </p:attrNameLst>
                                      </p:cBhvr>
                                      <p:tavLst>
                                        <p:tav tm="0">
                                          <p:val>
                                            <p:strVal val="0-#ppt_w/2"/>
                                          </p:val>
                                        </p:tav>
                                        <p:tav tm="100000">
                                          <p:val>
                                            <p:strVal val="#ppt_x"/>
                                          </p:val>
                                        </p:tav>
                                      </p:tavLst>
                                    </p:anim>
                                    <p:anim calcmode="lin" valueType="num">
                                      <p:cBhvr additive="base">
                                        <p:cTn dur="500" fill="hold" id="67"/>
                                        <p:tgtEl>
                                          <p:spTgt spid="66"/>
                                        </p:tgtEl>
                                        <p:attrNameLst>
                                          <p:attrName>ppt_y</p:attrName>
                                        </p:attrNameLst>
                                      </p:cBhvr>
                                      <p:tavLst>
                                        <p:tav tm="0">
                                          <p:val>
                                            <p:strVal val="#ppt_y"/>
                                          </p:val>
                                        </p:tav>
                                        <p:tav tm="100000">
                                          <p:val>
                                            <p:strVal val="#ppt_y"/>
                                          </p:val>
                                        </p:tav>
                                      </p:tavLst>
                                    </p:anim>
                                  </p:childTnLst>
                                </p:cTn>
                              </p:par>
                              <p:par>
                                <p:cTn fill="hold" id="68" nodeType="withEffect" presetClass="entr" presetID="2" presetSubtype="8">
                                  <p:stCondLst>
                                    <p:cond delay="0"/>
                                  </p:stCondLst>
                                  <p:childTnLst>
                                    <p:set>
                                      <p:cBhvr>
                                        <p:cTn dur="1" fill="hold" id="69">
                                          <p:stCondLst>
                                            <p:cond delay="0"/>
                                          </p:stCondLst>
                                        </p:cTn>
                                        <p:tgtEl>
                                          <p:spTgt spid="71"/>
                                        </p:tgtEl>
                                        <p:attrNameLst>
                                          <p:attrName>style.visibility</p:attrName>
                                        </p:attrNameLst>
                                      </p:cBhvr>
                                      <p:to>
                                        <p:strVal val="visible"/>
                                      </p:to>
                                    </p:set>
                                    <p:anim calcmode="lin" valueType="num">
                                      <p:cBhvr additive="base">
                                        <p:cTn dur="500" fill="hold" id="70"/>
                                        <p:tgtEl>
                                          <p:spTgt spid="71"/>
                                        </p:tgtEl>
                                        <p:attrNameLst>
                                          <p:attrName>ppt_x</p:attrName>
                                        </p:attrNameLst>
                                      </p:cBhvr>
                                      <p:tavLst>
                                        <p:tav tm="0">
                                          <p:val>
                                            <p:strVal val="0-#ppt_w/2"/>
                                          </p:val>
                                        </p:tav>
                                        <p:tav tm="100000">
                                          <p:val>
                                            <p:strVal val="#ppt_x"/>
                                          </p:val>
                                        </p:tav>
                                      </p:tavLst>
                                    </p:anim>
                                    <p:anim calcmode="lin" valueType="num">
                                      <p:cBhvr additive="base">
                                        <p:cTn dur="500" fill="hold" id="71"/>
                                        <p:tgtEl>
                                          <p:spTgt spid="71"/>
                                        </p:tgtEl>
                                        <p:attrNameLst>
                                          <p:attrName>ppt_y</p:attrName>
                                        </p:attrNameLst>
                                      </p:cBhvr>
                                      <p:tavLst>
                                        <p:tav tm="0">
                                          <p:val>
                                            <p:strVal val="#ppt_y"/>
                                          </p:val>
                                        </p:tav>
                                        <p:tav tm="100000">
                                          <p:val>
                                            <p:strVal val="#ppt_y"/>
                                          </p:val>
                                        </p:tav>
                                      </p:tavLst>
                                    </p:anim>
                                  </p:childTnLst>
                                </p:cTn>
                              </p:par>
                              <p:par>
                                <p:cTn fill="hold" id="72" nodeType="withEffect" presetClass="entr" presetID="2" presetSubtype="8">
                                  <p:stCondLst>
                                    <p:cond delay="0"/>
                                  </p:stCondLst>
                                  <p:childTnLst>
                                    <p:set>
                                      <p:cBhvr>
                                        <p:cTn dur="1" fill="hold" id="73">
                                          <p:stCondLst>
                                            <p:cond delay="0"/>
                                          </p:stCondLst>
                                        </p:cTn>
                                        <p:tgtEl>
                                          <p:spTgt spid="76"/>
                                        </p:tgtEl>
                                        <p:attrNameLst>
                                          <p:attrName>style.visibility</p:attrName>
                                        </p:attrNameLst>
                                      </p:cBhvr>
                                      <p:to>
                                        <p:strVal val="visible"/>
                                      </p:to>
                                    </p:set>
                                    <p:anim calcmode="lin" valueType="num">
                                      <p:cBhvr additive="base">
                                        <p:cTn dur="500" fill="hold" id="74"/>
                                        <p:tgtEl>
                                          <p:spTgt spid="76"/>
                                        </p:tgtEl>
                                        <p:attrNameLst>
                                          <p:attrName>ppt_x</p:attrName>
                                        </p:attrNameLst>
                                      </p:cBhvr>
                                      <p:tavLst>
                                        <p:tav tm="0">
                                          <p:val>
                                            <p:strVal val="0-#ppt_w/2"/>
                                          </p:val>
                                        </p:tav>
                                        <p:tav tm="100000">
                                          <p:val>
                                            <p:strVal val="#ppt_x"/>
                                          </p:val>
                                        </p:tav>
                                      </p:tavLst>
                                    </p:anim>
                                    <p:anim calcmode="lin" valueType="num">
                                      <p:cBhvr additive="base">
                                        <p:cTn dur="500" fill="hold" id="75"/>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4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需求分析</a:t>
            </a:r>
          </a:p>
        </p:txBody>
      </p:sp>
      <p:sp>
        <p:nvSpPr>
          <p:cNvPr id="4" name="TextBox 3"/>
          <p:cNvSpPr txBox="1"/>
          <p:nvPr/>
        </p:nvSpPr>
        <p:spPr>
          <a:xfrm>
            <a:off x="1618167" y="1811710"/>
            <a:ext cx="5828270" cy="914400"/>
          </a:xfrm>
          <a:prstGeom prst="rect">
            <a:avLst/>
          </a:prstGeom>
          <a:noFill/>
        </p:spPr>
        <p:txBody>
          <a:bodyPr bIns="0" lIns="0" rIns="0" rtlCol="0" tIns="0" wrap="square">
            <a:spAutoFit/>
          </a:bodyPr>
          <a:lstStyle/>
          <a:p>
            <a:r>
              <a:rPr altLang="en-US" b="1" lang="zh-CN" sz="6000">
                <a:solidFill>
                  <a:schemeClr val="accent1"/>
                </a:solidFill>
                <a:latin charset="-122" pitchFamily="34" typeface="微软雅黑"/>
                <a:ea charset="-122" pitchFamily="34" typeface="微软雅黑"/>
              </a:rPr>
              <a:t>现实需求</a:t>
            </a:r>
          </a:p>
        </p:txBody>
      </p:sp>
      <p:grpSp>
        <p:nvGrpSpPr>
          <p:cNvPr id="31" name="组合 30"/>
          <p:cNvGrpSpPr/>
          <p:nvPr/>
        </p:nvGrpSpPr>
        <p:grpSpPr>
          <a:xfrm>
            <a:off x="7379516" y="6566308"/>
            <a:ext cx="1719895" cy="1480948"/>
            <a:chOff x="10544127" y="9403763"/>
            <a:chExt cx="2457450" cy="2120900"/>
          </a:xfrm>
        </p:grpSpPr>
        <p:sp>
          <p:nvSpPr>
            <p:cNvPr id="32" name="Hexagon 195"/>
            <p:cNvSpPr/>
            <p:nvPr/>
          </p:nvSpPr>
          <p:spPr>
            <a:xfrm>
              <a:off x="10544127" y="9403763"/>
              <a:ext cx="2457450" cy="212090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tIns="91422"/>
            <a:lstStyle/>
            <a:p>
              <a:pPr algn="ctr"/>
              <a:endParaRPr altLang="zh-CN" lang="zh-CN" sz="5900">
                <a:solidFill>
                  <a:srgbClr val="FFFFFF"/>
                </a:solidFill>
                <a:ea charset="-128" pitchFamily="34" typeface="MS PGothic"/>
              </a:endParaRPr>
            </a:p>
          </p:txBody>
        </p:sp>
        <p:sp>
          <p:nvSpPr>
            <p:cNvPr id="33" name="Freeform 82"/>
            <p:cNvSpPr>
              <a:spLocks noChangeArrowheads="1"/>
            </p:cNvSpPr>
            <p:nvPr/>
          </p:nvSpPr>
          <p:spPr bwMode="auto">
            <a:xfrm>
              <a:off x="11317240" y="10099088"/>
              <a:ext cx="879475" cy="906462"/>
            </a:xfrm>
            <a:custGeom>
              <a:gdLst>
                <a:gd fmla="*/ 460586 w 619" name="T0"/>
                <a:gd fmla="*/ 736515 h 635" name="T1"/>
                <a:gd fmla="*/ 460586 w 619" name="T2"/>
                <a:gd fmla="*/ 736515 h 635" name="T3"/>
                <a:gd fmla="*/ 439262 w 619" name="T4"/>
                <a:gd fmla="*/ 756498 h 635" name="T5"/>
                <a:gd fmla="*/ 460586 w 619" name="T6"/>
                <a:gd fmla="*/ 777908 h 635" name="T7"/>
                <a:gd fmla="*/ 501811 w 619" name="T8"/>
                <a:gd fmla="*/ 756498 h 635" name="T9"/>
                <a:gd fmla="*/ 460586 w 619" name="T10"/>
                <a:gd fmla="*/ 736515 h 635" name="T11"/>
                <a:gd fmla="*/ 292841 w 619" name="T12"/>
                <a:gd fmla="*/ 736515 h 635" name="T13"/>
                <a:gd fmla="*/ 292841 w 619" name="T14"/>
                <a:gd fmla="*/ 736515 h 635" name="T15"/>
                <a:gd fmla="*/ 271518 w 619" name="T16"/>
                <a:gd fmla="*/ 756498 h 635" name="T17"/>
                <a:gd fmla="*/ 292841 w 619" name="T18"/>
                <a:gd fmla="*/ 777908 h 635" name="T19"/>
                <a:gd fmla="*/ 335488 w 619" name="T20"/>
                <a:gd fmla="*/ 756498 h 635" name="T21"/>
                <a:gd fmla="*/ 292841 w 619" name="T22"/>
                <a:gd fmla="*/ 736515 h 635" name="T23"/>
                <a:gd fmla="*/ 355390 w 619" name="T24"/>
                <a:gd fmla="*/ 840712 h 635" name="T25"/>
                <a:gd fmla="*/ 355390 w 619" name="T26"/>
                <a:gd fmla="*/ 840712 h 635" name="T27"/>
                <a:gd fmla="*/ 335488 w 619" name="T28"/>
                <a:gd fmla="*/ 862122 h 635" name="T29"/>
                <a:gd fmla="*/ 355390 w 619" name="T30"/>
                <a:gd fmla="*/ 904943 h 635" name="T31"/>
                <a:gd fmla="*/ 376714 w 619" name="T32"/>
                <a:gd fmla="*/ 862122 h 635" name="T33"/>
                <a:gd fmla="*/ 355390 w 619" name="T34"/>
                <a:gd fmla="*/ 840712 h 635" name="T35"/>
                <a:gd fmla="*/ 523134 w 619" name="T36"/>
                <a:gd fmla="*/ 840712 h 635" name="T37"/>
                <a:gd fmla="*/ 523134 w 619" name="T38"/>
                <a:gd fmla="*/ 840712 h 635" name="T39"/>
                <a:gd fmla="*/ 501811 w 619" name="T40"/>
                <a:gd fmla="*/ 862122 h 635" name="T41"/>
                <a:gd fmla="*/ 523134 w 619" name="T42"/>
                <a:gd fmla="*/ 904943 h 635" name="T43"/>
                <a:gd fmla="*/ 544458 w 619" name="T44"/>
                <a:gd fmla="*/ 862122 h 635" name="T45"/>
                <a:gd fmla="*/ 523134 w 619" name="T46"/>
                <a:gd fmla="*/ 840712 h 635" name="T47"/>
                <a:gd fmla="*/ 626908 w 619" name="T48"/>
                <a:gd fmla="*/ 736515 h 635" name="T49"/>
                <a:gd fmla="*/ 626908 w 619" name="T50"/>
                <a:gd fmla="*/ 736515 h 635" name="T51"/>
                <a:gd fmla="*/ 607006 w 619" name="T52"/>
                <a:gd fmla="*/ 756498 h 635" name="T53"/>
                <a:gd fmla="*/ 626908 w 619" name="T54"/>
                <a:gd fmla="*/ 777908 h 635" name="T55"/>
                <a:gd fmla="*/ 669555 w 619" name="T56"/>
                <a:gd fmla="*/ 756498 h 635" name="T57"/>
                <a:gd fmla="*/ 626908 w 619" name="T58"/>
                <a:gd fmla="*/ 736515 h 635" name="T59"/>
                <a:gd fmla="*/ 626908 w 619" name="T60"/>
                <a:gd fmla="*/ 148445 h 635" name="T61"/>
                <a:gd fmla="*/ 626908 w 619" name="T62"/>
                <a:gd fmla="*/ 148445 h 635" name="T63"/>
                <a:gd fmla="*/ 417939 w 619" name="T64"/>
                <a:gd fmla="*/ 0 h 635" name="T65"/>
                <a:gd fmla="*/ 167744 w 619" name="T66"/>
                <a:gd fmla="*/ 232659 h 635" name="T67"/>
                <a:gd fmla="*/ 0 w 619" name="T68"/>
                <a:gd fmla="*/ 442480 h 635" name="T69"/>
                <a:gd fmla="*/ 208969 w 619" name="T70"/>
                <a:gd fmla="*/ 673711 h 635" name="T71"/>
                <a:gd fmla="*/ 626908 w 619" name="T72"/>
                <a:gd fmla="*/ 673711 h 635" name="T73"/>
                <a:gd fmla="*/ 878524 w 619" name="T74"/>
                <a:gd fmla="*/ 399659 h 635" name="T75"/>
                <a:gd fmla="*/ 626908 w 619" name="T76"/>
                <a:gd fmla="*/ 148445 h 635" name="T77"/>
                <a:gd fmla="*/ 607006 w 619" name="T78"/>
                <a:gd fmla="*/ 609480 h 635" name="T79"/>
                <a:gd fmla="*/ 607006 w 619" name="T80"/>
                <a:gd fmla="*/ 609480 h 635" name="T81"/>
                <a:gd fmla="*/ 251616 w 619" name="T82"/>
                <a:gd fmla="*/ 609480 h 635" name="T83"/>
                <a:gd fmla="*/ 41225 w 619" name="T84"/>
                <a:gd fmla="*/ 442480 h 635" name="T85"/>
                <a:gd fmla="*/ 208969 w 619" name="T86"/>
                <a:gd fmla="*/ 274052 h 635" name="T87"/>
                <a:gd fmla="*/ 417939 w 619" name="T88"/>
                <a:gd fmla="*/ 64231 h 635" name="T89"/>
                <a:gd fmla="*/ 585683 w 619" name="T90"/>
                <a:gd fmla="*/ 189838 h 635" name="T91"/>
                <a:gd fmla="*/ 837299 w 619" name="T92"/>
                <a:gd fmla="*/ 399659 h 635" name="T93"/>
                <a:gd fmla="*/ 607006 w 619" name="T94"/>
                <a:gd fmla="*/ 609480 h 635"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635" w="619">
                  <a:moveTo>
                    <a:pt x="324" y="516"/>
                  </a:moveTo>
                  <a:lnTo>
                    <a:pt x="324" y="516"/>
                  </a:lnTo>
                  <a:cubicBezTo>
                    <a:pt x="324" y="516"/>
                    <a:pt x="309" y="516"/>
                    <a:pt x="309" y="530"/>
                  </a:cubicBezTo>
                  <a:cubicBezTo>
                    <a:pt x="309" y="545"/>
                    <a:pt x="324" y="545"/>
                    <a:pt x="324" y="545"/>
                  </a:cubicBezTo>
                  <a:cubicBezTo>
                    <a:pt x="339" y="545"/>
                    <a:pt x="353" y="545"/>
                    <a:pt x="353" y="530"/>
                  </a:cubicBezTo>
                  <a:cubicBezTo>
                    <a:pt x="353" y="516"/>
                    <a:pt x="339" y="516"/>
                    <a:pt x="324" y="516"/>
                  </a:cubicBezTo>
                  <a:close/>
                  <a:moveTo>
                    <a:pt x="206" y="516"/>
                  </a:moveTo>
                  <a:lnTo>
                    <a:pt x="206" y="516"/>
                  </a:lnTo>
                  <a:cubicBezTo>
                    <a:pt x="206" y="516"/>
                    <a:pt x="191" y="516"/>
                    <a:pt x="191" y="530"/>
                  </a:cubicBezTo>
                  <a:cubicBezTo>
                    <a:pt x="191" y="545"/>
                    <a:pt x="206" y="545"/>
                    <a:pt x="206" y="545"/>
                  </a:cubicBezTo>
                  <a:cubicBezTo>
                    <a:pt x="221" y="545"/>
                    <a:pt x="236" y="545"/>
                    <a:pt x="236" y="530"/>
                  </a:cubicBezTo>
                  <a:cubicBezTo>
                    <a:pt x="236" y="516"/>
                    <a:pt x="221" y="516"/>
                    <a:pt x="206" y="516"/>
                  </a:cubicBezTo>
                  <a:close/>
                  <a:moveTo>
                    <a:pt x="250" y="589"/>
                  </a:moveTo>
                  <a:lnTo>
                    <a:pt x="250" y="589"/>
                  </a:lnTo>
                  <a:cubicBezTo>
                    <a:pt x="236" y="589"/>
                    <a:pt x="236" y="604"/>
                    <a:pt x="236" y="604"/>
                  </a:cubicBezTo>
                  <a:cubicBezTo>
                    <a:pt x="236" y="619"/>
                    <a:pt x="236" y="634"/>
                    <a:pt x="250" y="634"/>
                  </a:cubicBezTo>
                  <a:cubicBezTo>
                    <a:pt x="265" y="634"/>
                    <a:pt x="265" y="619"/>
                    <a:pt x="265" y="604"/>
                  </a:cubicBezTo>
                  <a:cubicBezTo>
                    <a:pt x="265" y="604"/>
                    <a:pt x="265" y="589"/>
                    <a:pt x="250" y="589"/>
                  </a:cubicBezTo>
                  <a:close/>
                  <a:moveTo>
                    <a:pt x="368" y="589"/>
                  </a:moveTo>
                  <a:lnTo>
                    <a:pt x="368" y="589"/>
                  </a:lnTo>
                  <a:cubicBezTo>
                    <a:pt x="353" y="589"/>
                    <a:pt x="353" y="604"/>
                    <a:pt x="353" y="604"/>
                  </a:cubicBezTo>
                  <a:cubicBezTo>
                    <a:pt x="353" y="619"/>
                    <a:pt x="353" y="634"/>
                    <a:pt x="368" y="634"/>
                  </a:cubicBezTo>
                  <a:cubicBezTo>
                    <a:pt x="383" y="634"/>
                    <a:pt x="383" y="619"/>
                    <a:pt x="383" y="604"/>
                  </a:cubicBezTo>
                  <a:cubicBezTo>
                    <a:pt x="383" y="604"/>
                    <a:pt x="383" y="589"/>
                    <a:pt x="368" y="589"/>
                  </a:cubicBezTo>
                  <a:close/>
                  <a:moveTo>
                    <a:pt x="441" y="516"/>
                  </a:moveTo>
                  <a:lnTo>
                    <a:pt x="441" y="516"/>
                  </a:lnTo>
                  <a:cubicBezTo>
                    <a:pt x="441" y="516"/>
                    <a:pt x="427" y="516"/>
                    <a:pt x="427" y="530"/>
                  </a:cubicBezTo>
                  <a:cubicBezTo>
                    <a:pt x="427" y="545"/>
                    <a:pt x="441" y="545"/>
                    <a:pt x="441" y="545"/>
                  </a:cubicBezTo>
                  <a:cubicBezTo>
                    <a:pt x="457" y="545"/>
                    <a:pt x="471" y="545"/>
                    <a:pt x="471" y="530"/>
                  </a:cubicBezTo>
                  <a:cubicBezTo>
                    <a:pt x="471" y="516"/>
                    <a:pt x="457" y="516"/>
                    <a:pt x="441" y="516"/>
                  </a:cubicBezTo>
                  <a:close/>
                  <a:moveTo>
                    <a:pt x="441" y="104"/>
                  </a:moveTo>
                  <a:lnTo>
                    <a:pt x="441" y="104"/>
                  </a:lnTo>
                  <a:cubicBezTo>
                    <a:pt x="412" y="45"/>
                    <a:pt x="353" y="0"/>
                    <a:pt x="294" y="0"/>
                  </a:cubicBezTo>
                  <a:cubicBezTo>
                    <a:pt x="191" y="0"/>
                    <a:pt x="118" y="74"/>
                    <a:pt x="118" y="163"/>
                  </a:cubicBezTo>
                  <a:cubicBezTo>
                    <a:pt x="44" y="177"/>
                    <a:pt x="0" y="251"/>
                    <a:pt x="0" y="310"/>
                  </a:cubicBezTo>
                  <a:cubicBezTo>
                    <a:pt x="0" y="398"/>
                    <a:pt x="59" y="472"/>
                    <a:pt x="147" y="472"/>
                  </a:cubicBezTo>
                  <a:lnTo>
                    <a:pt x="441" y="472"/>
                  </a:lnTo>
                  <a:cubicBezTo>
                    <a:pt x="545" y="472"/>
                    <a:pt x="618" y="383"/>
                    <a:pt x="618" y="280"/>
                  </a:cubicBezTo>
                  <a:cubicBezTo>
                    <a:pt x="618" y="177"/>
                    <a:pt x="545" y="104"/>
                    <a:pt x="441" y="104"/>
                  </a:cubicBezTo>
                  <a:close/>
                  <a:moveTo>
                    <a:pt x="427" y="427"/>
                  </a:moveTo>
                  <a:lnTo>
                    <a:pt x="427" y="427"/>
                  </a:lnTo>
                  <a:lnTo>
                    <a:pt x="177" y="427"/>
                  </a:lnTo>
                  <a:cubicBezTo>
                    <a:pt x="74" y="427"/>
                    <a:pt x="29" y="354"/>
                    <a:pt x="29" y="310"/>
                  </a:cubicBezTo>
                  <a:cubicBezTo>
                    <a:pt x="29" y="266"/>
                    <a:pt x="88" y="207"/>
                    <a:pt x="147" y="192"/>
                  </a:cubicBezTo>
                  <a:cubicBezTo>
                    <a:pt x="147" y="118"/>
                    <a:pt x="206" y="45"/>
                    <a:pt x="294" y="45"/>
                  </a:cubicBezTo>
                  <a:cubicBezTo>
                    <a:pt x="353" y="45"/>
                    <a:pt x="398" y="74"/>
                    <a:pt x="412" y="133"/>
                  </a:cubicBezTo>
                  <a:cubicBezTo>
                    <a:pt x="515" y="133"/>
                    <a:pt x="589" y="192"/>
                    <a:pt x="589" y="280"/>
                  </a:cubicBezTo>
                  <a:cubicBezTo>
                    <a:pt x="589" y="354"/>
                    <a:pt x="530" y="427"/>
                    <a:pt x="427" y="42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grpSp>
        <p:nvGrpSpPr>
          <p:cNvPr id="34" name="组合 33"/>
          <p:cNvGrpSpPr/>
          <p:nvPr/>
        </p:nvGrpSpPr>
        <p:grpSpPr>
          <a:xfrm>
            <a:off x="5569627" y="5579749"/>
            <a:ext cx="1721006" cy="1480948"/>
            <a:chOff x="7958090" y="7990888"/>
            <a:chExt cx="2459037" cy="2120900"/>
          </a:xfrm>
        </p:grpSpPr>
        <p:sp>
          <p:nvSpPr>
            <p:cNvPr id="35" name="Hexagon 194"/>
            <p:cNvSpPr/>
            <p:nvPr/>
          </p:nvSpPr>
          <p:spPr>
            <a:xfrm>
              <a:off x="7958090" y="7990888"/>
              <a:ext cx="2459037" cy="212090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tIns="91422"/>
            <a:lstStyle/>
            <a:p>
              <a:pPr algn="ctr"/>
              <a:endParaRPr altLang="zh-CN" lang="zh-CN" sz="5900">
                <a:solidFill>
                  <a:srgbClr val="FFFFFF"/>
                </a:solidFill>
                <a:ea charset="-128" pitchFamily="34" typeface="MS PGothic"/>
              </a:endParaRPr>
            </a:p>
          </p:txBody>
        </p:sp>
        <p:sp>
          <p:nvSpPr>
            <p:cNvPr id="36" name="Freeform 93"/>
            <p:cNvSpPr>
              <a:spLocks noChangeArrowheads="1"/>
            </p:cNvSpPr>
            <p:nvPr/>
          </p:nvSpPr>
          <p:spPr bwMode="auto">
            <a:xfrm>
              <a:off x="8688340" y="8629063"/>
              <a:ext cx="906462" cy="885825"/>
            </a:xfrm>
            <a:custGeom>
              <a:gdLst>
                <a:gd fmla="*/ 168650 w 634" name="T0"/>
                <a:gd fmla="*/ 778132 h 619" name="T1"/>
                <a:gd fmla="*/ 168650 w 634" name="T2"/>
                <a:gd fmla="*/ 778132 h 619" name="T3"/>
                <a:gd fmla="*/ 295852 w 634" name="T4"/>
                <a:gd fmla="*/ 883981 h 619" name="T5"/>
                <a:gd fmla="*/ 400186 w 634" name="T6"/>
                <a:gd fmla="*/ 778132 h 619" name="T7"/>
                <a:gd fmla="*/ 295852 w 634" name="T8"/>
                <a:gd fmla="*/ 673713 h 619" name="T9"/>
                <a:gd fmla="*/ 168650 w 634" name="T10"/>
                <a:gd fmla="*/ 778132 h 619" name="T11"/>
                <a:gd fmla="*/ 295852 w 634" name="T12"/>
                <a:gd fmla="*/ 715195 h 619" name="T13"/>
                <a:gd fmla="*/ 295852 w 634" name="T14"/>
                <a:gd fmla="*/ 715195 h 619" name="T15"/>
                <a:gd fmla="*/ 337300 w 634" name="T16"/>
                <a:gd fmla="*/ 778132 h 619" name="T17"/>
                <a:gd fmla="*/ 295852 w 634" name="T18"/>
                <a:gd fmla="*/ 842499 h 619" name="T19"/>
                <a:gd fmla="*/ 231536 w 634" name="T20"/>
                <a:gd fmla="*/ 778132 h 619" name="T21"/>
                <a:gd fmla="*/ 295852 w 634" name="T22"/>
                <a:gd fmla="*/ 715195 h 619" name="T23"/>
                <a:gd fmla="*/ 231536 w 634" name="T24"/>
                <a:gd fmla="*/ 610776 h 619" name="T25"/>
                <a:gd fmla="*/ 231536 w 634" name="T26"/>
                <a:gd fmla="*/ 610776 h 619" name="T27"/>
                <a:gd fmla="*/ 168650 w 634" name="T28"/>
                <a:gd fmla="*/ 546409 h 619" name="T29"/>
                <a:gd fmla="*/ 821811 w 634" name="T30"/>
                <a:gd fmla="*/ 504927 h 619" name="T31"/>
                <a:gd fmla="*/ 904707 w 634" name="T32"/>
                <a:gd fmla="*/ 125874 h 619" name="T33"/>
                <a:gd fmla="*/ 884697 w 634" name="T34"/>
                <a:gd fmla="*/ 104418 h 619" name="T35"/>
                <a:gd fmla="*/ 168650 w 634" name="T36"/>
                <a:gd fmla="*/ 104418 h 619" name="T37"/>
                <a:gd fmla="*/ 168650 w 634" name="T38"/>
                <a:gd fmla="*/ 41481 h 619" name="T39"/>
                <a:gd fmla="*/ 211527 w 634" name="T40"/>
                <a:gd fmla="*/ 41481 h 619" name="T41"/>
                <a:gd fmla="*/ 231536 w 634" name="T42"/>
                <a:gd fmla="*/ 20025 h 619" name="T43"/>
                <a:gd fmla="*/ 211527 w 634" name="T44"/>
                <a:gd fmla="*/ 0 h 619" name="T45"/>
                <a:gd fmla="*/ 42877 w 634" name="T46"/>
                <a:gd fmla="*/ 0 h 619" name="T47"/>
                <a:gd fmla="*/ 0 w 634" name="T48"/>
                <a:gd fmla="*/ 20025 h 619" name="T49"/>
                <a:gd fmla="*/ 42877 w 634" name="T50"/>
                <a:gd fmla="*/ 41481 h 619" name="T51"/>
                <a:gd fmla="*/ 127202 w 634" name="T52"/>
                <a:gd fmla="*/ 41481 h 619" name="T53"/>
                <a:gd fmla="*/ 127202 w 634" name="T54"/>
                <a:gd fmla="*/ 546409 h 619" name="T55"/>
                <a:gd fmla="*/ 231536 w 634" name="T56"/>
                <a:gd fmla="*/ 673713 h 619" name="T57"/>
                <a:gd fmla="*/ 295852 w 634" name="T58"/>
                <a:gd fmla="*/ 673713 h 619" name="T59"/>
                <a:gd fmla="*/ 631723 w 634" name="T60"/>
                <a:gd fmla="*/ 673713 h 619" name="T61"/>
                <a:gd fmla="*/ 884697 w 634" name="T62"/>
                <a:gd fmla="*/ 673713 h 619" name="T63"/>
                <a:gd fmla="*/ 884697 w 634" name="T64"/>
                <a:gd fmla="*/ 610776 h 619" name="T65"/>
                <a:gd fmla="*/ 231536 w 634" name="T66"/>
                <a:gd fmla="*/ 610776 h 619" name="T67"/>
                <a:gd fmla="*/ 168650 w 634" name="T68"/>
                <a:gd fmla="*/ 168786 h 619" name="T69"/>
                <a:gd fmla="*/ 168650 w 634" name="T70"/>
                <a:gd fmla="*/ 168786 h 619" name="T71"/>
                <a:gd fmla="*/ 841820 w 634" name="T72"/>
                <a:gd fmla="*/ 168786 h 619" name="T73"/>
                <a:gd fmla="*/ 778934 w 634" name="T74"/>
                <a:gd fmla="*/ 441990 h 619" name="T75"/>
                <a:gd fmla="*/ 168650 w 634" name="T76"/>
                <a:gd fmla="*/ 504927 h 619" name="T77"/>
                <a:gd fmla="*/ 168650 w 634" name="T78"/>
                <a:gd fmla="*/ 168786 h 619" name="T79"/>
                <a:gd fmla="*/ 505950 w 634" name="T80"/>
                <a:gd fmla="*/ 778132 h 619" name="T81"/>
                <a:gd fmla="*/ 505950 w 634" name="T82"/>
                <a:gd fmla="*/ 778132 h 619" name="T83"/>
                <a:gd fmla="*/ 631723 w 634" name="T84"/>
                <a:gd fmla="*/ 883981 h 619" name="T85"/>
                <a:gd fmla="*/ 737486 w 634" name="T86"/>
                <a:gd fmla="*/ 778132 h 619" name="T87"/>
                <a:gd fmla="*/ 631723 w 634" name="T88"/>
                <a:gd fmla="*/ 673713 h 619" name="T89"/>
                <a:gd fmla="*/ 505950 w 634" name="T90"/>
                <a:gd fmla="*/ 778132 h 619" name="T91"/>
                <a:gd fmla="*/ 631723 w 634" name="T92"/>
                <a:gd fmla="*/ 715195 h 619" name="T93"/>
                <a:gd fmla="*/ 631723 w 634" name="T94"/>
                <a:gd fmla="*/ 715195 h 619" name="T95"/>
                <a:gd fmla="*/ 673170 w 634" name="T96"/>
                <a:gd fmla="*/ 778132 h 619" name="T97"/>
                <a:gd fmla="*/ 631723 w 634" name="T98"/>
                <a:gd fmla="*/ 842499 h 619" name="T99"/>
                <a:gd fmla="*/ 568836 w 634" name="T100"/>
                <a:gd fmla="*/ 778132 h 619" name="T101"/>
                <a:gd fmla="*/ 631723 w 634" name="T102"/>
                <a:gd fmla="*/ 715195 h 619"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619" w="634">
                  <a:moveTo>
                    <a:pt x="118" y="544"/>
                  </a:moveTo>
                  <a:lnTo>
                    <a:pt x="118" y="544"/>
                  </a:lnTo>
                  <a:cubicBezTo>
                    <a:pt x="118" y="589"/>
                    <a:pt x="162" y="618"/>
                    <a:pt x="207" y="618"/>
                  </a:cubicBezTo>
                  <a:cubicBezTo>
                    <a:pt x="251" y="618"/>
                    <a:pt x="280" y="589"/>
                    <a:pt x="280" y="544"/>
                  </a:cubicBezTo>
                  <a:cubicBezTo>
                    <a:pt x="280" y="500"/>
                    <a:pt x="251" y="471"/>
                    <a:pt x="207" y="471"/>
                  </a:cubicBezTo>
                  <a:cubicBezTo>
                    <a:pt x="162" y="471"/>
                    <a:pt x="118" y="500"/>
                    <a:pt x="118" y="544"/>
                  </a:cubicBezTo>
                  <a:close/>
                  <a:moveTo>
                    <a:pt x="207" y="500"/>
                  </a:moveTo>
                  <a:lnTo>
                    <a:pt x="207" y="500"/>
                  </a:lnTo>
                  <a:cubicBezTo>
                    <a:pt x="221" y="500"/>
                    <a:pt x="236" y="530"/>
                    <a:pt x="236" y="544"/>
                  </a:cubicBezTo>
                  <a:cubicBezTo>
                    <a:pt x="236" y="559"/>
                    <a:pt x="221" y="589"/>
                    <a:pt x="207" y="589"/>
                  </a:cubicBezTo>
                  <a:cubicBezTo>
                    <a:pt x="177" y="589"/>
                    <a:pt x="162" y="559"/>
                    <a:pt x="162" y="544"/>
                  </a:cubicBezTo>
                  <a:cubicBezTo>
                    <a:pt x="162" y="530"/>
                    <a:pt x="177" y="500"/>
                    <a:pt x="207" y="500"/>
                  </a:cubicBezTo>
                  <a:close/>
                  <a:moveTo>
                    <a:pt x="162" y="427"/>
                  </a:moveTo>
                  <a:lnTo>
                    <a:pt x="162" y="427"/>
                  </a:lnTo>
                  <a:cubicBezTo>
                    <a:pt x="148" y="427"/>
                    <a:pt x="118" y="412"/>
                    <a:pt x="118" y="382"/>
                  </a:cubicBezTo>
                  <a:cubicBezTo>
                    <a:pt x="575" y="353"/>
                    <a:pt x="575" y="353"/>
                    <a:pt x="575" y="353"/>
                  </a:cubicBezTo>
                  <a:cubicBezTo>
                    <a:pt x="575" y="353"/>
                    <a:pt x="633" y="103"/>
                    <a:pt x="633" y="88"/>
                  </a:cubicBezTo>
                  <a:lnTo>
                    <a:pt x="619" y="73"/>
                  </a:lnTo>
                  <a:cubicBezTo>
                    <a:pt x="118" y="73"/>
                    <a:pt x="118" y="73"/>
                    <a:pt x="118" y="73"/>
                  </a:cubicBezTo>
                  <a:cubicBezTo>
                    <a:pt x="118" y="29"/>
                    <a:pt x="118" y="29"/>
                    <a:pt x="118" y="29"/>
                  </a:cubicBezTo>
                  <a:cubicBezTo>
                    <a:pt x="148" y="29"/>
                    <a:pt x="148" y="29"/>
                    <a:pt x="148" y="29"/>
                  </a:cubicBezTo>
                  <a:cubicBezTo>
                    <a:pt x="148" y="29"/>
                    <a:pt x="162" y="29"/>
                    <a:pt x="162" y="14"/>
                  </a:cubicBezTo>
                  <a:cubicBezTo>
                    <a:pt x="162" y="0"/>
                    <a:pt x="148" y="0"/>
                    <a:pt x="148" y="0"/>
                  </a:cubicBezTo>
                  <a:cubicBezTo>
                    <a:pt x="30" y="0"/>
                    <a:pt x="30" y="0"/>
                    <a:pt x="30" y="0"/>
                  </a:cubicBezTo>
                  <a:cubicBezTo>
                    <a:pt x="15" y="0"/>
                    <a:pt x="0" y="0"/>
                    <a:pt x="0" y="14"/>
                  </a:cubicBezTo>
                  <a:cubicBezTo>
                    <a:pt x="0" y="29"/>
                    <a:pt x="15" y="29"/>
                    <a:pt x="30" y="29"/>
                  </a:cubicBezTo>
                  <a:cubicBezTo>
                    <a:pt x="89" y="29"/>
                    <a:pt x="89" y="29"/>
                    <a:pt x="89" y="29"/>
                  </a:cubicBezTo>
                  <a:cubicBezTo>
                    <a:pt x="89" y="382"/>
                    <a:pt x="89" y="382"/>
                    <a:pt x="89" y="382"/>
                  </a:cubicBezTo>
                  <a:cubicBezTo>
                    <a:pt x="89" y="427"/>
                    <a:pt x="118" y="471"/>
                    <a:pt x="162" y="471"/>
                  </a:cubicBezTo>
                  <a:cubicBezTo>
                    <a:pt x="207" y="471"/>
                    <a:pt x="207" y="471"/>
                    <a:pt x="207" y="471"/>
                  </a:cubicBezTo>
                  <a:cubicBezTo>
                    <a:pt x="442" y="471"/>
                    <a:pt x="442" y="471"/>
                    <a:pt x="442" y="471"/>
                  </a:cubicBezTo>
                  <a:cubicBezTo>
                    <a:pt x="619" y="471"/>
                    <a:pt x="619" y="471"/>
                    <a:pt x="619" y="471"/>
                  </a:cubicBezTo>
                  <a:cubicBezTo>
                    <a:pt x="619" y="471"/>
                    <a:pt x="619" y="441"/>
                    <a:pt x="619" y="427"/>
                  </a:cubicBezTo>
                  <a:lnTo>
                    <a:pt x="162" y="427"/>
                  </a:lnTo>
                  <a:close/>
                  <a:moveTo>
                    <a:pt x="118" y="118"/>
                  </a:moveTo>
                  <a:lnTo>
                    <a:pt x="118" y="118"/>
                  </a:lnTo>
                  <a:cubicBezTo>
                    <a:pt x="589" y="118"/>
                    <a:pt x="589" y="118"/>
                    <a:pt x="589" y="118"/>
                  </a:cubicBezTo>
                  <a:cubicBezTo>
                    <a:pt x="545" y="309"/>
                    <a:pt x="545" y="309"/>
                    <a:pt x="545" y="309"/>
                  </a:cubicBezTo>
                  <a:cubicBezTo>
                    <a:pt x="118" y="353"/>
                    <a:pt x="118" y="353"/>
                    <a:pt x="118" y="353"/>
                  </a:cubicBezTo>
                  <a:lnTo>
                    <a:pt x="118" y="118"/>
                  </a:lnTo>
                  <a:close/>
                  <a:moveTo>
                    <a:pt x="354" y="544"/>
                  </a:moveTo>
                  <a:lnTo>
                    <a:pt x="354" y="544"/>
                  </a:lnTo>
                  <a:cubicBezTo>
                    <a:pt x="354" y="589"/>
                    <a:pt x="398" y="618"/>
                    <a:pt x="442" y="618"/>
                  </a:cubicBezTo>
                  <a:cubicBezTo>
                    <a:pt x="486" y="618"/>
                    <a:pt x="516" y="589"/>
                    <a:pt x="516" y="544"/>
                  </a:cubicBezTo>
                  <a:cubicBezTo>
                    <a:pt x="516" y="500"/>
                    <a:pt x="486" y="471"/>
                    <a:pt x="442" y="471"/>
                  </a:cubicBezTo>
                  <a:cubicBezTo>
                    <a:pt x="398" y="471"/>
                    <a:pt x="354" y="500"/>
                    <a:pt x="354" y="544"/>
                  </a:cubicBezTo>
                  <a:close/>
                  <a:moveTo>
                    <a:pt x="442" y="500"/>
                  </a:moveTo>
                  <a:lnTo>
                    <a:pt x="442" y="500"/>
                  </a:lnTo>
                  <a:cubicBezTo>
                    <a:pt x="457" y="500"/>
                    <a:pt x="471" y="530"/>
                    <a:pt x="471" y="544"/>
                  </a:cubicBezTo>
                  <a:cubicBezTo>
                    <a:pt x="471" y="559"/>
                    <a:pt x="457" y="589"/>
                    <a:pt x="442" y="589"/>
                  </a:cubicBezTo>
                  <a:cubicBezTo>
                    <a:pt x="412" y="589"/>
                    <a:pt x="398" y="559"/>
                    <a:pt x="398" y="544"/>
                  </a:cubicBezTo>
                  <a:cubicBezTo>
                    <a:pt x="398" y="530"/>
                    <a:pt x="412" y="500"/>
                    <a:pt x="442" y="50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grpSp>
        <p:nvGrpSpPr>
          <p:cNvPr id="37" name="组合 36"/>
          <p:cNvGrpSpPr/>
          <p:nvPr/>
        </p:nvGrpSpPr>
        <p:grpSpPr>
          <a:xfrm>
            <a:off x="9178296" y="3648752"/>
            <a:ext cx="1721006" cy="1480948"/>
            <a:chOff x="13114289" y="5225463"/>
            <a:chExt cx="2459037" cy="2120900"/>
          </a:xfrm>
        </p:grpSpPr>
        <p:sp>
          <p:nvSpPr>
            <p:cNvPr id="38" name="Hexagon 196"/>
            <p:cNvSpPr/>
            <p:nvPr/>
          </p:nvSpPr>
          <p:spPr>
            <a:xfrm>
              <a:off x="13114289" y="5225463"/>
              <a:ext cx="2459037" cy="21209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tIns="91422"/>
            <a:lstStyle/>
            <a:p>
              <a:pPr algn="ctr"/>
              <a:endParaRPr altLang="zh-CN" lang="zh-CN" sz="5900">
                <a:solidFill>
                  <a:srgbClr val="FFFFFF"/>
                </a:solidFill>
                <a:ea charset="-128" pitchFamily="34" typeface="MS PGothic"/>
              </a:endParaRPr>
            </a:p>
          </p:txBody>
        </p:sp>
        <p:sp>
          <p:nvSpPr>
            <p:cNvPr id="39" name="Freeform 108"/>
            <p:cNvSpPr>
              <a:spLocks noChangeArrowheads="1"/>
            </p:cNvSpPr>
            <p:nvPr/>
          </p:nvSpPr>
          <p:spPr bwMode="auto">
            <a:xfrm>
              <a:off x="13928677" y="5801725"/>
              <a:ext cx="879475" cy="906463"/>
            </a:xfrm>
            <a:custGeom>
              <a:gdLst>
                <a:gd fmla="*/ 125097 w 619" name="T0"/>
                <a:gd fmla="*/ 127235 h 634" name="T1"/>
                <a:gd fmla="*/ 125097 w 619" name="T2"/>
                <a:gd fmla="*/ 127235 h 634" name="T3"/>
                <a:gd fmla="*/ 103774 w 619" name="T4"/>
                <a:gd fmla="*/ 147249 h 634" name="T5"/>
                <a:gd fmla="*/ 125097 w 619" name="T6"/>
                <a:gd fmla="*/ 168693 h 634" name="T7"/>
                <a:gd fmla="*/ 167744 w 619" name="T8"/>
                <a:gd fmla="*/ 147249 h 634" name="T9"/>
                <a:gd fmla="*/ 125097 w 619" name="T10"/>
                <a:gd fmla="*/ 127235 h 634" name="T11"/>
                <a:gd fmla="*/ 774751 w 619" name="T12"/>
                <a:gd fmla="*/ 0 h 634" name="T13"/>
                <a:gd fmla="*/ 774751 w 619" name="T14"/>
                <a:gd fmla="*/ 0 h 634" name="T15"/>
                <a:gd fmla="*/ 103774 w 619" name="T16"/>
                <a:gd fmla="*/ 0 h 634" name="T17"/>
                <a:gd fmla="*/ 0 w 619" name="T18"/>
                <a:gd fmla="*/ 127235 h 634" name="T19"/>
                <a:gd fmla="*/ 0 w 619" name="T20"/>
                <a:gd fmla="*/ 800579 h 634" name="T21"/>
                <a:gd fmla="*/ 103774 w 619" name="T22"/>
                <a:gd fmla="*/ 904940 h 634" name="T23"/>
                <a:gd fmla="*/ 774751 w 619" name="T24"/>
                <a:gd fmla="*/ 904940 h 634" name="T25"/>
                <a:gd fmla="*/ 878524 w 619" name="T26"/>
                <a:gd fmla="*/ 800579 h 634" name="T27"/>
                <a:gd fmla="*/ 878524 w 619" name="T28"/>
                <a:gd fmla="*/ 127235 h 634" name="T29"/>
                <a:gd fmla="*/ 774751 w 619" name="T30"/>
                <a:gd fmla="*/ 0 h 634" name="T31"/>
                <a:gd fmla="*/ 837299 w 619" name="T32"/>
                <a:gd fmla="*/ 800579 h 634" name="T33"/>
                <a:gd fmla="*/ 837299 w 619" name="T34"/>
                <a:gd fmla="*/ 800579 h 634" name="T35"/>
                <a:gd fmla="*/ 774751 w 619" name="T36"/>
                <a:gd fmla="*/ 842038 h 634" name="T37"/>
                <a:gd fmla="*/ 103774 w 619" name="T38"/>
                <a:gd fmla="*/ 842038 h 634" name="T39"/>
                <a:gd fmla="*/ 41225 w 619" name="T40"/>
                <a:gd fmla="*/ 800579 h 634" name="T41"/>
                <a:gd fmla="*/ 41225 w 619" name="T42"/>
                <a:gd fmla="*/ 294499 h 634" name="T43"/>
                <a:gd fmla="*/ 837299 w 619" name="T44"/>
                <a:gd fmla="*/ 294499 h 634" name="T45"/>
                <a:gd fmla="*/ 837299 w 619" name="T46"/>
                <a:gd fmla="*/ 800579 h 634" name="T47"/>
                <a:gd fmla="*/ 837299 w 619" name="T48"/>
                <a:gd fmla="*/ 231596 h 634" name="T49"/>
                <a:gd fmla="*/ 837299 w 619" name="T50"/>
                <a:gd fmla="*/ 231596 h 634" name="T51"/>
                <a:gd fmla="*/ 41225 w 619" name="T52"/>
                <a:gd fmla="*/ 231596 h 634" name="T53"/>
                <a:gd fmla="*/ 41225 w 619" name="T54"/>
                <a:gd fmla="*/ 127235 h 634" name="T55"/>
                <a:gd fmla="*/ 103774 w 619" name="T56"/>
                <a:gd fmla="*/ 62903 h 634" name="T57"/>
                <a:gd fmla="*/ 774751 w 619" name="T58"/>
                <a:gd fmla="*/ 62903 h 634" name="T59"/>
                <a:gd fmla="*/ 837299 w 619" name="T60"/>
                <a:gd fmla="*/ 127235 h 634" name="T61"/>
                <a:gd fmla="*/ 837299 w 619" name="T62"/>
                <a:gd fmla="*/ 231596 h 634" name="T63"/>
                <a:gd fmla="*/ 355390 w 619" name="T64"/>
                <a:gd fmla="*/ 127235 h 634" name="T65"/>
                <a:gd fmla="*/ 355390 w 619" name="T66"/>
                <a:gd fmla="*/ 127235 h 634" name="T67"/>
                <a:gd fmla="*/ 334067 w 619" name="T68"/>
                <a:gd fmla="*/ 147249 h 634" name="T69"/>
                <a:gd fmla="*/ 355390 w 619" name="T70"/>
                <a:gd fmla="*/ 168693 h 634" name="T71"/>
                <a:gd fmla="*/ 376714 w 619" name="T72"/>
                <a:gd fmla="*/ 147249 h 634" name="T73"/>
                <a:gd fmla="*/ 355390 w 619" name="T74"/>
                <a:gd fmla="*/ 127235 h 634" name="T75"/>
                <a:gd fmla="*/ 251616 w 619" name="T76"/>
                <a:gd fmla="*/ 127235 h 634" name="T77"/>
                <a:gd fmla="*/ 251616 w 619" name="T78"/>
                <a:gd fmla="*/ 127235 h 634" name="T79"/>
                <a:gd fmla="*/ 208969 w 619" name="T80"/>
                <a:gd fmla="*/ 147249 h 634" name="T81"/>
                <a:gd fmla="*/ 251616 w 619" name="T82"/>
                <a:gd fmla="*/ 168693 h 634" name="T83"/>
                <a:gd fmla="*/ 271518 w 619" name="T84"/>
                <a:gd fmla="*/ 147249 h 634" name="T85"/>
                <a:gd fmla="*/ 251616 w 619" name="T86"/>
                <a:gd fmla="*/ 127235 h 634"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634" w="619">
                  <a:moveTo>
                    <a:pt x="88" y="89"/>
                  </a:moveTo>
                  <a:lnTo>
                    <a:pt x="88" y="89"/>
                  </a:lnTo>
                  <a:cubicBezTo>
                    <a:pt x="88" y="89"/>
                    <a:pt x="73" y="89"/>
                    <a:pt x="73" y="103"/>
                  </a:cubicBezTo>
                  <a:cubicBezTo>
                    <a:pt x="73" y="118"/>
                    <a:pt x="88" y="118"/>
                    <a:pt x="88" y="118"/>
                  </a:cubicBezTo>
                  <a:cubicBezTo>
                    <a:pt x="103" y="118"/>
                    <a:pt x="118" y="118"/>
                    <a:pt x="118" y="103"/>
                  </a:cubicBezTo>
                  <a:cubicBezTo>
                    <a:pt x="118" y="89"/>
                    <a:pt x="103" y="89"/>
                    <a:pt x="88" y="89"/>
                  </a:cubicBezTo>
                  <a:close/>
                  <a:moveTo>
                    <a:pt x="545" y="0"/>
                  </a:moveTo>
                  <a:lnTo>
                    <a:pt x="545" y="0"/>
                  </a:lnTo>
                  <a:cubicBezTo>
                    <a:pt x="73" y="0"/>
                    <a:pt x="73" y="0"/>
                    <a:pt x="73" y="0"/>
                  </a:cubicBezTo>
                  <a:cubicBezTo>
                    <a:pt x="29" y="0"/>
                    <a:pt x="0" y="44"/>
                    <a:pt x="0" y="89"/>
                  </a:cubicBezTo>
                  <a:cubicBezTo>
                    <a:pt x="0" y="560"/>
                    <a:pt x="0" y="560"/>
                    <a:pt x="0" y="560"/>
                  </a:cubicBezTo>
                  <a:cubicBezTo>
                    <a:pt x="0" y="604"/>
                    <a:pt x="29" y="633"/>
                    <a:pt x="73" y="633"/>
                  </a:cubicBezTo>
                  <a:cubicBezTo>
                    <a:pt x="545" y="633"/>
                    <a:pt x="545" y="633"/>
                    <a:pt x="545" y="633"/>
                  </a:cubicBezTo>
                  <a:cubicBezTo>
                    <a:pt x="589" y="633"/>
                    <a:pt x="618" y="604"/>
                    <a:pt x="618" y="560"/>
                  </a:cubicBezTo>
                  <a:cubicBezTo>
                    <a:pt x="618" y="89"/>
                    <a:pt x="618" y="89"/>
                    <a:pt x="618" y="89"/>
                  </a:cubicBezTo>
                  <a:cubicBezTo>
                    <a:pt x="618" y="44"/>
                    <a:pt x="589" y="0"/>
                    <a:pt x="545" y="0"/>
                  </a:cubicBezTo>
                  <a:close/>
                  <a:moveTo>
                    <a:pt x="589" y="560"/>
                  </a:moveTo>
                  <a:lnTo>
                    <a:pt x="589" y="560"/>
                  </a:lnTo>
                  <a:cubicBezTo>
                    <a:pt x="589" y="574"/>
                    <a:pt x="559" y="589"/>
                    <a:pt x="545" y="589"/>
                  </a:cubicBezTo>
                  <a:cubicBezTo>
                    <a:pt x="73" y="589"/>
                    <a:pt x="73" y="589"/>
                    <a:pt x="73" y="589"/>
                  </a:cubicBezTo>
                  <a:cubicBezTo>
                    <a:pt x="59" y="589"/>
                    <a:pt x="29" y="574"/>
                    <a:pt x="29" y="560"/>
                  </a:cubicBezTo>
                  <a:cubicBezTo>
                    <a:pt x="29" y="206"/>
                    <a:pt x="29" y="206"/>
                    <a:pt x="29" y="206"/>
                  </a:cubicBezTo>
                  <a:cubicBezTo>
                    <a:pt x="589" y="206"/>
                    <a:pt x="589" y="206"/>
                    <a:pt x="589" y="206"/>
                  </a:cubicBezTo>
                  <a:lnTo>
                    <a:pt x="589" y="560"/>
                  </a:lnTo>
                  <a:close/>
                  <a:moveTo>
                    <a:pt x="589" y="162"/>
                  </a:moveTo>
                  <a:lnTo>
                    <a:pt x="589" y="162"/>
                  </a:lnTo>
                  <a:cubicBezTo>
                    <a:pt x="29" y="162"/>
                    <a:pt x="29" y="162"/>
                    <a:pt x="29" y="162"/>
                  </a:cubicBezTo>
                  <a:cubicBezTo>
                    <a:pt x="29" y="89"/>
                    <a:pt x="29" y="89"/>
                    <a:pt x="29" y="89"/>
                  </a:cubicBezTo>
                  <a:cubicBezTo>
                    <a:pt x="29" y="59"/>
                    <a:pt x="59" y="44"/>
                    <a:pt x="73" y="44"/>
                  </a:cubicBezTo>
                  <a:cubicBezTo>
                    <a:pt x="545" y="44"/>
                    <a:pt x="545" y="44"/>
                    <a:pt x="545" y="44"/>
                  </a:cubicBezTo>
                  <a:cubicBezTo>
                    <a:pt x="559" y="44"/>
                    <a:pt x="589" y="59"/>
                    <a:pt x="589" y="89"/>
                  </a:cubicBezTo>
                  <a:lnTo>
                    <a:pt x="589" y="162"/>
                  </a:lnTo>
                  <a:close/>
                  <a:moveTo>
                    <a:pt x="250" y="89"/>
                  </a:moveTo>
                  <a:lnTo>
                    <a:pt x="250" y="89"/>
                  </a:lnTo>
                  <a:cubicBezTo>
                    <a:pt x="235" y="89"/>
                    <a:pt x="235" y="89"/>
                    <a:pt x="235" y="103"/>
                  </a:cubicBezTo>
                  <a:cubicBezTo>
                    <a:pt x="235" y="118"/>
                    <a:pt x="235" y="118"/>
                    <a:pt x="250" y="118"/>
                  </a:cubicBezTo>
                  <a:cubicBezTo>
                    <a:pt x="265" y="118"/>
                    <a:pt x="265" y="118"/>
                    <a:pt x="265" y="103"/>
                  </a:cubicBezTo>
                  <a:cubicBezTo>
                    <a:pt x="265" y="89"/>
                    <a:pt x="265" y="89"/>
                    <a:pt x="250" y="89"/>
                  </a:cubicBezTo>
                  <a:close/>
                  <a:moveTo>
                    <a:pt x="177" y="89"/>
                  </a:moveTo>
                  <a:lnTo>
                    <a:pt x="177" y="89"/>
                  </a:lnTo>
                  <a:cubicBezTo>
                    <a:pt x="162" y="89"/>
                    <a:pt x="147" y="89"/>
                    <a:pt x="147" y="103"/>
                  </a:cubicBezTo>
                  <a:cubicBezTo>
                    <a:pt x="147" y="118"/>
                    <a:pt x="162" y="118"/>
                    <a:pt x="177" y="118"/>
                  </a:cubicBezTo>
                  <a:cubicBezTo>
                    <a:pt x="177" y="118"/>
                    <a:pt x="191" y="118"/>
                    <a:pt x="191" y="103"/>
                  </a:cubicBezTo>
                  <a:cubicBezTo>
                    <a:pt x="191" y="89"/>
                    <a:pt x="177" y="89"/>
                    <a:pt x="177" y="8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grpSp>
        <p:nvGrpSpPr>
          <p:cNvPr id="40" name="组合 39"/>
          <p:cNvGrpSpPr/>
          <p:nvPr/>
        </p:nvGrpSpPr>
        <p:grpSpPr>
          <a:xfrm>
            <a:off x="5530740" y="3648752"/>
            <a:ext cx="1721006" cy="1480948"/>
            <a:chOff x="7902527" y="5225463"/>
            <a:chExt cx="2459038" cy="2120900"/>
          </a:xfrm>
        </p:grpSpPr>
        <p:sp>
          <p:nvSpPr>
            <p:cNvPr id="41" name="Hexagon 193"/>
            <p:cNvSpPr/>
            <p:nvPr/>
          </p:nvSpPr>
          <p:spPr>
            <a:xfrm>
              <a:off x="7902527" y="5225463"/>
              <a:ext cx="2459038" cy="21209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tIns="91422"/>
            <a:lstStyle/>
            <a:p>
              <a:pPr algn="ctr"/>
              <a:endParaRPr altLang="zh-CN" lang="zh-CN" sz="11200">
                <a:solidFill>
                  <a:srgbClr val="FFFFFF"/>
                </a:solidFill>
                <a:ea charset="-128" pitchFamily="34" typeface="MS PGothic"/>
              </a:endParaRPr>
            </a:p>
          </p:txBody>
        </p:sp>
        <p:sp>
          <p:nvSpPr>
            <p:cNvPr id="42" name="Freeform 157"/>
            <p:cNvSpPr>
              <a:spLocks noChangeArrowheads="1"/>
            </p:cNvSpPr>
            <p:nvPr/>
          </p:nvSpPr>
          <p:spPr bwMode="auto">
            <a:xfrm>
              <a:off x="8688340" y="5831888"/>
              <a:ext cx="906462" cy="881062"/>
            </a:xfrm>
            <a:custGeom>
              <a:gdLst>
                <a:gd fmla="*/ 441632 w 634" name="T0"/>
                <a:gd fmla="*/ 125130 h 619" name="T1"/>
                <a:gd fmla="*/ 441632 w 634" name="T2"/>
                <a:gd fmla="*/ 125130 h 619" name="T3"/>
                <a:gd fmla="*/ 251545 w 634" name="T4"/>
                <a:gd fmla="*/ 334154 h 619" name="T5"/>
                <a:gd fmla="*/ 441632 w 634" name="T6"/>
                <a:gd fmla="*/ 521849 h 619" name="T7"/>
                <a:gd fmla="*/ 651729 w 634" name="T8"/>
                <a:gd fmla="*/ 334154 h 619" name="T9"/>
                <a:gd fmla="*/ 441632 w 634" name="T10"/>
                <a:gd fmla="*/ 125130 h 619" name="T11"/>
                <a:gd fmla="*/ 441632 w 634" name="T12"/>
                <a:gd fmla="*/ 459284 h 619" name="T13"/>
                <a:gd fmla="*/ 441632 w 634" name="T14"/>
                <a:gd fmla="*/ 459284 h 619" name="T15"/>
                <a:gd fmla="*/ 315860 w 634" name="T16"/>
                <a:gd fmla="*/ 334154 h 619" name="T17"/>
                <a:gd fmla="*/ 441632 w 634" name="T18"/>
                <a:gd fmla="*/ 187695 h 619" name="T19"/>
                <a:gd fmla="*/ 588843 w 634" name="T20"/>
                <a:gd fmla="*/ 334154 h 619" name="T21"/>
                <a:gd fmla="*/ 441632 w 634" name="T22"/>
                <a:gd fmla="*/ 459284 h 619" name="T23"/>
                <a:gd fmla="*/ 757492 w 634" name="T24"/>
                <a:gd fmla="*/ 480613 h 619" name="T25"/>
                <a:gd fmla="*/ 757492 w 634" name="T26"/>
                <a:gd fmla="*/ 480613 h 619" name="T27"/>
                <a:gd fmla="*/ 798940 w 634" name="T28"/>
                <a:gd fmla="*/ 334154 h 619" name="T29"/>
                <a:gd fmla="*/ 441632 w 634" name="T30"/>
                <a:gd fmla="*/ 0 h 619" name="T31"/>
                <a:gd fmla="*/ 104334 w 634" name="T32"/>
                <a:gd fmla="*/ 334154 h 619" name="T33"/>
                <a:gd fmla="*/ 147211 w 634" name="T34"/>
                <a:gd fmla="*/ 480613 h 619" name="T35"/>
                <a:gd fmla="*/ 0 w 634" name="T36"/>
                <a:gd fmla="*/ 710966 h 619" name="T37"/>
                <a:gd fmla="*/ 167220 w 634" name="T38"/>
                <a:gd fmla="*/ 753624 h 619" name="T39"/>
                <a:gd fmla="*/ 294421 w 634" name="T40"/>
                <a:gd fmla="*/ 878754 h 619" name="T41"/>
                <a:gd fmla="*/ 420194 w 634" name="T42"/>
                <a:gd fmla="*/ 669730 h 619" name="T43"/>
                <a:gd fmla="*/ 441632 w 634" name="T44"/>
                <a:gd fmla="*/ 669730 h 619" name="T45"/>
                <a:gd fmla="*/ 463071 w 634" name="T46"/>
                <a:gd fmla="*/ 669730 h 619" name="T47"/>
                <a:gd fmla="*/ 588843 w 634" name="T48"/>
                <a:gd fmla="*/ 878754 h 619" name="T49"/>
                <a:gd fmla="*/ 714615 w 634" name="T50"/>
                <a:gd fmla="*/ 753624 h 619" name="T51"/>
                <a:gd fmla="*/ 904703 w 634" name="T52"/>
                <a:gd fmla="*/ 710966 h 619" name="T53"/>
                <a:gd fmla="*/ 757492 w 634" name="T54"/>
                <a:gd fmla="*/ 480613 h 619" name="T55"/>
                <a:gd fmla="*/ 294421 w 634" name="T56"/>
                <a:gd fmla="*/ 773531 h 619" name="T57"/>
                <a:gd fmla="*/ 294421 w 634" name="T58"/>
                <a:gd fmla="*/ 773531 h 619" name="T59"/>
                <a:gd fmla="*/ 210097 w 634" name="T60"/>
                <a:gd fmla="*/ 710966 h 619" name="T61"/>
                <a:gd fmla="*/ 82895 w 634" name="T62"/>
                <a:gd fmla="*/ 669730 h 619" name="T63"/>
                <a:gd fmla="*/ 167220 w 634" name="T64"/>
                <a:gd fmla="*/ 543178 h 619" name="T65"/>
                <a:gd fmla="*/ 357308 w 634" name="T66"/>
                <a:gd fmla="*/ 648401 h 619" name="T67"/>
                <a:gd fmla="*/ 294421 w 634" name="T68"/>
                <a:gd fmla="*/ 773531 h 619" name="T69"/>
                <a:gd fmla="*/ 441632 w 634" name="T70"/>
                <a:gd fmla="*/ 605743 h 619" name="T71"/>
                <a:gd fmla="*/ 441632 w 634" name="T72"/>
                <a:gd fmla="*/ 605743 h 619" name="T73"/>
                <a:gd fmla="*/ 167220 w 634" name="T74"/>
                <a:gd fmla="*/ 334154 h 619" name="T75"/>
                <a:gd fmla="*/ 441632 w 634" name="T76"/>
                <a:gd fmla="*/ 41236 h 619" name="T77"/>
                <a:gd fmla="*/ 736054 w 634" name="T78"/>
                <a:gd fmla="*/ 334154 h 619" name="T79"/>
                <a:gd fmla="*/ 441632 w 634" name="T80"/>
                <a:gd fmla="*/ 605743 h 619" name="T81"/>
                <a:gd fmla="*/ 693177 w 634" name="T82"/>
                <a:gd fmla="*/ 710966 h 619" name="T83"/>
                <a:gd fmla="*/ 693177 w 634" name="T84"/>
                <a:gd fmla="*/ 710966 h 619" name="T85"/>
                <a:gd fmla="*/ 608852 w 634" name="T86"/>
                <a:gd fmla="*/ 773531 h 619" name="T87"/>
                <a:gd fmla="*/ 525957 w 634" name="T88"/>
                <a:gd fmla="*/ 648401 h 619" name="T89"/>
                <a:gd fmla="*/ 714615 w 634" name="T90"/>
                <a:gd fmla="*/ 543178 h 619" name="T91"/>
                <a:gd fmla="*/ 798940 w 634" name="T92"/>
                <a:gd fmla="*/ 669730 h 619" name="T93"/>
                <a:gd fmla="*/ 693177 w 634" name="T94"/>
                <a:gd fmla="*/ 710966 h 619"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619" w="634">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sp>
        <p:nvSpPr>
          <p:cNvPr id="44" name="Hexagon 187"/>
          <p:cNvSpPr/>
          <p:nvPr/>
        </p:nvSpPr>
        <p:spPr>
          <a:xfrm>
            <a:off x="6941765" y="4211868"/>
            <a:ext cx="2595397" cy="2232507"/>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tIns="91422"/>
          <a:lstStyle/>
          <a:p>
            <a:pPr algn="ctr"/>
            <a:endParaRPr altLang="zh-CN" lang="zh-CN" sz="8900">
              <a:solidFill>
                <a:srgbClr val="FFFFFF"/>
              </a:solidFill>
              <a:ea charset="-128" pitchFamily="34" typeface="MS PGothic"/>
            </a:endParaRPr>
          </a:p>
        </p:txBody>
      </p:sp>
      <p:grpSp>
        <p:nvGrpSpPr>
          <p:cNvPr id="46" name="组合 45"/>
          <p:cNvGrpSpPr/>
          <p:nvPr/>
        </p:nvGrpSpPr>
        <p:grpSpPr>
          <a:xfrm>
            <a:off x="7328408" y="2602334"/>
            <a:ext cx="1721006" cy="1480948"/>
            <a:chOff x="10471102" y="3726863"/>
            <a:chExt cx="2459038" cy="2120900"/>
          </a:xfrm>
        </p:grpSpPr>
        <p:sp>
          <p:nvSpPr>
            <p:cNvPr id="47" name="Hexagon 192"/>
            <p:cNvSpPr/>
            <p:nvPr/>
          </p:nvSpPr>
          <p:spPr>
            <a:xfrm>
              <a:off x="10471102" y="3726863"/>
              <a:ext cx="2459038" cy="21209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tIns="91422"/>
            <a:lstStyle/>
            <a:p>
              <a:pPr algn="ctr"/>
              <a:endParaRPr altLang="zh-CN" lang="zh-CN" sz="5900">
                <a:solidFill>
                  <a:srgbClr val="FFFFFF"/>
                </a:solidFill>
                <a:ea charset="-128" pitchFamily="34" typeface="MS PGothic"/>
              </a:endParaRPr>
            </a:p>
          </p:txBody>
        </p:sp>
        <p:sp>
          <p:nvSpPr>
            <p:cNvPr id="48" name="Freeform 159"/>
            <p:cNvSpPr>
              <a:spLocks noChangeArrowheads="1"/>
            </p:cNvSpPr>
            <p:nvPr/>
          </p:nvSpPr>
          <p:spPr bwMode="auto">
            <a:xfrm>
              <a:off x="11269615" y="4349163"/>
              <a:ext cx="904875" cy="879475"/>
            </a:xfrm>
            <a:custGeom>
              <a:gdLst>
                <a:gd fmla="*/ 252974 w 634" name="T0"/>
                <a:gd fmla="*/ 271589 h 619" name="T1"/>
                <a:gd fmla="*/ 252974 w 634" name="T2"/>
                <a:gd fmla="*/ 271589 h 619" name="T3"/>
                <a:gd fmla="*/ 231535 w 634" name="T4"/>
                <a:gd fmla="*/ 291496 h 619" name="T5"/>
                <a:gd fmla="*/ 231535 w 634" name="T6"/>
                <a:gd fmla="*/ 585836 h 619" name="T7"/>
                <a:gd fmla="*/ 252974 w 634" name="T8"/>
                <a:gd fmla="*/ 605743 h 619" name="T9"/>
                <a:gd fmla="*/ 295851 w 634" name="T10"/>
                <a:gd fmla="*/ 585836 h 619" name="T11"/>
                <a:gd fmla="*/ 295851 w 634" name="T12"/>
                <a:gd fmla="*/ 291496 h 619" name="T13"/>
                <a:gd fmla="*/ 252974 w 634" name="T14"/>
                <a:gd fmla="*/ 271589 h 619" name="T15"/>
                <a:gd fmla="*/ 484509 w 634" name="T16"/>
                <a:gd fmla="*/ 355483 h 619" name="T17"/>
                <a:gd fmla="*/ 484509 w 634" name="T18"/>
                <a:gd fmla="*/ 355483 h 619" name="T19"/>
                <a:gd fmla="*/ 463071 w 634" name="T20"/>
                <a:gd fmla="*/ 375390 h 619" name="T21"/>
                <a:gd fmla="*/ 463071 w 634" name="T22"/>
                <a:gd fmla="*/ 543178 h 619" name="T23"/>
                <a:gd fmla="*/ 484509 w 634" name="T24"/>
                <a:gd fmla="*/ 585836 h 619" name="T25"/>
                <a:gd fmla="*/ 505948 w 634" name="T26"/>
                <a:gd fmla="*/ 543178 h 619" name="T27"/>
                <a:gd fmla="*/ 505948 w 634" name="T28"/>
                <a:gd fmla="*/ 375390 h 619" name="T29"/>
                <a:gd fmla="*/ 484509 w 634" name="T30"/>
                <a:gd fmla="*/ 355483 h 619" name="T31"/>
                <a:gd fmla="*/ 673167 w 634" name="T32"/>
                <a:gd fmla="*/ 0 h 619" name="T33"/>
                <a:gd fmla="*/ 673167 w 634" name="T34"/>
                <a:gd fmla="*/ 0 h 619" name="T35"/>
                <a:gd fmla="*/ 463071 w 634" name="T36"/>
                <a:gd fmla="*/ 166366 h 619" name="T37"/>
                <a:gd fmla="*/ 231535 w 634" name="T38"/>
                <a:gd fmla="*/ 82472 h 619" name="T39"/>
                <a:gd fmla="*/ 0 w 634" name="T40"/>
                <a:gd fmla="*/ 209024 h 619" name="T41"/>
                <a:gd fmla="*/ 0 w 634" name="T42"/>
                <a:gd fmla="*/ 878754 h 619" name="T43"/>
                <a:gd fmla="*/ 231535 w 634" name="T44"/>
                <a:gd fmla="*/ 753624 h 619" name="T45"/>
                <a:gd fmla="*/ 463071 w 634" name="T46"/>
                <a:gd fmla="*/ 836096 h 619" name="T47"/>
                <a:gd fmla="*/ 673167 w 634" name="T48"/>
                <a:gd fmla="*/ 669730 h 619" name="T49"/>
                <a:gd fmla="*/ 904703 w 634" name="T50"/>
                <a:gd fmla="*/ 836096 h 619" name="T51"/>
                <a:gd fmla="*/ 904703 w 634" name="T52"/>
                <a:gd fmla="*/ 166366 h 619" name="T53"/>
                <a:gd fmla="*/ 673167 w 634" name="T54"/>
                <a:gd fmla="*/ 0 h 619" name="T55"/>
                <a:gd fmla="*/ 841817 w 634" name="T56"/>
                <a:gd fmla="*/ 732295 h 619" name="T57"/>
                <a:gd fmla="*/ 841817 w 634" name="T58"/>
                <a:gd fmla="*/ 732295 h 619" name="T59"/>
                <a:gd fmla="*/ 673167 w 634" name="T60"/>
                <a:gd fmla="*/ 605743 h 619" name="T61"/>
                <a:gd fmla="*/ 463071 w 634" name="T62"/>
                <a:gd fmla="*/ 773531 h 619" name="T63"/>
                <a:gd fmla="*/ 231535 w 634" name="T64"/>
                <a:gd fmla="*/ 689637 h 619" name="T65"/>
                <a:gd fmla="*/ 62886 w 634" name="T66"/>
                <a:gd fmla="*/ 794860 h 619" name="T67"/>
                <a:gd fmla="*/ 62886 w 634" name="T68"/>
                <a:gd fmla="*/ 230353 h 619" name="T69"/>
                <a:gd fmla="*/ 231535 w 634" name="T70"/>
                <a:gd fmla="*/ 125130 h 619" name="T71"/>
                <a:gd fmla="*/ 463071 w 634" name="T72"/>
                <a:gd fmla="*/ 209024 h 619" name="T73"/>
                <a:gd fmla="*/ 673167 w 634" name="T74"/>
                <a:gd fmla="*/ 41236 h 619" name="T75"/>
                <a:gd fmla="*/ 841817 w 634" name="T76"/>
                <a:gd fmla="*/ 166366 h 619" name="T77"/>
                <a:gd fmla="*/ 841817 w 634" name="T78"/>
                <a:gd fmla="*/ 732295 h 619" name="T79"/>
                <a:gd fmla="*/ 673167 w 634" name="T80"/>
                <a:gd fmla="*/ 459284 h 619" name="T81"/>
                <a:gd fmla="*/ 673167 w 634" name="T82"/>
                <a:gd fmla="*/ 459284 h 619" name="T83"/>
                <a:gd fmla="*/ 716044 w 634" name="T84"/>
                <a:gd fmla="*/ 501942 h 619" name="T85"/>
                <a:gd fmla="*/ 737483 w 634" name="T86"/>
                <a:gd fmla="*/ 459284 h 619" name="T87"/>
                <a:gd fmla="*/ 737483 w 634" name="T88"/>
                <a:gd fmla="*/ 250260 h 619" name="T89"/>
                <a:gd fmla="*/ 716044 w 634" name="T90"/>
                <a:gd fmla="*/ 209024 h 619" name="T91"/>
                <a:gd fmla="*/ 673167 w 634" name="T92"/>
                <a:gd fmla="*/ 250260 h 619" name="T93"/>
                <a:gd fmla="*/ 673167 w 634" name="T94"/>
                <a:gd fmla="*/ 459284 h 619"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619" w="634">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wrap="none"/>
            <a:lstStyle/>
            <a:p>
              <a:endParaRPr altLang="en-US" lang="zh-CN"/>
            </a:p>
          </p:txBody>
        </p:sp>
      </p:grpSp>
      <p:grpSp>
        <p:nvGrpSpPr>
          <p:cNvPr id="49" name="组合 48"/>
          <p:cNvGrpSpPr/>
          <p:nvPr/>
        </p:nvGrpSpPr>
        <p:grpSpPr>
          <a:xfrm>
            <a:off x="9178296" y="5579749"/>
            <a:ext cx="1721006" cy="1480948"/>
            <a:chOff x="13114289" y="7990888"/>
            <a:chExt cx="2459037" cy="2120900"/>
          </a:xfrm>
        </p:grpSpPr>
        <p:sp>
          <p:nvSpPr>
            <p:cNvPr id="50" name="Hexagon 198"/>
            <p:cNvSpPr/>
            <p:nvPr/>
          </p:nvSpPr>
          <p:spPr>
            <a:xfrm>
              <a:off x="13114289" y="7990888"/>
              <a:ext cx="2459037" cy="21209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tIns="91422"/>
            <a:lstStyle/>
            <a:p>
              <a:pPr algn="ctr"/>
              <a:endParaRPr altLang="zh-CN" lang="zh-CN" sz="5900">
                <a:solidFill>
                  <a:srgbClr val="FFFFFF"/>
                </a:solidFill>
                <a:ea charset="-128" pitchFamily="34" typeface="MS PGothic"/>
              </a:endParaRPr>
            </a:p>
          </p:txBody>
        </p:sp>
        <p:sp>
          <p:nvSpPr>
            <p:cNvPr id="51" name="Freeform 139"/>
            <p:cNvSpPr>
              <a:spLocks noChangeArrowheads="1"/>
            </p:cNvSpPr>
            <p:nvPr/>
          </p:nvSpPr>
          <p:spPr bwMode="auto">
            <a:xfrm>
              <a:off x="13928677" y="8619538"/>
              <a:ext cx="987425" cy="849312"/>
            </a:xfrm>
            <a:custGeom>
              <a:gdLst>
                <a:gd fmla="*/ 917358 w 634" name="T0"/>
                <a:gd fmla="*/ 367693 h 546" name="T1"/>
                <a:gd fmla="*/ 917358 w 634" name="T2"/>
                <a:gd fmla="*/ 367693 h 546" name="T3"/>
                <a:gd fmla="*/ 733575 w 634" name="T4"/>
                <a:gd fmla="*/ 481428 h 546" name="T5"/>
                <a:gd fmla="*/ 688408 w 634" name="T6"/>
                <a:gd fmla="*/ 389505 h 546" name="T7"/>
                <a:gd fmla="*/ 803662 w 634" name="T8"/>
                <a:gd fmla="*/ 207217 h 546" name="T9"/>
                <a:gd fmla="*/ 596516 w 634" name="T10"/>
                <a:gd fmla="*/ 0 h 546" name="T11"/>
                <a:gd fmla="*/ 367566 w 634" name="T12"/>
                <a:gd fmla="*/ 207217 h 546" name="T13"/>
                <a:gd fmla="*/ 436096 w 634" name="T14"/>
                <a:gd fmla="*/ 367693 h 546" name="T15"/>
                <a:gd fmla="*/ 322399 w 634" name="T16"/>
                <a:gd fmla="*/ 367693 h 546" name="T17"/>
                <a:gd fmla="*/ 367566 w 634" name="T18"/>
                <a:gd fmla="*/ 252399 h 546" name="T19"/>
                <a:gd fmla="*/ 183783 w 634" name="T20"/>
                <a:gd fmla="*/ 68553 h 546" name="T21"/>
                <a:gd fmla="*/ 0 w 634" name="T22"/>
                <a:gd fmla="*/ 252399 h 546" name="T23"/>
                <a:gd fmla="*/ 68529 w 634" name="T24"/>
                <a:gd fmla="*/ 389505 h 546" name="T25"/>
                <a:gd fmla="*/ 0 w 634" name="T26"/>
                <a:gd fmla="*/ 481428 h 546" name="T27"/>
                <a:gd fmla="*/ 0 w 634" name="T28"/>
                <a:gd fmla="*/ 733827 h 546" name="T29"/>
                <a:gd fmla="*/ 138616 w 634" name="T30"/>
                <a:gd fmla="*/ 849121 h 546" name="T31"/>
                <a:gd fmla="*/ 619879 w 634" name="T32"/>
                <a:gd fmla="*/ 849121 h 546" name="T33"/>
                <a:gd fmla="*/ 733575 w 634" name="T34"/>
                <a:gd fmla="*/ 733827 h 546" name="T35"/>
                <a:gd fmla="*/ 733575 w 634" name="T36"/>
                <a:gd fmla="*/ 712015 h 546" name="T37"/>
                <a:gd fmla="*/ 917358 w 634" name="T38"/>
                <a:gd fmla="*/ 849121 h 546" name="T39"/>
                <a:gd fmla="*/ 985888 w 634" name="T40"/>
                <a:gd fmla="*/ 803938 h 546" name="T41"/>
                <a:gd fmla="*/ 985888 w 634" name="T42"/>
                <a:gd fmla="*/ 436246 h 546" name="T43"/>
                <a:gd fmla="*/ 917358 w 634" name="T44"/>
                <a:gd fmla="*/ 367693 h 546" name="T45"/>
                <a:gd fmla="*/ 68529 w 634" name="T46"/>
                <a:gd fmla="*/ 252399 h 546" name="T47"/>
                <a:gd fmla="*/ 68529 w 634" name="T48"/>
                <a:gd fmla="*/ 252399 h 546" name="T49"/>
                <a:gd fmla="*/ 183783 w 634" name="T50"/>
                <a:gd fmla="*/ 115293 h 546" name="T51"/>
                <a:gd fmla="*/ 322399 w 634" name="T52"/>
                <a:gd fmla="*/ 252399 h 546" name="T53"/>
                <a:gd fmla="*/ 183783 w 634" name="T54"/>
                <a:gd fmla="*/ 367693 h 546" name="T55"/>
                <a:gd fmla="*/ 68529 w 634" name="T56"/>
                <a:gd fmla="*/ 252399 h 546" name="T57"/>
                <a:gd fmla="*/ 688408 w 634" name="T58"/>
                <a:gd fmla="*/ 733827 h 546" name="T59"/>
                <a:gd fmla="*/ 688408 w 634" name="T60"/>
                <a:gd fmla="*/ 733827 h 546" name="T61"/>
                <a:gd fmla="*/ 619879 w 634" name="T62"/>
                <a:gd fmla="*/ 803938 h 546" name="T63"/>
                <a:gd fmla="*/ 138616 w 634" name="T64"/>
                <a:gd fmla="*/ 803938 h 546" name="T65"/>
                <a:gd fmla="*/ 68529 w 634" name="T66"/>
                <a:gd fmla="*/ 733827 h 546" name="T67"/>
                <a:gd fmla="*/ 68529 w 634" name="T68"/>
                <a:gd fmla="*/ 481428 h 546" name="T69"/>
                <a:gd fmla="*/ 138616 w 634" name="T70"/>
                <a:gd fmla="*/ 436246 h 546" name="T71"/>
                <a:gd fmla="*/ 619879 w 634" name="T72"/>
                <a:gd fmla="*/ 436246 h 546" name="T73"/>
                <a:gd fmla="*/ 688408 w 634" name="T74"/>
                <a:gd fmla="*/ 481428 h 546" name="T75"/>
                <a:gd fmla="*/ 688408 w 634" name="T76"/>
                <a:gd fmla="*/ 733827 h 546" name="T77"/>
                <a:gd fmla="*/ 596516 w 634" name="T78"/>
                <a:gd fmla="*/ 367693 h 546" name="T79"/>
                <a:gd fmla="*/ 596516 w 634" name="T80"/>
                <a:gd fmla="*/ 367693 h 546" name="T81"/>
                <a:gd fmla="*/ 436096 w 634" name="T82"/>
                <a:gd fmla="*/ 207217 h 546" name="T83"/>
                <a:gd fmla="*/ 596516 w 634" name="T84"/>
                <a:gd fmla="*/ 68553 h 546" name="T85"/>
                <a:gd fmla="*/ 733575 w 634" name="T86"/>
                <a:gd fmla="*/ 207217 h 546" name="T87"/>
                <a:gd fmla="*/ 596516 w 634" name="T88"/>
                <a:gd fmla="*/ 367693 h 546" name="T89"/>
                <a:gd fmla="*/ 917358 w 634" name="T90"/>
                <a:gd fmla="*/ 803938 h 546" name="T91"/>
                <a:gd fmla="*/ 917358 w 634" name="T92"/>
                <a:gd fmla="*/ 803938 h 546" name="T93"/>
                <a:gd fmla="*/ 733575 w 634" name="T94"/>
                <a:gd fmla="*/ 641904 h 546" name="T95"/>
                <a:gd fmla="*/ 733575 w 634" name="T96"/>
                <a:gd fmla="*/ 551539 h 546" name="T97"/>
                <a:gd fmla="*/ 917358 w 634" name="T98"/>
                <a:gd fmla="*/ 436246 h 546" name="T99"/>
                <a:gd fmla="*/ 917358 w 634" name="T100"/>
                <a:gd fmla="*/ 803938 h 54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46" w="634">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rgbClr val="FFFFFF"/>
            </a:solid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wrap="none"/>
            <a:lstStyle/>
            <a:p>
              <a:endParaRPr altLang="en-US" lang="zh-CN"/>
            </a:p>
          </p:txBody>
        </p:sp>
      </p:grpSp>
      <p:grpSp>
        <p:nvGrpSpPr>
          <p:cNvPr id="52" name="组合 51"/>
          <p:cNvGrpSpPr/>
          <p:nvPr/>
        </p:nvGrpSpPr>
        <p:grpSpPr>
          <a:xfrm>
            <a:off x="8925844" y="1800424"/>
            <a:ext cx="4315643" cy="1255352"/>
            <a:chOff x="1657315" y="3259604"/>
            <a:chExt cx="6166350" cy="1797817"/>
          </a:xfrm>
        </p:grpSpPr>
        <p:grpSp>
          <p:nvGrpSpPr>
            <p:cNvPr id="53" name="Group 73"/>
            <p:cNvGrpSpPr/>
            <p:nvPr/>
          </p:nvGrpSpPr>
          <p:grpSpPr>
            <a:xfrm>
              <a:off x="1657315" y="3651972"/>
              <a:ext cx="2668170" cy="816582"/>
              <a:chOff x="438358" y="1454092"/>
              <a:chExt cx="1000418" cy="311269"/>
            </a:xfrm>
          </p:grpSpPr>
          <p:cxnSp>
            <p:nvCxnSpPr>
              <p:cNvPr id="56" name="Straight Connector 240"/>
              <p:cNvCxnSpPr/>
              <p:nvPr/>
            </p:nvCxnSpPr>
            <p:spPr>
              <a:xfrm flipV="1">
                <a:off x="438358" y="1469403"/>
                <a:ext cx="216389" cy="295958"/>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241"/>
              <p:cNvCxnSpPr/>
              <p:nvPr/>
            </p:nvCxnSpPr>
            <p:spPr>
              <a:xfrm flipH="1">
                <a:off x="655016" y="1454092"/>
                <a:ext cx="783760"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sp>
          <p:nvSpPr>
            <p:cNvPr id="54" name="TextBox 62"/>
            <p:cNvSpPr txBox="1">
              <a:spLocks noChangeArrowheads="1"/>
            </p:cNvSpPr>
            <p:nvPr/>
          </p:nvSpPr>
          <p:spPr bwMode="auto">
            <a:xfrm>
              <a:off x="3243726" y="3897779"/>
              <a:ext cx="4579937" cy="1178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lnSpc>
                  <a:spcPct val="110000"/>
                </a:lnSpc>
              </a:pPr>
              <a:r>
                <a:rPr altLang="en-US" lang="zh-CN" sz="1800">
                  <a:solidFill>
                    <a:schemeClr val="tx2"/>
                  </a:solidFill>
                  <a:latin charset="-122" pitchFamily="34" typeface="微软雅黑"/>
                  <a:ea charset="-122" pitchFamily="34" typeface="微软雅黑"/>
                </a:rPr>
                <a:t>输入您的内容输入您的内容输入您的内容输入您的内容</a:t>
              </a:r>
            </a:p>
          </p:txBody>
        </p:sp>
        <p:sp>
          <p:nvSpPr>
            <p:cNvPr id="55" name="TextBox 63"/>
            <p:cNvSpPr txBox="1">
              <a:spLocks noChangeArrowheads="1"/>
            </p:cNvSpPr>
            <p:nvPr/>
          </p:nvSpPr>
          <p:spPr bwMode="auto">
            <a:xfrm>
              <a:off x="4848711" y="3259605"/>
              <a:ext cx="2917808" cy="742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r>
                <a:rPr altLang="en-US" b="1" lang="zh-CN" sz="2200">
                  <a:solidFill>
                    <a:schemeClr val="accent2"/>
                  </a:solidFill>
                  <a:latin charset="-122" pitchFamily="34" typeface="微软雅黑"/>
                  <a:ea charset="-122" pitchFamily="34" typeface="微软雅黑"/>
                </a:rPr>
                <a:t>传统行业危机</a:t>
              </a:r>
            </a:p>
          </p:txBody>
        </p:sp>
      </p:grpSp>
      <p:grpSp>
        <p:nvGrpSpPr>
          <p:cNvPr id="58" name="组合 57"/>
          <p:cNvGrpSpPr/>
          <p:nvPr/>
        </p:nvGrpSpPr>
        <p:grpSpPr>
          <a:xfrm>
            <a:off x="1366940" y="3975482"/>
            <a:ext cx="4103804" cy="1255352"/>
            <a:chOff x="1953134" y="5693377"/>
            <a:chExt cx="5863668" cy="1797817"/>
          </a:xfrm>
        </p:grpSpPr>
        <p:cxnSp>
          <p:nvCxnSpPr>
            <p:cNvPr id="59" name="Straight Connector 245"/>
            <p:cNvCxnSpPr/>
            <p:nvPr/>
          </p:nvCxnSpPr>
          <p:spPr>
            <a:xfrm flipH="1">
              <a:off x="6588077" y="6293850"/>
              <a:ext cx="1228725"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60" name="TextBox 62"/>
            <p:cNvSpPr txBox="1">
              <a:spLocks noChangeArrowheads="1"/>
            </p:cNvSpPr>
            <p:nvPr/>
          </p:nvSpPr>
          <p:spPr bwMode="auto">
            <a:xfrm>
              <a:off x="1953135" y="6331553"/>
              <a:ext cx="4579936" cy="1178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lnSpc>
                  <a:spcPct val="110000"/>
                </a:lnSpc>
              </a:pPr>
              <a:r>
                <a:rPr altLang="en-US" lang="zh-CN" sz="1800">
                  <a:solidFill>
                    <a:schemeClr val="tx2"/>
                  </a:solidFill>
                  <a:latin charset="-122" pitchFamily="34" typeface="微软雅黑"/>
                  <a:ea charset="-122" pitchFamily="34" typeface="微软雅黑"/>
                </a:rPr>
                <a:t>输入您的内容输入您的内容输入您的内容输入您的内容</a:t>
              </a:r>
            </a:p>
          </p:txBody>
        </p:sp>
        <p:sp>
          <p:nvSpPr>
            <p:cNvPr id="61" name="TextBox 63"/>
            <p:cNvSpPr txBox="1">
              <a:spLocks noChangeArrowheads="1"/>
            </p:cNvSpPr>
            <p:nvPr/>
          </p:nvSpPr>
          <p:spPr bwMode="auto">
            <a:xfrm>
              <a:off x="3558112" y="5693377"/>
              <a:ext cx="2917808" cy="742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r>
                <a:rPr altLang="en-US" b="1" lang="zh-CN" sz="2200">
                  <a:solidFill>
                    <a:schemeClr val="accent1"/>
                  </a:solidFill>
                  <a:latin charset="-122" pitchFamily="34" typeface="微软雅黑"/>
                  <a:ea charset="-122" pitchFamily="34" typeface="微软雅黑"/>
                </a:rPr>
                <a:t>传统行业危机</a:t>
              </a:r>
            </a:p>
          </p:txBody>
        </p:sp>
      </p:grpSp>
      <p:grpSp>
        <p:nvGrpSpPr>
          <p:cNvPr id="62" name="组合 61"/>
          <p:cNvGrpSpPr/>
          <p:nvPr/>
        </p:nvGrpSpPr>
        <p:grpSpPr>
          <a:xfrm>
            <a:off x="1286944" y="5976593"/>
            <a:ext cx="4183800" cy="1255352"/>
            <a:chOff x="1838833" y="8559213"/>
            <a:chExt cx="5977969" cy="1797817"/>
          </a:xfrm>
        </p:grpSpPr>
        <p:cxnSp>
          <p:nvCxnSpPr>
            <p:cNvPr id="63" name="Straight Connector 254"/>
            <p:cNvCxnSpPr/>
            <p:nvPr/>
          </p:nvCxnSpPr>
          <p:spPr>
            <a:xfrm flipH="1">
              <a:off x="6588077" y="9037050"/>
              <a:ext cx="1228725"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64" name="TextBox 62"/>
            <p:cNvSpPr txBox="1">
              <a:spLocks noChangeArrowheads="1"/>
            </p:cNvSpPr>
            <p:nvPr/>
          </p:nvSpPr>
          <p:spPr bwMode="auto">
            <a:xfrm>
              <a:off x="1838833" y="9197387"/>
              <a:ext cx="4579938" cy="1178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lnSpc>
                  <a:spcPct val="110000"/>
                </a:lnSpc>
              </a:pPr>
              <a:r>
                <a:rPr altLang="en-US" lang="zh-CN" sz="1800">
                  <a:solidFill>
                    <a:schemeClr val="tx1">
                      <a:lumMod val="50000"/>
                      <a:lumOff val="50000"/>
                    </a:schemeClr>
                  </a:solidFill>
                  <a:latin charset="-122" pitchFamily="34" typeface="微软雅黑"/>
                  <a:ea charset="-122" pitchFamily="34" typeface="微软雅黑"/>
                </a:rPr>
                <a:t>输入您的内容输入您的内容输入您的内容输入您的内容</a:t>
              </a:r>
            </a:p>
          </p:txBody>
        </p:sp>
        <p:sp>
          <p:nvSpPr>
            <p:cNvPr id="65" name="TextBox 63"/>
            <p:cNvSpPr txBox="1">
              <a:spLocks noChangeArrowheads="1"/>
            </p:cNvSpPr>
            <p:nvPr/>
          </p:nvSpPr>
          <p:spPr bwMode="auto">
            <a:xfrm>
              <a:off x="3443811" y="8559212"/>
              <a:ext cx="2917808" cy="742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r>
                <a:rPr altLang="en-US" b="1" lang="zh-CN" sz="2200">
                  <a:solidFill>
                    <a:schemeClr val="accent6"/>
                  </a:solidFill>
                  <a:latin charset="-122" pitchFamily="34" typeface="微软雅黑"/>
                  <a:ea charset="-122" pitchFamily="34" typeface="微软雅黑"/>
                </a:rPr>
                <a:t>传统行业危机</a:t>
              </a:r>
            </a:p>
          </p:txBody>
        </p:sp>
      </p:grpSp>
      <p:grpSp>
        <p:nvGrpSpPr>
          <p:cNvPr id="66" name="组合 65"/>
          <p:cNvGrpSpPr/>
          <p:nvPr/>
        </p:nvGrpSpPr>
        <p:grpSpPr>
          <a:xfrm>
            <a:off x="10944855" y="3502707"/>
            <a:ext cx="4071973" cy="1255352"/>
            <a:chOff x="15638414" y="5016305"/>
            <a:chExt cx="5818187" cy="1797817"/>
          </a:xfrm>
        </p:grpSpPr>
        <p:cxnSp>
          <p:nvCxnSpPr>
            <p:cNvPr id="67" name="Straight Connector 247"/>
            <p:cNvCxnSpPr/>
            <p:nvPr/>
          </p:nvCxnSpPr>
          <p:spPr>
            <a:xfrm flipH="1">
              <a:off x="15638414" y="6279563"/>
              <a:ext cx="1227137" cy="0"/>
            </a:xfrm>
            <a:prstGeom prst="line">
              <a:avLst/>
            </a:prstGeom>
            <a:ln w="1270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68" name="TextBox 62"/>
            <p:cNvSpPr txBox="1">
              <a:spLocks noChangeArrowheads="1"/>
            </p:cNvSpPr>
            <p:nvPr/>
          </p:nvSpPr>
          <p:spPr bwMode="auto">
            <a:xfrm>
              <a:off x="16876664" y="5654480"/>
              <a:ext cx="4579938" cy="1178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lnSpc>
                  <a:spcPct val="110000"/>
                </a:lnSpc>
              </a:pPr>
              <a:r>
                <a:rPr altLang="en-US" lang="zh-CN" sz="1800">
                  <a:solidFill>
                    <a:schemeClr val="tx2"/>
                  </a:solidFill>
                  <a:latin charset="-122" pitchFamily="34" typeface="微软雅黑"/>
                  <a:ea charset="-122" pitchFamily="34" typeface="微软雅黑"/>
                </a:rPr>
                <a:t>输入您的内容输入您的内容输入您的内容输入您的内容</a:t>
              </a:r>
            </a:p>
          </p:txBody>
        </p:sp>
        <p:sp>
          <p:nvSpPr>
            <p:cNvPr id="69" name="TextBox 63"/>
            <p:cNvSpPr txBox="1">
              <a:spLocks noChangeArrowheads="1"/>
            </p:cNvSpPr>
            <p:nvPr/>
          </p:nvSpPr>
          <p:spPr bwMode="auto">
            <a:xfrm>
              <a:off x="16970646" y="5016306"/>
              <a:ext cx="2917809" cy="742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r>
                <a:rPr altLang="en-US" b="1" lang="zh-CN" sz="2200">
                  <a:solidFill>
                    <a:schemeClr val="accent3"/>
                  </a:solidFill>
                  <a:latin charset="-122" pitchFamily="34" typeface="微软雅黑"/>
                  <a:ea charset="-122" pitchFamily="34" typeface="微软雅黑"/>
                </a:rPr>
                <a:t>传统行业危机</a:t>
              </a:r>
            </a:p>
          </p:txBody>
        </p:sp>
      </p:grpSp>
      <p:grpSp>
        <p:nvGrpSpPr>
          <p:cNvPr id="70" name="组合 69"/>
          <p:cNvGrpSpPr/>
          <p:nvPr/>
        </p:nvGrpSpPr>
        <p:grpSpPr>
          <a:xfrm>
            <a:off x="10952632" y="5552592"/>
            <a:ext cx="4064196" cy="1255352"/>
            <a:chOff x="15649527" y="7951991"/>
            <a:chExt cx="5807075" cy="1797817"/>
          </a:xfrm>
        </p:grpSpPr>
        <p:cxnSp>
          <p:nvCxnSpPr>
            <p:cNvPr id="71" name="Straight Connector 255"/>
            <p:cNvCxnSpPr/>
            <p:nvPr/>
          </p:nvCxnSpPr>
          <p:spPr>
            <a:xfrm flipH="1">
              <a:off x="15649527" y="9032288"/>
              <a:ext cx="1227138" cy="0"/>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72" name="TextBox 62"/>
            <p:cNvSpPr txBox="1">
              <a:spLocks noChangeArrowheads="1"/>
            </p:cNvSpPr>
            <p:nvPr/>
          </p:nvSpPr>
          <p:spPr bwMode="auto">
            <a:xfrm>
              <a:off x="16876666" y="8590168"/>
              <a:ext cx="4579938" cy="1178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lnSpc>
                  <a:spcPct val="110000"/>
                </a:lnSpc>
              </a:pPr>
              <a:r>
                <a:rPr altLang="en-US" lang="zh-CN" sz="1800">
                  <a:solidFill>
                    <a:schemeClr val="tx2"/>
                  </a:solidFill>
                  <a:latin charset="-122" pitchFamily="34" typeface="微软雅黑"/>
                  <a:ea charset="-122" pitchFamily="34" typeface="微软雅黑"/>
                </a:rPr>
                <a:t>输入您的内容输入您的内容输入您的内容输入您的内容</a:t>
              </a:r>
            </a:p>
          </p:txBody>
        </p:sp>
        <p:sp>
          <p:nvSpPr>
            <p:cNvPr id="73" name="TextBox 63"/>
            <p:cNvSpPr txBox="1">
              <a:spLocks noChangeArrowheads="1"/>
            </p:cNvSpPr>
            <p:nvPr/>
          </p:nvSpPr>
          <p:spPr bwMode="auto">
            <a:xfrm>
              <a:off x="16970649" y="7951992"/>
              <a:ext cx="2917809" cy="742017"/>
            </a:xfrm>
            <a:prstGeom prst="rect">
              <a:avLst/>
            </a:prstGeom>
            <a:noFill/>
            <a:ln>
              <a:noFill/>
            </a:ln>
            <a:extLs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r>
                <a:rPr altLang="en-US" b="1" lang="zh-CN" sz="2200">
                  <a:solidFill>
                    <a:schemeClr val="accent4"/>
                  </a:solidFill>
                  <a:latin charset="-122" pitchFamily="34" typeface="微软雅黑"/>
                  <a:ea charset="-122" pitchFamily="34" typeface="微软雅黑"/>
                </a:rPr>
                <a:t>传统行业危机</a:t>
              </a:r>
            </a:p>
          </p:txBody>
        </p:sp>
      </p:grpSp>
      <p:grpSp>
        <p:nvGrpSpPr>
          <p:cNvPr id="74" name="组合 73"/>
          <p:cNvGrpSpPr/>
          <p:nvPr/>
        </p:nvGrpSpPr>
        <p:grpSpPr>
          <a:xfrm>
            <a:off x="8940532" y="7311773"/>
            <a:ext cx="5164129" cy="1255352"/>
            <a:chOff x="12774565" y="10471354"/>
            <a:chExt cx="7378699" cy="1797817"/>
          </a:xfrm>
        </p:grpSpPr>
        <p:grpSp>
          <p:nvGrpSpPr>
            <p:cNvPr id="75" name="Group 84"/>
            <p:cNvGrpSpPr/>
            <p:nvPr/>
          </p:nvGrpSpPr>
          <p:grpSpPr>
            <a:xfrm flipH="1" flipV="1">
              <a:off x="12774565" y="11089688"/>
              <a:ext cx="2481262" cy="587375"/>
              <a:chOff x="2901397" y="1460250"/>
              <a:chExt cx="930338" cy="220268"/>
            </a:xfrm>
          </p:grpSpPr>
          <p:cxnSp>
            <p:nvCxnSpPr>
              <p:cNvPr id="78" name="Straight Connector 243"/>
              <p:cNvCxnSpPr/>
              <p:nvPr/>
            </p:nvCxnSpPr>
            <p:spPr>
              <a:xfrm flipH="1" flipV="1">
                <a:off x="3592454" y="1460250"/>
                <a:ext cx="239281" cy="220268"/>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79" name="Straight Connector 244"/>
              <p:cNvCxnSpPr/>
              <p:nvPr/>
            </p:nvCxnSpPr>
            <p:spPr>
              <a:xfrm flipH="1">
                <a:off x="2901397" y="1463822"/>
                <a:ext cx="691057" cy="0"/>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sp>
          <p:nvSpPr>
            <p:cNvPr id="76" name="TextBox 62"/>
            <p:cNvSpPr txBox="1">
              <a:spLocks noChangeArrowheads="1"/>
            </p:cNvSpPr>
            <p:nvPr/>
          </p:nvSpPr>
          <p:spPr bwMode="auto">
            <a:xfrm>
              <a:off x="15573325" y="11109530"/>
              <a:ext cx="4579937" cy="1178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lnSpc>
                  <a:spcPct val="110000"/>
                </a:lnSpc>
              </a:pPr>
              <a:r>
                <a:rPr altLang="en-US" lang="zh-CN" sz="1800">
                  <a:solidFill>
                    <a:schemeClr val="tx2"/>
                  </a:solidFill>
                  <a:latin charset="-122" pitchFamily="34" typeface="微软雅黑"/>
                  <a:ea charset="-122" pitchFamily="34" typeface="微软雅黑"/>
                </a:rPr>
                <a:t>输入您的内容输入您的内容输入您的内容输入您的内容</a:t>
              </a:r>
            </a:p>
          </p:txBody>
        </p:sp>
        <p:sp>
          <p:nvSpPr>
            <p:cNvPr id="77" name="TextBox 63"/>
            <p:cNvSpPr txBox="1">
              <a:spLocks noChangeArrowheads="1"/>
            </p:cNvSpPr>
            <p:nvPr/>
          </p:nvSpPr>
          <p:spPr bwMode="auto">
            <a:xfrm>
              <a:off x="15667309" y="10471353"/>
              <a:ext cx="2917808" cy="742017"/>
            </a:xfrm>
            <a:prstGeom prst="rect">
              <a:avLst/>
            </a:prstGeom>
            <a:noFill/>
            <a:ln>
              <a:noFill/>
            </a:ln>
            <a:extLs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r>
                <a:rPr altLang="en-US" b="1" lang="zh-CN" sz="2200">
                  <a:solidFill>
                    <a:schemeClr val="accent5"/>
                  </a:solidFill>
                  <a:latin charset="-122" pitchFamily="34" typeface="微软雅黑"/>
                  <a:ea charset="-122" pitchFamily="34" typeface="微软雅黑"/>
                </a:rPr>
                <a:t>传统行业危机</a:t>
              </a:r>
            </a:p>
          </p:txBody>
        </p:sp>
      </p:grpSp>
      <p:sp>
        <p:nvSpPr>
          <p:cNvPr id="9" name="TextBox 8"/>
          <p:cNvSpPr txBox="1"/>
          <p:nvPr/>
        </p:nvSpPr>
        <p:spPr>
          <a:xfrm>
            <a:off x="7566019" y="4571567"/>
            <a:ext cx="1399413" cy="1463040"/>
          </a:xfrm>
          <a:prstGeom prst="rect">
            <a:avLst/>
          </a:prstGeom>
          <a:noFill/>
        </p:spPr>
        <p:txBody>
          <a:bodyPr bIns="0" lIns="0" rIns="0" rtlCol="0" tIns="0" wrap="square">
            <a:spAutoFit/>
          </a:bodyPr>
          <a:lstStyle/>
          <a:p>
            <a:pPr algn="ctr"/>
            <a:r>
              <a:rPr altLang="en-US" b="1" lang="zh-CN" sz="3200">
                <a:solidFill>
                  <a:schemeClr val="accent3"/>
                </a:solidFill>
                <a:latin charset="-122" pitchFamily="34" typeface="微软雅黑"/>
                <a:ea charset="-122" pitchFamily="34" typeface="微软雅黑"/>
              </a:rPr>
              <a:t>传统行业的危机状况</a:t>
            </a:r>
          </a:p>
        </p:txBody>
      </p:sp>
      <p:sp>
        <p:nvSpPr>
          <p:cNvPr id="80" name="Freeform 8"/>
          <p:cNvSpPr>
            <a:spLocks noEditPoints="1"/>
          </p:cNvSpPr>
          <p:nvPr/>
        </p:nvSpPr>
        <p:spPr bwMode="auto">
          <a:xfrm>
            <a:off x="333146" y="145381"/>
            <a:ext cx="749386" cy="617063"/>
          </a:xfrm>
          <a:custGeom>
            <a:gdLst>
              <a:gd fmla="*/ 79 w 477" name="T0"/>
              <a:gd fmla="*/ 129 h 393" name="T1"/>
              <a:gd fmla="*/ 96 w 477" name="T2"/>
              <a:gd fmla="*/ 125 h 393" name="T3"/>
              <a:gd fmla="*/ 100 w 477" name="T4"/>
              <a:gd fmla="*/ 126 h 393" name="T5"/>
              <a:gd fmla="*/ 104 w 477" name="T6"/>
              <a:gd fmla="*/ 124 h 393" name="T7"/>
              <a:gd fmla="*/ 108 w 477" name="T8"/>
              <a:gd fmla="*/ 141 h 393" name="T9"/>
              <a:gd fmla="*/ 119 w 477" name="T10"/>
              <a:gd fmla="*/ 170 h 393" name="T11"/>
              <a:gd fmla="*/ 111 w 477" name="T12"/>
              <a:gd fmla="*/ 99 h 393" name="T13"/>
              <a:gd fmla="*/ 101 w 477" name="T14"/>
              <a:gd fmla="*/ 36 h 393" name="T15"/>
              <a:gd fmla="*/ 91 w 477" name="T16"/>
              <a:gd fmla="*/ 99 h 393" name="T17"/>
              <a:gd fmla="*/ 96 w 477" name="T18"/>
              <a:gd fmla="*/ 116 h 393" name="T19"/>
              <a:gd fmla="*/ 105 w 477" name="T20"/>
              <a:gd fmla="*/ 114 h 393" name="T21"/>
              <a:gd fmla="*/ 106 w 477" name="T22"/>
              <a:gd fmla="*/ 119 h 393" name="T23"/>
              <a:gd fmla="*/ 104 w 477" name="T24"/>
              <a:gd fmla="*/ 122 h 393" name="T25"/>
              <a:gd fmla="*/ 100 w 477" name="T26"/>
              <a:gd fmla="*/ 123 h 393" name="T27"/>
              <a:gd fmla="*/ 96 w 477" name="T28"/>
              <a:gd fmla="*/ 121 h 393" name="T29"/>
              <a:gd fmla="*/ 96 w 477" name="T30"/>
              <a:gd fmla="*/ 116 h 393" name="T31"/>
              <a:gd fmla="*/ 463 w 477" name="T32"/>
              <a:gd fmla="*/ 269 h 393" name="T33"/>
              <a:gd fmla="*/ 399 w 477" name="T34"/>
              <a:gd fmla="*/ 269 h 393" name="T35"/>
              <a:gd fmla="*/ 385 w 477" name="T36"/>
              <a:gd fmla="*/ 370 h 393" name="T37"/>
              <a:gd fmla="*/ 441 w 477" name="T38"/>
              <a:gd fmla="*/ 300 h 393" name="T39"/>
              <a:gd fmla="*/ 391 w 477" name="T40"/>
              <a:gd fmla="*/ 270 h 393" name="T41"/>
              <a:gd fmla="*/ 431 w 477" name="T42"/>
              <a:gd fmla="*/ 229 h 393" name="T43"/>
              <a:gd fmla="*/ 408 w 477" name="T44"/>
              <a:gd fmla="*/ 199 h 393" name="T45"/>
              <a:gd fmla="*/ 398 w 477" name="T46"/>
              <a:gd fmla="*/ 136 h 393" name="T47"/>
              <a:gd fmla="*/ 388 w 477" name="T48"/>
              <a:gd fmla="*/ 199 h 393" name="T49"/>
              <a:gd fmla="*/ 55 w 477" name="T50"/>
              <a:gd fmla="*/ 300 h 393" name="T51"/>
              <a:gd fmla="*/ 46 w 477" name="T52"/>
              <a:gd fmla="*/ 237 h 393" name="T53"/>
              <a:gd fmla="*/ 36 w 477" name="T54"/>
              <a:gd fmla="*/ 300 h 393" name="T55"/>
              <a:gd fmla="*/ 92 w 477" name="T56"/>
              <a:gd fmla="*/ 370 h 393" name="T57"/>
              <a:gd fmla="*/ 37 w 477" name="T58"/>
              <a:gd fmla="*/ 230 h 393" name="T59"/>
              <a:gd fmla="*/ 86 w 477" name="T60"/>
              <a:gd fmla="*/ 269 h 393" name="T61"/>
              <a:gd fmla="*/ 125 w 477" name="T62"/>
              <a:gd fmla="*/ 270 h 393" name="T63"/>
              <a:gd fmla="*/ 111 w 477" name="T64"/>
              <a:gd fmla="*/ 168 h 393" name="T65"/>
              <a:gd fmla="*/ 47 w 477" name="T66"/>
              <a:gd fmla="*/ 168 h 393" name="T67"/>
              <a:gd fmla="*/ 37 w 477" name="T68"/>
              <a:gd fmla="*/ 230 h 393" name="T69"/>
              <a:gd fmla="*/ 96 w 477" name="T70"/>
              <a:gd fmla="*/ 378 h 393" name="T71"/>
              <a:gd fmla="*/ 382 w 477" name="T72"/>
              <a:gd fmla="*/ 393 h 393" name="T73"/>
              <a:gd fmla="*/ 318 w 477" name="T74"/>
              <a:gd fmla="*/ 181 h 393" name="T75"/>
              <a:gd fmla="*/ 234 w 477" name="T76"/>
              <a:gd fmla="*/ 106 h 393" name="T77"/>
              <a:gd fmla="*/ 287 w 477" name="T78"/>
              <a:gd fmla="*/ 72 h 393" name="T79"/>
              <a:gd fmla="*/ 265 w 477" name="T80"/>
              <a:gd fmla="*/ 48 h 393" name="T81"/>
              <a:gd fmla="*/ 236 w 477" name="T82"/>
              <a:gd fmla="*/ 89 h 393" name="T83"/>
              <a:gd fmla="*/ 192 w 477" name="T84"/>
              <a:gd fmla="*/ 91 h 393" name="T85"/>
              <a:gd fmla="*/ 222 w 477" name="T86"/>
              <a:gd fmla="*/ 85 h 393" name="T87"/>
              <a:gd fmla="*/ 155 w 477" name="T88"/>
              <a:gd fmla="*/ 22 h 393" name="T89"/>
              <a:gd fmla="*/ 164 w 477" name="T90"/>
              <a:gd fmla="*/ 130 h 393" name="T91"/>
              <a:gd fmla="*/ 240 w 477" name="T92"/>
              <a:gd fmla="*/ 136 h 393" name="T93"/>
              <a:gd fmla="*/ 230 w 477" name="T94"/>
              <a:gd fmla="*/ 160 h 393" name="T95"/>
              <a:gd fmla="*/ 256 w 477" name="T96"/>
              <a:gd fmla="*/ 160 h 393" name="T97"/>
              <a:gd fmla="*/ 247 w 477" name="T98"/>
              <a:gd fmla="*/ 136 h 393" name="T99"/>
              <a:gd fmla="*/ 321 w 477" name="T100"/>
              <a:gd fmla="*/ 130 h 393" name="T101"/>
              <a:gd fmla="*/ 330 w 477" name="T102"/>
              <a:gd fmla="*/ 22 h 393" name="T103"/>
              <a:gd fmla="*/ 337 w 477" name="T104"/>
              <a:gd fmla="*/ 7 h 393" name="T105"/>
              <a:gd fmla="*/ 155 w 477" name="T106"/>
              <a:gd fmla="*/ 0 h 393" name="T107"/>
              <a:gd fmla="*/ 148 w 477" name="T108"/>
              <a:gd fmla="*/ 15 h 393" name="T109"/>
              <a:gd fmla="*/ 181 w 477" name="T110"/>
              <a:gd fmla="*/ 36 h 393" name="T111"/>
              <a:gd fmla="*/ 297 w 477" name="T112"/>
              <a:gd fmla="*/ 30 h 393" name="T113"/>
              <a:gd fmla="*/ 304 w 477" name="T114"/>
              <a:gd fmla="*/ 115 h 393" name="T115"/>
              <a:gd fmla="*/ 188 w 477" name="T116"/>
              <a:gd fmla="*/ 121 h 393" name="T117"/>
              <a:gd fmla="*/ 181 w 477" name="T118"/>
              <a:gd fmla="*/ 36 h 39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93" w="477">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815676257"/>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44"/>
                                        </p:tgtEl>
                                        <p:attrNameLst>
                                          <p:attrName>style.visibility</p:attrName>
                                        </p:attrNameLst>
                                      </p:cBhvr>
                                      <p:to>
                                        <p:strVal val="visible"/>
                                      </p:to>
                                    </p:set>
                                    <p:anim calcmode="lin" valueType="num">
                                      <p:cBhvr>
                                        <p:cTn dur="1000" fill="hold" id="7"/>
                                        <p:tgtEl>
                                          <p:spTgt spid="44"/>
                                        </p:tgtEl>
                                        <p:attrNameLst>
                                          <p:attrName>ppt_w</p:attrName>
                                        </p:attrNameLst>
                                      </p:cBhvr>
                                      <p:tavLst>
                                        <p:tav tm="0">
                                          <p:val>
                                            <p:fltVal val="0"/>
                                          </p:val>
                                        </p:tav>
                                        <p:tav tm="100000">
                                          <p:val>
                                            <p:strVal val="#ppt_w"/>
                                          </p:val>
                                        </p:tav>
                                      </p:tavLst>
                                    </p:anim>
                                    <p:anim calcmode="lin" valueType="num">
                                      <p:cBhvr>
                                        <p:cTn dur="1000" fill="hold" id="8"/>
                                        <p:tgtEl>
                                          <p:spTgt spid="44"/>
                                        </p:tgtEl>
                                        <p:attrNameLst>
                                          <p:attrName>ppt_h</p:attrName>
                                        </p:attrNameLst>
                                      </p:cBhvr>
                                      <p:tavLst>
                                        <p:tav tm="0">
                                          <p:val>
                                            <p:fltVal val="0"/>
                                          </p:val>
                                        </p:tav>
                                        <p:tav tm="100000">
                                          <p:val>
                                            <p:strVal val="#ppt_h"/>
                                          </p:val>
                                        </p:tav>
                                      </p:tavLst>
                                    </p:anim>
                                    <p:anim calcmode="lin" valueType="num">
                                      <p:cBhvr>
                                        <p:cTn dur="1000" fill="hold" id="9"/>
                                        <p:tgtEl>
                                          <p:spTgt spid="44"/>
                                        </p:tgtEl>
                                        <p:attrNameLst>
                                          <p:attrName>style.rotation</p:attrName>
                                        </p:attrNameLst>
                                      </p:cBhvr>
                                      <p:tavLst>
                                        <p:tav tm="0">
                                          <p:val>
                                            <p:fltVal val="90"/>
                                          </p:val>
                                        </p:tav>
                                        <p:tav tm="100000">
                                          <p:val>
                                            <p:fltVal val="0"/>
                                          </p:val>
                                        </p:tav>
                                      </p:tavLst>
                                    </p:anim>
                                    <p:animEffect filter="fade" transition="in">
                                      <p:cBhvr>
                                        <p:cTn dur="1000" id="10"/>
                                        <p:tgtEl>
                                          <p:spTgt spid="44"/>
                                        </p:tgtEl>
                                      </p:cBhvr>
                                    </p:animEffect>
                                  </p:childTnLst>
                                </p:cTn>
                              </p:par>
                              <p:par>
                                <p:cTn fill="hold" grpId="0" id="11" nodeType="withEffect" presetClass="entr" presetID="53" presetSubtype="0">
                                  <p:stCondLst>
                                    <p:cond delay="500"/>
                                  </p:stCondLst>
                                  <p:childTnLst>
                                    <p:set>
                                      <p:cBhvr>
                                        <p:cTn dur="1" fill="hold" id="12">
                                          <p:stCondLst>
                                            <p:cond delay="0"/>
                                          </p:stCondLst>
                                        </p:cTn>
                                        <p:tgtEl>
                                          <p:spTgt spid="9"/>
                                        </p:tgtEl>
                                        <p:attrNameLst>
                                          <p:attrName>style.visibility</p:attrName>
                                        </p:attrNameLst>
                                      </p:cBhvr>
                                      <p:to>
                                        <p:strVal val="visible"/>
                                      </p:to>
                                    </p:set>
                                    <p:anim calcmode="lin" valueType="num">
                                      <p:cBhvr>
                                        <p:cTn dur="500" fill="hold" id="13"/>
                                        <p:tgtEl>
                                          <p:spTgt spid="9"/>
                                        </p:tgtEl>
                                        <p:attrNameLst>
                                          <p:attrName>ppt_w</p:attrName>
                                        </p:attrNameLst>
                                      </p:cBhvr>
                                      <p:tavLst>
                                        <p:tav tm="0">
                                          <p:val>
                                            <p:fltVal val="0"/>
                                          </p:val>
                                        </p:tav>
                                        <p:tav tm="100000">
                                          <p:val>
                                            <p:strVal val="#ppt_w"/>
                                          </p:val>
                                        </p:tav>
                                      </p:tavLst>
                                    </p:anim>
                                    <p:anim calcmode="lin" valueType="num">
                                      <p:cBhvr>
                                        <p:cTn dur="500" fill="hold" id="14"/>
                                        <p:tgtEl>
                                          <p:spTgt spid="9"/>
                                        </p:tgtEl>
                                        <p:attrNameLst>
                                          <p:attrName>ppt_h</p:attrName>
                                        </p:attrNameLst>
                                      </p:cBhvr>
                                      <p:tavLst>
                                        <p:tav tm="0">
                                          <p:val>
                                            <p:fltVal val="0"/>
                                          </p:val>
                                        </p:tav>
                                        <p:tav tm="100000">
                                          <p:val>
                                            <p:strVal val="#ppt_h"/>
                                          </p:val>
                                        </p:tav>
                                      </p:tavLst>
                                    </p:anim>
                                    <p:animEffect filter="fade" transition="in">
                                      <p:cBhvr>
                                        <p:cTn dur="500" id="15"/>
                                        <p:tgtEl>
                                          <p:spTgt spid="9"/>
                                        </p:tgtEl>
                                      </p:cBhvr>
                                    </p:animEffect>
                                  </p:childTnLst>
                                </p:cTn>
                              </p:par>
                              <p:par>
                                <p:cTn fill="hold" grpId="0" id="16" nodeType="withEffect" presetClass="entr" presetID="53" presetSubtype="0">
                                  <p:stCondLst>
                                    <p:cond delay="1000"/>
                                  </p:stCondLst>
                                  <p:childTnLst>
                                    <p:set>
                                      <p:cBhvr>
                                        <p:cTn dur="1" fill="hold" id="17">
                                          <p:stCondLst>
                                            <p:cond delay="0"/>
                                          </p:stCondLst>
                                        </p:cTn>
                                        <p:tgtEl>
                                          <p:spTgt spid="4"/>
                                        </p:tgtEl>
                                        <p:attrNameLst>
                                          <p:attrName>style.visibility</p:attrName>
                                        </p:attrNameLst>
                                      </p:cBhvr>
                                      <p:to>
                                        <p:strVal val="visible"/>
                                      </p:to>
                                    </p:set>
                                    <p:anim calcmode="lin" valueType="num">
                                      <p:cBhvr>
                                        <p:cTn dur="500" fill="hold" id="18"/>
                                        <p:tgtEl>
                                          <p:spTgt spid="4"/>
                                        </p:tgtEl>
                                        <p:attrNameLst>
                                          <p:attrName>ppt_w</p:attrName>
                                        </p:attrNameLst>
                                      </p:cBhvr>
                                      <p:tavLst>
                                        <p:tav tm="0">
                                          <p:val>
                                            <p:fltVal val="0"/>
                                          </p:val>
                                        </p:tav>
                                        <p:tav tm="100000">
                                          <p:val>
                                            <p:strVal val="#ppt_w"/>
                                          </p:val>
                                        </p:tav>
                                      </p:tavLst>
                                    </p:anim>
                                    <p:anim calcmode="lin" valueType="num">
                                      <p:cBhvr>
                                        <p:cTn dur="500" fill="hold" id="19"/>
                                        <p:tgtEl>
                                          <p:spTgt spid="4"/>
                                        </p:tgtEl>
                                        <p:attrNameLst>
                                          <p:attrName>ppt_h</p:attrName>
                                        </p:attrNameLst>
                                      </p:cBhvr>
                                      <p:tavLst>
                                        <p:tav tm="0">
                                          <p:val>
                                            <p:fltVal val="0"/>
                                          </p:val>
                                        </p:tav>
                                        <p:tav tm="100000">
                                          <p:val>
                                            <p:strVal val="#ppt_h"/>
                                          </p:val>
                                        </p:tav>
                                      </p:tavLst>
                                    </p:anim>
                                    <p:animEffect filter="fade" transition="in">
                                      <p:cBhvr>
                                        <p:cTn dur="500" id="20"/>
                                        <p:tgtEl>
                                          <p:spTgt spid="4"/>
                                        </p:tgtEl>
                                      </p:cBhvr>
                                    </p:animEffect>
                                    <p:anim calcmode="lin" valueType="num">
                                      <p:cBhvr>
                                        <p:cTn dur="500" fill="hold" id="21"/>
                                        <p:tgtEl>
                                          <p:spTgt spid="4"/>
                                        </p:tgtEl>
                                        <p:attrNameLst>
                                          <p:attrName>ppt_x</p:attrName>
                                        </p:attrNameLst>
                                      </p:cBhvr>
                                      <p:tavLst>
                                        <p:tav tm="0">
                                          <p:val>
                                            <p:fltVal val="0.5"/>
                                          </p:val>
                                        </p:tav>
                                        <p:tav tm="100000">
                                          <p:val>
                                            <p:strVal val="#ppt_x"/>
                                          </p:val>
                                        </p:tav>
                                      </p:tavLst>
                                    </p:anim>
                                    <p:anim calcmode="lin" valueType="num">
                                      <p:cBhvr>
                                        <p:cTn dur="500" fill="hold" id="22"/>
                                        <p:tgtEl>
                                          <p:spTgt spid="4"/>
                                        </p:tgtEl>
                                        <p:attrNameLst>
                                          <p:attrName>ppt_y</p:attrName>
                                        </p:attrNameLst>
                                      </p:cBhvr>
                                      <p:tavLst>
                                        <p:tav tm="0">
                                          <p:val>
                                            <p:fltVal val="0.5"/>
                                          </p:val>
                                        </p:tav>
                                        <p:tav tm="100000">
                                          <p:val>
                                            <p:strVal val="#ppt_y"/>
                                          </p:val>
                                        </p:tav>
                                      </p:tavLst>
                                    </p:anim>
                                  </p:childTnLst>
                                </p:cTn>
                              </p:par>
                            </p:childTnLst>
                          </p:cTn>
                        </p:par>
                        <p:par>
                          <p:cTn fill="hold" id="23" nodeType="afterGroup">
                            <p:stCondLst>
                              <p:cond delay="1500"/>
                            </p:stCondLst>
                            <p:childTnLst>
                              <p:par>
                                <p:cTn fill="hold" id="24" nodeType="afterEffect" presetClass="entr" presetID="52" presetSubtype="0">
                                  <p:stCondLst>
                                    <p:cond delay="0"/>
                                  </p:stCondLst>
                                  <p:childTnLst>
                                    <p:set>
                                      <p:cBhvr>
                                        <p:cTn dur="1" fill="hold" id="25">
                                          <p:stCondLst>
                                            <p:cond delay="0"/>
                                          </p:stCondLst>
                                        </p:cTn>
                                        <p:tgtEl>
                                          <p:spTgt spid="46"/>
                                        </p:tgtEl>
                                        <p:attrNameLst>
                                          <p:attrName>style.visibility</p:attrName>
                                        </p:attrNameLst>
                                      </p:cBhvr>
                                      <p:to>
                                        <p:strVal val="visible"/>
                                      </p:to>
                                    </p:set>
                                    <p:animScale>
                                      <p:cBhvr>
                                        <p:cTn decel="50000" dur="1000" fill="hold" id="26">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46"/>
                                        </p:tgtEl>
                                        <p:attrNameLst>
                                          <p:attrName>ppt_x</p:attrName>
                                          <p:attrName>ppt_y</p:attrName>
                                        </p:attrNameLst>
                                      </p:cBhvr>
                                    </p:animMotion>
                                    <p:animEffect filter="fade" transition="in">
                                      <p:cBhvr>
                                        <p:cTn dur="1000" id="28"/>
                                        <p:tgtEl>
                                          <p:spTgt spid="46"/>
                                        </p:tgtEl>
                                      </p:cBhvr>
                                    </p:animEffect>
                                  </p:childTnLst>
                                </p:cTn>
                              </p:par>
                              <p:par>
                                <p:cTn fill="hold" id="29" nodeType="withEffect" presetClass="entr" presetID="52" presetSubtype="0">
                                  <p:stCondLst>
                                    <p:cond delay="250"/>
                                  </p:stCondLst>
                                  <p:childTnLst>
                                    <p:set>
                                      <p:cBhvr>
                                        <p:cTn dur="1" fill="hold" id="30">
                                          <p:stCondLst>
                                            <p:cond delay="0"/>
                                          </p:stCondLst>
                                        </p:cTn>
                                        <p:tgtEl>
                                          <p:spTgt spid="37"/>
                                        </p:tgtEl>
                                        <p:attrNameLst>
                                          <p:attrName>style.visibility</p:attrName>
                                        </p:attrNameLst>
                                      </p:cBhvr>
                                      <p:to>
                                        <p:strVal val="visible"/>
                                      </p:to>
                                    </p:set>
                                    <p:animScale>
                                      <p:cBhvr>
                                        <p:cTn decel="50000" dur="1000" fill="hold" id="31">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2">
                                          <p:stCondLst>
                                            <p:cond delay="0"/>
                                          </p:stCondLst>
                                        </p:cTn>
                                        <p:tgtEl>
                                          <p:spTgt spid="37"/>
                                        </p:tgtEl>
                                        <p:attrNameLst>
                                          <p:attrName>ppt_x</p:attrName>
                                          <p:attrName>ppt_y</p:attrName>
                                        </p:attrNameLst>
                                      </p:cBhvr>
                                    </p:animMotion>
                                    <p:animEffect filter="fade" transition="in">
                                      <p:cBhvr>
                                        <p:cTn dur="1000" id="33"/>
                                        <p:tgtEl>
                                          <p:spTgt spid="37"/>
                                        </p:tgtEl>
                                      </p:cBhvr>
                                    </p:animEffect>
                                  </p:childTnLst>
                                </p:cTn>
                              </p:par>
                              <p:par>
                                <p:cTn fill="hold" id="34" nodeType="withEffect" presetClass="entr" presetID="52" presetSubtype="0">
                                  <p:stCondLst>
                                    <p:cond delay="500"/>
                                  </p:stCondLst>
                                  <p:childTnLst>
                                    <p:set>
                                      <p:cBhvr>
                                        <p:cTn dur="1" fill="hold" id="35">
                                          <p:stCondLst>
                                            <p:cond delay="0"/>
                                          </p:stCondLst>
                                        </p:cTn>
                                        <p:tgtEl>
                                          <p:spTgt spid="49"/>
                                        </p:tgtEl>
                                        <p:attrNameLst>
                                          <p:attrName>style.visibility</p:attrName>
                                        </p:attrNameLst>
                                      </p:cBhvr>
                                      <p:to>
                                        <p:strVal val="visible"/>
                                      </p:to>
                                    </p:set>
                                    <p:animScale>
                                      <p:cBhvr>
                                        <p:cTn decel="50000" dur="1000" fill="hold" id="36">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7">
                                          <p:stCondLst>
                                            <p:cond delay="0"/>
                                          </p:stCondLst>
                                        </p:cTn>
                                        <p:tgtEl>
                                          <p:spTgt spid="49"/>
                                        </p:tgtEl>
                                        <p:attrNameLst>
                                          <p:attrName>ppt_x</p:attrName>
                                          <p:attrName>ppt_y</p:attrName>
                                        </p:attrNameLst>
                                      </p:cBhvr>
                                    </p:animMotion>
                                    <p:animEffect filter="fade" transition="in">
                                      <p:cBhvr>
                                        <p:cTn dur="1000" id="38"/>
                                        <p:tgtEl>
                                          <p:spTgt spid="49"/>
                                        </p:tgtEl>
                                      </p:cBhvr>
                                    </p:animEffect>
                                  </p:childTnLst>
                                </p:cTn>
                              </p:par>
                              <p:par>
                                <p:cTn fill="hold" id="39" nodeType="withEffect" presetClass="entr" presetID="52" presetSubtype="0">
                                  <p:stCondLst>
                                    <p:cond delay="750"/>
                                  </p:stCondLst>
                                  <p:childTnLst>
                                    <p:set>
                                      <p:cBhvr>
                                        <p:cTn dur="1" fill="hold" id="40">
                                          <p:stCondLst>
                                            <p:cond delay="0"/>
                                          </p:stCondLst>
                                        </p:cTn>
                                        <p:tgtEl>
                                          <p:spTgt spid="31"/>
                                        </p:tgtEl>
                                        <p:attrNameLst>
                                          <p:attrName>style.visibility</p:attrName>
                                        </p:attrNameLst>
                                      </p:cBhvr>
                                      <p:to>
                                        <p:strVal val="visible"/>
                                      </p:to>
                                    </p:set>
                                    <p:animScale>
                                      <p:cBhvr>
                                        <p:cTn decel="50000" dur="1000" fill="hold" id="41">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2">
                                          <p:stCondLst>
                                            <p:cond delay="0"/>
                                          </p:stCondLst>
                                        </p:cTn>
                                        <p:tgtEl>
                                          <p:spTgt spid="31"/>
                                        </p:tgtEl>
                                        <p:attrNameLst>
                                          <p:attrName>ppt_x</p:attrName>
                                          <p:attrName>ppt_y</p:attrName>
                                        </p:attrNameLst>
                                      </p:cBhvr>
                                    </p:animMotion>
                                    <p:animEffect filter="fade" transition="in">
                                      <p:cBhvr>
                                        <p:cTn dur="1000" id="43"/>
                                        <p:tgtEl>
                                          <p:spTgt spid="31"/>
                                        </p:tgtEl>
                                      </p:cBhvr>
                                    </p:animEffect>
                                  </p:childTnLst>
                                </p:cTn>
                              </p:par>
                              <p:par>
                                <p:cTn fill="hold" id="44" nodeType="withEffect" presetClass="entr" presetID="52" presetSubtype="0">
                                  <p:stCondLst>
                                    <p:cond delay="1000"/>
                                  </p:stCondLst>
                                  <p:childTnLst>
                                    <p:set>
                                      <p:cBhvr>
                                        <p:cTn dur="1" fill="hold" id="45">
                                          <p:stCondLst>
                                            <p:cond delay="0"/>
                                          </p:stCondLst>
                                        </p:cTn>
                                        <p:tgtEl>
                                          <p:spTgt spid="34"/>
                                        </p:tgtEl>
                                        <p:attrNameLst>
                                          <p:attrName>style.visibility</p:attrName>
                                        </p:attrNameLst>
                                      </p:cBhvr>
                                      <p:to>
                                        <p:strVal val="visible"/>
                                      </p:to>
                                    </p:set>
                                    <p:animScale>
                                      <p:cBhvr>
                                        <p:cTn decel="50000" dur="1000" fill="hold" id="46">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7">
                                          <p:stCondLst>
                                            <p:cond delay="0"/>
                                          </p:stCondLst>
                                        </p:cTn>
                                        <p:tgtEl>
                                          <p:spTgt spid="34"/>
                                        </p:tgtEl>
                                        <p:attrNameLst>
                                          <p:attrName>ppt_x</p:attrName>
                                          <p:attrName>ppt_y</p:attrName>
                                        </p:attrNameLst>
                                      </p:cBhvr>
                                    </p:animMotion>
                                    <p:animEffect filter="fade" transition="in">
                                      <p:cBhvr>
                                        <p:cTn dur="1000" id="48"/>
                                        <p:tgtEl>
                                          <p:spTgt spid="34"/>
                                        </p:tgtEl>
                                      </p:cBhvr>
                                    </p:animEffect>
                                  </p:childTnLst>
                                </p:cTn>
                              </p:par>
                              <p:par>
                                <p:cTn fill="hold" id="49" nodeType="withEffect" presetClass="entr" presetID="52" presetSubtype="0">
                                  <p:stCondLst>
                                    <p:cond delay="1250"/>
                                  </p:stCondLst>
                                  <p:childTnLst>
                                    <p:set>
                                      <p:cBhvr>
                                        <p:cTn dur="1" fill="hold" id="50">
                                          <p:stCondLst>
                                            <p:cond delay="0"/>
                                          </p:stCondLst>
                                        </p:cTn>
                                        <p:tgtEl>
                                          <p:spTgt spid="40"/>
                                        </p:tgtEl>
                                        <p:attrNameLst>
                                          <p:attrName>style.visibility</p:attrName>
                                        </p:attrNameLst>
                                      </p:cBhvr>
                                      <p:to>
                                        <p:strVal val="visible"/>
                                      </p:to>
                                    </p:set>
                                    <p:animScale>
                                      <p:cBhvr>
                                        <p:cTn decel="50000" dur="1000" fill="hold" id="51">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2">
                                          <p:stCondLst>
                                            <p:cond delay="0"/>
                                          </p:stCondLst>
                                        </p:cTn>
                                        <p:tgtEl>
                                          <p:spTgt spid="40"/>
                                        </p:tgtEl>
                                        <p:attrNameLst>
                                          <p:attrName>ppt_x</p:attrName>
                                          <p:attrName>ppt_y</p:attrName>
                                        </p:attrNameLst>
                                      </p:cBhvr>
                                    </p:animMotion>
                                    <p:animEffect filter="fade" transition="in">
                                      <p:cBhvr>
                                        <p:cTn dur="1000" id="53"/>
                                        <p:tgtEl>
                                          <p:spTgt spid="40"/>
                                        </p:tgtEl>
                                      </p:cBhvr>
                                    </p:animEffect>
                                  </p:childTnLst>
                                </p:cTn>
                              </p:par>
                            </p:childTnLst>
                          </p:cTn>
                        </p:par>
                        <p:par>
                          <p:cTn fill="hold" id="54" nodeType="afterGroup">
                            <p:stCondLst>
                              <p:cond delay="3750"/>
                            </p:stCondLst>
                            <p:childTnLst>
                              <p:par>
                                <p:cTn fill="hold" id="55" nodeType="afterEffect" presetClass="entr" presetID="2" presetSubtype="8">
                                  <p:stCondLst>
                                    <p:cond delay="0"/>
                                  </p:stCondLst>
                                  <p:childTnLst>
                                    <p:set>
                                      <p:cBhvr>
                                        <p:cTn dur="1" fill="hold" id="56">
                                          <p:stCondLst>
                                            <p:cond delay="0"/>
                                          </p:stCondLst>
                                        </p:cTn>
                                        <p:tgtEl>
                                          <p:spTgt spid="52"/>
                                        </p:tgtEl>
                                        <p:attrNameLst>
                                          <p:attrName>style.visibility</p:attrName>
                                        </p:attrNameLst>
                                      </p:cBhvr>
                                      <p:to>
                                        <p:strVal val="visible"/>
                                      </p:to>
                                    </p:set>
                                    <p:anim calcmode="lin" valueType="num">
                                      <p:cBhvr additive="base">
                                        <p:cTn dur="500" fill="hold" id="57"/>
                                        <p:tgtEl>
                                          <p:spTgt spid="52"/>
                                        </p:tgtEl>
                                        <p:attrNameLst>
                                          <p:attrName>ppt_x</p:attrName>
                                        </p:attrNameLst>
                                      </p:cBhvr>
                                      <p:tavLst>
                                        <p:tav tm="0">
                                          <p:val>
                                            <p:strVal val="0-#ppt_w/2"/>
                                          </p:val>
                                        </p:tav>
                                        <p:tav tm="100000">
                                          <p:val>
                                            <p:strVal val="#ppt_x"/>
                                          </p:val>
                                        </p:tav>
                                      </p:tavLst>
                                    </p:anim>
                                    <p:anim calcmode="lin" valueType="num">
                                      <p:cBhvr additive="base">
                                        <p:cTn dur="500" fill="hold" id="58"/>
                                        <p:tgtEl>
                                          <p:spTgt spid="52"/>
                                        </p:tgtEl>
                                        <p:attrNameLst>
                                          <p:attrName>ppt_y</p:attrName>
                                        </p:attrNameLst>
                                      </p:cBhvr>
                                      <p:tavLst>
                                        <p:tav tm="0">
                                          <p:val>
                                            <p:strVal val="#ppt_y"/>
                                          </p:val>
                                        </p:tav>
                                        <p:tav tm="100000">
                                          <p:val>
                                            <p:strVal val="#ppt_y"/>
                                          </p:val>
                                        </p:tav>
                                      </p:tavLst>
                                    </p:anim>
                                  </p:childTnLst>
                                </p:cTn>
                              </p:par>
                              <p:par>
                                <p:cTn fill="hold" id="59" nodeType="withEffect" presetClass="entr" presetID="2" presetSubtype="8">
                                  <p:stCondLst>
                                    <p:cond delay="250"/>
                                  </p:stCondLst>
                                  <p:childTnLst>
                                    <p:set>
                                      <p:cBhvr>
                                        <p:cTn dur="1" fill="hold" id="60">
                                          <p:stCondLst>
                                            <p:cond delay="0"/>
                                          </p:stCondLst>
                                        </p:cTn>
                                        <p:tgtEl>
                                          <p:spTgt spid="58"/>
                                        </p:tgtEl>
                                        <p:attrNameLst>
                                          <p:attrName>style.visibility</p:attrName>
                                        </p:attrNameLst>
                                      </p:cBhvr>
                                      <p:to>
                                        <p:strVal val="visible"/>
                                      </p:to>
                                    </p:set>
                                    <p:anim calcmode="lin" valueType="num">
                                      <p:cBhvr additive="base">
                                        <p:cTn dur="500" fill="hold" id="61"/>
                                        <p:tgtEl>
                                          <p:spTgt spid="58"/>
                                        </p:tgtEl>
                                        <p:attrNameLst>
                                          <p:attrName>ppt_x</p:attrName>
                                        </p:attrNameLst>
                                      </p:cBhvr>
                                      <p:tavLst>
                                        <p:tav tm="0">
                                          <p:val>
                                            <p:strVal val="0-#ppt_w/2"/>
                                          </p:val>
                                        </p:tav>
                                        <p:tav tm="100000">
                                          <p:val>
                                            <p:strVal val="#ppt_x"/>
                                          </p:val>
                                        </p:tav>
                                      </p:tavLst>
                                    </p:anim>
                                    <p:anim calcmode="lin" valueType="num">
                                      <p:cBhvr additive="base">
                                        <p:cTn dur="500" fill="hold" id="62"/>
                                        <p:tgtEl>
                                          <p:spTgt spid="58"/>
                                        </p:tgtEl>
                                        <p:attrNameLst>
                                          <p:attrName>ppt_y</p:attrName>
                                        </p:attrNameLst>
                                      </p:cBhvr>
                                      <p:tavLst>
                                        <p:tav tm="0">
                                          <p:val>
                                            <p:strVal val="#ppt_y"/>
                                          </p:val>
                                        </p:tav>
                                        <p:tav tm="100000">
                                          <p:val>
                                            <p:strVal val="#ppt_y"/>
                                          </p:val>
                                        </p:tav>
                                      </p:tavLst>
                                    </p:anim>
                                  </p:childTnLst>
                                </p:cTn>
                              </p:par>
                              <p:par>
                                <p:cTn fill="hold" id="63" nodeType="withEffect" presetClass="entr" presetID="2" presetSubtype="8">
                                  <p:stCondLst>
                                    <p:cond delay="500"/>
                                  </p:stCondLst>
                                  <p:childTnLst>
                                    <p:set>
                                      <p:cBhvr>
                                        <p:cTn dur="1" fill="hold" id="64">
                                          <p:stCondLst>
                                            <p:cond delay="0"/>
                                          </p:stCondLst>
                                        </p:cTn>
                                        <p:tgtEl>
                                          <p:spTgt spid="62"/>
                                        </p:tgtEl>
                                        <p:attrNameLst>
                                          <p:attrName>style.visibility</p:attrName>
                                        </p:attrNameLst>
                                      </p:cBhvr>
                                      <p:to>
                                        <p:strVal val="visible"/>
                                      </p:to>
                                    </p:set>
                                    <p:anim calcmode="lin" valueType="num">
                                      <p:cBhvr additive="base">
                                        <p:cTn dur="500" fill="hold" id="65"/>
                                        <p:tgtEl>
                                          <p:spTgt spid="62"/>
                                        </p:tgtEl>
                                        <p:attrNameLst>
                                          <p:attrName>ppt_x</p:attrName>
                                        </p:attrNameLst>
                                      </p:cBhvr>
                                      <p:tavLst>
                                        <p:tav tm="0">
                                          <p:val>
                                            <p:strVal val="0-#ppt_w/2"/>
                                          </p:val>
                                        </p:tav>
                                        <p:tav tm="100000">
                                          <p:val>
                                            <p:strVal val="#ppt_x"/>
                                          </p:val>
                                        </p:tav>
                                      </p:tavLst>
                                    </p:anim>
                                    <p:anim calcmode="lin" valueType="num">
                                      <p:cBhvr additive="base">
                                        <p:cTn dur="500" fill="hold" id="66"/>
                                        <p:tgtEl>
                                          <p:spTgt spid="62"/>
                                        </p:tgtEl>
                                        <p:attrNameLst>
                                          <p:attrName>ppt_y</p:attrName>
                                        </p:attrNameLst>
                                      </p:cBhvr>
                                      <p:tavLst>
                                        <p:tav tm="0">
                                          <p:val>
                                            <p:strVal val="#ppt_y"/>
                                          </p:val>
                                        </p:tav>
                                        <p:tav tm="100000">
                                          <p:val>
                                            <p:strVal val="#ppt_y"/>
                                          </p:val>
                                        </p:tav>
                                      </p:tavLst>
                                    </p:anim>
                                  </p:childTnLst>
                                </p:cTn>
                              </p:par>
                              <p:par>
                                <p:cTn fill="hold" id="67" nodeType="withEffect" presetClass="entr" presetID="2" presetSubtype="2">
                                  <p:stCondLst>
                                    <p:cond delay="0"/>
                                  </p:stCondLst>
                                  <p:childTnLst>
                                    <p:set>
                                      <p:cBhvr>
                                        <p:cTn dur="1" fill="hold" id="68">
                                          <p:stCondLst>
                                            <p:cond delay="0"/>
                                          </p:stCondLst>
                                        </p:cTn>
                                        <p:tgtEl>
                                          <p:spTgt spid="66"/>
                                        </p:tgtEl>
                                        <p:attrNameLst>
                                          <p:attrName>style.visibility</p:attrName>
                                        </p:attrNameLst>
                                      </p:cBhvr>
                                      <p:to>
                                        <p:strVal val="visible"/>
                                      </p:to>
                                    </p:set>
                                    <p:anim calcmode="lin" valueType="num">
                                      <p:cBhvr additive="base">
                                        <p:cTn dur="500" fill="hold" id="69"/>
                                        <p:tgtEl>
                                          <p:spTgt spid="66"/>
                                        </p:tgtEl>
                                        <p:attrNameLst>
                                          <p:attrName>ppt_x</p:attrName>
                                        </p:attrNameLst>
                                      </p:cBhvr>
                                      <p:tavLst>
                                        <p:tav tm="0">
                                          <p:val>
                                            <p:strVal val="1+#ppt_w/2"/>
                                          </p:val>
                                        </p:tav>
                                        <p:tav tm="100000">
                                          <p:val>
                                            <p:strVal val="#ppt_x"/>
                                          </p:val>
                                        </p:tav>
                                      </p:tavLst>
                                    </p:anim>
                                    <p:anim calcmode="lin" valueType="num">
                                      <p:cBhvr additive="base">
                                        <p:cTn dur="500" fill="hold" id="70"/>
                                        <p:tgtEl>
                                          <p:spTgt spid="66"/>
                                        </p:tgtEl>
                                        <p:attrNameLst>
                                          <p:attrName>ppt_y</p:attrName>
                                        </p:attrNameLst>
                                      </p:cBhvr>
                                      <p:tavLst>
                                        <p:tav tm="0">
                                          <p:val>
                                            <p:strVal val="#ppt_y"/>
                                          </p:val>
                                        </p:tav>
                                        <p:tav tm="100000">
                                          <p:val>
                                            <p:strVal val="#ppt_y"/>
                                          </p:val>
                                        </p:tav>
                                      </p:tavLst>
                                    </p:anim>
                                  </p:childTnLst>
                                </p:cTn>
                              </p:par>
                              <p:par>
                                <p:cTn fill="hold" id="71" nodeType="withEffect" presetClass="entr" presetID="2" presetSubtype="2">
                                  <p:stCondLst>
                                    <p:cond delay="250"/>
                                  </p:stCondLst>
                                  <p:childTnLst>
                                    <p:set>
                                      <p:cBhvr>
                                        <p:cTn dur="1" fill="hold" id="72">
                                          <p:stCondLst>
                                            <p:cond delay="0"/>
                                          </p:stCondLst>
                                        </p:cTn>
                                        <p:tgtEl>
                                          <p:spTgt spid="70"/>
                                        </p:tgtEl>
                                        <p:attrNameLst>
                                          <p:attrName>style.visibility</p:attrName>
                                        </p:attrNameLst>
                                      </p:cBhvr>
                                      <p:to>
                                        <p:strVal val="visible"/>
                                      </p:to>
                                    </p:set>
                                    <p:anim calcmode="lin" valueType="num">
                                      <p:cBhvr additive="base">
                                        <p:cTn dur="500" fill="hold" id="73"/>
                                        <p:tgtEl>
                                          <p:spTgt spid="70"/>
                                        </p:tgtEl>
                                        <p:attrNameLst>
                                          <p:attrName>ppt_x</p:attrName>
                                        </p:attrNameLst>
                                      </p:cBhvr>
                                      <p:tavLst>
                                        <p:tav tm="0">
                                          <p:val>
                                            <p:strVal val="1+#ppt_w/2"/>
                                          </p:val>
                                        </p:tav>
                                        <p:tav tm="100000">
                                          <p:val>
                                            <p:strVal val="#ppt_x"/>
                                          </p:val>
                                        </p:tav>
                                      </p:tavLst>
                                    </p:anim>
                                    <p:anim calcmode="lin" valueType="num">
                                      <p:cBhvr additive="base">
                                        <p:cTn dur="500" fill="hold" id="74"/>
                                        <p:tgtEl>
                                          <p:spTgt spid="70"/>
                                        </p:tgtEl>
                                        <p:attrNameLst>
                                          <p:attrName>ppt_y</p:attrName>
                                        </p:attrNameLst>
                                      </p:cBhvr>
                                      <p:tavLst>
                                        <p:tav tm="0">
                                          <p:val>
                                            <p:strVal val="#ppt_y"/>
                                          </p:val>
                                        </p:tav>
                                        <p:tav tm="100000">
                                          <p:val>
                                            <p:strVal val="#ppt_y"/>
                                          </p:val>
                                        </p:tav>
                                      </p:tavLst>
                                    </p:anim>
                                  </p:childTnLst>
                                </p:cTn>
                              </p:par>
                              <p:par>
                                <p:cTn fill="hold" id="75" nodeType="withEffect" presetClass="entr" presetID="2" presetSubtype="2">
                                  <p:stCondLst>
                                    <p:cond delay="500"/>
                                  </p:stCondLst>
                                  <p:childTnLst>
                                    <p:set>
                                      <p:cBhvr>
                                        <p:cTn dur="1" fill="hold" id="76">
                                          <p:stCondLst>
                                            <p:cond delay="0"/>
                                          </p:stCondLst>
                                        </p:cTn>
                                        <p:tgtEl>
                                          <p:spTgt spid="74"/>
                                        </p:tgtEl>
                                        <p:attrNameLst>
                                          <p:attrName>style.visibility</p:attrName>
                                        </p:attrNameLst>
                                      </p:cBhvr>
                                      <p:to>
                                        <p:strVal val="visible"/>
                                      </p:to>
                                    </p:set>
                                    <p:anim calcmode="lin" valueType="num">
                                      <p:cBhvr additive="base">
                                        <p:cTn dur="500" fill="hold" id="77"/>
                                        <p:tgtEl>
                                          <p:spTgt spid="74"/>
                                        </p:tgtEl>
                                        <p:attrNameLst>
                                          <p:attrName>ppt_x</p:attrName>
                                        </p:attrNameLst>
                                      </p:cBhvr>
                                      <p:tavLst>
                                        <p:tav tm="0">
                                          <p:val>
                                            <p:strVal val="1+#ppt_w/2"/>
                                          </p:val>
                                        </p:tav>
                                        <p:tav tm="100000">
                                          <p:val>
                                            <p:strVal val="#ppt_x"/>
                                          </p:val>
                                        </p:tav>
                                      </p:tavLst>
                                    </p:anim>
                                    <p:anim calcmode="lin" valueType="num">
                                      <p:cBhvr additive="base">
                                        <p:cTn dur="500" fill="hold" id="78"/>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44"/>
      <p:bldP grpId="0"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项目解决了什么问题</a:t>
            </a:r>
          </a:p>
        </p:txBody>
      </p:sp>
      <p:grpSp>
        <p:nvGrpSpPr>
          <p:cNvPr id="22" name="组合 21"/>
          <p:cNvGrpSpPr/>
          <p:nvPr/>
        </p:nvGrpSpPr>
        <p:grpSpPr>
          <a:xfrm>
            <a:off x="6180122" y="2840883"/>
            <a:ext cx="2970241" cy="1963791"/>
            <a:chOff x="8830388" y="4068494"/>
            <a:chExt cx="4243991" cy="2812391"/>
          </a:xfrm>
        </p:grpSpPr>
        <p:sp>
          <p:nvSpPr>
            <p:cNvPr id="23" name="Shape 778"/>
            <p:cNvSpPr/>
            <p:nvPr/>
          </p:nvSpPr>
          <p:spPr>
            <a:xfrm>
              <a:off x="8830388" y="4068494"/>
              <a:ext cx="4243991" cy="2812391"/>
            </a:xfrm>
            <a:custGeom>
              <a:cxnLst>
                <a:cxn ang="0">
                  <a:pos x="wd2" y="hd2"/>
                </a:cxn>
                <a:cxn ang="5400000">
                  <a:pos x="wd2" y="hd2"/>
                </a:cxn>
                <a:cxn ang="10800000">
                  <a:pos x="wd2" y="hd2"/>
                </a:cxn>
                <a:cxn ang="16200000">
                  <a:pos x="wd2" y="hd2"/>
                </a:cxn>
              </a:cxnLst>
              <a:rect b="b" l="0" r="r" t="0"/>
              <a:pathLst>
                <a:path extrusionOk="0" h="21600" w="21560">
                  <a:moveTo>
                    <a:pt x="3119" y="16611"/>
                  </a:moveTo>
                  <a:cubicBezTo>
                    <a:pt x="5081" y="14887"/>
                    <a:pt x="7676" y="14630"/>
                    <a:pt x="9047" y="14630"/>
                  </a:cubicBezTo>
                  <a:cubicBezTo>
                    <a:pt x="9529" y="14630"/>
                    <a:pt x="9843" y="14663"/>
                    <a:pt x="9906" y="14669"/>
                  </a:cubicBezTo>
                  <a:lnTo>
                    <a:pt x="21551" y="14669"/>
                  </a:lnTo>
                  <a:cubicBezTo>
                    <a:pt x="21585" y="13299"/>
                    <a:pt x="21600" y="8578"/>
                    <a:pt x="20326" y="5263"/>
                  </a:cubicBezTo>
                  <a:cubicBezTo>
                    <a:pt x="18809" y="1314"/>
                    <a:pt x="16129" y="125"/>
                    <a:pt x="15819" y="0"/>
                  </a:cubicBezTo>
                  <a:cubicBezTo>
                    <a:pt x="7604" y="26"/>
                    <a:pt x="828" y="9498"/>
                    <a:pt x="0" y="21600"/>
                  </a:cubicBezTo>
                  <a:cubicBezTo>
                    <a:pt x="543" y="20036"/>
                    <a:pt x="1502" y="18030"/>
                    <a:pt x="3119" y="16611"/>
                  </a:cubicBezTo>
                  <a:close/>
                </a:path>
              </a:pathLst>
            </a:custGeom>
            <a:solidFill>
              <a:schemeClr val="accent6"/>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solidFill>
                  <a:schemeClr val="bg1"/>
                </a:solidFill>
                <a:latin charset="-122" pitchFamily="34" typeface="微软雅黑"/>
                <a:ea charset="-122" pitchFamily="34" typeface="微软雅黑"/>
              </a:endParaRPr>
            </a:p>
          </p:txBody>
        </p:sp>
        <p:sp>
          <p:nvSpPr>
            <p:cNvPr id="24" name="Shape 782"/>
            <p:cNvSpPr/>
            <p:nvPr/>
          </p:nvSpPr>
          <p:spPr>
            <a:xfrm>
              <a:off x="10437906" y="4950289"/>
              <a:ext cx="2544421" cy="52381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FFFFFF"/>
                  </a:solidFill>
                  <a:latin charset="0" typeface="Lato"/>
                  <a:ea typeface="Lato"/>
                  <a:cs typeface="Lato"/>
                  <a:sym charset="0" typeface="Lato"/>
                </a:defRPr>
              </a:lvl1pPr>
            </a:lstStyle>
            <a:p>
              <a:pPr algn="l" lvl="0">
                <a:lnSpc>
                  <a:spcPct val="100000"/>
                </a:lnSpc>
                <a:defRPr b="0" sz="1800">
                  <a:solidFill>
                    <a:srgbClr val="000000"/>
                  </a:solidFill>
                </a:defRPr>
              </a:pPr>
              <a:r>
                <a:rPr altLang="en-US" lang="zh-CN" sz="2400">
                  <a:solidFill>
                    <a:schemeClr val="bg1"/>
                  </a:solidFill>
                  <a:latin charset="-122" pitchFamily="34" typeface="微软雅黑"/>
                  <a:ea charset="-122" pitchFamily="34" typeface="微软雅黑"/>
                </a:rPr>
                <a:t>问题一</a:t>
              </a:r>
            </a:p>
          </p:txBody>
        </p:sp>
        <p:sp>
          <p:nvSpPr>
            <p:cNvPr id="25" name="Shape 783"/>
            <p:cNvSpPr/>
            <p:nvPr/>
          </p:nvSpPr>
          <p:spPr>
            <a:xfrm>
              <a:off x="9637260" y="4756170"/>
              <a:ext cx="991247" cy="106945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70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4900">
                  <a:solidFill>
                    <a:schemeClr val="bg1"/>
                  </a:solidFill>
                  <a:latin charset="-122" pitchFamily="34" typeface="微软雅黑"/>
                  <a:ea charset="-122" pitchFamily="34" typeface="微软雅黑"/>
                </a:rPr>
                <a:t>A</a:t>
              </a:r>
            </a:p>
          </p:txBody>
        </p:sp>
      </p:grpSp>
      <p:grpSp>
        <p:nvGrpSpPr>
          <p:cNvPr id="26" name="组合 25"/>
          <p:cNvGrpSpPr/>
          <p:nvPr/>
        </p:nvGrpSpPr>
        <p:grpSpPr>
          <a:xfrm>
            <a:off x="7614973" y="5294983"/>
            <a:ext cx="2970177" cy="1963791"/>
            <a:chOff x="10880556" y="7583067"/>
            <a:chExt cx="4243899" cy="2812391"/>
          </a:xfrm>
        </p:grpSpPr>
        <p:sp>
          <p:nvSpPr>
            <p:cNvPr id="27" name="Shape 780"/>
            <p:cNvSpPr/>
            <p:nvPr/>
          </p:nvSpPr>
          <p:spPr>
            <a:xfrm>
              <a:off x="10880556" y="7583067"/>
              <a:ext cx="4243899" cy="2812391"/>
            </a:xfrm>
            <a:custGeom>
              <a:cxnLst>
                <a:cxn ang="0">
                  <a:pos x="wd2" y="hd2"/>
                </a:cxn>
                <a:cxn ang="5400000">
                  <a:pos x="wd2" y="hd2"/>
                </a:cxn>
                <a:cxn ang="10800000">
                  <a:pos x="wd2" y="hd2"/>
                </a:cxn>
                <a:cxn ang="16200000">
                  <a:pos x="wd2" y="hd2"/>
                </a:cxn>
              </a:cxnLst>
              <a:rect b="b" l="0" r="r" t="0"/>
              <a:pathLst>
                <a:path extrusionOk="0" h="21600" w="21560">
                  <a:moveTo>
                    <a:pt x="18442" y="4989"/>
                  </a:moveTo>
                  <a:cubicBezTo>
                    <a:pt x="16479" y="6711"/>
                    <a:pt x="13885" y="6970"/>
                    <a:pt x="12513" y="6970"/>
                  </a:cubicBezTo>
                  <a:cubicBezTo>
                    <a:pt x="12032" y="6970"/>
                    <a:pt x="11717" y="6937"/>
                    <a:pt x="11654" y="6931"/>
                  </a:cubicBezTo>
                  <a:lnTo>
                    <a:pt x="10" y="6931"/>
                  </a:lnTo>
                  <a:cubicBezTo>
                    <a:pt x="-25" y="8301"/>
                    <a:pt x="-40" y="13022"/>
                    <a:pt x="1234" y="16337"/>
                  </a:cubicBezTo>
                  <a:cubicBezTo>
                    <a:pt x="2756" y="20297"/>
                    <a:pt x="5432" y="21477"/>
                    <a:pt x="5741" y="21600"/>
                  </a:cubicBezTo>
                  <a:cubicBezTo>
                    <a:pt x="13956" y="21574"/>
                    <a:pt x="20732" y="12102"/>
                    <a:pt x="21560" y="0"/>
                  </a:cubicBezTo>
                  <a:cubicBezTo>
                    <a:pt x="21017" y="1564"/>
                    <a:pt x="20059" y="3567"/>
                    <a:pt x="18442" y="4989"/>
                  </a:cubicBezTo>
                  <a:close/>
                </a:path>
              </a:pathLst>
            </a:custGeom>
            <a:solidFill>
              <a:schemeClr val="accent3"/>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solidFill>
                  <a:schemeClr val="bg1"/>
                </a:solidFill>
                <a:latin charset="-122" pitchFamily="34" typeface="微软雅黑"/>
                <a:ea charset="-122" pitchFamily="34" typeface="微软雅黑"/>
              </a:endParaRPr>
            </a:p>
          </p:txBody>
        </p:sp>
        <p:sp>
          <p:nvSpPr>
            <p:cNvPr id="28" name="Shape 785"/>
            <p:cNvSpPr/>
            <p:nvPr/>
          </p:nvSpPr>
          <p:spPr>
            <a:xfrm>
              <a:off x="13390942" y="8497127"/>
              <a:ext cx="991247" cy="106945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70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4900">
                  <a:solidFill>
                    <a:schemeClr val="bg1"/>
                  </a:solidFill>
                  <a:latin charset="-122" pitchFamily="34" typeface="微软雅黑"/>
                  <a:ea charset="-122" pitchFamily="34" typeface="微软雅黑"/>
                </a:rPr>
                <a:t>C</a:t>
              </a:r>
            </a:p>
          </p:txBody>
        </p:sp>
        <p:sp>
          <p:nvSpPr>
            <p:cNvPr id="29" name="Shape 787"/>
            <p:cNvSpPr/>
            <p:nvPr/>
          </p:nvSpPr>
          <p:spPr>
            <a:xfrm>
              <a:off x="10972516" y="8878128"/>
              <a:ext cx="2544422" cy="52381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FFFFFF"/>
                  </a:solidFill>
                  <a:latin charset="0" typeface="Lato"/>
                  <a:ea typeface="Lato"/>
                  <a:cs typeface="Lato"/>
                  <a:sym charset="0" typeface="Lato"/>
                </a:defRPr>
              </a:lvl1pPr>
            </a:lstStyle>
            <a:p>
              <a:pPr algn="ctr">
                <a:lnSpc>
                  <a:spcPct val="100000"/>
                </a:lnSpc>
                <a:defRPr b="0" sz="1800">
                  <a:solidFill>
                    <a:srgbClr val="000000"/>
                  </a:solidFill>
                </a:defRPr>
              </a:pPr>
              <a:r>
                <a:rPr altLang="en-US" b="0" lang="zh-CN" sz="2400">
                  <a:solidFill>
                    <a:schemeClr val="bg1"/>
                  </a:solidFill>
                  <a:latin charset="-122" pitchFamily="34" typeface="微软雅黑"/>
                  <a:ea charset="-122" pitchFamily="34" typeface="微软雅黑"/>
                </a:rPr>
                <a:t>问题一</a:t>
              </a:r>
            </a:p>
          </p:txBody>
        </p:sp>
      </p:grpSp>
      <p:grpSp>
        <p:nvGrpSpPr>
          <p:cNvPr id="30" name="组合 29"/>
          <p:cNvGrpSpPr/>
          <p:nvPr/>
        </p:nvGrpSpPr>
        <p:grpSpPr>
          <a:xfrm>
            <a:off x="8639865" y="2840883"/>
            <a:ext cx="1968226" cy="3016023"/>
            <a:chOff x="12344961" y="4068494"/>
            <a:chExt cx="2812274" cy="4319315"/>
          </a:xfrm>
        </p:grpSpPr>
        <p:sp>
          <p:nvSpPr>
            <p:cNvPr id="31" name="Shape 781"/>
            <p:cNvSpPr/>
            <p:nvPr/>
          </p:nvSpPr>
          <p:spPr>
            <a:xfrm>
              <a:off x="12344961" y="4068494"/>
              <a:ext cx="2812274" cy="4244199"/>
            </a:xfrm>
            <a:custGeom>
              <a:cxnLst>
                <a:cxn ang="0">
                  <a:pos x="wd2" y="hd2"/>
                </a:cxn>
                <a:cxn ang="5400000">
                  <a:pos x="wd2" y="hd2"/>
                </a:cxn>
                <a:cxn ang="10800000">
                  <a:pos x="wd2" y="hd2"/>
                </a:cxn>
                <a:cxn ang="16200000">
                  <a:pos x="wd2" y="hd2"/>
                </a:cxn>
              </a:cxnLst>
              <a:rect b="b" l="0" r="r" t="0"/>
              <a:pathLst>
                <a:path extrusionOk="0" h="21600" w="21600">
                  <a:moveTo>
                    <a:pt x="6930" y="21590"/>
                  </a:moveTo>
                  <a:cubicBezTo>
                    <a:pt x="7144" y="21594"/>
                    <a:pt x="7438" y="21600"/>
                    <a:pt x="7794" y="21600"/>
                  </a:cubicBezTo>
                  <a:lnTo>
                    <a:pt x="7795" y="21600"/>
                  </a:lnTo>
                  <a:cubicBezTo>
                    <a:pt x="9785" y="21600"/>
                    <a:pt x="13539" y="21440"/>
                    <a:pt x="16336" y="20363"/>
                  </a:cubicBezTo>
                  <a:cubicBezTo>
                    <a:pt x="20297" y="18839"/>
                    <a:pt x="21476" y="16157"/>
                    <a:pt x="21600" y="15849"/>
                  </a:cubicBezTo>
                  <a:cubicBezTo>
                    <a:pt x="21574" y="7619"/>
                    <a:pt x="12100" y="830"/>
                    <a:pt x="0" y="0"/>
                  </a:cubicBezTo>
                  <a:cubicBezTo>
                    <a:pt x="1563" y="544"/>
                    <a:pt x="3566" y="1504"/>
                    <a:pt x="4988" y="3124"/>
                  </a:cubicBezTo>
                  <a:cubicBezTo>
                    <a:pt x="7344" y="5812"/>
                    <a:pt x="6962" y="9641"/>
                    <a:pt x="6930" y="9924"/>
                  </a:cubicBezTo>
                  <a:cubicBezTo>
                    <a:pt x="6930" y="9924"/>
                    <a:pt x="6930" y="21590"/>
                    <a:pt x="6930" y="21590"/>
                  </a:cubicBezTo>
                  <a:close/>
                </a:path>
              </a:pathLst>
            </a:custGeom>
            <a:solidFill>
              <a:schemeClr val="accent4"/>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solidFill>
                  <a:schemeClr val="bg1"/>
                </a:solidFill>
                <a:latin charset="-122" pitchFamily="34" typeface="微软雅黑"/>
                <a:ea charset="-122" pitchFamily="34" typeface="微软雅黑"/>
              </a:endParaRPr>
            </a:p>
          </p:txBody>
        </p:sp>
        <p:sp>
          <p:nvSpPr>
            <p:cNvPr id="32" name="Shape 784"/>
            <p:cNvSpPr/>
            <p:nvPr/>
          </p:nvSpPr>
          <p:spPr>
            <a:xfrm>
              <a:off x="13318975" y="4743469"/>
              <a:ext cx="991247" cy="106945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70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4900">
                  <a:solidFill>
                    <a:schemeClr val="bg1"/>
                  </a:solidFill>
                  <a:latin charset="-122" pitchFamily="34" typeface="微软雅黑"/>
                  <a:ea charset="-122" pitchFamily="34" typeface="微软雅黑"/>
                </a:rPr>
                <a:t>B</a:t>
              </a:r>
            </a:p>
          </p:txBody>
        </p:sp>
        <p:sp>
          <p:nvSpPr>
            <p:cNvPr id="33" name="Shape 788"/>
            <p:cNvSpPr/>
            <p:nvPr/>
          </p:nvSpPr>
          <p:spPr>
            <a:xfrm rot="16200000">
              <a:off x="12527136" y="6854291"/>
              <a:ext cx="2544420" cy="522611"/>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FFFFFF"/>
                  </a:solidFill>
                  <a:latin charset="0" typeface="Lato"/>
                  <a:ea typeface="Lato"/>
                  <a:cs typeface="Lato"/>
                  <a:sym charset="0" typeface="Lato"/>
                </a:defRPr>
              </a:lvl1pPr>
            </a:lstStyle>
            <a:p>
              <a:pPr algn="ctr">
                <a:lnSpc>
                  <a:spcPct val="100000"/>
                </a:lnSpc>
                <a:defRPr b="0" sz="1800">
                  <a:solidFill>
                    <a:srgbClr val="000000"/>
                  </a:solidFill>
                </a:defRPr>
              </a:pPr>
              <a:r>
                <a:rPr altLang="en-US" b="0" lang="zh-CN" sz="2400">
                  <a:solidFill>
                    <a:schemeClr val="bg1"/>
                  </a:solidFill>
                  <a:latin charset="-122" pitchFamily="34" typeface="微软雅黑"/>
                  <a:ea charset="-122" pitchFamily="34" typeface="微软雅黑"/>
                </a:rPr>
                <a:t>问题二</a:t>
              </a:r>
            </a:p>
          </p:txBody>
        </p:sp>
      </p:grpSp>
      <p:grpSp>
        <p:nvGrpSpPr>
          <p:cNvPr id="34" name="组合 33"/>
          <p:cNvGrpSpPr/>
          <p:nvPr/>
        </p:nvGrpSpPr>
        <p:grpSpPr>
          <a:xfrm>
            <a:off x="6180122" y="4272441"/>
            <a:ext cx="1968308" cy="2963571"/>
            <a:chOff x="8830388" y="6118662"/>
            <a:chExt cx="2812391" cy="4244199"/>
          </a:xfrm>
        </p:grpSpPr>
        <p:sp>
          <p:nvSpPr>
            <p:cNvPr id="35" name="Shape 779"/>
            <p:cNvSpPr/>
            <p:nvPr/>
          </p:nvSpPr>
          <p:spPr>
            <a:xfrm>
              <a:off x="8830388" y="6118662"/>
              <a:ext cx="2812391" cy="4244199"/>
            </a:xfrm>
            <a:custGeom>
              <a:cxnLst>
                <a:cxn ang="0">
                  <a:pos x="wd2" y="hd2"/>
                </a:cxn>
                <a:cxn ang="5400000">
                  <a:pos x="wd2" y="hd2"/>
                </a:cxn>
                <a:cxn ang="10800000">
                  <a:pos x="wd2" y="hd2"/>
                </a:cxn>
                <a:cxn ang="16200000">
                  <a:pos x="wd2" y="hd2"/>
                </a:cxn>
              </a:cxnLst>
              <a:rect b="b" l="0" r="r" t="0"/>
              <a:pathLst>
                <a:path extrusionOk="0" h="21600" w="21600">
                  <a:moveTo>
                    <a:pt x="5263" y="1237"/>
                  </a:moveTo>
                  <a:cubicBezTo>
                    <a:pt x="1315" y="2757"/>
                    <a:pt x="125" y="5443"/>
                    <a:pt x="0" y="5751"/>
                  </a:cubicBezTo>
                  <a:cubicBezTo>
                    <a:pt x="27" y="13981"/>
                    <a:pt x="9500" y="20770"/>
                    <a:pt x="21600" y="21600"/>
                  </a:cubicBezTo>
                  <a:cubicBezTo>
                    <a:pt x="20036" y="21056"/>
                    <a:pt x="18033" y="20096"/>
                    <a:pt x="16612" y="18476"/>
                  </a:cubicBezTo>
                  <a:cubicBezTo>
                    <a:pt x="14253" y="15785"/>
                    <a:pt x="14639" y="11951"/>
                    <a:pt x="14669" y="11674"/>
                  </a:cubicBezTo>
                  <a:lnTo>
                    <a:pt x="14669" y="10"/>
                  </a:lnTo>
                  <a:cubicBezTo>
                    <a:pt x="14456" y="4"/>
                    <a:pt x="14162" y="0"/>
                    <a:pt x="13806" y="0"/>
                  </a:cubicBezTo>
                  <a:cubicBezTo>
                    <a:pt x="11817" y="0"/>
                    <a:pt x="8062" y="160"/>
                    <a:pt x="5263" y="1237"/>
                  </a:cubicBezTo>
                  <a:close/>
                </a:path>
              </a:pathLst>
            </a:custGeom>
            <a:solidFill>
              <a:schemeClr val="accent1"/>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solidFill>
                  <a:schemeClr val="bg1"/>
                </a:solidFill>
                <a:latin charset="-122" pitchFamily="34" typeface="微软雅黑"/>
                <a:ea charset="-122" pitchFamily="34" typeface="微软雅黑"/>
              </a:endParaRPr>
            </a:p>
          </p:txBody>
        </p:sp>
        <p:sp>
          <p:nvSpPr>
            <p:cNvPr id="36" name="Shape 786"/>
            <p:cNvSpPr/>
            <p:nvPr/>
          </p:nvSpPr>
          <p:spPr>
            <a:xfrm>
              <a:off x="9677901" y="8509827"/>
              <a:ext cx="991246" cy="106945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70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4900">
                  <a:solidFill>
                    <a:schemeClr val="bg1"/>
                  </a:solidFill>
                  <a:latin charset="-122" pitchFamily="34" typeface="微软雅黑"/>
                  <a:ea charset="-122" pitchFamily="34" typeface="微软雅黑"/>
                </a:rPr>
                <a:t>D</a:t>
              </a:r>
            </a:p>
          </p:txBody>
        </p:sp>
        <p:sp>
          <p:nvSpPr>
            <p:cNvPr id="37" name="Shape 789"/>
            <p:cNvSpPr/>
            <p:nvPr/>
          </p:nvSpPr>
          <p:spPr>
            <a:xfrm rot="16200000">
              <a:off x="8858117" y="7438496"/>
              <a:ext cx="2544422" cy="522611"/>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FFFFFF"/>
                  </a:solidFill>
                  <a:latin charset="0" typeface="Lato"/>
                  <a:ea typeface="Lato"/>
                  <a:cs typeface="Lato"/>
                  <a:sym charset="0" typeface="Lato"/>
                </a:defRPr>
              </a:lvl1pPr>
            </a:lstStyle>
            <a:p>
              <a:pPr algn="ctr">
                <a:lnSpc>
                  <a:spcPct val="100000"/>
                </a:lnSpc>
                <a:defRPr b="0" sz="1800">
                  <a:solidFill>
                    <a:srgbClr val="000000"/>
                  </a:solidFill>
                </a:defRPr>
              </a:pPr>
              <a:r>
                <a:rPr altLang="en-US" b="0" lang="zh-CN" sz="2400">
                  <a:solidFill>
                    <a:schemeClr val="bg1"/>
                  </a:solidFill>
                  <a:latin charset="-122" pitchFamily="34" typeface="微软雅黑"/>
                  <a:ea charset="-122" pitchFamily="34" typeface="微软雅黑"/>
                </a:rPr>
                <a:t>问题一</a:t>
              </a:r>
            </a:p>
          </p:txBody>
        </p:sp>
      </p:grpSp>
      <p:grpSp>
        <p:nvGrpSpPr>
          <p:cNvPr id="38" name="组合 37"/>
          <p:cNvGrpSpPr/>
          <p:nvPr/>
        </p:nvGrpSpPr>
        <p:grpSpPr>
          <a:xfrm>
            <a:off x="10806401" y="2919721"/>
            <a:ext cx="831339" cy="829431"/>
            <a:chOff x="15440588" y="4181400"/>
            <a:chExt cx="1187848" cy="1187847"/>
          </a:xfrm>
        </p:grpSpPr>
        <p:sp>
          <p:nvSpPr>
            <p:cNvPr id="39" name="Shape 790"/>
            <p:cNvSpPr/>
            <p:nvPr/>
          </p:nvSpPr>
          <p:spPr>
            <a:xfrm>
              <a:off x="15440588" y="4181400"/>
              <a:ext cx="1187848" cy="1187847"/>
            </a:xfrm>
            <a:prstGeom prst="roundRect">
              <a:avLst>
                <a:gd fmla="val 18176" name="adj"/>
              </a:avLst>
            </a:prstGeom>
            <a:solidFill>
              <a:schemeClr val="accent4"/>
            </a:solidFill>
            <a:ln w="12700">
              <a:miter lim="400000"/>
            </a:ln>
          </p:spPr>
          <p:txBody>
            <a:bodyPr anchor="ctr" bIns="0" lIns="0" rIns="0" tIns="0"/>
            <a:lstStyle/>
            <a:p>
              <a:pPr lvl="0">
                <a:defRPr sz="3200">
                  <a:solidFill>
                    <a:srgbClr val="FFFFFF"/>
                  </a:solidFill>
                </a:defRPr>
              </a:pPr>
              <a:endParaRPr>
                <a:latin charset="-122" pitchFamily="34" typeface="微软雅黑"/>
                <a:ea charset="-122" pitchFamily="34" typeface="微软雅黑"/>
              </a:endParaRPr>
            </a:p>
          </p:txBody>
        </p:sp>
        <p:sp>
          <p:nvSpPr>
            <p:cNvPr id="40" name="Shape 791"/>
            <p:cNvSpPr/>
            <p:nvPr/>
          </p:nvSpPr>
          <p:spPr>
            <a:xfrm>
              <a:off x="15758857" y="4335654"/>
              <a:ext cx="523971"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a:solidFill>
                    <a:schemeClr val="bg1"/>
                  </a:solidFill>
                  <a:latin charset="-122" pitchFamily="34" typeface="微软雅黑"/>
                  <a:ea charset="-122" pitchFamily="34" typeface="微软雅黑"/>
                </a:rPr>
                <a:t>B</a:t>
              </a:r>
            </a:p>
          </p:txBody>
        </p:sp>
      </p:grpSp>
      <p:grpSp>
        <p:nvGrpSpPr>
          <p:cNvPr id="41" name="组合 40"/>
          <p:cNvGrpSpPr/>
          <p:nvPr/>
        </p:nvGrpSpPr>
        <p:grpSpPr>
          <a:xfrm>
            <a:off x="10806401" y="6167520"/>
            <a:ext cx="831339" cy="829431"/>
            <a:chOff x="15440588" y="8832648"/>
            <a:chExt cx="1187848" cy="1187848"/>
          </a:xfrm>
        </p:grpSpPr>
        <p:sp>
          <p:nvSpPr>
            <p:cNvPr id="42" name="Shape 794"/>
            <p:cNvSpPr/>
            <p:nvPr/>
          </p:nvSpPr>
          <p:spPr>
            <a:xfrm>
              <a:off x="15440588" y="8832648"/>
              <a:ext cx="1187848" cy="1187848"/>
            </a:xfrm>
            <a:prstGeom prst="roundRect">
              <a:avLst>
                <a:gd fmla="val 18176" name="adj"/>
              </a:avLst>
            </a:prstGeom>
            <a:solidFill>
              <a:schemeClr val="accent3"/>
            </a:solidFill>
            <a:ln w="12700">
              <a:miter lim="400000"/>
            </a:ln>
          </p:spPr>
          <p:txBody>
            <a:bodyPr anchor="ctr" bIns="0" lIns="0" rIns="0" tIns="0"/>
            <a:lstStyle/>
            <a:p>
              <a:pPr lvl="0">
                <a:defRPr sz="3200">
                  <a:solidFill>
                    <a:srgbClr val="FFFFFF"/>
                  </a:solidFill>
                </a:defRPr>
              </a:pPr>
              <a:endParaRPr>
                <a:latin charset="-122" pitchFamily="34" typeface="微软雅黑"/>
                <a:ea charset="-122" pitchFamily="34" typeface="微软雅黑"/>
              </a:endParaRPr>
            </a:p>
          </p:txBody>
        </p:sp>
        <p:sp>
          <p:nvSpPr>
            <p:cNvPr id="43" name="Shape 795"/>
            <p:cNvSpPr/>
            <p:nvPr/>
          </p:nvSpPr>
          <p:spPr>
            <a:xfrm>
              <a:off x="15748546" y="8986901"/>
              <a:ext cx="544385"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a:solidFill>
                    <a:schemeClr val="bg1"/>
                  </a:solidFill>
                  <a:latin charset="-122" pitchFamily="34" typeface="微软雅黑"/>
                  <a:ea charset="-122" pitchFamily="34" typeface="微软雅黑"/>
                </a:rPr>
                <a:t>C</a:t>
              </a:r>
            </a:p>
          </p:txBody>
        </p:sp>
      </p:grpSp>
      <p:grpSp>
        <p:nvGrpSpPr>
          <p:cNvPr id="44" name="组合 43"/>
          <p:cNvGrpSpPr/>
          <p:nvPr/>
        </p:nvGrpSpPr>
        <p:grpSpPr>
          <a:xfrm>
            <a:off x="5094564" y="2919721"/>
            <a:ext cx="831339" cy="829431"/>
            <a:chOff x="7279302" y="4181400"/>
            <a:chExt cx="1187848" cy="1187847"/>
          </a:xfrm>
        </p:grpSpPr>
        <p:sp>
          <p:nvSpPr>
            <p:cNvPr id="45" name="Shape 798"/>
            <p:cNvSpPr/>
            <p:nvPr/>
          </p:nvSpPr>
          <p:spPr>
            <a:xfrm>
              <a:off x="7279302" y="4181400"/>
              <a:ext cx="1187848" cy="1187847"/>
            </a:xfrm>
            <a:prstGeom prst="roundRect">
              <a:avLst>
                <a:gd fmla="val 18176" name="adj"/>
              </a:avLst>
            </a:prstGeom>
            <a:solidFill>
              <a:schemeClr val="accent6"/>
            </a:solidFill>
            <a:ln w="12700">
              <a:miter lim="400000"/>
            </a:ln>
          </p:spPr>
          <p:txBody>
            <a:bodyPr anchor="ctr" bIns="0" lIns="0" rIns="0" tIns="0"/>
            <a:lstStyle/>
            <a:p>
              <a:pPr lvl="0">
                <a:defRPr sz="3200">
                  <a:solidFill>
                    <a:srgbClr val="FFFFFF"/>
                  </a:solidFill>
                </a:defRPr>
              </a:pPr>
              <a:endParaRPr>
                <a:latin charset="-122" pitchFamily="34" typeface="微软雅黑"/>
                <a:ea charset="-122" pitchFamily="34" typeface="微软雅黑"/>
              </a:endParaRPr>
            </a:p>
          </p:txBody>
        </p:sp>
        <p:sp>
          <p:nvSpPr>
            <p:cNvPr id="46" name="Shape 799"/>
            <p:cNvSpPr/>
            <p:nvPr/>
          </p:nvSpPr>
          <p:spPr>
            <a:xfrm>
              <a:off x="7578101" y="4335654"/>
              <a:ext cx="562532"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a:solidFill>
                    <a:schemeClr val="bg1"/>
                  </a:solidFill>
                  <a:latin charset="-122" pitchFamily="34" typeface="微软雅黑"/>
                  <a:ea charset="-122" pitchFamily="34" typeface="微软雅黑"/>
                </a:rPr>
                <a:t>A</a:t>
              </a:r>
            </a:p>
          </p:txBody>
        </p:sp>
      </p:grpSp>
      <p:grpSp>
        <p:nvGrpSpPr>
          <p:cNvPr id="47" name="组合 46"/>
          <p:cNvGrpSpPr/>
          <p:nvPr/>
        </p:nvGrpSpPr>
        <p:grpSpPr>
          <a:xfrm>
            <a:off x="992268" y="2592513"/>
            <a:ext cx="3876099" cy="1632215"/>
            <a:chOff x="1417790" y="3712796"/>
            <a:chExt cx="5538314" cy="2337532"/>
          </a:xfrm>
        </p:grpSpPr>
        <p:sp>
          <p:nvSpPr>
            <p:cNvPr id="48" name="Shape 800"/>
            <p:cNvSpPr/>
            <p:nvPr/>
          </p:nvSpPr>
          <p:spPr>
            <a:xfrm>
              <a:off x="1417790" y="3712796"/>
              <a:ext cx="5538314" cy="611115"/>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altLang="en-US" lang="zh-CN" sz="2800">
                  <a:solidFill>
                    <a:schemeClr val="accent5"/>
                  </a:solidFill>
                  <a:latin charset="-122" pitchFamily="34" typeface="微软雅黑"/>
                  <a:ea charset="-122" pitchFamily="34" typeface="微软雅黑"/>
                </a:rPr>
                <a:t>解决的问题</a:t>
              </a:r>
            </a:p>
          </p:txBody>
        </p:sp>
        <p:sp>
          <p:nvSpPr>
            <p:cNvPr id="49" name="Shape 801"/>
            <p:cNvSpPr/>
            <p:nvPr/>
          </p:nvSpPr>
          <p:spPr>
            <a:xfrm>
              <a:off x="1432431" y="4551697"/>
              <a:ext cx="5509031" cy="1484137"/>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r" defTabSz="452872">
                <a:spcBef>
                  <a:spcPts val="1189"/>
                </a:spcBef>
                <a:defRPr sz="1800"/>
              </a:pPr>
              <a:r>
                <a:rPr altLang="en-US" lang="zh-CN" sz="1700">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输入您的内容输入您的内容输入您的输入您的内容输入您的内容输入您的内容输入您的内容内容输入您的内容.输入您的内容输入您的内容输入您的</a:t>
              </a:r>
            </a:p>
          </p:txBody>
        </p:sp>
      </p:grpSp>
      <p:grpSp>
        <p:nvGrpSpPr>
          <p:cNvPr id="68" name="组合 67"/>
          <p:cNvGrpSpPr/>
          <p:nvPr/>
        </p:nvGrpSpPr>
        <p:grpSpPr>
          <a:xfrm>
            <a:off x="5094564" y="6128373"/>
            <a:ext cx="831339" cy="829431"/>
            <a:chOff x="7279302" y="8776585"/>
            <a:chExt cx="1187848" cy="1187848"/>
          </a:xfrm>
        </p:grpSpPr>
        <p:sp>
          <p:nvSpPr>
            <p:cNvPr id="69" name="Shape 802"/>
            <p:cNvSpPr/>
            <p:nvPr/>
          </p:nvSpPr>
          <p:spPr>
            <a:xfrm>
              <a:off x="7279302" y="8776585"/>
              <a:ext cx="1187848" cy="1187848"/>
            </a:xfrm>
            <a:prstGeom prst="roundRect">
              <a:avLst>
                <a:gd fmla="val 18176" name="adj"/>
              </a:avLst>
            </a:prstGeom>
            <a:solidFill>
              <a:schemeClr val="accent1"/>
            </a:solidFill>
            <a:ln w="12700">
              <a:miter lim="400000"/>
            </a:ln>
          </p:spPr>
          <p:txBody>
            <a:bodyPr anchor="ctr" bIns="0" lIns="0" rIns="0" tIns="0"/>
            <a:lstStyle/>
            <a:p>
              <a:pPr lvl="0">
                <a:defRPr sz="3200">
                  <a:solidFill>
                    <a:srgbClr val="FFFFFF"/>
                  </a:solidFill>
                </a:defRPr>
              </a:pPr>
              <a:endParaRPr>
                <a:latin charset="-122" pitchFamily="34" typeface="微软雅黑"/>
                <a:ea charset="-122" pitchFamily="34" typeface="微软雅黑"/>
              </a:endParaRPr>
            </a:p>
          </p:txBody>
        </p:sp>
        <p:sp>
          <p:nvSpPr>
            <p:cNvPr id="70" name="Shape 803"/>
            <p:cNvSpPr/>
            <p:nvPr/>
          </p:nvSpPr>
          <p:spPr>
            <a:xfrm>
              <a:off x="7563213" y="8930838"/>
              <a:ext cx="592019"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lang="en-US" sz="2800">
                  <a:solidFill>
                    <a:schemeClr val="bg1"/>
                  </a:solidFill>
                  <a:latin charset="-122" pitchFamily="34" typeface="微软雅黑"/>
                  <a:ea charset="-122" pitchFamily="34" typeface="微软雅黑"/>
                </a:rPr>
                <a:t>D</a:t>
              </a:r>
            </a:p>
          </p:txBody>
        </p:sp>
      </p:grpSp>
      <p:grpSp>
        <p:nvGrpSpPr>
          <p:cNvPr id="71" name="组合 70"/>
          <p:cNvGrpSpPr/>
          <p:nvPr/>
        </p:nvGrpSpPr>
        <p:grpSpPr>
          <a:xfrm>
            <a:off x="992268" y="5544839"/>
            <a:ext cx="3876099" cy="1652786"/>
            <a:chOff x="1417790" y="7940893"/>
            <a:chExt cx="5538314" cy="2366993"/>
          </a:xfrm>
        </p:grpSpPr>
        <p:sp>
          <p:nvSpPr>
            <p:cNvPr id="72" name="Shape 800"/>
            <p:cNvSpPr/>
            <p:nvPr/>
          </p:nvSpPr>
          <p:spPr>
            <a:xfrm>
              <a:off x="1417790" y="7940893"/>
              <a:ext cx="5538314" cy="611116"/>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altLang="en-US" lang="zh-CN" sz="2800">
                  <a:solidFill>
                    <a:schemeClr val="accent1"/>
                  </a:solidFill>
                  <a:latin charset="-122" pitchFamily="34" typeface="微软雅黑"/>
                  <a:ea charset="-122" pitchFamily="34" typeface="微软雅黑"/>
                </a:rPr>
                <a:t>解决的问题</a:t>
              </a:r>
            </a:p>
          </p:txBody>
        </p:sp>
        <p:sp>
          <p:nvSpPr>
            <p:cNvPr id="73" name="Shape 801"/>
            <p:cNvSpPr/>
            <p:nvPr/>
          </p:nvSpPr>
          <p:spPr>
            <a:xfrm>
              <a:off x="1432431" y="8809255"/>
              <a:ext cx="5509031" cy="1484138"/>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r" defTabSz="452872">
                <a:spcBef>
                  <a:spcPts val="1189"/>
                </a:spcBef>
                <a:defRPr sz="1800"/>
              </a:pPr>
              <a:r>
                <a:rPr altLang="en-US" lang="zh-CN" sz="1700">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输入您的内容输入您的内容输入您的输入您的内容输入您的内容输入您的内容输入您的内容内容输入您的内容.输入您的内容输入您的内容输入您的</a:t>
              </a:r>
            </a:p>
          </p:txBody>
        </p:sp>
      </p:grpSp>
      <p:grpSp>
        <p:nvGrpSpPr>
          <p:cNvPr id="74" name="组合 73"/>
          <p:cNvGrpSpPr/>
          <p:nvPr/>
        </p:nvGrpSpPr>
        <p:grpSpPr>
          <a:xfrm>
            <a:off x="11851605" y="5616849"/>
            <a:ext cx="3876099" cy="1580777"/>
            <a:chOff x="16934014" y="8044019"/>
            <a:chExt cx="5538314" cy="2263867"/>
          </a:xfrm>
        </p:grpSpPr>
        <p:sp>
          <p:nvSpPr>
            <p:cNvPr id="75" name="Shape 800"/>
            <p:cNvSpPr/>
            <p:nvPr/>
          </p:nvSpPr>
          <p:spPr>
            <a:xfrm>
              <a:off x="16934014" y="8044018"/>
              <a:ext cx="5538314" cy="52381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002641"/>
                  </a:solidFill>
                  <a:latin charset="0" typeface="Lato"/>
                  <a:ea typeface="Lato"/>
                  <a:cs typeface="Lato"/>
                  <a:sym charset="0" typeface="Lato"/>
                </a:defRPr>
              </a:lvl1pPr>
            </a:lstStyle>
            <a:p>
              <a:pPr algn="l" lvl="0">
                <a:lnSpc>
                  <a:spcPct val="100000"/>
                </a:lnSpc>
                <a:defRPr b="0" sz="1800">
                  <a:solidFill>
                    <a:srgbClr val="000000"/>
                  </a:solidFill>
                </a:defRPr>
              </a:pPr>
              <a:r>
                <a:rPr altLang="en-US" lang="zh-CN" sz="2400">
                  <a:solidFill>
                    <a:schemeClr val="accent3"/>
                  </a:solidFill>
                  <a:latin charset="-122" pitchFamily="34" typeface="微软雅黑"/>
                  <a:ea charset="-122" pitchFamily="34" typeface="微软雅黑"/>
                </a:rPr>
                <a:t>解决的问题</a:t>
              </a:r>
            </a:p>
          </p:txBody>
        </p:sp>
        <p:sp>
          <p:nvSpPr>
            <p:cNvPr id="76" name="Shape 801"/>
            <p:cNvSpPr/>
            <p:nvPr/>
          </p:nvSpPr>
          <p:spPr>
            <a:xfrm>
              <a:off x="16948655" y="8809255"/>
              <a:ext cx="5509031" cy="1484138"/>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l" defTabSz="452872">
                <a:spcBef>
                  <a:spcPts val="1189"/>
                </a:spcBef>
                <a:defRPr sz="1800"/>
              </a:pPr>
              <a:r>
                <a:rPr altLang="en-US" lang="zh-CN" sz="1700">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输入您的内容输入您的内容输入您的输入您的内容输入您的内容输入您的内容输入您的内容内容输入您的内容.输入您的内容输入您的内容输入您的</a:t>
              </a:r>
            </a:p>
          </p:txBody>
        </p:sp>
      </p:grpSp>
      <p:grpSp>
        <p:nvGrpSpPr>
          <p:cNvPr id="77" name="组合 76"/>
          <p:cNvGrpSpPr/>
          <p:nvPr/>
        </p:nvGrpSpPr>
        <p:grpSpPr>
          <a:xfrm>
            <a:off x="11851605" y="2448497"/>
            <a:ext cx="3876099" cy="1570768"/>
            <a:chOff x="16934014" y="3506549"/>
            <a:chExt cx="5538314" cy="2249533"/>
          </a:xfrm>
        </p:grpSpPr>
        <p:sp>
          <p:nvSpPr>
            <p:cNvPr id="78" name="Shape 800"/>
            <p:cNvSpPr/>
            <p:nvPr/>
          </p:nvSpPr>
          <p:spPr>
            <a:xfrm>
              <a:off x="16934014" y="3506549"/>
              <a:ext cx="5538314" cy="52381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r" defTabSz="647700">
                <a:lnSpc>
                  <a:spcPct val="120000"/>
                </a:lnSpc>
                <a:spcBef>
                  <a:spcPts val="1700"/>
                </a:spcBef>
                <a:defRPr b="1" sz="2500">
                  <a:solidFill>
                    <a:srgbClr val="002641"/>
                  </a:solidFill>
                  <a:latin charset="0" typeface="Lato"/>
                  <a:ea typeface="Lato"/>
                  <a:cs typeface="Lato"/>
                  <a:sym charset="0" typeface="Lato"/>
                </a:defRPr>
              </a:lvl1pPr>
            </a:lstStyle>
            <a:p>
              <a:pPr algn="l" lvl="0">
                <a:lnSpc>
                  <a:spcPct val="100000"/>
                </a:lnSpc>
                <a:defRPr b="0" sz="1800">
                  <a:solidFill>
                    <a:srgbClr val="000000"/>
                  </a:solidFill>
                </a:defRPr>
              </a:pPr>
              <a:r>
                <a:rPr altLang="en-US" lang="zh-CN" sz="2400">
                  <a:solidFill>
                    <a:schemeClr val="accent4"/>
                  </a:solidFill>
                  <a:latin charset="-122" pitchFamily="34" typeface="微软雅黑"/>
                  <a:ea charset="-122" pitchFamily="34" typeface="微软雅黑"/>
                </a:rPr>
                <a:t>解决的问题</a:t>
              </a:r>
            </a:p>
          </p:txBody>
        </p:sp>
        <p:sp>
          <p:nvSpPr>
            <p:cNvPr id="79" name="Shape 801"/>
            <p:cNvSpPr/>
            <p:nvPr/>
          </p:nvSpPr>
          <p:spPr>
            <a:xfrm>
              <a:off x="16948655" y="4257451"/>
              <a:ext cx="5509031" cy="1484138"/>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l" defTabSz="452872">
                <a:spcBef>
                  <a:spcPts val="1189"/>
                </a:spcBef>
                <a:defRPr sz="1800"/>
              </a:pPr>
              <a:r>
                <a:rPr altLang="en-US" lang="zh-CN" sz="1700">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输入您的内容输入您的内容输入您的输入您的内容输入您的内容输入您的内容输入您的内容内容输入您的内容.输入您的内容输入您的内容输入您的</a:t>
              </a:r>
            </a:p>
          </p:txBody>
        </p:sp>
      </p:grpSp>
      <p:sp>
        <p:nvSpPr>
          <p:cNvPr id="80" name="TextBox 79"/>
          <p:cNvSpPr txBox="1"/>
          <p:nvPr/>
        </p:nvSpPr>
        <p:spPr>
          <a:xfrm>
            <a:off x="7839883" y="4080226"/>
            <a:ext cx="1260178" cy="1920814"/>
          </a:xfrm>
          <a:prstGeom prst="rect">
            <a:avLst/>
          </a:prstGeom>
          <a:noFill/>
        </p:spPr>
        <p:txBody>
          <a:bodyPr bIns="84107" lIns="168213" rIns="168213" rtlCol="0" tIns="84107" wrap="square">
            <a:spAutoFit/>
          </a:bodyPr>
          <a:lstStyle/>
          <a:p>
            <a:pPr algn="ctr"/>
            <a:r>
              <a:rPr altLang="zh-CN" b="1" lang="en-US" sz="11500">
                <a:solidFill>
                  <a:schemeClr val="accent1"/>
                </a:solidFill>
                <a:latin charset="-122" pitchFamily="34" typeface="微软雅黑"/>
                <a:ea charset="-122" pitchFamily="34" typeface="微软雅黑"/>
              </a:rPr>
              <a:t>?</a:t>
            </a:r>
          </a:p>
        </p:txBody>
      </p:sp>
      <p:sp>
        <p:nvSpPr>
          <p:cNvPr id="50" name="Freeform 8"/>
          <p:cNvSpPr>
            <a:spLocks noEditPoints="1"/>
          </p:cNvSpPr>
          <p:nvPr/>
        </p:nvSpPr>
        <p:spPr bwMode="auto">
          <a:xfrm>
            <a:off x="333146" y="145381"/>
            <a:ext cx="749386" cy="617063"/>
          </a:xfrm>
          <a:custGeom>
            <a:gdLst>
              <a:gd fmla="*/ 79 w 477" name="T0"/>
              <a:gd fmla="*/ 129 h 393" name="T1"/>
              <a:gd fmla="*/ 96 w 477" name="T2"/>
              <a:gd fmla="*/ 125 h 393" name="T3"/>
              <a:gd fmla="*/ 100 w 477" name="T4"/>
              <a:gd fmla="*/ 126 h 393" name="T5"/>
              <a:gd fmla="*/ 104 w 477" name="T6"/>
              <a:gd fmla="*/ 124 h 393" name="T7"/>
              <a:gd fmla="*/ 108 w 477" name="T8"/>
              <a:gd fmla="*/ 141 h 393" name="T9"/>
              <a:gd fmla="*/ 119 w 477" name="T10"/>
              <a:gd fmla="*/ 170 h 393" name="T11"/>
              <a:gd fmla="*/ 111 w 477" name="T12"/>
              <a:gd fmla="*/ 99 h 393" name="T13"/>
              <a:gd fmla="*/ 101 w 477" name="T14"/>
              <a:gd fmla="*/ 36 h 393" name="T15"/>
              <a:gd fmla="*/ 91 w 477" name="T16"/>
              <a:gd fmla="*/ 99 h 393" name="T17"/>
              <a:gd fmla="*/ 96 w 477" name="T18"/>
              <a:gd fmla="*/ 116 h 393" name="T19"/>
              <a:gd fmla="*/ 105 w 477" name="T20"/>
              <a:gd fmla="*/ 114 h 393" name="T21"/>
              <a:gd fmla="*/ 106 w 477" name="T22"/>
              <a:gd fmla="*/ 119 h 393" name="T23"/>
              <a:gd fmla="*/ 104 w 477" name="T24"/>
              <a:gd fmla="*/ 122 h 393" name="T25"/>
              <a:gd fmla="*/ 100 w 477" name="T26"/>
              <a:gd fmla="*/ 123 h 393" name="T27"/>
              <a:gd fmla="*/ 96 w 477" name="T28"/>
              <a:gd fmla="*/ 121 h 393" name="T29"/>
              <a:gd fmla="*/ 96 w 477" name="T30"/>
              <a:gd fmla="*/ 116 h 393" name="T31"/>
              <a:gd fmla="*/ 463 w 477" name="T32"/>
              <a:gd fmla="*/ 269 h 393" name="T33"/>
              <a:gd fmla="*/ 399 w 477" name="T34"/>
              <a:gd fmla="*/ 269 h 393" name="T35"/>
              <a:gd fmla="*/ 385 w 477" name="T36"/>
              <a:gd fmla="*/ 370 h 393" name="T37"/>
              <a:gd fmla="*/ 441 w 477" name="T38"/>
              <a:gd fmla="*/ 300 h 393" name="T39"/>
              <a:gd fmla="*/ 391 w 477" name="T40"/>
              <a:gd fmla="*/ 270 h 393" name="T41"/>
              <a:gd fmla="*/ 431 w 477" name="T42"/>
              <a:gd fmla="*/ 229 h 393" name="T43"/>
              <a:gd fmla="*/ 408 w 477" name="T44"/>
              <a:gd fmla="*/ 199 h 393" name="T45"/>
              <a:gd fmla="*/ 398 w 477" name="T46"/>
              <a:gd fmla="*/ 136 h 393" name="T47"/>
              <a:gd fmla="*/ 388 w 477" name="T48"/>
              <a:gd fmla="*/ 199 h 393" name="T49"/>
              <a:gd fmla="*/ 55 w 477" name="T50"/>
              <a:gd fmla="*/ 300 h 393" name="T51"/>
              <a:gd fmla="*/ 46 w 477" name="T52"/>
              <a:gd fmla="*/ 237 h 393" name="T53"/>
              <a:gd fmla="*/ 36 w 477" name="T54"/>
              <a:gd fmla="*/ 300 h 393" name="T55"/>
              <a:gd fmla="*/ 92 w 477" name="T56"/>
              <a:gd fmla="*/ 370 h 393" name="T57"/>
              <a:gd fmla="*/ 37 w 477" name="T58"/>
              <a:gd fmla="*/ 230 h 393" name="T59"/>
              <a:gd fmla="*/ 86 w 477" name="T60"/>
              <a:gd fmla="*/ 269 h 393" name="T61"/>
              <a:gd fmla="*/ 125 w 477" name="T62"/>
              <a:gd fmla="*/ 270 h 393" name="T63"/>
              <a:gd fmla="*/ 111 w 477" name="T64"/>
              <a:gd fmla="*/ 168 h 393" name="T65"/>
              <a:gd fmla="*/ 47 w 477" name="T66"/>
              <a:gd fmla="*/ 168 h 393" name="T67"/>
              <a:gd fmla="*/ 37 w 477" name="T68"/>
              <a:gd fmla="*/ 230 h 393" name="T69"/>
              <a:gd fmla="*/ 96 w 477" name="T70"/>
              <a:gd fmla="*/ 378 h 393" name="T71"/>
              <a:gd fmla="*/ 382 w 477" name="T72"/>
              <a:gd fmla="*/ 393 h 393" name="T73"/>
              <a:gd fmla="*/ 318 w 477" name="T74"/>
              <a:gd fmla="*/ 181 h 393" name="T75"/>
              <a:gd fmla="*/ 234 w 477" name="T76"/>
              <a:gd fmla="*/ 106 h 393" name="T77"/>
              <a:gd fmla="*/ 287 w 477" name="T78"/>
              <a:gd fmla="*/ 72 h 393" name="T79"/>
              <a:gd fmla="*/ 265 w 477" name="T80"/>
              <a:gd fmla="*/ 48 h 393" name="T81"/>
              <a:gd fmla="*/ 236 w 477" name="T82"/>
              <a:gd fmla="*/ 89 h 393" name="T83"/>
              <a:gd fmla="*/ 192 w 477" name="T84"/>
              <a:gd fmla="*/ 91 h 393" name="T85"/>
              <a:gd fmla="*/ 222 w 477" name="T86"/>
              <a:gd fmla="*/ 85 h 393" name="T87"/>
              <a:gd fmla="*/ 155 w 477" name="T88"/>
              <a:gd fmla="*/ 22 h 393" name="T89"/>
              <a:gd fmla="*/ 164 w 477" name="T90"/>
              <a:gd fmla="*/ 130 h 393" name="T91"/>
              <a:gd fmla="*/ 240 w 477" name="T92"/>
              <a:gd fmla="*/ 136 h 393" name="T93"/>
              <a:gd fmla="*/ 230 w 477" name="T94"/>
              <a:gd fmla="*/ 160 h 393" name="T95"/>
              <a:gd fmla="*/ 256 w 477" name="T96"/>
              <a:gd fmla="*/ 160 h 393" name="T97"/>
              <a:gd fmla="*/ 247 w 477" name="T98"/>
              <a:gd fmla="*/ 136 h 393" name="T99"/>
              <a:gd fmla="*/ 321 w 477" name="T100"/>
              <a:gd fmla="*/ 130 h 393" name="T101"/>
              <a:gd fmla="*/ 330 w 477" name="T102"/>
              <a:gd fmla="*/ 22 h 393" name="T103"/>
              <a:gd fmla="*/ 337 w 477" name="T104"/>
              <a:gd fmla="*/ 7 h 393" name="T105"/>
              <a:gd fmla="*/ 155 w 477" name="T106"/>
              <a:gd fmla="*/ 0 h 393" name="T107"/>
              <a:gd fmla="*/ 148 w 477" name="T108"/>
              <a:gd fmla="*/ 15 h 393" name="T109"/>
              <a:gd fmla="*/ 181 w 477" name="T110"/>
              <a:gd fmla="*/ 36 h 393" name="T111"/>
              <a:gd fmla="*/ 297 w 477" name="T112"/>
              <a:gd fmla="*/ 30 h 393" name="T113"/>
              <a:gd fmla="*/ 304 w 477" name="T114"/>
              <a:gd fmla="*/ 115 h 393" name="T115"/>
              <a:gd fmla="*/ 188 w 477" name="T116"/>
              <a:gd fmla="*/ 121 h 393" name="T117"/>
              <a:gd fmla="*/ 181 w 477" name="T118"/>
              <a:gd fmla="*/ 36 h 39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93" w="477">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606992204"/>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2"/>
                                        </p:tgtEl>
                                        <p:attrNameLst>
                                          <p:attrName>style.visibility</p:attrName>
                                        </p:attrNameLst>
                                      </p:cBhvr>
                                      <p:to>
                                        <p:strVal val="visible"/>
                                      </p:to>
                                    </p:set>
                                    <p:animEffect filter="wipe(left)" transition="in">
                                      <p:cBhvr>
                                        <p:cTn dur="500" id="7"/>
                                        <p:tgtEl>
                                          <p:spTgt spid="22"/>
                                        </p:tgtEl>
                                      </p:cBhvr>
                                    </p:animEffect>
                                  </p:childTnLst>
                                </p:cTn>
                              </p:par>
                              <p:par>
                                <p:cTn fill="hold" id="8" nodeType="withEffect" presetClass="entr" presetID="22" presetSubtype="1">
                                  <p:stCondLst>
                                    <p:cond delay="250"/>
                                  </p:stCondLst>
                                  <p:childTnLst>
                                    <p:set>
                                      <p:cBhvr>
                                        <p:cTn dur="1" fill="hold" id="9">
                                          <p:stCondLst>
                                            <p:cond delay="0"/>
                                          </p:stCondLst>
                                        </p:cTn>
                                        <p:tgtEl>
                                          <p:spTgt spid="30"/>
                                        </p:tgtEl>
                                        <p:attrNameLst>
                                          <p:attrName>style.visibility</p:attrName>
                                        </p:attrNameLst>
                                      </p:cBhvr>
                                      <p:to>
                                        <p:strVal val="visible"/>
                                      </p:to>
                                    </p:set>
                                    <p:animEffect filter="wipe(up)" transition="in">
                                      <p:cBhvr>
                                        <p:cTn dur="500" id="10"/>
                                        <p:tgtEl>
                                          <p:spTgt spid="30"/>
                                        </p:tgtEl>
                                      </p:cBhvr>
                                    </p:animEffect>
                                  </p:childTnLst>
                                </p:cTn>
                              </p:par>
                              <p:par>
                                <p:cTn fill="hold" id="11" nodeType="withEffect" presetClass="entr" presetID="22" presetSubtype="2">
                                  <p:stCondLst>
                                    <p:cond delay="500"/>
                                  </p:stCondLst>
                                  <p:childTnLst>
                                    <p:set>
                                      <p:cBhvr>
                                        <p:cTn dur="1" fill="hold" id="12">
                                          <p:stCondLst>
                                            <p:cond delay="0"/>
                                          </p:stCondLst>
                                        </p:cTn>
                                        <p:tgtEl>
                                          <p:spTgt spid="26"/>
                                        </p:tgtEl>
                                        <p:attrNameLst>
                                          <p:attrName>style.visibility</p:attrName>
                                        </p:attrNameLst>
                                      </p:cBhvr>
                                      <p:to>
                                        <p:strVal val="visible"/>
                                      </p:to>
                                    </p:set>
                                    <p:animEffect filter="wipe(right)" transition="in">
                                      <p:cBhvr>
                                        <p:cTn dur="500" id="13"/>
                                        <p:tgtEl>
                                          <p:spTgt spid="26"/>
                                        </p:tgtEl>
                                      </p:cBhvr>
                                    </p:animEffect>
                                  </p:childTnLst>
                                </p:cTn>
                              </p:par>
                              <p:par>
                                <p:cTn fill="hold" id="14" nodeType="withEffect" presetClass="entr" presetID="22" presetSubtype="4">
                                  <p:stCondLst>
                                    <p:cond delay="750"/>
                                  </p:stCondLst>
                                  <p:childTnLst>
                                    <p:set>
                                      <p:cBhvr>
                                        <p:cTn dur="1" fill="hold" id="15">
                                          <p:stCondLst>
                                            <p:cond delay="0"/>
                                          </p:stCondLst>
                                        </p:cTn>
                                        <p:tgtEl>
                                          <p:spTgt spid="34"/>
                                        </p:tgtEl>
                                        <p:attrNameLst>
                                          <p:attrName>style.visibility</p:attrName>
                                        </p:attrNameLst>
                                      </p:cBhvr>
                                      <p:to>
                                        <p:strVal val="visible"/>
                                      </p:to>
                                    </p:set>
                                    <p:animEffect filter="wipe(down)" transition="in">
                                      <p:cBhvr>
                                        <p:cTn dur="500" id="16"/>
                                        <p:tgtEl>
                                          <p:spTgt spid="34"/>
                                        </p:tgtEl>
                                      </p:cBhvr>
                                    </p:animEffect>
                                  </p:childTnLst>
                                </p:cTn>
                              </p:par>
                              <p:par>
                                <p:cTn fill="hold" id="17" nodeType="withEffect" presetClass="entr" presetID="52" presetSubtype="0">
                                  <p:stCondLst>
                                    <p:cond delay="750"/>
                                  </p:stCondLst>
                                  <p:childTnLst>
                                    <p:set>
                                      <p:cBhvr>
                                        <p:cTn dur="1" fill="hold" id="18">
                                          <p:stCondLst>
                                            <p:cond delay="0"/>
                                          </p:stCondLst>
                                        </p:cTn>
                                        <p:tgtEl>
                                          <p:spTgt spid="44"/>
                                        </p:tgtEl>
                                        <p:attrNameLst>
                                          <p:attrName>style.visibility</p:attrName>
                                        </p:attrNameLst>
                                      </p:cBhvr>
                                      <p:to>
                                        <p:strVal val="visible"/>
                                      </p:to>
                                    </p:set>
                                    <p:animScale>
                                      <p:cBhvr>
                                        <p:cTn decel="50000" dur="1000" fill="hold" id="19">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0">
                                          <p:stCondLst>
                                            <p:cond delay="0"/>
                                          </p:stCondLst>
                                        </p:cTn>
                                        <p:tgtEl>
                                          <p:spTgt spid="44"/>
                                        </p:tgtEl>
                                        <p:attrNameLst>
                                          <p:attrName>ppt_x</p:attrName>
                                          <p:attrName>ppt_y</p:attrName>
                                        </p:attrNameLst>
                                      </p:cBhvr>
                                    </p:animMotion>
                                    <p:animEffect filter="fade" transition="in">
                                      <p:cBhvr>
                                        <p:cTn dur="1000" id="21"/>
                                        <p:tgtEl>
                                          <p:spTgt spid="44"/>
                                        </p:tgtEl>
                                      </p:cBhvr>
                                    </p:animEffect>
                                  </p:childTnLst>
                                </p:cTn>
                              </p:par>
                              <p:par>
                                <p:cTn fill="hold" id="22" nodeType="withEffect" presetClass="entr" presetID="52" presetSubtype="0">
                                  <p:stCondLst>
                                    <p:cond delay="1000"/>
                                  </p:stCondLst>
                                  <p:childTnLst>
                                    <p:set>
                                      <p:cBhvr>
                                        <p:cTn dur="1" fill="hold" id="23">
                                          <p:stCondLst>
                                            <p:cond delay="0"/>
                                          </p:stCondLst>
                                        </p:cTn>
                                        <p:tgtEl>
                                          <p:spTgt spid="38"/>
                                        </p:tgtEl>
                                        <p:attrNameLst>
                                          <p:attrName>style.visibility</p:attrName>
                                        </p:attrNameLst>
                                      </p:cBhvr>
                                      <p:to>
                                        <p:strVal val="visible"/>
                                      </p:to>
                                    </p:set>
                                    <p:animScale>
                                      <p:cBhvr>
                                        <p:cTn decel="50000" dur="1000" fill="hold" id="24">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5">
                                          <p:stCondLst>
                                            <p:cond delay="0"/>
                                          </p:stCondLst>
                                        </p:cTn>
                                        <p:tgtEl>
                                          <p:spTgt spid="38"/>
                                        </p:tgtEl>
                                        <p:attrNameLst>
                                          <p:attrName>ppt_x</p:attrName>
                                          <p:attrName>ppt_y</p:attrName>
                                        </p:attrNameLst>
                                      </p:cBhvr>
                                    </p:animMotion>
                                    <p:animEffect filter="fade" transition="in">
                                      <p:cBhvr>
                                        <p:cTn dur="1000" id="26"/>
                                        <p:tgtEl>
                                          <p:spTgt spid="38"/>
                                        </p:tgtEl>
                                      </p:cBhvr>
                                    </p:animEffect>
                                  </p:childTnLst>
                                </p:cTn>
                              </p:par>
                              <p:par>
                                <p:cTn fill="hold" id="27" nodeType="withEffect" presetClass="entr" presetID="52" presetSubtype="0">
                                  <p:stCondLst>
                                    <p:cond delay="1250"/>
                                  </p:stCondLst>
                                  <p:childTnLst>
                                    <p:set>
                                      <p:cBhvr>
                                        <p:cTn dur="1" fill="hold" id="28">
                                          <p:stCondLst>
                                            <p:cond delay="0"/>
                                          </p:stCondLst>
                                        </p:cTn>
                                        <p:tgtEl>
                                          <p:spTgt spid="41"/>
                                        </p:tgtEl>
                                        <p:attrNameLst>
                                          <p:attrName>style.visibility</p:attrName>
                                        </p:attrNameLst>
                                      </p:cBhvr>
                                      <p:to>
                                        <p:strVal val="visible"/>
                                      </p:to>
                                    </p:set>
                                    <p:animScale>
                                      <p:cBhvr>
                                        <p:cTn decel="50000" dur="1000" fill="hold" id="29">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0">
                                          <p:stCondLst>
                                            <p:cond delay="0"/>
                                          </p:stCondLst>
                                        </p:cTn>
                                        <p:tgtEl>
                                          <p:spTgt spid="41"/>
                                        </p:tgtEl>
                                        <p:attrNameLst>
                                          <p:attrName>ppt_x</p:attrName>
                                          <p:attrName>ppt_y</p:attrName>
                                        </p:attrNameLst>
                                      </p:cBhvr>
                                    </p:animMotion>
                                    <p:animEffect filter="fade" transition="in">
                                      <p:cBhvr>
                                        <p:cTn dur="1000" id="31"/>
                                        <p:tgtEl>
                                          <p:spTgt spid="41"/>
                                        </p:tgtEl>
                                      </p:cBhvr>
                                    </p:animEffect>
                                  </p:childTnLst>
                                </p:cTn>
                              </p:par>
                              <p:par>
                                <p:cTn fill="hold" id="32" nodeType="withEffect" presetClass="entr" presetID="52" presetSubtype="0">
                                  <p:stCondLst>
                                    <p:cond delay="1500"/>
                                  </p:stCondLst>
                                  <p:childTnLst>
                                    <p:set>
                                      <p:cBhvr>
                                        <p:cTn dur="1" fill="hold" id="33">
                                          <p:stCondLst>
                                            <p:cond delay="0"/>
                                          </p:stCondLst>
                                        </p:cTn>
                                        <p:tgtEl>
                                          <p:spTgt spid="68"/>
                                        </p:tgtEl>
                                        <p:attrNameLst>
                                          <p:attrName>style.visibility</p:attrName>
                                        </p:attrNameLst>
                                      </p:cBhvr>
                                      <p:to>
                                        <p:strVal val="visible"/>
                                      </p:to>
                                    </p:set>
                                    <p:animScale>
                                      <p:cBhvr>
                                        <p:cTn decel="50000" dur="1000" fill="hold" id="34">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68"/>
                                        </p:tgtEl>
                                        <p:attrNameLst>
                                          <p:attrName>ppt_x</p:attrName>
                                          <p:attrName>ppt_y</p:attrName>
                                        </p:attrNameLst>
                                      </p:cBhvr>
                                    </p:animMotion>
                                    <p:animEffect filter="fade" transition="in">
                                      <p:cBhvr>
                                        <p:cTn dur="1000" id="36"/>
                                        <p:tgtEl>
                                          <p:spTgt spid="68"/>
                                        </p:tgtEl>
                                      </p:cBhvr>
                                    </p:animEffect>
                                  </p:childTnLst>
                                </p:cTn>
                              </p:par>
                              <p:par>
                                <p:cTn fill="hold" id="37" nodeType="withEffect" presetClass="entr" presetID="2" presetSubtype="2">
                                  <p:stCondLst>
                                    <p:cond delay="2000"/>
                                  </p:stCondLst>
                                  <p:childTnLst>
                                    <p:set>
                                      <p:cBhvr>
                                        <p:cTn dur="1" fill="hold" id="38">
                                          <p:stCondLst>
                                            <p:cond delay="0"/>
                                          </p:stCondLst>
                                        </p:cTn>
                                        <p:tgtEl>
                                          <p:spTgt spid="47"/>
                                        </p:tgtEl>
                                        <p:attrNameLst>
                                          <p:attrName>style.visibility</p:attrName>
                                        </p:attrNameLst>
                                      </p:cBhvr>
                                      <p:to>
                                        <p:strVal val="visible"/>
                                      </p:to>
                                    </p:set>
                                    <p:anim calcmode="lin" valueType="num">
                                      <p:cBhvr additive="base">
                                        <p:cTn dur="500" fill="hold" id="39"/>
                                        <p:tgtEl>
                                          <p:spTgt spid="47"/>
                                        </p:tgtEl>
                                        <p:attrNameLst>
                                          <p:attrName>ppt_x</p:attrName>
                                        </p:attrNameLst>
                                      </p:cBhvr>
                                      <p:tavLst>
                                        <p:tav tm="0">
                                          <p:val>
                                            <p:strVal val="1+#ppt_w/2"/>
                                          </p:val>
                                        </p:tav>
                                        <p:tav tm="100000">
                                          <p:val>
                                            <p:strVal val="#ppt_x"/>
                                          </p:val>
                                        </p:tav>
                                      </p:tavLst>
                                    </p:anim>
                                    <p:anim calcmode="lin" valueType="num">
                                      <p:cBhvr additive="base">
                                        <p:cTn dur="500" fill="hold" id="40"/>
                                        <p:tgtEl>
                                          <p:spTgt spid="47"/>
                                        </p:tgtEl>
                                        <p:attrNameLst>
                                          <p:attrName>ppt_y</p:attrName>
                                        </p:attrNameLst>
                                      </p:cBhvr>
                                      <p:tavLst>
                                        <p:tav tm="0">
                                          <p:val>
                                            <p:strVal val="#ppt_y"/>
                                          </p:val>
                                        </p:tav>
                                        <p:tav tm="100000">
                                          <p:val>
                                            <p:strVal val="#ppt_y"/>
                                          </p:val>
                                        </p:tav>
                                      </p:tavLst>
                                    </p:anim>
                                  </p:childTnLst>
                                </p:cTn>
                              </p:par>
                              <p:par>
                                <p:cTn fill="hold" id="41" nodeType="withEffect" presetClass="entr" presetID="2" presetSubtype="8">
                                  <p:stCondLst>
                                    <p:cond delay="2000"/>
                                  </p:stCondLst>
                                  <p:childTnLst>
                                    <p:set>
                                      <p:cBhvr>
                                        <p:cTn dur="1" fill="hold" id="42">
                                          <p:stCondLst>
                                            <p:cond delay="0"/>
                                          </p:stCondLst>
                                        </p:cTn>
                                        <p:tgtEl>
                                          <p:spTgt spid="77"/>
                                        </p:tgtEl>
                                        <p:attrNameLst>
                                          <p:attrName>style.visibility</p:attrName>
                                        </p:attrNameLst>
                                      </p:cBhvr>
                                      <p:to>
                                        <p:strVal val="visible"/>
                                      </p:to>
                                    </p:set>
                                    <p:anim calcmode="lin" valueType="num">
                                      <p:cBhvr additive="base">
                                        <p:cTn dur="500" fill="hold" id="43"/>
                                        <p:tgtEl>
                                          <p:spTgt spid="77"/>
                                        </p:tgtEl>
                                        <p:attrNameLst>
                                          <p:attrName>ppt_x</p:attrName>
                                        </p:attrNameLst>
                                      </p:cBhvr>
                                      <p:tavLst>
                                        <p:tav tm="0">
                                          <p:val>
                                            <p:strVal val="0-#ppt_w/2"/>
                                          </p:val>
                                        </p:tav>
                                        <p:tav tm="100000">
                                          <p:val>
                                            <p:strVal val="#ppt_x"/>
                                          </p:val>
                                        </p:tav>
                                      </p:tavLst>
                                    </p:anim>
                                    <p:anim calcmode="lin" valueType="num">
                                      <p:cBhvr additive="base">
                                        <p:cTn dur="500" fill="hold" id="44"/>
                                        <p:tgtEl>
                                          <p:spTgt spid="77"/>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2000"/>
                                  </p:stCondLst>
                                  <p:childTnLst>
                                    <p:set>
                                      <p:cBhvr>
                                        <p:cTn dur="1" fill="hold" id="46">
                                          <p:stCondLst>
                                            <p:cond delay="0"/>
                                          </p:stCondLst>
                                        </p:cTn>
                                        <p:tgtEl>
                                          <p:spTgt spid="71"/>
                                        </p:tgtEl>
                                        <p:attrNameLst>
                                          <p:attrName>style.visibility</p:attrName>
                                        </p:attrNameLst>
                                      </p:cBhvr>
                                      <p:to>
                                        <p:strVal val="visible"/>
                                      </p:to>
                                    </p:set>
                                    <p:anim calcmode="lin" valueType="num">
                                      <p:cBhvr additive="base">
                                        <p:cTn dur="500" fill="hold" id="47"/>
                                        <p:tgtEl>
                                          <p:spTgt spid="71"/>
                                        </p:tgtEl>
                                        <p:attrNameLst>
                                          <p:attrName>ppt_x</p:attrName>
                                        </p:attrNameLst>
                                      </p:cBhvr>
                                      <p:tavLst>
                                        <p:tav tm="0">
                                          <p:val>
                                            <p:strVal val="1+#ppt_w/2"/>
                                          </p:val>
                                        </p:tav>
                                        <p:tav tm="100000">
                                          <p:val>
                                            <p:strVal val="#ppt_x"/>
                                          </p:val>
                                        </p:tav>
                                      </p:tavLst>
                                    </p:anim>
                                    <p:anim calcmode="lin" valueType="num">
                                      <p:cBhvr additive="base">
                                        <p:cTn dur="500" fill="hold" id="48"/>
                                        <p:tgtEl>
                                          <p:spTgt spid="71"/>
                                        </p:tgtEl>
                                        <p:attrNameLst>
                                          <p:attrName>ppt_y</p:attrName>
                                        </p:attrNameLst>
                                      </p:cBhvr>
                                      <p:tavLst>
                                        <p:tav tm="0">
                                          <p:val>
                                            <p:strVal val="#ppt_y"/>
                                          </p:val>
                                        </p:tav>
                                        <p:tav tm="100000">
                                          <p:val>
                                            <p:strVal val="#ppt_y"/>
                                          </p:val>
                                        </p:tav>
                                      </p:tavLst>
                                    </p:anim>
                                  </p:childTnLst>
                                </p:cTn>
                              </p:par>
                              <p:par>
                                <p:cTn fill="hold" id="49" nodeType="withEffect" presetClass="entr" presetID="2" presetSubtype="8">
                                  <p:stCondLst>
                                    <p:cond delay="2000"/>
                                  </p:stCondLst>
                                  <p:childTnLst>
                                    <p:set>
                                      <p:cBhvr>
                                        <p:cTn dur="1" fill="hold" id="50">
                                          <p:stCondLst>
                                            <p:cond delay="0"/>
                                          </p:stCondLst>
                                        </p:cTn>
                                        <p:tgtEl>
                                          <p:spTgt spid="74"/>
                                        </p:tgtEl>
                                        <p:attrNameLst>
                                          <p:attrName>style.visibility</p:attrName>
                                        </p:attrNameLst>
                                      </p:cBhvr>
                                      <p:to>
                                        <p:strVal val="visible"/>
                                      </p:to>
                                    </p:set>
                                    <p:anim calcmode="lin" valueType="num">
                                      <p:cBhvr additive="base">
                                        <p:cTn dur="500" fill="hold" id="51"/>
                                        <p:tgtEl>
                                          <p:spTgt spid="74"/>
                                        </p:tgtEl>
                                        <p:attrNameLst>
                                          <p:attrName>ppt_x</p:attrName>
                                        </p:attrNameLst>
                                      </p:cBhvr>
                                      <p:tavLst>
                                        <p:tav tm="0">
                                          <p:val>
                                            <p:strVal val="0-#ppt_w/2"/>
                                          </p:val>
                                        </p:tav>
                                        <p:tav tm="100000">
                                          <p:val>
                                            <p:strVal val="#ppt_x"/>
                                          </p:val>
                                        </p:tav>
                                      </p:tavLst>
                                    </p:anim>
                                    <p:anim calcmode="lin" valueType="num">
                                      <p:cBhvr additive="base">
                                        <p:cTn dur="500" fill="hold" id="52"/>
                                        <p:tgtEl>
                                          <p:spTgt spid="74"/>
                                        </p:tgtEl>
                                        <p:attrNameLst>
                                          <p:attrName>ppt_y</p:attrName>
                                        </p:attrNameLst>
                                      </p:cBhvr>
                                      <p:tavLst>
                                        <p:tav tm="0">
                                          <p:val>
                                            <p:strVal val="#ppt_y"/>
                                          </p:val>
                                        </p:tav>
                                        <p:tav tm="100000">
                                          <p:val>
                                            <p:strVal val="#ppt_y"/>
                                          </p:val>
                                        </p:tav>
                                      </p:tavLst>
                                    </p:anim>
                                  </p:childTnLst>
                                </p:cTn>
                              </p:par>
                              <p:par>
                                <p:cTn fill="hold" grpId="0" id="53" nodeType="withEffect" presetClass="entr" presetID="53" presetSubtype="0">
                                  <p:stCondLst>
                                    <p:cond delay="0"/>
                                  </p:stCondLst>
                                  <p:childTnLst>
                                    <p:set>
                                      <p:cBhvr>
                                        <p:cTn dur="1" fill="hold" id="54">
                                          <p:stCondLst>
                                            <p:cond delay="0"/>
                                          </p:stCondLst>
                                        </p:cTn>
                                        <p:tgtEl>
                                          <p:spTgt spid="80"/>
                                        </p:tgtEl>
                                        <p:attrNameLst>
                                          <p:attrName>style.visibility</p:attrName>
                                        </p:attrNameLst>
                                      </p:cBhvr>
                                      <p:to>
                                        <p:strVal val="visible"/>
                                      </p:to>
                                    </p:set>
                                    <p:anim calcmode="lin" valueType="num">
                                      <p:cBhvr>
                                        <p:cTn dur="500" fill="hold" id="55"/>
                                        <p:tgtEl>
                                          <p:spTgt spid="80"/>
                                        </p:tgtEl>
                                        <p:attrNameLst>
                                          <p:attrName>ppt_w</p:attrName>
                                        </p:attrNameLst>
                                      </p:cBhvr>
                                      <p:tavLst>
                                        <p:tav tm="0">
                                          <p:val>
                                            <p:fltVal val="0"/>
                                          </p:val>
                                        </p:tav>
                                        <p:tav tm="100000">
                                          <p:val>
                                            <p:strVal val="#ppt_w"/>
                                          </p:val>
                                        </p:tav>
                                      </p:tavLst>
                                    </p:anim>
                                    <p:anim calcmode="lin" valueType="num">
                                      <p:cBhvr>
                                        <p:cTn dur="500" fill="hold" id="56"/>
                                        <p:tgtEl>
                                          <p:spTgt spid="80"/>
                                        </p:tgtEl>
                                        <p:attrNameLst>
                                          <p:attrName>ppt_h</p:attrName>
                                        </p:attrNameLst>
                                      </p:cBhvr>
                                      <p:tavLst>
                                        <p:tav tm="0">
                                          <p:val>
                                            <p:fltVal val="0"/>
                                          </p:val>
                                        </p:tav>
                                        <p:tav tm="100000">
                                          <p:val>
                                            <p:strVal val="#ppt_h"/>
                                          </p:val>
                                        </p:tav>
                                      </p:tavLst>
                                    </p:anim>
                                    <p:animEffect filter="fade" transition="in">
                                      <p:cBhvr>
                                        <p:cTn dur="500" id="57"/>
                                        <p:tgtEl>
                                          <p:spTgt spid="80"/>
                                        </p:tgtEl>
                                      </p:cBhvr>
                                    </p:animEffect>
                                    <p:anim calcmode="lin" valueType="num">
                                      <p:cBhvr>
                                        <p:cTn dur="500" fill="hold" id="58"/>
                                        <p:tgtEl>
                                          <p:spTgt spid="80"/>
                                        </p:tgtEl>
                                        <p:attrNameLst>
                                          <p:attrName>ppt_x</p:attrName>
                                        </p:attrNameLst>
                                      </p:cBhvr>
                                      <p:tavLst>
                                        <p:tav tm="0">
                                          <p:val>
                                            <p:fltVal val="0.5"/>
                                          </p:val>
                                        </p:tav>
                                        <p:tav tm="100000">
                                          <p:val>
                                            <p:strVal val="#ppt_x"/>
                                          </p:val>
                                        </p:tav>
                                      </p:tavLst>
                                    </p:anim>
                                    <p:anim calcmode="lin" valueType="num">
                                      <p:cBhvr>
                                        <p:cTn dur="500" fill="hold" id="59"/>
                                        <p:tgtEl>
                                          <p:spTgt spid="80"/>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行业前景</a:t>
            </a:r>
          </a:p>
        </p:txBody>
      </p:sp>
      <p:sp>
        <p:nvSpPr>
          <p:cNvPr id="25" name="AutoShape 1"/>
          <p:cNvSpPr/>
          <p:nvPr/>
        </p:nvSpPr>
        <p:spPr bwMode="auto">
          <a:xfrm>
            <a:off x="1564349" y="1874398"/>
            <a:ext cx="13936928" cy="158221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defTabSz="452872">
              <a:lnSpc>
                <a:spcPct val="120000"/>
              </a:lnSpc>
              <a:spcBef>
                <a:spcPts val="1189"/>
              </a:spcBef>
              <a:defRPr/>
            </a:pPr>
            <a:r>
              <a:rPr altLang="en-US" lang="zh-CN" sz="2000">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 adipiscing quis orci. Integer condimentum leo ut erat ultrices mollis. Nunc ut quam adipiscing, elementum enim ac</a:t>
            </a:r>
          </a:p>
        </p:txBody>
      </p:sp>
      <p:grpSp>
        <p:nvGrpSpPr>
          <p:cNvPr id="26" name="组合 25"/>
          <p:cNvGrpSpPr/>
          <p:nvPr/>
        </p:nvGrpSpPr>
        <p:grpSpPr>
          <a:xfrm>
            <a:off x="1708785" y="3687960"/>
            <a:ext cx="4470838" cy="4460580"/>
            <a:chOff x="2441575" y="5281613"/>
            <a:chExt cx="6388100" cy="6388100"/>
          </a:xfrm>
        </p:grpSpPr>
        <p:graphicFrame>
          <p:nvGraphicFramePr>
            <p:cNvPr id="27" name="Object 4"/>
            <p:cNvGraphicFramePr>
              <a:graphicFrameLocks noChangeAspect="1"/>
            </p:cNvGraphicFramePr>
            <p:nvPr>
              <p:extLst>
                <p:ext uri="{D42A27DB-BD31-4B8C-83A1-F6EECF244321}">
                  <p14:modId val="75155812"/>
                </p:ext>
              </p:extLst>
            </p:nvPr>
          </p:nvGraphicFramePr>
          <p:xfrm>
            <a:off x="2441575" y="5281613"/>
            <a:ext cx="6388100" cy="6388100"/>
          </p:xfrm>
          <a:graphic>
            <a:graphicData uri="http://schemas.openxmlformats.org/drawingml/2006/chart">
              <c:chart xmlns:c="http://schemas.openxmlformats.org/drawingml/2006/chart" r:id="rId3"/>
            </a:graphicData>
          </a:graphic>
        </p:graphicFrame>
        <p:sp>
          <p:nvSpPr>
            <p:cNvPr id="28" name="AutoShape 5"/>
            <p:cNvSpPr/>
            <p:nvPr/>
          </p:nvSpPr>
          <p:spPr bwMode="auto">
            <a:xfrm>
              <a:off x="2946400" y="8189913"/>
              <a:ext cx="1079500" cy="9779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gn="l">
                <a:defRPr/>
              </a:pPr>
              <a:r>
                <a:rPr lang="es-ES" sz="2800">
                  <a:solidFill>
                    <a:srgbClr val="FFFFFF"/>
                  </a:solidFill>
                  <a:latin charset="-122" pitchFamily="34" typeface="微软雅黑"/>
                  <a:ea charset="-122" pitchFamily="34" typeface="微软雅黑"/>
                  <a:cs typeface="Lato"/>
                  <a:sym charset="0" typeface="Lato"/>
                </a:rPr>
                <a:t>25</a:t>
              </a:r>
            </a:p>
          </p:txBody>
        </p:sp>
        <p:sp>
          <p:nvSpPr>
            <p:cNvPr id="29" name="AutoShape 6"/>
            <p:cNvSpPr/>
            <p:nvPr/>
          </p:nvSpPr>
          <p:spPr bwMode="auto">
            <a:xfrm>
              <a:off x="3587750" y="8346480"/>
              <a:ext cx="546100" cy="6350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gn="l">
                <a:defRPr/>
              </a:pPr>
              <a:r>
                <a:rPr lang="es-ES" sz="3600">
                  <a:solidFill>
                    <a:srgbClr val="FFFFFF"/>
                  </a:solidFill>
                  <a:latin charset="-122" pitchFamily="34" typeface="微软雅黑"/>
                  <a:ea charset="-122" pitchFamily="34" typeface="微软雅黑"/>
                  <a:cs typeface="Lato"/>
                  <a:sym charset="0" typeface="Lato"/>
                </a:rPr>
                <a:t>%</a:t>
              </a:r>
            </a:p>
          </p:txBody>
        </p:sp>
        <p:sp>
          <p:nvSpPr>
            <p:cNvPr id="30" name="AutoShape 7"/>
            <p:cNvSpPr/>
            <p:nvPr/>
          </p:nvSpPr>
          <p:spPr bwMode="auto">
            <a:xfrm>
              <a:off x="6096000" y="6831013"/>
              <a:ext cx="1079500" cy="9779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gn="l">
                <a:defRPr/>
              </a:pPr>
              <a:r>
                <a:rPr lang="es-ES" sz="2800">
                  <a:solidFill>
                    <a:srgbClr val="FFFFFF"/>
                  </a:solidFill>
                  <a:latin charset="-122" pitchFamily="34" typeface="微软雅黑"/>
                  <a:ea charset="-122" pitchFamily="34" typeface="微软雅黑"/>
                  <a:cs typeface="Lato"/>
                  <a:sym charset="0" typeface="Lato"/>
                </a:rPr>
                <a:t>25</a:t>
              </a:r>
            </a:p>
          </p:txBody>
        </p:sp>
        <p:sp>
          <p:nvSpPr>
            <p:cNvPr id="31" name="AutoShape 8"/>
            <p:cNvSpPr/>
            <p:nvPr/>
          </p:nvSpPr>
          <p:spPr bwMode="auto">
            <a:xfrm>
              <a:off x="6709948" y="6950914"/>
              <a:ext cx="546100" cy="6350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gn="l">
                <a:defRPr/>
              </a:pPr>
              <a:r>
                <a:rPr lang="es-ES" sz="3600">
                  <a:solidFill>
                    <a:srgbClr val="FFFFFF"/>
                  </a:solidFill>
                  <a:latin charset="-122" pitchFamily="34" typeface="微软雅黑"/>
                  <a:ea charset="-122" pitchFamily="34" typeface="微软雅黑"/>
                  <a:cs typeface="Lato"/>
                  <a:sym charset="0" typeface="Lato"/>
                </a:rPr>
                <a:t>%</a:t>
              </a:r>
            </a:p>
          </p:txBody>
        </p:sp>
        <p:sp>
          <p:nvSpPr>
            <p:cNvPr id="32" name="AutoShape 9"/>
            <p:cNvSpPr/>
            <p:nvPr/>
          </p:nvSpPr>
          <p:spPr bwMode="auto">
            <a:xfrm>
              <a:off x="5359400" y="9828213"/>
              <a:ext cx="1079500" cy="9779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gn="l">
                <a:defRPr/>
              </a:pPr>
              <a:r>
                <a:rPr lang="es-ES" sz="2800">
                  <a:solidFill>
                    <a:srgbClr val="FFFFFF"/>
                  </a:solidFill>
                  <a:latin charset="-122" pitchFamily="34" typeface="微软雅黑"/>
                  <a:ea charset="-122" pitchFamily="34" typeface="微软雅黑"/>
                  <a:cs typeface="Lato"/>
                  <a:sym charset="0" typeface="Lato"/>
                </a:rPr>
                <a:t>25</a:t>
              </a:r>
            </a:p>
          </p:txBody>
        </p:sp>
        <p:sp>
          <p:nvSpPr>
            <p:cNvPr id="33" name="AutoShape 10"/>
            <p:cNvSpPr/>
            <p:nvPr/>
          </p:nvSpPr>
          <p:spPr bwMode="auto">
            <a:xfrm>
              <a:off x="6089649" y="9968733"/>
              <a:ext cx="546100" cy="6350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gn="l">
                <a:defRPr/>
              </a:pPr>
              <a:r>
                <a:rPr lang="es-ES" sz="3600">
                  <a:solidFill>
                    <a:srgbClr val="FFFFFF"/>
                  </a:solidFill>
                  <a:latin charset="-122" pitchFamily="34" typeface="微软雅黑"/>
                  <a:ea charset="-122" pitchFamily="34" typeface="微软雅黑"/>
                  <a:cs typeface="Lato"/>
                  <a:sym charset="0" typeface="Lato"/>
                </a:rPr>
                <a:t>%</a:t>
              </a:r>
            </a:p>
          </p:txBody>
        </p:sp>
        <p:sp>
          <p:nvSpPr>
            <p:cNvPr id="34" name="AutoShape 11"/>
            <p:cNvSpPr/>
            <p:nvPr/>
          </p:nvSpPr>
          <p:spPr bwMode="auto">
            <a:xfrm>
              <a:off x="4343400" y="6107113"/>
              <a:ext cx="1079500" cy="9779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gn="l">
                <a:defRPr/>
              </a:pPr>
              <a:r>
                <a:rPr lang="es-ES" sz="2800">
                  <a:solidFill>
                    <a:srgbClr val="FFFFFF"/>
                  </a:solidFill>
                  <a:latin charset="-122" pitchFamily="34" typeface="微软雅黑"/>
                  <a:ea charset="-122" pitchFamily="34" typeface="微软雅黑"/>
                  <a:cs typeface="Lato"/>
                  <a:sym charset="0" typeface="Lato"/>
                </a:rPr>
                <a:t>5</a:t>
              </a:r>
            </a:p>
          </p:txBody>
        </p:sp>
        <p:sp>
          <p:nvSpPr>
            <p:cNvPr id="35" name="AutoShape 12"/>
            <p:cNvSpPr/>
            <p:nvPr/>
          </p:nvSpPr>
          <p:spPr bwMode="auto">
            <a:xfrm>
              <a:off x="4813300" y="6367463"/>
              <a:ext cx="546100" cy="6350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gn="l">
                <a:defRPr/>
              </a:pPr>
              <a:r>
                <a:rPr lang="es-ES" sz="3600">
                  <a:solidFill>
                    <a:srgbClr val="FFFFFF"/>
                  </a:solidFill>
                  <a:latin charset="-122" pitchFamily="34" typeface="微软雅黑"/>
                  <a:ea charset="-122" pitchFamily="34" typeface="微软雅黑"/>
                  <a:cs typeface="Lato"/>
                  <a:sym charset="0" typeface="Lato"/>
                </a:rPr>
                <a:t>%</a:t>
              </a:r>
            </a:p>
          </p:txBody>
        </p:sp>
      </p:grpSp>
      <p:grpSp>
        <p:nvGrpSpPr>
          <p:cNvPr id="36" name="组合 35"/>
          <p:cNvGrpSpPr/>
          <p:nvPr/>
        </p:nvGrpSpPr>
        <p:grpSpPr>
          <a:xfrm>
            <a:off x="7786191" y="3702456"/>
            <a:ext cx="7723973" cy="935482"/>
            <a:chOff x="11125200" y="5302375"/>
            <a:chExt cx="11036300" cy="1339725"/>
          </a:xfrm>
        </p:grpSpPr>
        <p:sp>
          <p:nvSpPr>
            <p:cNvPr id="37" name="AutoShape 13"/>
            <p:cNvSpPr/>
            <p:nvPr/>
          </p:nvSpPr>
          <p:spPr bwMode="auto">
            <a:xfrm>
              <a:off x="12369800" y="6464300"/>
              <a:ext cx="9791700" cy="101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38" name="AutoShape 14"/>
            <p:cNvSpPr/>
            <p:nvPr/>
          </p:nvSpPr>
          <p:spPr bwMode="auto">
            <a:xfrm>
              <a:off x="11125200" y="6388100"/>
              <a:ext cx="6350000" cy="2540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solidFill>
              <a:schemeClr val="accent1"/>
            </a:solidFill>
            <a:ln>
              <a:noFill/>
            </a:ln>
            <a:effectLs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39" name="AutoShape 15"/>
            <p:cNvSpPr/>
            <p:nvPr/>
          </p:nvSpPr>
          <p:spPr bwMode="auto">
            <a:xfrm>
              <a:off x="11125200" y="5465912"/>
              <a:ext cx="9401520" cy="86868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defTabSz="452872">
                <a:spcBef>
                  <a:spcPts val="1189"/>
                </a:spcBef>
                <a:defRPr/>
              </a:pPr>
              <a:r>
                <a:rPr altLang="en-US" lang="zh-CN">
                  <a:solidFill>
                    <a:schemeClr val="tx2"/>
                  </a:solidFill>
                  <a:latin charset="-122" pitchFamily="34" typeface="微软雅黑"/>
                  <a:ea charset="-122" pitchFamily="34" typeface="微软雅黑"/>
                  <a:cs typeface="Lato"/>
                  <a:sym charset="0" typeface="Lato"/>
                </a:rPr>
                <a:t>输入您的内容输入您的内容输入您的内容输入您的内容</a:t>
              </a:r>
            </a:p>
          </p:txBody>
        </p:sp>
        <p:sp>
          <p:nvSpPr>
            <p:cNvPr id="40" name="AutoShape 16"/>
            <p:cNvSpPr/>
            <p:nvPr/>
          </p:nvSpPr>
          <p:spPr bwMode="auto">
            <a:xfrm>
              <a:off x="11125200" y="5302375"/>
              <a:ext cx="2311400" cy="88540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spcBef>
                  <a:spcPts val="1189"/>
                </a:spcBef>
                <a:defRPr/>
              </a:pPr>
              <a:r>
                <a:rPr altLang="en-US" b="1" lang="zh-CN" sz="2400">
                  <a:solidFill>
                    <a:schemeClr val="accent1"/>
                  </a:solidFill>
                  <a:latin charset="-122" pitchFamily="34" typeface="微软雅黑"/>
                  <a:ea charset="-122" pitchFamily="34" typeface="微软雅黑"/>
                  <a:cs typeface="Gill Sans"/>
                </a:rPr>
                <a:t>发展趋势</a:t>
              </a:r>
            </a:p>
          </p:txBody>
        </p:sp>
      </p:grpSp>
      <p:grpSp>
        <p:nvGrpSpPr>
          <p:cNvPr id="41" name="组合 40"/>
          <p:cNvGrpSpPr/>
          <p:nvPr/>
        </p:nvGrpSpPr>
        <p:grpSpPr>
          <a:xfrm>
            <a:off x="7786191" y="4752753"/>
            <a:ext cx="7723973" cy="922739"/>
            <a:chOff x="11125200" y="6806525"/>
            <a:chExt cx="11036300" cy="1321475"/>
          </a:xfrm>
        </p:grpSpPr>
        <p:sp>
          <p:nvSpPr>
            <p:cNvPr id="42" name="AutoShape 17"/>
            <p:cNvSpPr/>
            <p:nvPr/>
          </p:nvSpPr>
          <p:spPr bwMode="auto">
            <a:xfrm>
              <a:off x="12369800" y="7950200"/>
              <a:ext cx="9791700" cy="101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43" name="AutoShape 18"/>
            <p:cNvSpPr/>
            <p:nvPr/>
          </p:nvSpPr>
          <p:spPr bwMode="auto">
            <a:xfrm>
              <a:off x="11125200" y="7874000"/>
              <a:ext cx="7569200" cy="2540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solidFill>
              <a:schemeClr val="accent2"/>
            </a:solidFill>
            <a:ln>
              <a:noFill/>
            </a:ln>
            <a:effectLs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44" name="AutoShape 19"/>
            <p:cNvSpPr/>
            <p:nvPr/>
          </p:nvSpPr>
          <p:spPr bwMode="auto">
            <a:xfrm>
              <a:off x="11125200" y="7400217"/>
              <a:ext cx="8578419" cy="27375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defTabSz="452872">
                <a:spcBef>
                  <a:spcPts val="1189"/>
                </a:spcBef>
                <a:defRPr/>
              </a:pPr>
              <a:r>
                <a:rPr altLang="en-US" lang="zh-CN">
                  <a:solidFill>
                    <a:schemeClr val="tx2"/>
                  </a:solidFill>
                  <a:latin charset="-122" pitchFamily="34" typeface="微软雅黑"/>
                  <a:ea charset="-122" pitchFamily="34" typeface="微软雅黑"/>
                  <a:cs typeface="Lato"/>
                  <a:sym charset="0" typeface="Lato"/>
                </a:rPr>
                <a:t>输入您的内容输入您的内容输入您的内容输入您的内容</a:t>
              </a:r>
            </a:p>
          </p:txBody>
        </p:sp>
        <p:sp>
          <p:nvSpPr>
            <p:cNvPr id="45" name="AutoShape 20"/>
            <p:cNvSpPr/>
            <p:nvPr/>
          </p:nvSpPr>
          <p:spPr bwMode="auto">
            <a:xfrm>
              <a:off x="11125200" y="6806525"/>
              <a:ext cx="3556000" cy="368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spcBef>
                  <a:spcPts val="1189"/>
                </a:spcBef>
                <a:defRPr/>
              </a:pPr>
              <a:r>
                <a:rPr altLang="en-US" b="1" lang="zh-CN" sz="2400">
                  <a:solidFill>
                    <a:schemeClr val="accent2"/>
                  </a:solidFill>
                  <a:latin charset="-122" pitchFamily="34" typeface="微软雅黑"/>
                  <a:ea charset="-122" pitchFamily="34" typeface="微软雅黑"/>
                  <a:cs typeface="Gill Sans"/>
                </a:rPr>
                <a:t>消费者习惯</a:t>
              </a:r>
            </a:p>
          </p:txBody>
        </p:sp>
      </p:grpSp>
      <p:grpSp>
        <p:nvGrpSpPr>
          <p:cNvPr id="46" name="组合 45"/>
          <p:cNvGrpSpPr/>
          <p:nvPr/>
        </p:nvGrpSpPr>
        <p:grpSpPr>
          <a:xfrm>
            <a:off x="7786191" y="5832875"/>
            <a:ext cx="7723973" cy="897902"/>
            <a:chOff x="11125200" y="8353394"/>
            <a:chExt cx="11036300" cy="1285906"/>
          </a:xfrm>
        </p:grpSpPr>
        <p:sp>
          <p:nvSpPr>
            <p:cNvPr id="47" name="AutoShape 21"/>
            <p:cNvSpPr/>
            <p:nvPr/>
          </p:nvSpPr>
          <p:spPr bwMode="auto">
            <a:xfrm>
              <a:off x="12369800" y="9486900"/>
              <a:ext cx="9791700" cy="101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48" name="AutoShape 22"/>
            <p:cNvSpPr/>
            <p:nvPr/>
          </p:nvSpPr>
          <p:spPr bwMode="auto">
            <a:xfrm>
              <a:off x="11125200" y="9478464"/>
              <a:ext cx="7858205" cy="1608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solidFill>
              <a:schemeClr val="accent6"/>
            </a:solidFill>
            <a:ln w="12700">
              <a:miter lim="400000"/>
            </a:ln>
            <a:extLst/>
          </p:spPr>
          <p:txBody>
            <a:bodyPr anchor="ctr" bIns="0" lIns="0" rIns="0" tIns="0"/>
            <a:lstStyle/>
            <a:p>
              <a:endParaRPr lang="es-ES" sz="2200">
                <a:solidFill>
                  <a:srgbClr val="FFFFFF"/>
                </a:solidFill>
                <a:latin charset="-122" pitchFamily="34" typeface="微软雅黑"/>
                <a:ea charset="-122" pitchFamily="34" typeface="微软雅黑"/>
              </a:endParaRPr>
            </a:p>
          </p:txBody>
        </p:sp>
        <p:sp>
          <p:nvSpPr>
            <p:cNvPr id="49" name="AutoShape 23"/>
            <p:cNvSpPr/>
            <p:nvPr/>
          </p:nvSpPr>
          <p:spPr bwMode="auto">
            <a:xfrm>
              <a:off x="11125200" y="8947086"/>
              <a:ext cx="8578419" cy="26358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defTabSz="452872">
                <a:spcBef>
                  <a:spcPts val="1189"/>
                </a:spcBef>
                <a:defRPr/>
              </a:pPr>
              <a:r>
                <a:rPr altLang="en-US" lang="zh-CN">
                  <a:solidFill>
                    <a:schemeClr val="tx2"/>
                  </a:solidFill>
                  <a:latin charset="-122" pitchFamily="34" typeface="微软雅黑"/>
                  <a:ea charset="-122" pitchFamily="34" typeface="微软雅黑"/>
                  <a:cs typeface="Lato"/>
                  <a:sym charset="0" typeface="Lato"/>
                </a:rPr>
                <a:t>输入您的内容输入您的内容输入您的内容输入您的内容</a:t>
              </a:r>
            </a:p>
          </p:txBody>
        </p:sp>
        <p:sp>
          <p:nvSpPr>
            <p:cNvPr id="50" name="AutoShape 24"/>
            <p:cNvSpPr/>
            <p:nvPr/>
          </p:nvSpPr>
          <p:spPr bwMode="auto">
            <a:xfrm>
              <a:off x="11125200" y="8353394"/>
              <a:ext cx="3556000" cy="3683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spcBef>
                  <a:spcPts val="1189"/>
                </a:spcBef>
                <a:defRPr/>
              </a:pPr>
              <a:r>
                <a:rPr altLang="en-US" b="1" lang="zh-CN" sz="2400">
                  <a:solidFill>
                    <a:schemeClr val="accent6"/>
                  </a:solidFill>
                  <a:latin charset="-122" pitchFamily="34" typeface="微软雅黑"/>
                  <a:ea charset="-122" pitchFamily="34" typeface="微软雅黑"/>
                  <a:cs typeface="Gill Sans"/>
                </a:rPr>
                <a:t>政策扶持</a:t>
              </a:r>
            </a:p>
          </p:txBody>
        </p:sp>
      </p:grpSp>
      <p:grpSp>
        <p:nvGrpSpPr>
          <p:cNvPr id="51" name="组合 50"/>
          <p:cNvGrpSpPr/>
          <p:nvPr/>
        </p:nvGrpSpPr>
        <p:grpSpPr>
          <a:xfrm>
            <a:off x="7786191" y="6912990"/>
            <a:ext cx="7723973" cy="944014"/>
            <a:chOff x="11125200" y="9900256"/>
            <a:chExt cx="11036300" cy="1351944"/>
          </a:xfrm>
        </p:grpSpPr>
        <p:sp>
          <p:nvSpPr>
            <p:cNvPr id="52" name="AutoShape 25"/>
            <p:cNvSpPr/>
            <p:nvPr/>
          </p:nvSpPr>
          <p:spPr bwMode="auto">
            <a:xfrm>
              <a:off x="12369800" y="11074400"/>
              <a:ext cx="9791700" cy="101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solidFill>
              <a:srgbClr val="ACACAC"/>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53" name="AutoShape 26"/>
            <p:cNvSpPr/>
            <p:nvPr/>
          </p:nvSpPr>
          <p:spPr bwMode="auto">
            <a:xfrm>
              <a:off x="11125200" y="10998200"/>
              <a:ext cx="1905000" cy="2540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solidFill>
              <a:schemeClr val="accent4"/>
            </a:solidFill>
            <a:ln w="12700">
              <a:miter lim="400000"/>
            </a:ln>
            <a:extLst/>
          </p:spPr>
          <p:txBody>
            <a:bodyPr anchor="ctr" bIns="0" lIns="0" rIns="0" tIns="0"/>
            <a:lstStyle/>
            <a:p>
              <a:endParaRPr lang="es-ES" sz="2200">
                <a:solidFill>
                  <a:srgbClr val="FFFFFF"/>
                </a:solidFill>
                <a:latin charset="-122" pitchFamily="34" typeface="微软雅黑"/>
                <a:ea charset="-122" pitchFamily="34" typeface="微软雅黑"/>
              </a:endParaRPr>
            </a:p>
          </p:txBody>
        </p:sp>
        <p:sp>
          <p:nvSpPr>
            <p:cNvPr id="54" name="AutoShape 27"/>
            <p:cNvSpPr/>
            <p:nvPr/>
          </p:nvSpPr>
          <p:spPr bwMode="auto">
            <a:xfrm>
              <a:off x="11125200" y="10445150"/>
              <a:ext cx="8269755" cy="35302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defTabSz="452872">
                <a:spcBef>
                  <a:spcPts val="1189"/>
                </a:spcBef>
                <a:defRPr/>
              </a:pPr>
              <a:r>
                <a:rPr altLang="en-US" lang="zh-CN">
                  <a:solidFill>
                    <a:schemeClr val="tx2"/>
                  </a:solidFill>
                  <a:latin charset="-122" pitchFamily="34" typeface="微软雅黑"/>
                  <a:ea charset="-122" pitchFamily="34" typeface="微软雅黑"/>
                  <a:cs typeface="Lato"/>
                  <a:sym charset="0" typeface="Lato"/>
                </a:rPr>
                <a:t>输入您的内容输入您的内容输入您的内容输入您的内容</a:t>
              </a:r>
            </a:p>
          </p:txBody>
        </p:sp>
        <p:sp>
          <p:nvSpPr>
            <p:cNvPr id="55" name="AutoShape 28"/>
            <p:cNvSpPr/>
            <p:nvPr/>
          </p:nvSpPr>
          <p:spPr bwMode="auto">
            <a:xfrm>
              <a:off x="11125200" y="9900256"/>
              <a:ext cx="3556000" cy="368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spcBef>
                  <a:spcPts val="1189"/>
                </a:spcBef>
                <a:defRPr/>
              </a:pPr>
              <a:r>
                <a:rPr altLang="en-US" b="1" lang="zh-CN" sz="2400">
                  <a:latin charset="-122" pitchFamily="34" typeface="微软雅黑"/>
                  <a:ea charset="-122" pitchFamily="34" typeface="微软雅黑"/>
                  <a:cs typeface="Gill Sans"/>
                </a:rPr>
                <a:t>科技进步</a:t>
              </a:r>
            </a:p>
          </p:txBody>
        </p:sp>
      </p:grpSp>
      <p:sp>
        <p:nvSpPr>
          <p:cNvPr id="56" name="Shape 1435"/>
          <p:cNvSpPr txBox="1"/>
          <p:nvPr/>
        </p:nvSpPr>
        <p:spPr>
          <a:xfrm>
            <a:off x="16006046" y="8963674"/>
            <a:ext cx="546633" cy="533902"/>
          </a:xfrm>
          <a:prstGeom prst="rect">
            <a:avLst/>
          </a:prstGeom>
          <a:extLst>
            <a:ext uri="{C572A759-6A51-4108-AA02-DFA0A04FC94B}">
              <ma14:wrappingTextBoxFlag xmlns:ma14="http://schemas.microsoft.com/office/mac/drawingml/2011/main" val="1"/>
            </a:ext>
          </a:extLst>
        </p:spPr>
        <p:txBody>
          <a:bodyPr bIns="31967" lIns="63935" rIns="63935" tIns="31967"/>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B45FDA10-4E53-4D9C-9E41-B70A795E02D2}" type="slidenum">
              <a:rPr altLang="zh-CN" lang="en-US" smtClean="0" sz="2000">
                <a:solidFill>
                  <a:schemeClr val="bg1">
                    <a:lumMod val="75000"/>
                  </a:schemeClr>
                </a:solidFill>
                <a:latin charset="-122" pitchFamily="34" typeface="微软雅黑"/>
                <a:ea charset="-122" pitchFamily="34" typeface="微软雅黑"/>
              </a:rPr>
              <a:pPr>
                <a:defRPr sz="1800">
                  <a:solidFill>
                    <a:srgbClr val="000000"/>
                  </a:solidFill>
                </a:defRPr>
              </a:pPr>
              <a:t>13</a:t>
            </a:fld>
          </a:p>
        </p:txBody>
      </p:sp>
      <p:sp>
        <p:nvSpPr>
          <p:cNvPr id="57" name="Freeform 8"/>
          <p:cNvSpPr>
            <a:spLocks noEditPoints="1"/>
          </p:cNvSpPr>
          <p:nvPr/>
        </p:nvSpPr>
        <p:spPr bwMode="auto">
          <a:xfrm>
            <a:off x="333146" y="145381"/>
            <a:ext cx="749386" cy="617063"/>
          </a:xfrm>
          <a:custGeom>
            <a:gdLst>
              <a:gd fmla="*/ 79 w 477" name="T0"/>
              <a:gd fmla="*/ 129 h 393" name="T1"/>
              <a:gd fmla="*/ 96 w 477" name="T2"/>
              <a:gd fmla="*/ 125 h 393" name="T3"/>
              <a:gd fmla="*/ 100 w 477" name="T4"/>
              <a:gd fmla="*/ 126 h 393" name="T5"/>
              <a:gd fmla="*/ 104 w 477" name="T6"/>
              <a:gd fmla="*/ 124 h 393" name="T7"/>
              <a:gd fmla="*/ 108 w 477" name="T8"/>
              <a:gd fmla="*/ 141 h 393" name="T9"/>
              <a:gd fmla="*/ 119 w 477" name="T10"/>
              <a:gd fmla="*/ 170 h 393" name="T11"/>
              <a:gd fmla="*/ 111 w 477" name="T12"/>
              <a:gd fmla="*/ 99 h 393" name="T13"/>
              <a:gd fmla="*/ 101 w 477" name="T14"/>
              <a:gd fmla="*/ 36 h 393" name="T15"/>
              <a:gd fmla="*/ 91 w 477" name="T16"/>
              <a:gd fmla="*/ 99 h 393" name="T17"/>
              <a:gd fmla="*/ 96 w 477" name="T18"/>
              <a:gd fmla="*/ 116 h 393" name="T19"/>
              <a:gd fmla="*/ 105 w 477" name="T20"/>
              <a:gd fmla="*/ 114 h 393" name="T21"/>
              <a:gd fmla="*/ 106 w 477" name="T22"/>
              <a:gd fmla="*/ 119 h 393" name="T23"/>
              <a:gd fmla="*/ 104 w 477" name="T24"/>
              <a:gd fmla="*/ 122 h 393" name="T25"/>
              <a:gd fmla="*/ 100 w 477" name="T26"/>
              <a:gd fmla="*/ 123 h 393" name="T27"/>
              <a:gd fmla="*/ 96 w 477" name="T28"/>
              <a:gd fmla="*/ 121 h 393" name="T29"/>
              <a:gd fmla="*/ 96 w 477" name="T30"/>
              <a:gd fmla="*/ 116 h 393" name="T31"/>
              <a:gd fmla="*/ 463 w 477" name="T32"/>
              <a:gd fmla="*/ 269 h 393" name="T33"/>
              <a:gd fmla="*/ 399 w 477" name="T34"/>
              <a:gd fmla="*/ 269 h 393" name="T35"/>
              <a:gd fmla="*/ 385 w 477" name="T36"/>
              <a:gd fmla="*/ 370 h 393" name="T37"/>
              <a:gd fmla="*/ 441 w 477" name="T38"/>
              <a:gd fmla="*/ 300 h 393" name="T39"/>
              <a:gd fmla="*/ 391 w 477" name="T40"/>
              <a:gd fmla="*/ 270 h 393" name="T41"/>
              <a:gd fmla="*/ 431 w 477" name="T42"/>
              <a:gd fmla="*/ 229 h 393" name="T43"/>
              <a:gd fmla="*/ 408 w 477" name="T44"/>
              <a:gd fmla="*/ 199 h 393" name="T45"/>
              <a:gd fmla="*/ 398 w 477" name="T46"/>
              <a:gd fmla="*/ 136 h 393" name="T47"/>
              <a:gd fmla="*/ 388 w 477" name="T48"/>
              <a:gd fmla="*/ 199 h 393" name="T49"/>
              <a:gd fmla="*/ 55 w 477" name="T50"/>
              <a:gd fmla="*/ 300 h 393" name="T51"/>
              <a:gd fmla="*/ 46 w 477" name="T52"/>
              <a:gd fmla="*/ 237 h 393" name="T53"/>
              <a:gd fmla="*/ 36 w 477" name="T54"/>
              <a:gd fmla="*/ 300 h 393" name="T55"/>
              <a:gd fmla="*/ 92 w 477" name="T56"/>
              <a:gd fmla="*/ 370 h 393" name="T57"/>
              <a:gd fmla="*/ 37 w 477" name="T58"/>
              <a:gd fmla="*/ 230 h 393" name="T59"/>
              <a:gd fmla="*/ 86 w 477" name="T60"/>
              <a:gd fmla="*/ 269 h 393" name="T61"/>
              <a:gd fmla="*/ 125 w 477" name="T62"/>
              <a:gd fmla="*/ 270 h 393" name="T63"/>
              <a:gd fmla="*/ 111 w 477" name="T64"/>
              <a:gd fmla="*/ 168 h 393" name="T65"/>
              <a:gd fmla="*/ 47 w 477" name="T66"/>
              <a:gd fmla="*/ 168 h 393" name="T67"/>
              <a:gd fmla="*/ 37 w 477" name="T68"/>
              <a:gd fmla="*/ 230 h 393" name="T69"/>
              <a:gd fmla="*/ 96 w 477" name="T70"/>
              <a:gd fmla="*/ 378 h 393" name="T71"/>
              <a:gd fmla="*/ 382 w 477" name="T72"/>
              <a:gd fmla="*/ 393 h 393" name="T73"/>
              <a:gd fmla="*/ 318 w 477" name="T74"/>
              <a:gd fmla="*/ 181 h 393" name="T75"/>
              <a:gd fmla="*/ 234 w 477" name="T76"/>
              <a:gd fmla="*/ 106 h 393" name="T77"/>
              <a:gd fmla="*/ 287 w 477" name="T78"/>
              <a:gd fmla="*/ 72 h 393" name="T79"/>
              <a:gd fmla="*/ 265 w 477" name="T80"/>
              <a:gd fmla="*/ 48 h 393" name="T81"/>
              <a:gd fmla="*/ 236 w 477" name="T82"/>
              <a:gd fmla="*/ 89 h 393" name="T83"/>
              <a:gd fmla="*/ 192 w 477" name="T84"/>
              <a:gd fmla="*/ 91 h 393" name="T85"/>
              <a:gd fmla="*/ 222 w 477" name="T86"/>
              <a:gd fmla="*/ 85 h 393" name="T87"/>
              <a:gd fmla="*/ 155 w 477" name="T88"/>
              <a:gd fmla="*/ 22 h 393" name="T89"/>
              <a:gd fmla="*/ 164 w 477" name="T90"/>
              <a:gd fmla="*/ 130 h 393" name="T91"/>
              <a:gd fmla="*/ 240 w 477" name="T92"/>
              <a:gd fmla="*/ 136 h 393" name="T93"/>
              <a:gd fmla="*/ 230 w 477" name="T94"/>
              <a:gd fmla="*/ 160 h 393" name="T95"/>
              <a:gd fmla="*/ 256 w 477" name="T96"/>
              <a:gd fmla="*/ 160 h 393" name="T97"/>
              <a:gd fmla="*/ 247 w 477" name="T98"/>
              <a:gd fmla="*/ 136 h 393" name="T99"/>
              <a:gd fmla="*/ 321 w 477" name="T100"/>
              <a:gd fmla="*/ 130 h 393" name="T101"/>
              <a:gd fmla="*/ 330 w 477" name="T102"/>
              <a:gd fmla="*/ 22 h 393" name="T103"/>
              <a:gd fmla="*/ 337 w 477" name="T104"/>
              <a:gd fmla="*/ 7 h 393" name="T105"/>
              <a:gd fmla="*/ 155 w 477" name="T106"/>
              <a:gd fmla="*/ 0 h 393" name="T107"/>
              <a:gd fmla="*/ 148 w 477" name="T108"/>
              <a:gd fmla="*/ 15 h 393" name="T109"/>
              <a:gd fmla="*/ 181 w 477" name="T110"/>
              <a:gd fmla="*/ 36 h 393" name="T111"/>
              <a:gd fmla="*/ 297 w 477" name="T112"/>
              <a:gd fmla="*/ 30 h 393" name="T113"/>
              <a:gd fmla="*/ 304 w 477" name="T114"/>
              <a:gd fmla="*/ 115 h 393" name="T115"/>
              <a:gd fmla="*/ 188 w 477" name="T116"/>
              <a:gd fmla="*/ 121 h 393" name="T117"/>
              <a:gd fmla="*/ 181 w 477" name="T118"/>
              <a:gd fmla="*/ 36 h 39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93" w="477">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800082387"/>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5">
                                            <p:txEl>
                                              <p:pRg end="0" st="0"/>
                                            </p:txEl>
                                          </p:spTgt>
                                        </p:tgtEl>
                                        <p:attrNameLst>
                                          <p:attrName>style.visibility</p:attrName>
                                        </p:attrNameLst>
                                      </p:cBhvr>
                                      <p:to>
                                        <p:strVal val="visible"/>
                                      </p:to>
                                    </p:set>
                                    <p:animEffect filter="wipe(left)" transition="in">
                                      <p:cBhvr>
                                        <p:cTn dur="500" id="7"/>
                                        <p:tgtEl>
                                          <p:spTgt spid="25">
                                            <p:txEl>
                                              <p:pRg end="0" st="0"/>
                                            </p:txEl>
                                          </p:spTgt>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p:cTn dur="500" fill="hold" id="11"/>
                                        <p:tgtEl>
                                          <p:spTgt spid="26"/>
                                        </p:tgtEl>
                                        <p:attrNameLst>
                                          <p:attrName>ppt_w</p:attrName>
                                        </p:attrNameLst>
                                      </p:cBhvr>
                                      <p:tavLst>
                                        <p:tav tm="0">
                                          <p:val>
                                            <p:fltVal val="0"/>
                                          </p:val>
                                        </p:tav>
                                        <p:tav tm="100000">
                                          <p:val>
                                            <p:strVal val="#ppt_w"/>
                                          </p:val>
                                        </p:tav>
                                      </p:tavLst>
                                    </p:anim>
                                    <p:anim calcmode="lin" valueType="num">
                                      <p:cBhvr>
                                        <p:cTn dur="500" fill="hold" id="12"/>
                                        <p:tgtEl>
                                          <p:spTgt spid="26"/>
                                        </p:tgtEl>
                                        <p:attrNameLst>
                                          <p:attrName>ppt_h</p:attrName>
                                        </p:attrNameLst>
                                      </p:cBhvr>
                                      <p:tavLst>
                                        <p:tav tm="0">
                                          <p:val>
                                            <p:fltVal val="0"/>
                                          </p:val>
                                        </p:tav>
                                        <p:tav tm="100000">
                                          <p:val>
                                            <p:strVal val="#ppt_h"/>
                                          </p:val>
                                        </p:tav>
                                      </p:tavLst>
                                    </p:anim>
                                    <p:animEffect filter="fade" transition="in">
                                      <p:cBhvr>
                                        <p:cTn dur="500" id="13"/>
                                        <p:tgtEl>
                                          <p:spTgt spid="26"/>
                                        </p:tgtEl>
                                      </p:cBhvr>
                                    </p:animEffect>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36"/>
                                        </p:tgtEl>
                                        <p:attrNameLst>
                                          <p:attrName>style.visibility</p:attrName>
                                        </p:attrNameLst>
                                      </p:cBhvr>
                                      <p:to>
                                        <p:strVal val="visible"/>
                                      </p:to>
                                    </p:set>
                                    <p:anim calcmode="lin" valueType="num">
                                      <p:cBhvr additive="base">
                                        <p:cTn dur="500" fill="hold" id="17"/>
                                        <p:tgtEl>
                                          <p:spTgt spid="36"/>
                                        </p:tgtEl>
                                        <p:attrNameLst>
                                          <p:attrName>ppt_x</p:attrName>
                                        </p:attrNameLst>
                                      </p:cBhvr>
                                      <p:tavLst>
                                        <p:tav tm="0">
                                          <p:val>
                                            <p:strVal val="0-#ppt_w/2"/>
                                          </p:val>
                                        </p:tav>
                                        <p:tav tm="100000">
                                          <p:val>
                                            <p:strVal val="#ppt_x"/>
                                          </p:val>
                                        </p:tav>
                                      </p:tavLst>
                                    </p:anim>
                                    <p:anim calcmode="lin" valueType="num">
                                      <p:cBhvr additive="base">
                                        <p:cTn dur="500" fill="hold" id="18"/>
                                        <p:tgtEl>
                                          <p:spTgt spid="36"/>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0"/>
                                  </p:stCondLst>
                                  <p:childTnLst>
                                    <p:set>
                                      <p:cBhvr>
                                        <p:cTn dur="1" fill="hold" id="20">
                                          <p:stCondLst>
                                            <p:cond delay="0"/>
                                          </p:stCondLst>
                                        </p:cTn>
                                        <p:tgtEl>
                                          <p:spTgt spid="41"/>
                                        </p:tgtEl>
                                        <p:attrNameLst>
                                          <p:attrName>style.visibility</p:attrName>
                                        </p:attrNameLst>
                                      </p:cBhvr>
                                      <p:to>
                                        <p:strVal val="visible"/>
                                      </p:to>
                                    </p:set>
                                    <p:anim calcmode="lin" valueType="num">
                                      <p:cBhvr additive="base">
                                        <p:cTn dur="500" fill="hold" id="21"/>
                                        <p:tgtEl>
                                          <p:spTgt spid="41"/>
                                        </p:tgtEl>
                                        <p:attrNameLst>
                                          <p:attrName>ppt_x</p:attrName>
                                        </p:attrNameLst>
                                      </p:cBhvr>
                                      <p:tavLst>
                                        <p:tav tm="0">
                                          <p:val>
                                            <p:strVal val="0-#ppt_w/2"/>
                                          </p:val>
                                        </p:tav>
                                        <p:tav tm="100000">
                                          <p:val>
                                            <p:strVal val="#ppt_x"/>
                                          </p:val>
                                        </p:tav>
                                      </p:tavLst>
                                    </p:anim>
                                    <p:anim calcmode="lin" valueType="num">
                                      <p:cBhvr additive="base">
                                        <p:cTn dur="500" fill="hold" id="22"/>
                                        <p:tgtEl>
                                          <p:spTgt spid="41"/>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0"/>
                                  </p:stCondLst>
                                  <p:childTnLst>
                                    <p:set>
                                      <p:cBhvr>
                                        <p:cTn dur="1" fill="hold" id="24">
                                          <p:stCondLst>
                                            <p:cond delay="0"/>
                                          </p:stCondLst>
                                        </p:cTn>
                                        <p:tgtEl>
                                          <p:spTgt spid="46"/>
                                        </p:tgtEl>
                                        <p:attrNameLst>
                                          <p:attrName>style.visibility</p:attrName>
                                        </p:attrNameLst>
                                      </p:cBhvr>
                                      <p:to>
                                        <p:strVal val="visible"/>
                                      </p:to>
                                    </p:set>
                                    <p:anim calcmode="lin" valueType="num">
                                      <p:cBhvr additive="base">
                                        <p:cTn dur="500" fill="hold" id="25"/>
                                        <p:tgtEl>
                                          <p:spTgt spid="46"/>
                                        </p:tgtEl>
                                        <p:attrNameLst>
                                          <p:attrName>ppt_x</p:attrName>
                                        </p:attrNameLst>
                                      </p:cBhvr>
                                      <p:tavLst>
                                        <p:tav tm="0">
                                          <p:val>
                                            <p:strVal val="0-#ppt_w/2"/>
                                          </p:val>
                                        </p:tav>
                                        <p:tav tm="100000">
                                          <p:val>
                                            <p:strVal val="#ppt_x"/>
                                          </p:val>
                                        </p:tav>
                                      </p:tavLst>
                                    </p:anim>
                                    <p:anim calcmode="lin" valueType="num">
                                      <p:cBhvr additive="base">
                                        <p:cTn dur="500" fill="hold" id="26"/>
                                        <p:tgtEl>
                                          <p:spTgt spid="46"/>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0"/>
                                  </p:stCondLst>
                                  <p:childTnLst>
                                    <p:set>
                                      <p:cBhvr>
                                        <p:cTn dur="1" fill="hold" id="28">
                                          <p:stCondLst>
                                            <p:cond delay="0"/>
                                          </p:stCondLst>
                                        </p:cTn>
                                        <p:tgtEl>
                                          <p:spTgt spid="51"/>
                                        </p:tgtEl>
                                        <p:attrNameLst>
                                          <p:attrName>style.visibility</p:attrName>
                                        </p:attrNameLst>
                                      </p:cBhvr>
                                      <p:to>
                                        <p:strVal val="visible"/>
                                      </p:to>
                                    </p:set>
                                    <p:anim calcmode="lin" valueType="num">
                                      <p:cBhvr additive="base">
                                        <p:cTn dur="500" fill="hold" id="29"/>
                                        <p:tgtEl>
                                          <p:spTgt spid="51"/>
                                        </p:tgtEl>
                                        <p:attrNameLst>
                                          <p:attrName>ppt_x</p:attrName>
                                        </p:attrNameLst>
                                      </p:cBhvr>
                                      <p:tavLst>
                                        <p:tav tm="0">
                                          <p:val>
                                            <p:strVal val="0-#ppt_w/2"/>
                                          </p:val>
                                        </p:tav>
                                        <p:tav tm="100000">
                                          <p:val>
                                            <p:strVal val="#ppt_x"/>
                                          </p:val>
                                        </p:tav>
                                      </p:tavLst>
                                    </p:anim>
                                    <p:anim calcmode="lin" valueType="num">
                                      <p:cBhvr additive="base">
                                        <p:cTn dur="500" fill="hold" id="30"/>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2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竞争对手</a:t>
            </a:r>
          </a:p>
        </p:txBody>
      </p:sp>
      <p:grpSp>
        <p:nvGrpSpPr>
          <p:cNvPr id="5" name="组合 4"/>
          <p:cNvGrpSpPr/>
          <p:nvPr/>
        </p:nvGrpSpPr>
        <p:grpSpPr>
          <a:xfrm>
            <a:off x="1177969" y="4908797"/>
            <a:ext cx="3899030" cy="469900"/>
            <a:chOff x="1177969" y="4908797"/>
            <a:chExt cx="3899030" cy="469900"/>
          </a:xfrm>
        </p:grpSpPr>
        <p:sp>
          <p:nvSpPr>
            <p:cNvPr id="12" name="TextBox 11"/>
            <p:cNvSpPr txBox="1"/>
            <p:nvPr/>
          </p:nvSpPr>
          <p:spPr>
            <a:xfrm>
              <a:off x="1177969" y="4960279"/>
              <a:ext cx="3189764" cy="365760"/>
            </a:xfrm>
            <a:prstGeom prst="rect">
              <a:avLst/>
            </a:prstGeom>
            <a:noFill/>
          </p:spPr>
          <p:txBody>
            <a:bodyPr bIns="0" lIns="0" rIns="0" rtlCol="0" tIns="0" wrap="square">
              <a:spAutoFit/>
            </a:bodyPr>
            <a:lstStyle>
              <a:defPPr>
                <a:defRPr lang="zh-CN"/>
              </a:defPPr>
              <a:lvl1pPr algn="ctr">
                <a:defRPr b="1" sz="2000">
                  <a:solidFill>
                    <a:schemeClr val="tx2"/>
                  </a:solidFill>
                  <a:latin charset="-122" pitchFamily="34" typeface="微软雅黑"/>
                  <a:ea charset="-122" pitchFamily="34" typeface="微软雅黑"/>
                </a:defRPr>
              </a:lvl1pPr>
            </a:lstStyle>
            <a:p>
              <a:pPr algn="r"/>
              <a:r>
                <a:rPr altLang="en-US" lang="zh-CN" sz="2400">
                  <a:solidFill>
                    <a:schemeClr val="accent4"/>
                  </a:solidFill>
                </a:rPr>
                <a:t>整体规模较小</a:t>
              </a:r>
            </a:p>
          </p:txBody>
        </p:sp>
        <p:sp>
          <p:nvSpPr>
            <p:cNvPr id="774" name="AutoShape 24"/>
            <p:cNvSpPr/>
            <p:nvPr/>
          </p:nvSpPr>
          <p:spPr bwMode="auto">
            <a:xfrm>
              <a:off x="4607099" y="4908797"/>
              <a:ext cx="469900" cy="4699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4"/>
            </a:solidFill>
            <a:ln>
              <a:noFill/>
            </a:ln>
            <a:effectLst/>
            <a:extLst/>
          </p:spPr>
          <p:txBody>
            <a:bodyPr anchor="ctr" bIns="45719" lIns="45719" rIns="45719" tIns="45719"/>
            <a:lstStyle/>
            <a:p>
              <a:pPr defTabSz="914400">
                <a:defRPr/>
              </a:pPr>
              <a:endParaRPr lang="es-ES" sz="1800">
                <a:solidFill>
                  <a:srgbClr val="FFFFFF"/>
                </a:solidFill>
                <a:latin panose="020f0502020204030204" typeface="Calibri"/>
                <a:cs typeface="Calibri"/>
                <a:sym panose="020f0502020204030204" typeface="Calibri"/>
              </a:endParaRPr>
            </a:p>
          </p:txBody>
        </p:sp>
      </p:grpSp>
      <p:grpSp>
        <p:nvGrpSpPr>
          <p:cNvPr id="4" name="组合 3"/>
          <p:cNvGrpSpPr/>
          <p:nvPr/>
        </p:nvGrpSpPr>
        <p:grpSpPr>
          <a:xfrm>
            <a:off x="1177969" y="2376488"/>
            <a:ext cx="3899030" cy="469900"/>
            <a:chOff x="1177969" y="2376488"/>
            <a:chExt cx="3899030" cy="469900"/>
          </a:xfrm>
        </p:grpSpPr>
        <p:sp>
          <p:nvSpPr>
            <p:cNvPr id="10" name="TextBox 9"/>
            <p:cNvSpPr txBox="1"/>
            <p:nvPr/>
          </p:nvSpPr>
          <p:spPr>
            <a:xfrm>
              <a:off x="1177969" y="2376488"/>
              <a:ext cx="3189764" cy="365760"/>
            </a:xfrm>
            <a:prstGeom prst="rect">
              <a:avLst/>
            </a:prstGeom>
            <a:noFill/>
          </p:spPr>
          <p:txBody>
            <a:bodyPr bIns="0" lIns="0" rIns="0" rtlCol="0" tIns="0" wrap="square">
              <a:spAutoFit/>
            </a:bodyPr>
            <a:lstStyle>
              <a:defPPr>
                <a:defRPr lang="zh-CN"/>
              </a:defPPr>
              <a:lvl1pPr algn="ctr">
                <a:defRPr b="1" sz="2000">
                  <a:solidFill>
                    <a:schemeClr val="tx2"/>
                  </a:solidFill>
                  <a:latin charset="-122" pitchFamily="34" typeface="微软雅黑"/>
                  <a:ea charset="-122" pitchFamily="34" typeface="微软雅黑"/>
                </a:defRPr>
              </a:lvl1pPr>
            </a:lstStyle>
            <a:p>
              <a:pPr algn="r"/>
              <a:r>
                <a:rPr altLang="en-US" lang="zh-CN" sz="2400">
                  <a:solidFill>
                    <a:schemeClr val="accent6"/>
                  </a:solidFill>
                </a:rPr>
                <a:t>处于起步阶段</a:t>
              </a:r>
            </a:p>
          </p:txBody>
        </p:sp>
        <p:sp>
          <p:nvSpPr>
            <p:cNvPr id="775" name="AutoShape 25"/>
            <p:cNvSpPr/>
            <p:nvPr/>
          </p:nvSpPr>
          <p:spPr bwMode="auto">
            <a:xfrm>
              <a:off x="4607099" y="2376488"/>
              <a:ext cx="469900" cy="4699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6"/>
            </a:solidFill>
            <a:ln>
              <a:noFill/>
            </a:ln>
            <a:effectLst/>
            <a:extLst/>
          </p:spPr>
          <p:txBody>
            <a:bodyPr anchor="ctr" bIns="45719" lIns="45719" rIns="45719" tIns="45719"/>
            <a:lstStyle/>
            <a:p>
              <a:pPr defTabSz="914400">
                <a:defRPr/>
              </a:pPr>
              <a:endParaRPr lang="es-ES" sz="1800">
                <a:solidFill>
                  <a:srgbClr val="FFFFFF"/>
                </a:solidFill>
                <a:latin panose="020f0502020204030204" typeface="Calibri"/>
                <a:cs typeface="Calibri"/>
                <a:sym panose="020f0502020204030204" typeface="Calibri"/>
              </a:endParaRPr>
            </a:p>
          </p:txBody>
        </p:sp>
      </p:grpSp>
      <p:grpSp>
        <p:nvGrpSpPr>
          <p:cNvPr id="7" name="组合 6"/>
          <p:cNvGrpSpPr/>
          <p:nvPr/>
        </p:nvGrpSpPr>
        <p:grpSpPr>
          <a:xfrm>
            <a:off x="10888369" y="4845482"/>
            <a:ext cx="3859114" cy="469900"/>
            <a:chOff x="10888369" y="4845482"/>
            <a:chExt cx="3859114" cy="469900"/>
          </a:xfrm>
        </p:grpSpPr>
        <p:sp>
          <p:nvSpPr>
            <p:cNvPr id="14" name="TextBox 13"/>
            <p:cNvSpPr txBox="1"/>
            <p:nvPr/>
          </p:nvSpPr>
          <p:spPr>
            <a:xfrm>
              <a:off x="11557719" y="4927498"/>
              <a:ext cx="3189764" cy="365760"/>
            </a:xfrm>
            <a:prstGeom prst="rect">
              <a:avLst/>
            </a:prstGeom>
            <a:noFill/>
          </p:spPr>
          <p:txBody>
            <a:bodyPr bIns="0" lIns="0" rIns="0" rtlCol="0" tIns="0" wrap="square">
              <a:spAutoFit/>
            </a:bodyPr>
            <a:lstStyle>
              <a:defPPr>
                <a:defRPr lang="zh-CN"/>
              </a:defPPr>
              <a:lvl1pPr algn="ctr">
                <a:defRPr b="1" sz="2000">
                  <a:solidFill>
                    <a:schemeClr val="tx2"/>
                  </a:solidFill>
                  <a:latin charset="-122" pitchFamily="34" typeface="微软雅黑"/>
                  <a:ea charset="-122" pitchFamily="34" typeface="微软雅黑"/>
                </a:defRPr>
              </a:lvl1pPr>
            </a:lstStyle>
            <a:p>
              <a:pPr algn="l"/>
              <a:r>
                <a:rPr altLang="en-US" lang="zh-CN" sz="2400">
                  <a:solidFill>
                    <a:schemeClr val="accent5"/>
                  </a:solidFill>
                </a:rPr>
                <a:t>市场认知度低</a:t>
              </a:r>
            </a:p>
          </p:txBody>
        </p:sp>
        <p:sp>
          <p:nvSpPr>
            <p:cNvPr id="776" name="AutoShape 26"/>
            <p:cNvSpPr/>
            <p:nvPr/>
          </p:nvSpPr>
          <p:spPr bwMode="auto">
            <a:xfrm>
              <a:off x="10888369" y="4845482"/>
              <a:ext cx="469900" cy="4699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5"/>
            </a:solidFill>
            <a:ln>
              <a:noFill/>
            </a:ln>
            <a:effectLst/>
            <a:extLst/>
          </p:spPr>
          <p:txBody>
            <a:bodyPr anchor="ctr" bIns="45719" lIns="45719" rIns="45719" tIns="45719"/>
            <a:lstStyle/>
            <a:p>
              <a:pPr defTabSz="914400">
                <a:defRPr/>
              </a:pPr>
              <a:endParaRPr lang="es-ES" sz="1800">
                <a:solidFill>
                  <a:srgbClr val="FFFFFF"/>
                </a:solidFill>
                <a:latin panose="020f0502020204030204" typeface="Calibri"/>
                <a:cs typeface="Calibri"/>
                <a:sym panose="020f0502020204030204" typeface="Calibri"/>
              </a:endParaRPr>
            </a:p>
          </p:txBody>
        </p:sp>
      </p:grpSp>
      <p:grpSp>
        <p:nvGrpSpPr>
          <p:cNvPr id="6" name="组合 5"/>
          <p:cNvGrpSpPr/>
          <p:nvPr/>
        </p:nvGrpSpPr>
        <p:grpSpPr>
          <a:xfrm>
            <a:off x="10888369" y="2376488"/>
            <a:ext cx="3859114" cy="469900"/>
            <a:chOff x="10888369" y="2376488"/>
            <a:chExt cx="3859114" cy="469900"/>
          </a:xfrm>
        </p:grpSpPr>
        <p:sp>
          <p:nvSpPr>
            <p:cNvPr id="13" name="TextBox 12"/>
            <p:cNvSpPr txBox="1"/>
            <p:nvPr/>
          </p:nvSpPr>
          <p:spPr>
            <a:xfrm>
              <a:off x="11557719" y="2456993"/>
              <a:ext cx="3189764" cy="365760"/>
            </a:xfrm>
            <a:prstGeom prst="rect">
              <a:avLst/>
            </a:prstGeom>
            <a:noFill/>
          </p:spPr>
          <p:txBody>
            <a:bodyPr bIns="0" lIns="0" rIns="0" rtlCol="0" tIns="0" wrap="square">
              <a:spAutoFit/>
            </a:bodyPr>
            <a:lstStyle>
              <a:defPPr>
                <a:defRPr lang="zh-CN"/>
              </a:defPPr>
              <a:lvl1pPr algn="ctr">
                <a:defRPr b="1" sz="2000">
                  <a:solidFill>
                    <a:schemeClr val="tx2"/>
                  </a:solidFill>
                  <a:latin charset="-122" pitchFamily="34" typeface="微软雅黑"/>
                  <a:ea charset="-122" pitchFamily="34" typeface="微软雅黑"/>
                </a:defRPr>
              </a:lvl1pPr>
            </a:lstStyle>
            <a:p>
              <a:pPr algn="l"/>
              <a:r>
                <a:rPr altLang="en-US" lang="zh-CN" sz="2400">
                  <a:solidFill>
                    <a:schemeClr val="accent3"/>
                  </a:solidFill>
                </a:rPr>
                <a:t>市场占有率低</a:t>
              </a:r>
            </a:p>
          </p:txBody>
        </p:sp>
        <p:sp>
          <p:nvSpPr>
            <p:cNvPr id="777" name="AutoShape 27"/>
            <p:cNvSpPr/>
            <p:nvPr/>
          </p:nvSpPr>
          <p:spPr bwMode="auto">
            <a:xfrm>
              <a:off x="10888369" y="2376488"/>
              <a:ext cx="469900" cy="4699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accent3"/>
            </a:solidFill>
            <a:ln>
              <a:noFill/>
            </a:ln>
            <a:effectLst/>
            <a:extLst/>
          </p:spPr>
          <p:txBody>
            <a:bodyPr anchor="ctr" bIns="45719" lIns="45719" rIns="45719" tIns="45719"/>
            <a:lstStyle/>
            <a:p>
              <a:pPr defTabSz="914400">
                <a:defRPr/>
              </a:pPr>
              <a:endParaRPr lang="es-ES" sz="1800">
                <a:solidFill>
                  <a:srgbClr val="FFFFFF"/>
                </a:solidFill>
                <a:latin panose="020f0502020204030204" typeface="Calibri"/>
                <a:cs typeface="Calibri"/>
                <a:sym panose="020f0502020204030204" typeface="Calibri"/>
              </a:endParaRPr>
            </a:p>
          </p:txBody>
        </p:sp>
      </p:grpSp>
      <p:grpSp>
        <p:nvGrpSpPr>
          <p:cNvPr id="778" name="Group 28"/>
          <p:cNvGrpSpPr/>
          <p:nvPr/>
        </p:nvGrpSpPr>
        <p:grpSpPr>
          <a:xfrm>
            <a:off x="5631785" y="2108632"/>
            <a:ext cx="1562100" cy="6413500"/>
            <a:chExt cx="1562101" cy="6413501"/>
          </a:xfrm>
          <a:solidFill>
            <a:schemeClr val="accent6"/>
          </a:solidFill>
        </p:grpSpPr>
        <p:sp>
          <p:nvSpPr>
            <p:cNvPr id="779" name="AutoShape 29"/>
            <p:cNvSpPr/>
            <p:nvPr/>
          </p:nvSpPr>
          <p:spPr bwMode="auto">
            <a:xfrm>
              <a:off x="0" y="0"/>
              <a:ext cx="1562101" cy="6413501"/>
            </a:xfrm>
            <a:custGeom>
              <a:gdLst>
                <a:gd fmla="+- 0 10776 103" name="T0"/>
                <a:gd fmla="*/ T0 w 21346" name="T1"/>
                <a:gd fmla="*/ 10800 h 21600" name="T2"/>
                <a:gd fmla="+- 0 10776 103" name="T3"/>
                <a:gd fmla="*/ T3 w 21346" name="T4"/>
                <a:gd fmla="*/ 10800 h 21600" name="T5"/>
                <a:gd fmla="+- 0 10776 103" name="T6"/>
                <a:gd fmla="*/ T6 w 21346" name="T7"/>
                <a:gd fmla="*/ 10800 h 21600" name="T8"/>
                <a:gd fmla="+- 0 10776 103" name="T9"/>
                <a:gd fmla="*/ T9 w 21346" name="T10"/>
                <a:gd fmla="*/ 10800 h 21600" name="T11"/>
              </a:gdLst>
              <a:cxnLst>
                <a:cxn ang="0">
                  <a:pos x="T1" y="T2"/>
                </a:cxn>
                <a:cxn ang="0">
                  <a:pos x="T4" y="T5"/>
                </a:cxn>
                <a:cxn ang="0">
                  <a:pos x="T7" y="T8"/>
                </a:cxn>
                <a:cxn ang="0">
                  <a:pos x="T10" y="T11"/>
                </a:cxn>
              </a:cxnLst>
              <a:rect b="b" l="0" r="r" t="0"/>
              <a:pathLst>
                <a:path h="21600" w="21346">
                  <a:moveTo>
                    <a:pt x="10269" y="0"/>
                  </a:moveTo>
                  <a:cubicBezTo>
                    <a:pt x="12100" y="0"/>
                    <a:pt x="13808" y="422"/>
                    <a:pt x="14174" y="844"/>
                  </a:cubicBezTo>
                  <a:cubicBezTo>
                    <a:pt x="14541" y="1267"/>
                    <a:pt x="14785" y="1236"/>
                    <a:pt x="14785" y="1478"/>
                  </a:cubicBezTo>
                  <a:cubicBezTo>
                    <a:pt x="14785" y="1689"/>
                    <a:pt x="15151" y="1960"/>
                    <a:pt x="15395" y="2322"/>
                  </a:cubicBezTo>
                  <a:cubicBezTo>
                    <a:pt x="15639" y="2684"/>
                    <a:pt x="15761" y="2926"/>
                    <a:pt x="16493" y="3167"/>
                  </a:cubicBezTo>
                  <a:cubicBezTo>
                    <a:pt x="17225" y="3378"/>
                    <a:pt x="17103" y="3589"/>
                    <a:pt x="17103" y="3589"/>
                  </a:cubicBezTo>
                  <a:cubicBezTo>
                    <a:pt x="17103" y="3589"/>
                    <a:pt x="19544" y="3620"/>
                    <a:pt x="20276" y="4042"/>
                  </a:cubicBezTo>
                  <a:cubicBezTo>
                    <a:pt x="20886" y="4464"/>
                    <a:pt x="21008" y="5188"/>
                    <a:pt x="21252" y="5641"/>
                  </a:cubicBezTo>
                  <a:cubicBezTo>
                    <a:pt x="21497" y="6124"/>
                    <a:pt x="21252" y="6697"/>
                    <a:pt x="20642" y="7059"/>
                  </a:cubicBezTo>
                  <a:cubicBezTo>
                    <a:pt x="19910" y="7421"/>
                    <a:pt x="18446" y="7451"/>
                    <a:pt x="18446" y="7451"/>
                  </a:cubicBezTo>
                  <a:cubicBezTo>
                    <a:pt x="18446" y="7451"/>
                    <a:pt x="18202" y="8205"/>
                    <a:pt x="19056" y="8839"/>
                  </a:cubicBezTo>
                  <a:cubicBezTo>
                    <a:pt x="19910" y="9502"/>
                    <a:pt x="20520" y="9834"/>
                    <a:pt x="19788" y="9864"/>
                  </a:cubicBezTo>
                  <a:cubicBezTo>
                    <a:pt x="19056" y="9894"/>
                    <a:pt x="18690" y="9925"/>
                    <a:pt x="18690" y="9925"/>
                  </a:cubicBezTo>
                  <a:cubicBezTo>
                    <a:pt x="18690" y="9925"/>
                    <a:pt x="18690" y="10769"/>
                    <a:pt x="18202" y="11312"/>
                  </a:cubicBezTo>
                  <a:cubicBezTo>
                    <a:pt x="17713" y="11855"/>
                    <a:pt x="16493" y="13243"/>
                    <a:pt x="16493" y="13605"/>
                  </a:cubicBezTo>
                  <a:cubicBezTo>
                    <a:pt x="16493" y="13937"/>
                    <a:pt x="16493" y="13877"/>
                    <a:pt x="15883" y="13877"/>
                  </a:cubicBezTo>
                  <a:cubicBezTo>
                    <a:pt x="15395" y="13877"/>
                    <a:pt x="15029" y="13877"/>
                    <a:pt x="15029" y="13877"/>
                  </a:cubicBezTo>
                  <a:cubicBezTo>
                    <a:pt x="15029" y="13877"/>
                    <a:pt x="15151" y="14420"/>
                    <a:pt x="14907" y="14570"/>
                  </a:cubicBezTo>
                  <a:cubicBezTo>
                    <a:pt x="14663" y="14691"/>
                    <a:pt x="15029" y="15325"/>
                    <a:pt x="14297" y="15988"/>
                  </a:cubicBezTo>
                  <a:cubicBezTo>
                    <a:pt x="13442" y="16652"/>
                    <a:pt x="11856" y="17738"/>
                    <a:pt x="11856" y="18221"/>
                  </a:cubicBezTo>
                  <a:cubicBezTo>
                    <a:pt x="11856" y="18703"/>
                    <a:pt x="12588" y="19277"/>
                    <a:pt x="13564" y="19518"/>
                  </a:cubicBezTo>
                  <a:cubicBezTo>
                    <a:pt x="14419" y="19729"/>
                    <a:pt x="15639" y="20212"/>
                    <a:pt x="15029" y="20332"/>
                  </a:cubicBezTo>
                  <a:cubicBezTo>
                    <a:pt x="14297" y="20453"/>
                    <a:pt x="13442" y="20423"/>
                    <a:pt x="12710" y="20393"/>
                  </a:cubicBezTo>
                  <a:cubicBezTo>
                    <a:pt x="12100" y="20332"/>
                    <a:pt x="11734" y="20182"/>
                    <a:pt x="11734" y="20182"/>
                  </a:cubicBezTo>
                  <a:cubicBezTo>
                    <a:pt x="11734" y="20182"/>
                    <a:pt x="11734" y="20423"/>
                    <a:pt x="11978" y="20604"/>
                  </a:cubicBezTo>
                  <a:cubicBezTo>
                    <a:pt x="12344" y="20815"/>
                    <a:pt x="11978" y="21599"/>
                    <a:pt x="10758" y="21599"/>
                  </a:cubicBezTo>
                  <a:cubicBezTo>
                    <a:pt x="10513" y="21599"/>
                    <a:pt x="10391" y="21599"/>
                    <a:pt x="10269" y="21599"/>
                  </a:cubicBezTo>
                  <a:cubicBezTo>
                    <a:pt x="10269" y="15174"/>
                    <a:pt x="10269" y="15174"/>
                    <a:pt x="10269" y="15174"/>
                  </a:cubicBezTo>
                  <a:cubicBezTo>
                    <a:pt x="10269" y="15053"/>
                    <a:pt x="10391" y="14902"/>
                    <a:pt x="10513" y="14812"/>
                  </a:cubicBezTo>
                  <a:cubicBezTo>
                    <a:pt x="10758" y="14661"/>
                    <a:pt x="10513" y="14329"/>
                    <a:pt x="10513" y="13846"/>
                  </a:cubicBezTo>
                  <a:cubicBezTo>
                    <a:pt x="10513" y="13846"/>
                    <a:pt x="10391" y="14027"/>
                    <a:pt x="10269" y="14208"/>
                  </a:cubicBezTo>
                  <a:lnTo>
                    <a:pt x="10269" y="0"/>
                  </a:lnTo>
                  <a:close/>
                  <a:moveTo>
                    <a:pt x="10147" y="0"/>
                  </a:moveTo>
                  <a:cubicBezTo>
                    <a:pt x="10269" y="0"/>
                    <a:pt x="10269" y="0"/>
                    <a:pt x="10269" y="0"/>
                  </a:cubicBezTo>
                  <a:cubicBezTo>
                    <a:pt x="10269" y="14208"/>
                    <a:pt x="10269" y="14208"/>
                    <a:pt x="10269" y="14208"/>
                  </a:cubicBezTo>
                  <a:cubicBezTo>
                    <a:pt x="10147" y="14359"/>
                    <a:pt x="10025" y="14510"/>
                    <a:pt x="9903" y="14601"/>
                  </a:cubicBezTo>
                  <a:cubicBezTo>
                    <a:pt x="9781" y="14782"/>
                    <a:pt x="10025" y="14932"/>
                    <a:pt x="10025" y="15053"/>
                  </a:cubicBezTo>
                  <a:cubicBezTo>
                    <a:pt x="10025" y="15204"/>
                    <a:pt x="10147" y="15385"/>
                    <a:pt x="10147" y="15385"/>
                  </a:cubicBezTo>
                  <a:cubicBezTo>
                    <a:pt x="10147" y="15385"/>
                    <a:pt x="10147" y="15294"/>
                    <a:pt x="10269" y="15174"/>
                  </a:cubicBezTo>
                  <a:cubicBezTo>
                    <a:pt x="10269" y="21599"/>
                    <a:pt x="10269" y="21599"/>
                    <a:pt x="10269" y="21599"/>
                  </a:cubicBezTo>
                  <a:cubicBezTo>
                    <a:pt x="9171" y="21509"/>
                    <a:pt x="8439" y="21177"/>
                    <a:pt x="8439" y="20725"/>
                  </a:cubicBezTo>
                  <a:cubicBezTo>
                    <a:pt x="8561" y="20212"/>
                    <a:pt x="8073" y="20121"/>
                    <a:pt x="8439" y="19820"/>
                  </a:cubicBezTo>
                  <a:cubicBezTo>
                    <a:pt x="8805" y="19518"/>
                    <a:pt x="8317" y="19307"/>
                    <a:pt x="7707" y="18824"/>
                  </a:cubicBezTo>
                  <a:cubicBezTo>
                    <a:pt x="7097" y="18372"/>
                    <a:pt x="4778" y="16320"/>
                    <a:pt x="4900" y="15807"/>
                  </a:cubicBezTo>
                  <a:cubicBezTo>
                    <a:pt x="5022" y="15264"/>
                    <a:pt x="5266" y="14812"/>
                    <a:pt x="5022" y="14480"/>
                  </a:cubicBezTo>
                  <a:cubicBezTo>
                    <a:pt x="4900" y="14118"/>
                    <a:pt x="4778" y="13816"/>
                    <a:pt x="4778" y="13816"/>
                  </a:cubicBezTo>
                  <a:cubicBezTo>
                    <a:pt x="4778" y="13816"/>
                    <a:pt x="3191" y="13967"/>
                    <a:pt x="3191" y="13484"/>
                  </a:cubicBezTo>
                  <a:cubicBezTo>
                    <a:pt x="3191" y="12972"/>
                    <a:pt x="2947" y="11524"/>
                    <a:pt x="2703" y="11071"/>
                  </a:cubicBezTo>
                  <a:cubicBezTo>
                    <a:pt x="2581" y="10649"/>
                    <a:pt x="2947" y="9774"/>
                    <a:pt x="2947" y="9774"/>
                  </a:cubicBezTo>
                  <a:cubicBezTo>
                    <a:pt x="2947" y="9774"/>
                    <a:pt x="1483" y="9744"/>
                    <a:pt x="995" y="9713"/>
                  </a:cubicBezTo>
                  <a:cubicBezTo>
                    <a:pt x="507" y="9653"/>
                    <a:pt x="2215" y="8899"/>
                    <a:pt x="2581" y="8597"/>
                  </a:cubicBezTo>
                  <a:cubicBezTo>
                    <a:pt x="2947" y="8296"/>
                    <a:pt x="2825" y="7753"/>
                    <a:pt x="2825" y="7753"/>
                  </a:cubicBezTo>
                  <a:cubicBezTo>
                    <a:pt x="2825" y="7753"/>
                    <a:pt x="263" y="7722"/>
                    <a:pt x="141" y="7179"/>
                  </a:cubicBezTo>
                  <a:cubicBezTo>
                    <a:pt x="19" y="6667"/>
                    <a:pt x="-103" y="5882"/>
                    <a:pt x="141" y="5550"/>
                  </a:cubicBezTo>
                  <a:cubicBezTo>
                    <a:pt x="263" y="5249"/>
                    <a:pt x="385" y="5279"/>
                    <a:pt x="629" y="4856"/>
                  </a:cubicBezTo>
                  <a:cubicBezTo>
                    <a:pt x="751" y="4434"/>
                    <a:pt x="1605" y="3680"/>
                    <a:pt x="2581" y="3650"/>
                  </a:cubicBezTo>
                  <a:cubicBezTo>
                    <a:pt x="3435" y="3620"/>
                    <a:pt x="4534" y="3439"/>
                    <a:pt x="4534" y="3439"/>
                  </a:cubicBezTo>
                  <a:cubicBezTo>
                    <a:pt x="4534" y="3439"/>
                    <a:pt x="3680" y="3197"/>
                    <a:pt x="4778" y="2986"/>
                  </a:cubicBezTo>
                  <a:cubicBezTo>
                    <a:pt x="5876" y="2775"/>
                    <a:pt x="6486" y="2684"/>
                    <a:pt x="5998" y="2383"/>
                  </a:cubicBezTo>
                  <a:cubicBezTo>
                    <a:pt x="5510" y="2111"/>
                    <a:pt x="5876" y="1900"/>
                    <a:pt x="6120" y="1508"/>
                  </a:cubicBezTo>
                  <a:cubicBezTo>
                    <a:pt x="6364" y="1146"/>
                    <a:pt x="7097" y="0"/>
                    <a:pt x="10147" y="0"/>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914400">
                <a:defRPr/>
              </a:pPr>
              <a:endParaRPr lang="es-ES" sz="1800">
                <a:latin panose="020f0502020204030204" typeface="Calibri"/>
                <a:cs typeface="Calibri"/>
                <a:sym panose="020f0502020204030204" typeface="Calibri"/>
              </a:endParaRPr>
            </a:p>
          </p:txBody>
        </p:sp>
        <p:sp>
          <p:nvSpPr>
            <p:cNvPr id="780" name="AutoShape 30"/>
            <p:cNvSpPr/>
            <p:nvPr/>
          </p:nvSpPr>
          <p:spPr bwMode="auto">
            <a:xfrm>
              <a:off x="638175" y="903287"/>
              <a:ext cx="368300" cy="696913"/>
            </a:xfrm>
            <a:custGeom>
              <a:gdLst>
                <a:gd fmla="*/ 10657 w 21314" name="T0"/>
                <a:gd fmla="*/ 10364 h 20729" name="T1"/>
                <a:gd fmla="*/ 10657 w 21314" name="T2"/>
                <a:gd fmla="*/ 10364 h 20729" name="T3"/>
                <a:gd fmla="*/ 10657 w 21314" name="T4"/>
                <a:gd fmla="*/ 10364 h 20729" name="T5"/>
                <a:gd fmla="*/ 10657 w 21314" name="T6"/>
                <a:gd fmla="*/ 10364 h 20729" name="T7"/>
              </a:gdLst>
              <a:cxnLst>
                <a:cxn ang="0">
                  <a:pos x="T0" y="T1"/>
                </a:cxn>
                <a:cxn ang="0">
                  <a:pos x="T2" y="T3"/>
                </a:cxn>
                <a:cxn ang="0">
                  <a:pos x="T4" y="T5"/>
                </a:cxn>
                <a:cxn ang="0">
                  <a:pos x="T6" y="T7"/>
                </a:cxn>
              </a:cxnLst>
              <a:rect b="b" l="0" r="r" t="0"/>
              <a:pathLst>
                <a:path h="20729" w="21314">
                  <a:moveTo>
                    <a:pt x="0" y="533"/>
                  </a:moveTo>
                  <a:cubicBezTo>
                    <a:pt x="0" y="533"/>
                    <a:pt x="5657" y="2933"/>
                    <a:pt x="5657" y="4799"/>
                  </a:cubicBezTo>
                  <a:cubicBezTo>
                    <a:pt x="5657" y="6933"/>
                    <a:pt x="8228" y="13333"/>
                    <a:pt x="9257" y="15199"/>
                  </a:cubicBezTo>
                  <a:cubicBezTo>
                    <a:pt x="10800" y="17066"/>
                    <a:pt x="11314" y="12800"/>
                    <a:pt x="13371" y="10933"/>
                  </a:cubicBezTo>
                  <a:cubicBezTo>
                    <a:pt x="15428" y="9066"/>
                    <a:pt x="15942" y="7199"/>
                    <a:pt x="14914" y="5866"/>
                  </a:cubicBezTo>
                  <a:cubicBezTo>
                    <a:pt x="13885" y="4266"/>
                    <a:pt x="18000" y="3733"/>
                    <a:pt x="21085" y="0"/>
                  </a:cubicBezTo>
                  <a:cubicBezTo>
                    <a:pt x="21600" y="1333"/>
                    <a:pt x="21085" y="2399"/>
                    <a:pt x="21085" y="3999"/>
                  </a:cubicBezTo>
                  <a:cubicBezTo>
                    <a:pt x="21085" y="5333"/>
                    <a:pt x="16457" y="12266"/>
                    <a:pt x="14914" y="13599"/>
                  </a:cubicBezTo>
                  <a:cubicBezTo>
                    <a:pt x="13885" y="14933"/>
                    <a:pt x="10285" y="19200"/>
                    <a:pt x="10285" y="20533"/>
                  </a:cubicBezTo>
                  <a:cubicBezTo>
                    <a:pt x="9771" y="21600"/>
                    <a:pt x="6685" y="18133"/>
                    <a:pt x="4628" y="14133"/>
                  </a:cubicBezTo>
                  <a:cubicBezTo>
                    <a:pt x="3085" y="10133"/>
                    <a:pt x="0" y="4266"/>
                    <a:pt x="0" y="533"/>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914400">
                <a:defRPr/>
              </a:pPr>
              <a:endParaRPr lang="es-ES" sz="1800">
                <a:latin panose="020f0502020204030204" typeface="Calibri"/>
                <a:cs typeface="Calibri"/>
                <a:sym panose="020f0502020204030204" typeface="Calibri"/>
              </a:endParaRPr>
            </a:p>
          </p:txBody>
        </p:sp>
        <p:sp>
          <p:nvSpPr>
            <p:cNvPr id="781" name="AutoShape 31"/>
            <p:cNvSpPr/>
            <p:nvPr/>
          </p:nvSpPr>
          <p:spPr bwMode="auto">
            <a:xfrm>
              <a:off x="965201" y="2230437"/>
              <a:ext cx="84138" cy="142875"/>
            </a:xfrm>
            <a:custGeom>
              <a:gdLst>
                <a:gd fmla="*/ 10800 w 21600" name="T0"/>
                <a:gd fmla="*/ 9466 h 18933" name="T1"/>
                <a:gd fmla="*/ 10800 w 21600" name="T2"/>
                <a:gd fmla="*/ 9466 h 18933" name="T3"/>
                <a:gd fmla="*/ 10800 w 21600" name="T4"/>
                <a:gd fmla="*/ 9466 h 18933" name="T5"/>
                <a:gd fmla="*/ 10800 w 21600" name="T6"/>
                <a:gd fmla="*/ 9466 h 18933" name="T7"/>
              </a:gdLst>
              <a:cxnLst>
                <a:cxn ang="0">
                  <a:pos x="T0" y="T1"/>
                </a:cxn>
                <a:cxn ang="0">
                  <a:pos x="T2" y="T3"/>
                </a:cxn>
                <a:cxn ang="0">
                  <a:pos x="T4" y="T5"/>
                </a:cxn>
                <a:cxn ang="0">
                  <a:pos x="T6" y="T7"/>
                </a:cxn>
              </a:cxnLst>
              <a:rect b="b" l="0" r="r" t="0"/>
              <a:pathLst>
                <a:path h="18933" w="21600">
                  <a:moveTo>
                    <a:pt x="4799" y="0"/>
                  </a:moveTo>
                  <a:cubicBezTo>
                    <a:pt x="4799" y="0"/>
                    <a:pt x="2399" y="13200"/>
                    <a:pt x="0" y="16799"/>
                  </a:cubicBezTo>
                  <a:cubicBezTo>
                    <a:pt x="0" y="21600"/>
                    <a:pt x="21600" y="16799"/>
                    <a:pt x="21600" y="16799"/>
                  </a:cubicBezTo>
                  <a:cubicBezTo>
                    <a:pt x="21600" y="0"/>
                    <a:pt x="21600" y="0"/>
                    <a:pt x="21600" y="0"/>
                  </a:cubicBezTo>
                  <a:lnTo>
                    <a:pt x="4799" y="0"/>
                  </a:ln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914400">
                <a:defRPr/>
              </a:pPr>
              <a:endParaRPr lang="es-ES" sz="1800">
                <a:latin panose="020f0502020204030204" typeface="Calibri"/>
                <a:cs typeface="Calibri"/>
                <a:sym panose="020f0502020204030204" typeface="Calibri"/>
              </a:endParaRPr>
            </a:p>
          </p:txBody>
        </p:sp>
      </p:grpSp>
      <p:grpSp>
        <p:nvGrpSpPr>
          <p:cNvPr id="782" name="Group 32"/>
          <p:cNvGrpSpPr/>
          <p:nvPr/>
        </p:nvGrpSpPr>
        <p:grpSpPr>
          <a:xfrm>
            <a:off x="8537343" y="2091169"/>
            <a:ext cx="1892300" cy="6705600"/>
            <a:chExt cx="1892301" cy="6705603"/>
          </a:xfrm>
          <a:solidFill>
            <a:schemeClr val="accent3"/>
          </a:solidFill>
        </p:grpSpPr>
        <p:sp>
          <p:nvSpPr>
            <p:cNvPr id="783" name="AutoShape 33"/>
            <p:cNvSpPr/>
            <p:nvPr/>
          </p:nvSpPr>
          <p:spPr bwMode="auto">
            <a:xfrm>
              <a:off x="0" y="0"/>
              <a:ext cx="1892301" cy="6705603"/>
            </a:xfrm>
            <a:custGeom>
              <a:gdLst>
                <a:gd fmla="+- 0 10749 266" name="T0"/>
                <a:gd fmla="*/ T0 w 20967" name="T1"/>
                <a:gd fmla="*/ 10800 h 21600" name="T2"/>
                <a:gd fmla="+- 0 10749 266" name="T3"/>
                <a:gd fmla="*/ T3 w 20967" name="T4"/>
                <a:gd fmla="*/ 10800 h 21600" name="T5"/>
                <a:gd fmla="+- 0 10749 266" name="T6"/>
                <a:gd fmla="*/ T6 w 20967" name="T7"/>
                <a:gd fmla="*/ 10800 h 21600" name="T8"/>
                <a:gd fmla="+- 0 10749 266" name="T9"/>
                <a:gd fmla="*/ T9 w 20967" name="T10"/>
                <a:gd fmla="*/ 10800 h 21600" name="T11"/>
              </a:gdLst>
              <a:cxnLst>
                <a:cxn ang="0">
                  <a:pos x="T1" y="T2"/>
                </a:cxn>
                <a:cxn ang="0">
                  <a:pos x="T4" y="T5"/>
                </a:cxn>
                <a:cxn ang="0">
                  <a:pos x="T7" y="T8"/>
                </a:cxn>
                <a:cxn ang="0">
                  <a:pos x="T10" y="T11"/>
                </a:cxn>
              </a:cxnLst>
              <a:rect b="b" l="0" r="r" t="0"/>
              <a:pathLst>
                <a:path h="21600" w="20967">
                  <a:moveTo>
                    <a:pt x="12347" y="0"/>
                  </a:moveTo>
                  <a:cubicBezTo>
                    <a:pt x="10928" y="0"/>
                    <a:pt x="8720" y="414"/>
                    <a:pt x="8720" y="1059"/>
                  </a:cubicBezTo>
                  <a:cubicBezTo>
                    <a:pt x="8720" y="1704"/>
                    <a:pt x="8878" y="1980"/>
                    <a:pt x="9036" y="2210"/>
                  </a:cubicBezTo>
                  <a:cubicBezTo>
                    <a:pt x="9193" y="2394"/>
                    <a:pt x="9509" y="2394"/>
                    <a:pt x="9509" y="2394"/>
                  </a:cubicBezTo>
                  <a:cubicBezTo>
                    <a:pt x="9509" y="2394"/>
                    <a:pt x="9351" y="2809"/>
                    <a:pt x="9824" y="2901"/>
                  </a:cubicBezTo>
                  <a:cubicBezTo>
                    <a:pt x="10297" y="3039"/>
                    <a:pt x="10455" y="3039"/>
                    <a:pt x="10455" y="3177"/>
                  </a:cubicBezTo>
                  <a:cubicBezTo>
                    <a:pt x="10455" y="3315"/>
                    <a:pt x="10139" y="3454"/>
                    <a:pt x="9666" y="3592"/>
                  </a:cubicBezTo>
                  <a:cubicBezTo>
                    <a:pt x="9351" y="3730"/>
                    <a:pt x="7617" y="3868"/>
                    <a:pt x="6671" y="3960"/>
                  </a:cubicBezTo>
                  <a:cubicBezTo>
                    <a:pt x="5567" y="4098"/>
                    <a:pt x="4936" y="4237"/>
                    <a:pt x="4306" y="4605"/>
                  </a:cubicBezTo>
                  <a:cubicBezTo>
                    <a:pt x="3833" y="4927"/>
                    <a:pt x="3044" y="5388"/>
                    <a:pt x="1941" y="5664"/>
                  </a:cubicBezTo>
                  <a:cubicBezTo>
                    <a:pt x="995" y="5987"/>
                    <a:pt x="-266" y="6447"/>
                    <a:pt x="49" y="6908"/>
                  </a:cubicBezTo>
                  <a:cubicBezTo>
                    <a:pt x="522" y="7322"/>
                    <a:pt x="2571" y="7691"/>
                    <a:pt x="3833" y="7507"/>
                  </a:cubicBezTo>
                  <a:cubicBezTo>
                    <a:pt x="4936" y="7322"/>
                    <a:pt x="5409" y="7276"/>
                    <a:pt x="5409" y="7276"/>
                  </a:cubicBezTo>
                  <a:cubicBezTo>
                    <a:pt x="5409" y="7276"/>
                    <a:pt x="4621" y="8289"/>
                    <a:pt x="4306" y="9257"/>
                  </a:cubicBezTo>
                  <a:cubicBezTo>
                    <a:pt x="3990" y="10270"/>
                    <a:pt x="3044" y="11237"/>
                    <a:pt x="3517" y="11283"/>
                  </a:cubicBezTo>
                  <a:cubicBezTo>
                    <a:pt x="4148" y="11375"/>
                    <a:pt x="4936" y="11513"/>
                    <a:pt x="4936" y="11513"/>
                  </a:cubicBezTo>
                  <a:cubicBezTo>
                    <a:pt x="4936" y="11513"/>
                    <a:pt x="5094" y="12895"/>
                    <a:pt x="5882" y="14092"/>
                  </a:cubicBezTo>
                  <a:cubicBezTo>
                    <a:pt x="6671" y="15290"/>
                    <a:pt x="6986" y="15843"/>
                    <a:pt x="7144" y="16579"/>
                  </a:cubicBezTo>
                  <a:cubicBezTo>
                    <a:pt x="7301" y="17316"/>
                    <a:pt x="7459" y="17823"/>
                    <a:pt x="7301" y="18145"/>
                  </a:cubicBezTo>
                  <a:cubicBezTo>
                    <a:pt x="7144" y="18422"/>
                    <a:pt x="5725" y="19020"/>
                    <a:pt x="4779" y="19159"/>
                  </a:cubicBezTo>
                  <a:cubicBezTo>
                    <a:pt x="3990" y="19251"/>
                    <a:pt x="2571" y="19251"/>
                    <a:pt x="1941" y="19343"/>
                  </a:cubicBezTo>
                  <a:cubicBezTo>
                    <a:pt x="1310" y="19389"/>
                    <a:pt x="837" y="19619"/>
                    <a:pt x="2256" y="19711"/>
                  </a:cubicBezTo>
                  <a:cubicBezTo>
                    <a:pt x="3675" y="19757"/>
                    <a:pt x="6198" y="19665"/>
                    <a:pt x="6828" y="19573"/>
                  </a:cubicBezTo>
                  <a:cubicBezTo>
                    <a:pt x="7459" y="19527"/>
                    <a:pt x="8563" y="19389"/>
                    <a:pt x="8563" y="19389"/>
                  </a:cubicBezTo>
                  <a:cubicBezTo>
                    <a:pt x="8563" y="19389"/>
                    <a:pt x="8247" y="19619"/>
                    <a:pt x="9666" y="19619"/>
                  </a:cubicBezTo>
                  <a:cubicBezTo>
                    <a:pt x="11243" y="19619"/>
                    <a:pt x="11401" y="19573"/>
                    <a:pt x="11558" y="19297"/>
                  </a:cubicBezTo>
                  <a:cubicBezTo>
                    <a:pt x="11558" y="19020"/>
                    <a:pt x="11558" y="18652"/>
                    <a:pt x="11716" y="18468"/>
                  </a:cubicBezTo>
                  <a:cubicBezTo>
                    <a:pt x="12031" y="18284"/>
                    <a:pt x="10928" y="17777"/>
                    <a:pt x="11401" y="17501"/>
                  </a:cubicBezTo>
                  <a:cubicBezTo>
                    <a:pt x="12031" y="17270"/>
                    <a:pt x="12504" y="16533"/>
                    <a:pt x="12031" y="16119"/>
                  </a:cubicBezTo>
                  <a:cubicBezTo>
                    <a:pt x="11558" y="15704"/>
                    <a:pt x="12189" y="15290"/>
                    <a:pt x="12031" y="15014"/>
                  </a:cubicBezTo>
                  <a:cubicBezTo>
                    <a:pt x="11874" y="14737"/>
                    <a:pt x="11716" y="14369"/>
                    <a:pt x="11716" y="13954"/>
                  </a:cubicBezTo>
                  <a:cubicBezTo>
                    <a:pt x="11716" y="13540"/>
                    <a:pt x="11716" y="13263"/>
                    <a:pt x="11716" y="13263"/>
                  </a:cubicBezTo>
                  <a:cubicBezTo>
                    <a:pt x="11716" y="13263"/>
                    <a:pt x="12662" y="14829"/>
                    <a:pt x="12977" y="15244"/>
                  </a:cubicBezTo>
                  <a:cubicBezTo>
                    <a:pt x="13293" y="15658"/>
                    <a:pt x="13766" y="17132"/>
                    <a:pt x="13766" y="17593"/>
                  </a:cubicBezTo>
                  <a:cubicBezTo>
                    <a:pt x="13766" y="18053"/>
                    <a:pt x="14869" y="18652"/>
                    <a:pt x="14869" y="19020"/>
                  </a:cubicBezTo>
                  <a:cubicBezTo>
                    <a:pt x="15027" y="19435"/>
                    <a:pt x="15027" y="19665"/>
                    <a:pt x="15342" y="19665"/>
                  </a:cubicBezTo>
                  <a:cubicBezTo>
                    <a:pt x="15815" y="19665"/>
                    <a:pt x="15027" y="20126"/>
                    <a:pt x="14712" y="20494"/>
                  </a:cubicBezTo>
                  <a:cubicBezTo>
                    <a:pt x="14554" y="20817"/>
                    <a:pt x="13608" y="21599"/>
                    <a:pt x="15185" y="21599"/>
                  </a:cubicBezTo>
                  <a:cubicBezTo>
                    <a:pt x="16919" y="21599"/>
                    <a:pt x="18653" y="21415"/>
                    <a:pt x="18653" y="20909"/>
                  </a:cubicBezTo>
                  <a:cubicBezTo>
                    <a:pt x="18811" y="20448"/>
                    <a:pt x="18496" y="19988"/>
                    <a:pt x="18969" y="19803"/>
                  </a:cubicBezTo>
                  <a:cubicBezTo>
                    <a:pt x="19442" y="19619"/>
                    <a:pt x="19442" y="19205"/>
                    <a:pt x="19442" y="18928"/>
                  </a:cubicBezTo>
                  <a:cubicBezTo>
                    <a:pt x="19284" y="18698"/>
                    <a:pt x="19599" y="18237"/>
                    <a:pt x="19442" y="17731"/>
                  </a:cubicBezTo>
                  <a:cubicBezTo>
                    <a:pt x="19126" y="17178"/>
                    <a:pt x="19126" y="16257"/>
                    <a:pt x="18811" y="15566"/>
                  </a:cubicBezTo>
                  <a:cubicBezTo>
                    <a:pt x="18338" y="14875"/>
                    <a:pt x="18180" y="13816"/>
                    <a:pt x="18023" y="12987"/>
                  </a:cubicBezTo>
                  <a:cubicBezTo>
                    <a:pt x="17707" y="12158"/>
                    <a:pt x="17550" y="11744"/>
                    <a:pt x="17865" y="11605"/>
                  </a:cubicBezTo>
                  <a:cubicBezTo>
                    <a:pt x="18180" y="11513"/>
                    <a:pt x="19757" y="11375"/>
                    <a:pt x="20230" y="11329"/>
                  </a:cubicBezTo>
                  <a:cubicBezTo>
                    <a:pt x="20703" y="11329"/>
                    <a:pt x="19757" y="10454"/>
                    <a:pt x="19284" y="9717"/>
                  </a:cubicBezTo>
                  <a:cubicBezTo>
                    <a:pt x="18969" y="9026"/>
                    <a:pt x="18496" y="8566"/>
                    <a:pt x="18180" y="8059"/>
                  </a:cubicBezTo>
                  <a:cubicBezTo>
                    <a:pt x="17707" y="7553"/>
                    <a:pt x="17707" y="7322"/>
                    <a:pt x="18496" y="6954"/>
                  </a:cubicBezTo>
                  <a:cubicBezTo>
                    <a:pt x="19126" y="6585"/>
                    <a:pt x="20072" y="6355"/>
                    <a:pt x="20388" y="5526"/>
                  </a:cubicBezTo>
                  <a:cubicBezTo>
                    <a:pt x="20860" y="4697"/>
                    <a:pt x="21334" y="4144"/>
                    <a:pt x="20545" y="3914"/>
                  </a:cubicBezTo>
                  <a:cubicBezTo>
                    <a:pt x="19757" y="3730"/>
                    <a:pt x="18338" y="3822"/>
                    <a:pt x="17234" y="3592"/>
                  </a:cubicBezTo>
                  <a:cubicBezTo>
                    <a:pt x="16131" y="3315"/>
                    <a:pt x="15973" y="3039"/>
                    <a:pt x="15500" y="2993"/>
                  </a:cubicBezTo>
                  <a:cubicBezTo>
                    <a:pt x="15027" y="2947"/>
                    <a:pt x="14869" y="2947"/>
                    <a:pt x="14869" y="2763"/>
                  </a:cubicBezTo>
                  <a:cubicBezTo>
                    <a:pt x="14869" y="2579"/>
                    <a:pt x="15027" y="2394"/>
                    <a:pt x="15027" y="2394"/>
                  </a:cubicBezTo>
                  <a:cubicBezTo>
                    <a:pt x="15027" y="2394"/>
                    <a:pt x="15815" y="2256"/>
                    <a:pt x="15973" y="2026"/>
                  </a:cubicBezTo>
                  <a:cubicBezTo>
                    <a:pt x="16131" y="1796"/>
                    <a:pt x="16288" y="1243"/>
                    <a:pt x="16131" y="875"/>
                  </a:cubicBezTo>
                  <a:cubicBezTo>
                    <a:pt x="15815" y="506"/>
                    <a:pt x="14712" y="0"/>
                    <a:pt x="12347" y="0"/>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914400">
                <a:defRPr/>
              </a:pPr>
              <a:endParaRPr lang="es-ES" sz="1800">
                <a:latin panose="020f0502020204030204" typeface="Calibri"/>
                <a:cs typeface="Calibri"/>
                <a:sym panose="020f0502020204030204" typeface="Calibri"/>
              </a:endParaRPr>
            </a:p>
          </p:txBody>
        </p:sp>
        <p:sp>
          <p:nvSpPr>
            <p:cNvPr id="784" name="AutoShape 34"/>
            <p:cNvSpPr/>
            <p:nvPr/>
          </p:nvSpPr>
          <p:spPr bwMode="auto">
            <a:xfrm>
              <a:off x="903287" y="874713"/>
              <a:ext cx="481013" cy="368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70" y="9969"/>
                  </a:moveTo>
                  <a:cubicBezTo>
                    <a:pt x="635" y="10800"/>
                    <a:pt x="635" y="11630"/>
                    <a:pt x="0" y="12461"/>
                  </a:cubicBezTo>
                  <a:cubicBezTo>
                    <a:pt x="635" y="15784"/>
                    <a:pt x="635" y="19107"/>
                    <a:pt x="635" y="21600"/>
                  </a:cubicBezTo>
                  <a:cubicBezTo>
                    <a:pt x="4447" y="19107"/>
                    <a:pt x="2541" y="13292"/>
                    <a:pt x="5082" y="12461"/>
                  </a:cubicBezTo>
                  <a:cubicBezTo>
                    <a:pt x="8258" y="12461"/>
                    <a:pt x="8258" y="14123"/>
                    <a:pt x="8894" y="16615"/>
                  </a:cubicBezTo>
                  <a:cubicBezTo>
                    <a:pt x="9529" y="18276"/>
                    <a:pt x="9529" y="20769"/>
                    <a:pt x="9529" y="20769"/>
                  </a:cubicBezTo>
                  <a:cubicBezTo>
                    <a:pt x="9529" y="20769"/>
                    <a:pt x="19058" y="7476"/>
                    <a:pt x="21600" y="3323"/>
                  </a:cubicBezTo>
                  <a:cubicBezTo>
                    <a:pt x="20329" y="2492"/>
                    <a:pt x="19694" y="1661"/>
                    <a:pt x="19694" y="0"/>
                  </a:cubicBezTo>
                  <a:cubicBezTo>
                    <a:pt x="16517" y="4153"/>
                    <a:pt x="9529" y="11630"/>
                    <a:pt x="5717" y="11630"/>
                  </a:cubicBezTo>
                  <a:cubicBezTo>
                    <a:pt x="3811" y="11630"/>
                    <a:pt x="2541" y="10800"/>
                    <a:pt x="1270" y="996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914400">
                <a:defRPr/>
              </a:pPr>
              <a:endParaRPr lang="es-ES" sz="1800">
                <a:latin panose="020f0502020204030204" typeface="Calibri"/>
                <a:cs typeface="Calibri"/>
                <a:sym panose="020f0502020204030204" typeface="Calibri"/>
              </a:endParaRPr>
            </a:p>
          </p:txBody>
        </p:sp>
        <p:sp>
          <p:nvSpPr>
            <p:cNvPr id="785" name="AutoShape 35"/>
            <p:cNvSpPr/>
            <p:nvPr/>
          </p:nvSpPr>
          <p:spPr bwMode="auto">
            <a:xfrm>
              <a:off x="671512" y="1876426"/>
              <a:ext cx="201613" cy="284163"/>
            </a:xfrm>
            <a:custGeom>
              <a:gdLst>
                <a:gd fmla="+- 0 11600 1600" name="T0"/>
                <a:gd fmla="*/ T0 w 20000" name="T1"/>
                <a:gd fmla="*/ 10800 h 21600" name="T2"/>
                <a:gd fmla="+- 0 11600 1600" name="T3"/>
                <a:gd fmla="*/ T3 w 20000" name="T4"/>
                <a:gd fmla="*/ 10800 h 21600" name="T5"/>
                <a:gd fmla="+- 0 11600 1600" name="T6"/>
                <a:gd fmla="*/ T6 w 20000" name="T7"/>
                <a:gd fmla="*/ 10800 h 21600" name="T8"/>
                <a:gd fmla="+- 0 11600 1600" name="T9"/>
                <a:gd fmla="*/ T9 w 20000" name="T10"/>
                <a:gd fmla="*/ 10800 h 21600" name="T11"/>
              </a:gdLst>
              <a:cxnLst>
                <a:cxn ang="0">
                  <a:pos x="T1" y="T2"/>
                </a:cxn>
                <a:cxn ang="0">
                  <a:pos x="T4" y="T5"/>
                </a:cxn>
                <a:cxn ang="0">
                  <a:pos x="T7" y="T8"/>
                </a:cxn>
                <a:cxn ang="0">
                  <a:pos x="T10" y="T11"/>
                </a:cxn>
              </a:cxnLst>
              <a:rect b="b" l="0" r="r" t="0"/>
              <a:pathLst>
                <a:path h="21600" w="20000">
                  <a:moveTo>
                    <a:pt x="8480" y="1079"/>
                  </a:moveTo>
                  <a:cubicBezTo>
                    <a:pt x="19999" y="0"/>
                    <a:pt x="19999" y="0"/>
                    <a:pt x="19999" y="0"/>
                  </a:cubicBezTo>
                  <a:cubicBezTo>
                    <a:pt x="19999" y="0"/>
                    <a:pt x="9920" y="5400"/>
                    <a:pt x="9920" y="11879"/>
                  </a:cubicBezTo>
                  <a:cubicBezTo>
                    <a:pt x="9920" y="17279"/>
                    <a:pt x="9920" y="19440"/>
                    <a:pt x="9920" y="19440"/>
                  </a:cubicBezTo>
                  <a:cubicBezTo>
                    <a:pt x="1280" y="21599"/>
                    <a:pt x="1280" y="21599"/>
                    <a:pt x="1280" y="21599"/>
                  </a:cubicBezTo>
                  <a:cubicBezTo>
                    <a:pt x="1280" y="21599"/>
                    <a:pt x="-1600" y="15119"/>
                    <a:pt x="1280" y="9720"/>
                  </a:cubicBezTo>
                  <a:cubicBezTo>
                    <a:pt x="4159" y="4319"/>
                    <a:pt x="7039" y="2159"/>
                    <a:pt x="8480" y="107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914400">
                <a:defRPr/>
              </a:pPr>
              <a:endParaRPr lang="es-ES" sz="1800">
                <a:latin panose="020f0502020204030204" typeface="Calibri"/>
                <a:cs typeface="Calibri"/>
                <a:sym panose="020f0502020204030204" typeface="Calibri"/>
              </a:endParaRPr>
            </a:p>
          </p:txBody>
        </p:sp>
        <p:sp>
          <p:nvSpPr>
            <p:cNvPr id="786" name="AutoShape 36"/>
            <p:cNvSpPr/>
            <p:nvPr/>
          </p:nvSpPr>
          <p:spPr bwMode="auto">
            <a:xfrm>
              <a:off x="674687" y="2559051"/>
              <a:ext cx="84138" cy="247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99" y="0"/>
                  </a:moveTo>
                  <a:cubicBezTo>
                    <a:pt x="14399" y="0"/>
                    <a:pt x="18000" y="11435"/>
                    <a:pt x="18000" y="16517"/>
                  </a:cubicBezTo>
                  <a:cubicBezTo>
                    <a:pt x="21600" y="20329"/>
                    <a:pt x="21600" y="21599"/>
                    <a:pt x="21600" y="21599"/>
                  </a:cubicBezTo>
                  <a:cubicBezTo>
                    <a:pt x="0" y="20329"/>
                    <a:pt x="0" y="20329"/>
                    <a:pt x="0" y="20329"/>
                  </a:cubicBezTo>
                  <a:cubicBezTo>
                    <a:pt x="0" y="20329"/>
                    <a:pt x="3599" y="10164"/>
                    <a:pt x="14399" y="0"/>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914400">
                <a:defRPr/>
              </a:pPr>
              <a:endParaRPr lang="es-ES" sz="1800">
                <a:latin panose="020f0502020204030204" typeface="Calibri"/>
                <a:cs typeface="Calibri"/>
                <a:sym panose="020f0502020204030204" typeface="Calibri"/>
              </a:endParaRPr>
            </a:p>
          </p:txBody>
        </p:sp>
      </p:grpSp>
      <p:sp>
        <p:nvSpPr>
          <p:cNvPr id="3" name="矩形 2"/>
          <p:cNvSpPr/>
          <p:nvPr/>
        </p:nvSpPr>
        <p:spPr>
          <a:xfrm>
            <a:off x="1207664" y="2926259"/>
            <a:ext cx="3160069" cy="1188720"/>
          </a:xfrm>
          <a:prstGeom prst="rect">
            <a:avLst/>
          </a:prstGeom>
        </p:spPr>
        <p:txBody>
          <a:bodyPr wrap="square">
            <a:spAutoFit/>
          </a:bodyPr>
          <a:lstStyle/>
          <a:p>
            <a:pPr algn="r"/>
            <a:r>
              <a:rPr altLang="en-US" lang="zh-CN">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787" name="矩形 786"/>
          <p:cNvSpPr/>
          <p:nvPr/>
        </p:nvSpPr>
        <p:spPr>
          <a:xfrm>
            <a:off x="1207664" y="5536343"/>
            <a:ext cx="3160069" cy="1188720"/>
          </a:xfrm>
          <a:prstGeom prst="rect">
            <a:avLst/>
          </a:prstGeom>
        </p:spPr>
        <p:txBody>
          <a:bodyPr wrap="square">
            <a:spAutoFit/>
          </a:bodyPr>
          <a:lstStyle/>
          <a:p>
            <a:pPr algn="r"/>
            <a:r>
              <a:rPr altLang="en-US" lang="zh-CN">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788" name="矩形 787"/>
          <p:cNvSpPr/>
          <p:nvPr/>
        </p:nvSpPr>
        <p:spPr>
          <a:xfrm>
            <a:off x="11381117" y="3078772"/>
            <a:ext cx="3160069" cy="1188720"/>
          </a:xfrm>
          <a:prstGeom prst="rect">
            <a:avLst/>
          </a:prstGeom>
        </p:spPr>
        <p:txBody>
          <a:bodyPr wrap="square">
            <a:spAutoFit/>
          </a:bodyPr>
          <a:lstStyle/>
          <a:p>
            <a:r>
              <a:rPr altLang="en-US" lang="zh-CN">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789" name="矩形 788"/>
          <p:cNvSpPr/>
          <p:nvPr/>
        </p:nvSpPr>
        <p:spPr>
          <a:xfrm>
            <a:off x="11381117" y="5568647"/>
            <a:ext cx="3160069" cy="1188720"/>
          </a:xfrm>
          <a:prstGeom prst="rect">
            <a:avLst/>
          </a:prstGeom>
        </p:spPr>
        <p:txBody>
          <a:bodyPr wrap="square">
            <a:spAutoFit/>
          </a:bodyPr>
          <a:lstStyle/>
          <a:p>
            <a:r>
              <a:rPr altLang="en-US" lang="zh-CN">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29" name="Freeform 8"/>
          <p:cNvSpPr>
            <a:spLocks noEditPoints="1"/>
          </p:cNvSpPr>
          <p:nvPr/>
        </p:nvSpPr>
        <p:spPr bwMode="auto">
          <a:xfrm>
            <a:off x="333146" y="145381"/>
            <a:ext cx="749386" cy="617063"/>
          </a:xfrm>
          <a:custGeom>
            <a:gdLst>
              <a:gd fmla="*/ 79 w 477" name="T0"/>
              <a:gd fmla="*/ 129 h 393" name="T1"/>
              <a:gd fmla="*/ 96 w 477" name="T2"/>
              <a:gd fmla="*/ 125 h 393" name="T3"/>
              <a:gd fmla="*/ 100 w 477" name="T4"/>
              <a:gd fmla="*/ 126 h 393" name="T5"/>
              <a:gd fmla="*/ 104 w 477" name="T6"/>
              <a:gd fmla="*/ 124 h 393" name="T7"/>
              <a:gd fmla="*/ 108 w 477" name="T8"/>
              <a:gd fmla="*/ 141 h 393" name="T9"/>
              <a:gd fmla="*/ 119 w 477" name="T10"/>
              <a:gd fmla="*/ 170 h 393" name="T11"/>
              <a:gd fmla="*/ 111 w 477" name="T12"/>
              <a:gd fmla="*/ 99 h 393" name="T13"/>
              <a:gd fmla="*/ 101 w 477" name="T14"/>
              <a:gd fmla="*/ 36 h 393" name="T15"/>
              <a:gd fmla="*/ 91 w 477" name="T16"/>
              <a:gd fmla="*/ 99 h 393" name="T17"/>
              <a:gd fmla="*/ 96 w 477" name="T18"/>
              <a:gd fmla="*/ 116 h 393" name="T19"/>
              <a:gd fmla="*/ 105 w 477" name="T20"/>
              <a:gd fmla="*/ 114 h 393" name="T21"/>
              <a:gd fmla="*/ 106 w 477" name="T22"/>
              <a:gd fmla="*/ 119 h 393" name="T23"/>
              <a:gd fmla="*/ 104 w 477" name="T24"/>
              <a:gd fmla="*/ 122 h 393" name="T25"/>
              <a:gd fmla="*/ 100 w 477" name="T26"/>
              <a:gd fmla="*/ 123 h 393" name="T27"/>
              <a:gd fmla="*/ 96 w 477" name="T28"/>
              <a:gd fmla="*/ 121 h 393" name="T29"/>
              <a:gd fmla="*/ 96 w 477" name="T30"/>
              <a:gd fmla="*/ 116 h 393" name="T31"/>
              <a:gd fmla="*/ 463 w 477" name="T32"/>
              <a:gd fmla="*/ 269 h 393" name="T33"/>
              <a:gd fmla="*/ 399 w 477" name="T34"/>
              <a:gd fmla="*/ 269 h 393" name="T35"/>
              <a:gd fmla="*/ 385 w 477" name="T36"/>
              <a:gd fmla="*/ 370 h 393" name="T37"/>
              <a:gd fmla="*/ 441 w 477" name="T38"/>
              <a:gd fmla="*/ 300 h 393" name="T39"/>
              <a:gd fmla="*/ 391 w 477" name="T40"/>
              <a:gd fmla="*/ 270 h 393" name="T41"/>
              <a:gd fmla="*/ 431 w 477" name="T42"/>
              <a:gd fmla="*/ 229 h 393" name="T43"/>
              <a:gd fmla="*/ 408 w 477" name="T44"/>
              <a:gd fmla="*/ 199 h 393" name="T45"/>
              <a:gd fmla="*/ 398 w 477" name="T46"/>
              <a:gd fmla="*/ 136 h 393" name="T47"/>
              <a:gd fmla="*/ 388 w 477" name="T48"/>
              <a:gd fmla="*/ 199 h 393" name="T49"/>
              <a:gd fmla="*/ 55 w 477" name="T50"/>
              <a:gd fmla="*/ 300 h 393" name="T51"/>
              <a:gd fmla="*/ 46 w 477" name="T52"/>
              <a:gd fmla="*/ 237 h 393" name="T53"/>
              <a:gd fmla="*/ 36 w 477" name="T54"/>
              <a:gd fmla="*/ 300 h 393" name="T55"/>
              <a:gd fmla="*/ 92 w 477" name="T56"/>
              <a:gd fmla="*/ 370 h 393" name="T57"/>
              <a:gd fmla="*/ 37 w 477" name="T58"/>
              <a:gd fmla="*/ 230 h 393" name="T59"/>
              <a:gd fmla="*/ 86 w 477" name="T60"/>
              <a:gd fmla="*/ 269 h 393" name="T61"/>
              <a:gd fmla="*/ 125 w 477" name="T62"/>
              <a:gd fmla="*/ 270 h 393" name="T63"/>
              <a:gd fmla="*/ 111 w 477" name="T64"/>
              <a:gd fmla="*/ 168 h 393" name="T65"/>
              <a:gd fmla="*/ 47 w 477" name="T66"/>
              <a:gd fmla="*/ 168 h 393" name="T67"/>
              <a:gd fmla="*/ 37 w 477" name="T68"/>
              <a:gd fmla="*/ 230 h 393" name="T69"/>
              <a:gd fmla="*/ 96 w 477" name="T70"/>
              <a:gd fmla="*/ 378 h 393" name="T71"/>
              <a:gd fmla="*/ 382 w 477" name="T72"/>
              <a:gd fmla="*/ 393 h 393" name="T73"/>
              <a:gd fmla="*/ 318 w 477" name="T74"/>
              <a:gd fmla="*/ 181 h 393" name="T75"/>
              <a:gd fmla="*/ 234 w 477" name="T76"/>
              <a:gd fmla="*/ 106 h 393" name="T77"/>
              <a:gd fmla="*/ 287 w 477" name="T78"/>
              <a:gd fmla="*/ 72 h 393" name="T79"/>
              <a:gd fmla="*/ 265 w 477" name="T80"/>
              <a:gd fmla="*/ 48 h 393" name="T81"/>
              <a:gd fmla="*/ 236 w 477" name="T82"/>
              <a:gd fmla="*/ 89 h 393" name="T83"/>
              <a:gd fmla="*/ 192 w 477" name="T84"/>
              <a:gd fmla="*/ 91 h 393" name="T85"/>
              <a:gd fmla="*/ 222 w 477" name="T86"/>
              <a:gd fmla="*/ 85 h 393" name="T87"/>
              <a:gd fmla="*/ 155 w 477" name="T88"/>
              <a:gd fmla="*/ 22 h 393" name="T89"/>
              <a:gd fmla="*/ 164 w 477" name="T90"/>
              <a:gd fmla="*/ 130 h 393" name="T91"/>
              <a:gd fmla="*/ 240 w 477" name="T92"/>
              <a:gd fmla="*/ 136 h 393" name="T93"/>
              <a:gd fmla="*/ 230 w 477" name="T94"/>
              <a:gd fmla="*/ 160 h 393" name="T95"/>
              <a:gd fmla="*/ 256 w 477" name="T96"/>
              <a:gd fmla="*/ 160 h 393" name="T97"/>
              <a:gd fmla="*/ 247 w 477" name="T98"/>
              <a:gd fmla="*/ 136 h 393" name="T99"/>
              <a:gd fmla="*/ 321 w 477" name="T100"/>
              <a:gd fmla="*/ 130 h 393" name="T101"/>
              <a:gd fmla="*/ 330 w 477" name="T102"/>
              <a:gd fmla="*/ 22 h 393" name="T103"/>
              <a:gd fmla="*/ 337 w 477" name="T104"/>
              <a:gd fmla="*/ 7 h 393" name="T105"/>
              <a:gd fmla="*/ 155 w 477" name="T106"/>
              <a:gd fmla="*/ 0 h 393" name="T107"/>
              <a:gd fmla="*/ 148 w 477" name="T108"/>
              <a:gd fmla="*/ 15 h 393" name="T109"/>
              <a:gd fmla="*/ 181 w 477" name="T110"/>
              <a:gd fmla="*/ 36 h 393" name="T111"/>
              <a:gd fmla="*/ 297 w 477" name="T112"/>
              <a:gd fmla="*/ 30 h 393" name="T113"/>
              <a:gd fmla="*/ 304 w 477" name="T114"/>
              <a:gd fmla="*/ 115 h 393" name="T115"/>
              <a:gd fmla="*/ 188 w 477" name="T116"/>
              <a:gd fmla="*/ 121 h 393" name="T117"/>
              <a:gd fmla="*/ 181 w 477" name="T118"/>
              <a:gd fmla="*/ 36 h 39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93" w="477">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582792645"/>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778"/>
                                        </p:tgtEl>
                                        <p:attrNameLst>
                                          <p:attrName>style.visibility</p:attrName>
                                        </p:attrNameLst>
                                      </p:cBhvr>
                                      <p:to>
                                        <p:strVal val="visible"/>
                                      </p:to>
                                    </p:set>
                                    <p:anim calcmode="lin" valueType="num">
                                      <p:cBhvr additive="base">
                                        <p:cTn dur="500" fill="hold" id="7"/>
                                        <p:tgtEl>
                                          <p:spTgt spid="778"/>
                                        </p:tgtEl>
                                        <p:attrNameLst>
                                          <p:attrName>ppt_x</p:attrName>
                                        </p:attrNameLst>
                                      </p:cBhvr>
                                      <p:tavLst>
                                        <p:tav tm="0">
                                          <p:val>
                                            <p:strVal val="0-#ppt_w/2"/>
                                          </p:val>
                                        </p:tav>
                                        <p:tav tm="100000">
                                          <p:val>
                                            <p:strVal val="#ppt_x"/>
                                          </p:val>
                                        </p:tav>
                                      </p:tavLst>
                                    </p:anim>
                                    <p:anim calcmode="lin" valueType="num">
                                      <p:cBhvr additive="base">
                                        <p:cTn dur="500" fill="hold" id="8"/>
                                        <p:tgtEl>
                                          <p:spTgt spid="778"/>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782"/>
                                        </p:tgtEl>
                                        <p:attrNameLst>
                                          <p:attrName>style.visibility</p:attrName>
                                        </p:attrNameLst>
                                      </p:cBhvr>
                                      <p:to>
                                        <p:strVal val="visible"/>
                                      </p:to>
                                    </p:set>
                                    <p:anim calcmode="lin" valueType="num">
                                      <p:cBhvr additive="base">
                                        <p:cTn dur="500" fill="hold" id="11"/>
                                        <p:tgtEl>
                                          <p:spTgt spid="782"/>
                                        </p:tgtEl>
                                        <p:attrNameLst>
                                          <p:attrName>ppt_x</p:attrName>
                                        </p:attrNameLst>
                                      </p:cBhvr>
                                      <p:tavLst>
                                        <p:tav tm="0">
                                          <p:val>
                                            <p:strVal val="1+#ppt_w/2"/>
                                          </p:val>
                                        </p:tav>
                                        <p:tav tm="100000">
                                          <p:val>
                                            <p:strVal val="#ppt_x"/>
                                          </p:val>
                                        </p:tav>
                                      </p:tavLst>
                                    </p:anim>
                                    <p:anim calcmode="lin" valueType="num">
                                      <p:cBhvr additive="base">
                                        <p:cTn dur="500" fill="hold" id="12"/>
                                        <p:tgtEl>
                                          <p:spTgt spid="78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2">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500" fill="hold" id="16"/>
                                        <p:tgtEl>
                                          <p:spTgt spid="4"/>
                                        </p:tgtEl>
                                        <p:attrNameLst>
                                          <p:attrName>ppt_x</p:attrName>
                                        </p:attrNameLst>
                                      </p:cBhvr>
                                      <p:tavLst>
                                        <p:tav tm="0">
                                          <p:val>
                                            <p:strVal val="1+#ppt_w/2"/>
                                          </p:val>
                                        </p:tav>
                                        <p:tav tm="100000">
                                          <p:val>
                                            <p:strVal val="#ppt_x"/>
                                          </p:val>
                                        </p:tav>
                                      </p:tavLst>
                                    </p:anim>
                                    <p:anim calcmode="lin" valueType="num">
                                      <p:cBhvr additive="base">
                                        <p:cTn dur="500" fill="hold" id="17"/>
                                        <p:tgtEl>
                                          <p:spTgt spid="4"/>
                                        </p:tgtEl>
                                        <p:attrNameLst>
                                          <p:attrName>ppt_y</p:attrName>
                                        </p:attrNameLst>
                                      </p:cBhvr>
                                      <p:tavLst>
                                        <p:tav tm="0">
                                          <p:val>
                                            <p:strVal val="#ppt_y"/>
                                          </p:val>
                                        </p:tav>
                                        <p:tav tm="100000">
                                          <p:val>
                                            <p:strVal val="#ppt_y"/>
                                          </p:val>
                                        </p:tav>
                                      </p:tavLst>
                                    </p:anim>
                                  </p:childTnLst>
                                </p:cTn>
                              </p:par>
                              <p:par>
                                <p:cTn fill="hold" id="18" nodeType="withEffect" presetClass="entr" presetID="2" presetSubtype="8">
                                  <p:stCondLst>
                                    <p:cond delay="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500" fill="hold" id="20"/>
                                        <p:tgtEl>
                                          <p:spTgt spid="6"/>
                                        </p:tgtEl>
                                        <p:attrNameLst>
                                          <p:attrName>ppt_x</p:attrName>
                                        </p:attrNameLst>
                                      </p:cBhvr>
                                      <p:tavLst>
                                        <p:tav tm="0">
                                          <p:val>
                                            <p:strVal val="0-#ppt_w/2"/>
                                          </p:val>
                                        </p:tav>
                                        <p:tav tm="100000">
                                          <p:val>
                                            <p:strVal val="#ppt_x"/>
                                          </p:val>
                                        </p:tav>
                                      </p:tavLst>
                                    </p:anim>
                                    <p:anim calcmode="lin" valueType="num">
                                      <p:cBhvr additive="base">
                                        <p:cTn dur="500" fill="hold" id="21"/>
                                        <p:tgtEl>
                                          <p:spTgt spid="6"/>
                                        </p:tgtEl>
                                        <p:attrNameLst>
                                          <p:attrName>ppt_y</p:attrName>
                                        </p:attrNameLst>
                                      </p:cBhvr>
                                      <p:tavLst>
                                        <p:tav tm="0">
                                          <p:val>
                                            <p:strVal val="#ppt_y"/>
                                          </p:val>
                                        </p:tav>
                                        <p:tav tm="100000">
                                          <p:val>
                                            <p:strVal val="#ppt_y"/>
                                          </p:val>
                                        </p:tav>
                                      </p:tavLst>
                                    </p:anim>
                                  </p:childTnLst>
                                </p:cTn>
                              </p:par>
                              <p:par>
                                <p:cTn fill="hold" id="22" nodeType="withEffect" presetClass="entr" presetID="2" presetSubtype="2">
                                  <p:stCondLst>
                                    <p:cond delay="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500" fill="hold" id="24"/>
                                        <p:tgtEl>
                                          <p:spTgt spid="5"/>
                                        </p:tgtEl>
                                        <p:attrNameLst>
                                          <p:attrName>ppt_x</p:attrName>
                                        </p:attrNameLst>
                                      </p:cBhvr>
                                      <p:tavLst>
                                        <p:tav tm="0">
                                          <p:val>
                                            <p:strVal val="1+#ppt_w/2"/>
                                          </p:val>
                                        </p:tav>
                                        <p:tav tm="100000">
                                          <p:val>
                                            <p:strVal val="#ppt_x"/>
                                          </p:val>
                                        </p:tav>
                                      </p:tavLst>
                                    </p:anim>
                                    <p:anim calcmode="lin" valueType="num">
                                      <p:cBhvr additive="base">
                                        <p:cTn dur="500" fill="hold" id="25"/>
                                        <p:tgtEl>
                                          <p:spTgt spid="5"/>
                                        </p:tgtEl>
                                        <p:attrNameLst>
                                          <p:attrName>ppt_y</p:attrName>
                                        </p:attrNameLst>
                                      </p:cBhvr>
                                      <p:tavLst>
                                        <p:tav tm="0">
                                          <p:val>
                                            <p:strVal val="#ppt_y"/>
                                          </p:val>
                                        </p:tav>
                                        <p:tav tm="100000">
                                          <p:val>
                                            <p:strVal val="#ppt_y"/>
                                          </p:val>
                                        </p:tav>
                                      </p:tavLst>
                                    </p:anim>
                                  </p:childTnLst>
                                </p:cTn>
                              </p:par>
                              <p:par>
                                <p:cTn fill="hold" id="26" nodeType="withEffect" presetClass="entr" presetID="2" presetSubtype="8">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additive="base">
                                        <p:cTn dur="500" fill="hold" id="28"/>
                                        <p:tgtEl>
                                          <p:spTgt spid="7"/>
                                        </p:tgtEl>
                                        <p:attrNameLst>
                                          <p:attrName>ppt_x</p:attrName>
                                        </p:attrNameLst>
                                      </p:cBhvr>
                                      <p:tavLst>
                                        <p:tav tm="0">
                                          <p:val>
                                            <p:strVal val="0-#ppt_w/2"/>
                                          </p:val>
                                        </p:tav>
                                        <p:tav tm="100000">
                                          <p:val>
                                            <p:strVal val="#ppt_x"/>
                                          </p:val>
                                        </p:tav>
                                      </p:tavLst>
                                    </p:anim>
                                    <p:anim calcmode="lin" valueType="num">
                                      <p:cBhvr additive="base">
                                        <p:cTn dur="500" fill="hold" id="29"/>
                                        <p:tgtEl>
                                          <p:spTgt spid="7"/>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000"/>
                            </p:stCondLst>
                            <p:childTnLst>
                              <p:par>
                                <p:cTn fill="hold" grpId="0" id="31" nodeType="afterEffect" presetClass="entr" presetID="42" presetSubtype="0">
                                  <p:stCondLst>
                                    <p:cond delay="0"/>
                                  </p:stCondLst>
                                  <p:childTnLst>
                                    <p:set>
                                      <p:cBhvr>
                                        <p:cTn dur="1" fill="hold" id="32">
                                          <p:stCondLst>
                                            <p:cond delay="0"/>
                                          </p:stCondLst>
                                        </p:cTn>
                                        <p:tgtEl>
                                          <p:spTgt spid="3"/>
                                        </p:tgtEl>
                                        <p:attrNameLst>
                                          <p:attrName>style.visibility</p:attrName>
                                        </p:attrNameLst>
                                      </p:cBhvr>
                                      <p:to>
                                        <p:strVal val="visible"/>
                                      </p:to>
                                    </p:set>
                                    <p:animEffect filter="fade" transition="in">
                                      <p:cBhvr>
                                        <p:cTn dur="1000" id="33"/>
                                        <p:tgtEl>
                                          <p:spTgt spid="3"/>
                                        </p:tgtEl>
                                      </p:cBhvr>
                                    </p:animEffect>
                                    <p:anim calcmode="lin" valueType="num">
                                      <p:cBhvr>
                                        <p:cTn dur="1000" fill="hold" id="34"/>
                                        <p:tgtEl>
                                          <p:spTgt spid="3"/>
                                        </p:tgtEl>
                                        <p:attrNameLst>
                                          <p:attrName>ppt_x</p:attrName>
                                        </p:attrNameLst>
                                      </p:cBhvr>
                                      <p:tavLst>
                                        <p:tav tm="0">
                                          <p:val>
                                            <p:strVal val="#ppt_x"/>
                                          </p:val>
                                        </p:tav>
                                        <p:tav tm="100000">
                                          <p:val>
                                            <p:strVal val="#ppt_x"/>
                                          </p:val>
                                        </p:tav>
                                      </p:tavLst>
                                    </p:anim>
                                    <p:anim calcmode="lin" valueType="num">
                                      <p:cBhvr>
                                        <p:cTn dur="1000" fill="hold" id="35"/>
                                        <p:tgtEl>
                                          <p:spTgt spid="3"/>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250"/>
                                  </p:stCondLst>
                                  <p:childTnLst>
                                    <p:set>
                                      <p:cBhvr>
                                        <p:cTn dur="1" fill="hold" id="37">
                                          <p:stCondLst>
                                            <p:cond delay="0"/>
                                          </p:stCondLst>
                                        </p:cTn>
                                        <p:tgtEl>
                                          <p:spTgt spid="788"/>
                                        </p:tgtEl>
                                        <p:attrNameLst>
                                          <p:attrName>style.visibility</p:attrName>
                                        </p:attrNameLst>
                                      </p:cBhvr>
                                      <p:to>
                                        <p:strVal val="visible"/>
                                      </p:to>
                                    </p:set>
                                    <p:animEffect filter="fade" transition="in">
                                      <p:cBhvr>
                                        <p:cTn dur="1000" id="38"/>
                                        <p:tgtEl>
                                          <p:spTgt spid="788"/>
                                        </p:tgtEl>
                                      </p:cBhvr>
                                    </p:animEffect>
                                    <p:anim calcmode="lin" valueType="num">
                                      <p:cBhvr>
                                        <p:cTn dur="1000" fill="hold" id="39"/>
                                        <p:tgtEl>
                                          <p:spTgt spid="788"/>
                                        </p:tgtEl>
                                        <p:attrNameLst>
                                          <p:attrName>ppt_x</p:attrName>
                                        </p:attrNameLst>
                                      </p:cBhvr>
                                      <p:tavLst>
                                        <p:tav tm="0">
                                          <p:val>
                                            <p:strVal val="#ppt_x"/>
                                          </p:val>
                                        </p:tav>
                                        <p:tav tm="100000">
                                          <p:val>
                                            <p:strVal val="#ppt_x"/>
                                          </p:val>
                                        </p:tav>
                                      </p:tavLst>
                                    </p:anim>
                                    <p:anim calcmode="lin" valueType="num">
                                      <p:cBhvr>
                                        <p:cTn dur="1000" fill="hold" id="40"/>
                                        <p:tgtEl>
                                          <p:spTgt spid="788"/>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500"/>
                                  </p:stCondLst>
                                  <p:childTnLst>
                                    <p:set>
                                      <p:cBhvr>
                                        <p:cTn dur="1" fill="hold" id="42">
                                          <p:stCondLst>
                                            <p:cond delay="0"/>
                                          </p:stCondLst>
                                        </p:cTn>
                                        <p:tgtEl>
                                          <p:spTgt spid="787"/>
                                        </p:tgtEl>
                                        <p:attrNameLst>
                                          <p:attrName>style.visibility</p:attrName>
                                        </p:attrNameLst>
                                      </p:cBhvr>
                                      <p:to>
                                        <p:strVal val="visible"/>
                                      </p:to>
                                    </p:set>
                                    <p:animEffect filter="fade" transition="in">
                                      <p:cBhvr>
                                        <p:cTn dur="1000" id="43"/>
                                        <p:tgtEl>
                                          <p:spTgt spid="787"/>
                                        </p:tgtEl>
                                      </p:cBhvr>
                                    </p:animEffect>
                                    <p:anim calcmode="lin" valueType="num">
                                      <p:cBhvr>
                                        <p:cTn dur="1000" fill="hold" id="44"/>
                                        <p:tgtEl>
                                          <p:spTgt spid="787"/>
                                        </p:tgtEl>
                                        <p:attrNameLst>
                                          <p:attrName>ppt_x</p:attrName>
                                        </p:attrNameLst>
                                      </p:cBhvr>
                                      <p:tavLst>
                                        <p:tav tm="0">
                                          <p:val>
                                            <p:strVal val="#ppt_x"/>
                                          </p:val>
                                        </p:tav>
                                        <p:tav tm="100000">
                                          <p:val>
                                            <p:strVal val="#ppt_x"/>
                                          </p:val>
                                        </p:tav>
                                      </p:tavLst>
                                    </p:anim>
                                    <p:anim calcmode="lin" valueType="num">
                                      <p:cBhvr>
                                        <p:cTn dur="1000" fill="hold" id="45"/>
                                        <p:tgtEl>
                                          <p:spTgt spid="787"/>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750"/>
                                  </p:stCondLst>
                                  <p:childTnLst>
                                    <p:set>
                                      <p:cBhvr>
                                        <p:cTn dur="1" fill="hold" id="47">
                                          <p:stCondLst>
                                            <p:cond delay="0"/>
                                          </p:stCondLst>
                                        </p:cTn>
                                        <p:tgtEl>
                                          <p:spTgt spid="789"/>
                                        </p:tgtEl>
                                        <p:attrNameLst>
                                          <p:attrName>style.visibility</p:attrName>
                                        </p:attrNameLst>
                                      </p:cBhvr>
                                      <p:to>
                                        <p:strVal val="visible"/>
                                      </p:to>
                                    </p:set>
                                    <p:animEffect filter="fade" transition="in">
                                      <p:cBhvr>
                                        <p:cTn dur="1000" id="48"/>
                                        <p:tgtEl>
                                          <p:spTgt spid="789"/>
                                        </p:tgtEl>
                                      </p:cBhvr>
                                    </p:animEffect>
                                    <p:anim calcmode="lin" valueType="num">
                                      <p:cBhvr>
                                        <p:cTn dur="1000" fill="hold" id="49"/>
                                        <p:tgtEl>
                                          <p:spTgt spid="789"/>
                                        </p:tgtEl>
                                        <p:attrNameLst>
                                          <p:attrName>ppt_x</p:attrName>
                                        </p:attrNameLst>
                                      </p:cBhvr>
                                      <p:tavLst>
                                        <p:tav tm="0">
                                          <p:val>
                                            <p:strVal val="#ppt_x"/>
                                          </p:val>
                                        </p:tav>
                                        <p:tav tm="100000">
                                          <p:val>
                                            <p:strVal val="#ppt_x"/>
                                          </p:val>
                                        </p:tav>
                                      </p:tavLst>
                                    </p:anim>
                                    <p:anim calcmode="lin" valueType="num">
                                      <p:cBhvr>
                                        <p:cTn dur="1000" fill="hold" id="50"/>
                                        <p:tgtEl>
                                          <p:spTgt spid="7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87"/>
      <p:bldP grpId="0" spid="788"/>
      <p:bldP grpId="0" spid="78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可行性分析</a:t>
            </a:r>
          </a:p>
        </p:txBody>
      </p:sp>
      <p:sp>
        <p:nvSpPr>
          <p:cNvPr descr="FD1DDF730CE4456e89755B07FE1653D0# #Rectangle 13" id="37" name="Rectangle 13"/>
          <p:cNvSpPr>
            <a:spLocks noChangeArrowheads="1"/>
          </p:cNvSpPr>
          <p:nvPr/>
        </p:nvSpPr>
        <p:spPr bwMode="auto">
          <a:xfrm>
            <a:off x="10726876" y="2960981"/>
            <a:ext cx="439773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800">
                <a:solidFill>
                  <a:schemeClr val="tx2"/>
                </a:solidFill>
                <a:latin charset="-122" pitchFamily="65" typeface="方正兰亭纤黑简体"/>
                <a:ea charset="-122" pitchFamily="65" typeface="方正兰亭纤黑简体"/>
              </a:rPr>
              <a:t>单击此处添加简短说明，添加简短文字，</a:t>
            </a:r>
          </a:p>
          <a:p>
            <a:pPr eaLnBrk="1" hangingPunct="1">
              <a:spcBef>
                <a:spcPct val="0"/>
              </a:spcBef>
              <a:buNone/>
              <a:defRPr/>
            </a:pPr>
            <a:r>
              <a:rPr altLang="en-US" lang="zh-CN" sz="1800">
                <a:solidFill>
                  <a:schemeClr val="tx2"/>
                </a:solidFill>
                <a:latin charset="-122" pitchFamily="65" typeface="方正兰亭纤黑简体"/>
                <a:ea charset="-122" pitchFamily="65" typeface="方正兰亭纤黑简体"/>
              </a:rPr>
              <a:t>具体文字添加此处。</a:t>
            </a:r>
          </a:p>
        </p:txBody>
      </p:sp>
      <p:sp>
        <p:nvSpPr>
          <p:cNvPr id="31" name="Freeform 5"/>
          <p:cNvSpPr/>
          <p:nvPr/>
        </p:nvSpPr>
        <p:spPr bwMode="auto">
          <a:xfrm rot="1800000">
            <a:off x="8307216" y="2238892"/>
            <a:ext cx="2006889" cy="2830951"/>
          </a:xfrm>
          <a:custGeom>
            <a:gdLst>
              <a:gd fmla="*/ 2366 w 4733" name="T0"/>
              <a:gd fmla="*/ 0 h 6775" name="T1"/>
              <a:gd fmla="*/ 4733 w 4733" name="T2"/>
              <a:gd fmla="*/ 2366 h 6775" name="T3"/>
              <a:gd fmla="*/ 4375 w 4733" name="T4"/>
              <a:gd fmla="*/ 3618 h 6775" name="T5"/>
              <a:gd fmla="*/ 4375 w 4733" name="T6"/>
              <a:gd fmla="*/ 3618 h 6775" name="T7"/>
              <a:gd fmla="*/ 4364 w 4733" name="T8"/>
              <a:gd fmla="*/ 3635 h 6775" name="T9"/>
              <a:gd fmla="*/ 4358 w 4733" name="T10"/>
              <a:gd fmla="*/ 3645 h 6775" name="T11"/>
              <a:gd fmla="*/ 2366 w 4733" name="T12"/>
              <a:gd fmla="*/ 6775 h 6775" name="T13"/>
              <a:gd fmla="*/ 375 w 4733" name="T14"/>
              <a:gd fmla="*/ 3645 h 6775" name="T15"/>
              <a:gd fmla="*/ 369 w 4733" name="T16"/>
              <a:gd fmla="*/ 3635 h 6775" name="T17"/>
              <a:gd fmla="*/ 357 w 4733" name="T18"/>
              <a:gd fmla="*/ 3618 h 6775" name="T19"/>
              <a:gd fmla="*/ 357 w 4733" name="T20"/>
              <a:gd fmla="*/ 3618 h 6775" name="T21"/>
              <a:gd fmla="*/ 0 w 4733" name="T22"/>
              <a:gd fmla="*/ 2366 h 6775" name="T23"/>
              <a:gd fmla="*/ 2366 w 4733" name="T24"/>
              <a:gd fmla="*/ 0 h 67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775" w="4733">
                <a:moveTo>
                  <a:pt x="2366" y="0"/>
                </a:moveTo>
                <a:cubicBezTo>
                  <a:pt x="3673" y="0"/>
                  <a:pt x="4733" y="1060"/>
                  <a:pt x="4733" y="2366"/>
                </a:cubicBezTo>
                <a:cubicBezTo>
                  <a:pt x="4733" y="2826"/>
                  <a:pt x="4602" y="3255"/>
                  <a:pt x="4375" y="3618"/>
                </a:cubicBezTo>
                <a:lnTo>
                  <a:pt x="4375" y="3618"/>
                </a:lnTo>
                <a:lnTo>
                  <a:pt x="4364" y="3635"/>
                </a:lnTo>
                <a:lnTo>
                  <a:pt x="4358" y="3645"/>
                </a:lnTo>
                <a:lnTo>
                  <a:pt x="2366" y="6775"/>
                </a:lnTo>
                <a:lnTo>
                  <a:pt x="375" y="3645"/>
                </a:lnTo>
                <a:lnTo>
                  <a:pt x="369" y="3635"/>
                </a:lnTo>
                <a:lnTo>
                  <a:pt x="357" y="3618"/>
                </a:lnTo>
                <a:lnTo>
                  <a:pt x="357" y="3618"/>
                </a:lnTo>
                <a:cubicBezTo>
                  <a:pt x="131" y="3255"/>
                  <a:pt x="0" y="2826"/>
                  <a:pt x="0" y="2366"/>
                </a:cubicBezTo>
                <a:cubicBezTo>
                  <a:pt x="0" y="1060"/>
                  <a:pt x="1060" y="0"/>
                  <a:pt x="2366" y="0"/>
                </a:cubicBezTo>
                <a:close/>
              </a:path>
            </a:pathLst>
          </a:custGeom>
          <a:solidFill>
            <a:schemeClr val="accent1"/>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32" name="Freeform 6"/>
          <p:cNvSpPr/>
          <p:nvPr/>
        </p:nvSpPr>
        <p:spPr bwMode="auto">
          <a:xfrm rot="1800000">
            <a:off x="6608647" y="5132202"/>
            <a:ext cx="2006889" cy="2830951"/>
          </a:xfrm>
          <a:custGeom>
            <a:gdLst>
              <a:gd fmla="*/ 2366 w 4733" name="T0"/>
              <a:gd fmla="*/ 6776 h 6776" name="T1"/>
              <a:gd fmla="*/ 4733 w 4733" name="T2"/>
              <a:gd fmla="*/ 4409 h 6776" name="T3"/>
              <a:gd fmla="*/ 4375 w 4733" name="T4"/>
              <a:gd fmla="*/ 3158 h 6776" name="T5"/>
              <a:gd fmla="*/ 4375 w 4733" name="T6"/>
              <a:gd fmla="*/ 3158 h 6776" name="T7"/>
              <a:gd fmla="*/ 4364 w 4733" name="T8"/>
              <a:gd fmla="*/ 3140 h 6776" name="T9"/>
              <a:gd fmla="*/ 4358 w 4733" name="T10"/>
              <a:gd fmla="*/ 3130 h 6776" name="T11"/>
              <a:gd fmla="*/ 2366 w 4733" name="T12"/>
              <a:gd fmla="*/ 0 h 6776" name="T13"/>
              <a:gd fmla="*/ 375 w 4733" name="T14"/>
              <a:gd fmla="*/ 3130 h 6776" name="T15"/>
              <a:gd fmla="*/ 369 w 4733" name="T16"/>
              <a:gd fmla="*/ 3140 h 6776" name="T17"/>
              <a:gd fmla="*/ 357 w 4733" name="T18"/>
              <a:gd fmla="*/ 3158 h 6776" name="T19"/>
              <a:gd fmla="*/ 357 w 4733" name="T20"/>
              <a:gd fmla="*/ 3158 h 6776" name="T21"/>
              <a:gd fmla="*/ 0 w 4733" name="T22"/>
              <a:gd fmla="*/ 4409 h 6776" name="T23"/>
              <a:gd fmla="*/ 2366 w 4733" name="T24"/>
              <a:gd fmla="*/ 6776 h 677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775" w="4733">
                <a:moveTo>
                  <a:pt x="2366" y="6776"/>
                </a:moveTo>
                <a:cubicBezTo>
                  <a:pt x="3673" y="6776"/>
                  <a:pt x="4733" y="5716"/>
                  <a:pt x="4733" y="4409"/>
                </a:cubicBezTo>
                <a:cubicBezTo>
                  <a:pt x="4733" y="3950"/>
                  <a:pt x="4602" y="3521"/>
                  <a:pt x="4375" y="3158"/>
                </a:cubicBezTo>
                <a:lnTo>
                  <a:pt x="4375" y="3158"/>
                </a:lnTo>
                <a:lnTo>
                  <a:pt x="4364" y="3140"/>
                </a:lnTo>
                <a:lnTo>
                  <a:pt x="4358" y="3130"/>
                </a:lnTo>
                <a:lnTo>
                  <a:pt x="2366" y="0"/>
                </a:lnTo>
                <a:lnTo>
                  <a:pt x="375" y="3130"/>
                </a:lnTo>
                <a:lnTo>
                  <a:pt x="369" y="3140"/>
                </a:lnTo>
                <a:lnTo>
                  <a:pt x="357" y="3158"/>
                </a:lnTo>
                <a:lnTo>
                  <a:pt x="357" y="3158"/>
                </a:lnTo>
                <a:cubicBezTo>
                  <a:pt x="131" y="3521"/>
                  <a:pt x="0" y="3950"/>
                  <a:pt x="0" y="4409"/>
                </a:cubicBezTo>
                <a:cubicBezTo>
                  <a:pt x="0" y="5716"/>
                  <a:pt x="1060" y="6776"/>
                  <a:pt x="2366" y="6776"/>
                </a:cubicBezTo>
                <a:close/>
              </a:path>
            </a:pathLst>
          </a:custGeom>
          <a:solidFill>
            <a:schemeClr val="accent1"/>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33" name="Freeform 7"/>
          <p:cNvSpPr/>
          <p:nvPr/>
        </p:nvSpPr>
        <p:spPr bwMode="auto">
          <a:xfrm rot="1800000">
            <a:off x="6258331" y="2279611"/>
            <a:ext cx="2763679" cy="2122523"/>
          </a:xfrm>
          <a:custGeom>
            <a:gdLst>
              <a:gd fmla="*/ 655 w 6517" name="T0"/>
              <a:gd fmla="*/ 1516 h 5082" name="T1"/>
              <a:gd fmla="*/ 3889 w 6517" name="T2"/>
              <a:gd fmla="*/ 655 h 5082" name="T3"/>
              <a:gd fmla="*/ 4792 w 6517" name="T4"/>
              <a:gd fmla="*/ 1592 h 5082" name="T5"/>
              <a:gd fmla="*/ 4792 w 6517" name="T6"/>
              <a:gd fmla="*/ 1592 h 5082" name="T7"/>
              <a:gd fmla="*/ 4802 w 6517" name="T8"/>
              <a:gd fmla="*/ 1610 h 5082" name="T9"/>
              <a:gd fmla="*/ 4808 w 6517" name="T10"/>
              <a:gd fmla="*/ 1621 h 5082" name="T11"/>
              <a:gd fmla="*/ 6517 w 6517" name="T12"/>
              <a:gd fmla="*/ 4913 h 5082" name="T13"/>
              <a:gd fmla="*/ 2811 w 6517" name="T14"/>
              <a:gd fmla="*/ 5067 h 5082" name="T15"/>
              <a:gd fmla="*/ 2799 w 6517" name="T16"/>
              <a:gd fmla="*/ 5067 h 5082" name="T17"/>
              <a:gd fmla="*/ 2778 w 6517" name="T18"/>
              <a:gd fmla="*/ 5068 h 5082" name="T19"/>
              <a:gd fmla="*/ 2778 w 6517" name="T20"/>
              <a:gd fmla="*/ 5068 h 5082" name="T21"/>
              <a:gd fmla="*/ 1516 w 6517" name="T22"/>
              <a:gd fmla="*/ 4750 h 5082" name="T23"/>
              <a:gd fmla="*/ 655 w 6517" name="T24"/>
              <a:gd fmla="*/ 1516 h 508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082" w="6517">
                <a:moveTo>
                  <a:pt x="655" y="1516"/>
                </a:moveTo>
                <a:cubicBezTo>
                  <a:pt x="1310" y="385"/>
                  <a:pt x="2759" y="0"/>
                  <a:pt x="3889" y="655"/>
                </a:cubicBezTo>
                <a:cubicBezTo>
                  <a:pt x="4287" y="885"/>
                  <a:pt x="4592" y="1214"/>
                  <a:pt x="4792" y="1592"/>
                </a:cubicBezTo>
                <a:lnTo>
                  <a:pt x="4792" y="1592"/>
                </a:lnTo>
                <a:lnTo>
                  <a:pt x="4802" y="1610"/>
                </a:lnTo>
                <a:lnTo>
                  <a:pt x="4808" y="1621"/>
                </a:lnTo>
                <a:lnTo>
                  <a:pt x="6517" y="4913"/>
                </a:lnTo>
                <a:lnTo>
                  <a:pt x="2811" y="5067"/>
                </a:lnTo>
                <a:lnTo>
                  <a:pt x="2799" y="5067"/>
                </a:lnTo>
                <a:lnTo>
                  <a:pt x="2778" y="5068"/>
                </a:lnTo>
                <a:lnTo>
                  <a:pt x="2778" y="5068"/>
                </a:lnTo>
                <a:cubicBezTo>
                  <a:pt x="2350" y="5082"/>
                  <a:pt x="1913" y="4980"/>
                  <a:pt x="1516" y="4750"/>
                </a:cubicBezTo>
                <a:cubicBezTo>
                  <a:pt x="385" y="4095"/>
                  <a:pt x="0" y="2647"/>
                  <a:pt x="655" y="1516"/>
                </a:cubicBezTo>
                <a:close/>
              </a:path>
            </a:pathLst>
          </a:custGeom>
          <a:solidFill>
            <a:schemeClr val="accent6"/>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34" name="Freeform 8"/>
          <p:cNvSpPr/>
          <p:nvPr/>
        </p:nvSpPr>
        <p:spPr bwMode="auto">
          <a:xfrm rot="1800000">
            <a:off x="7902143" y="5797521"/>
            <a:ext cx="2763679" cy="2122523"/>
          </a:xfrm>
          <a:custGeom>
            <a:gdLst>
              <a:gd fmla="*/ 5863 w 6518" name="T0"/>
              <a:gd fmla="*/ 3566 h 5082" name="T1"/>
              <a:gd fmla="*/ 5002 w 6518" name="T2"/>
              <a:gd fmla="*/ 332 h 5082" name="T3"/>
              <a:gd fmla="*/ 3740 w 6518" name="T4"/>
              <a:gd fmla="*/ 14 h 5082" name="T5"/>
              <a:gd fmla="*/ 3740 w 6518" name="T6"/>
              <a:gd fmla="*/ 14 h 5082" name="T7"/>
              <a:gd fmla="*/ 3719 w 6518" name="T8"/>
              <a:gd fmla="*/ 14 h 5082" name="T9"/>
              <a:gd fmla="*/ 3707 w 6518" name="T10"/>
              <a:gd fmla="*/ 15 h 5082" name="T11"/>
              <a:gd fmla="*/ 0 w 6518" name="T12"/>
              <a:gd fmla="*/ 168 h 5082" name="T13"/>
              <a:gd fmla="*/ 1710 w 6518" name="T14"/>
              <a:gd fmla="*/ 3461 h 5082" name="T15"/>
              <a:gd fmla="*/ 1715 w 6518" name="T16"/>
              <a:gd fmla="*/ 3471 h 5082" name="T17"/>
              <a:gd fmla="*/ 1725 w 6518" name="T18"/>
              <a:gd fmla="*/ 3490 h 5082" name="T19"/>
              <a:gd fmla="*/ 1725 w 6518" name="T20"/>
              <a:gd fmla="*/ 3490 h 5082" name="T21"/>
              <a:gd fmla="*/ 2628 w 6518" name="T22"/>
              <a:gd fmla="*/ 4427 h 5082" name="T23"/>
              <a:gd fmla="*/ 5863 w 6518" name="T24"/>
              <a:gd fmla="*/ 3566 h 508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082" w="6518">
                <a:moveTo>
                  <a:pt x="5863" y="3566"/>
                </a:moveTo>
                <a:cubicBezTo>
                  <a:pt x="6518" y="2435"/>
                  <a:pt x="6132" y="987"/>
                  <a:pt x="5002" y="332"/>
                </a:cubicBezTo>
                <a:cubicBezTo>
                  <a:pt x="4604" y="101"/>
                  <a:pt x="4168" y="0"/>
                  <a:pt x="3740" y="14"/>
                </a:cubicBezTo>
                <a:lnTo>
                  <a:pt x="3740" y="14"/>
                </a:lnTo>
                <a:lnTo>
                  <a:pt x="3719" y="14"/>
                </a:lnTo>
                <a:lnTo>
                  <a:pt x="3707" y="15"/>
                </a:lnTo>
                <a:lnTo>
                  <a:pt x="0" y="168"/>
                </a:lnTo>
                <a:lnTo>
                  <a:pt x="1710" y="3461"/>
                </a:lnTo>
                <a:lnTo>
                  <a:pt x="1715" y="3471"/>
                </a:lnTo>
                <a:lnTo>
                  <a:pt x="1725" y="3490"/>
                </a:lnTo>
                <a:lnTo>
                  <a:pt x="1725" y="3490"/>
                </a:lnTo>
                <a:cubicBezTo>
                  <a:pt x="1926" y="3868"/>
                  <a:pt x="2231" y="4196"/>
                  <a:pt x="2628" y="4427"/>
                </a:cubicBezTo>
                <a:cubicBezTo>
                  <a:pt x="3759" y="5082"/>
                  <a:pt x="5207" y="4696"/>
                  <a:pt x="5863" y="3566"/>
                </a:cubicBezTo>
                <a:close/>
              </a:path>
            </a:pathLst>
          </a:custGeom>
          <a:solidFill>
            <a:schemeClr val="accent6"/>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35" name="Freeform 9"/>
          <p:cNvSpPr/>
          <p:nvPr/>
        </p:nvSpPr>
        <p:spPr bwMode="auto">
          <a:xfrm rot="1800000">
            <a:off x="5119132" y="4214959"/>
            <a:ext cx="2766481" cy="2122523"/>
          </a:xfrm>
          <a:custGeom>
            <a:gdLst>
              <a:gd fmla="*/ 653 w 6523" name="T0"/>
              <a:gd fmla="*/ 3563 h 5083" name="T1"/>
              <a:gd fmla="*/ 1521 w 6523" name="T2"/>
              <a:gd fmla="*/ 331 h 5083" name="T3"/>
              <a:gd fmla="*/ 2783 w 6523" name="T4"/>
              <a:gd fmla="*/ 15 h 5083" name="T5"/>
              <a:gd fmla="*/ 2783 w 6523" name="T6"/>
              <a:gd fmla="*/ 15 h 5083" name="T7"/>
              <a:gd fmla="*/ 2805 w 6523" name="T8"/>
              <a:gd fmla="*/ 16 h 5083" name="T9"/>
              <a:gd fmla="*/ 2816 w 6523" name="T10"/>
              <a:gd fmla="*/ 17 h 5083" name="T11"/>
              <a:gd fmla="*/ 6523 w 6523" name="T12"/>
              <a:gd fmla="*/ 178 h 5083" name="T13"/>
              <a:gd fmla="*/ 4806 w 6523" name="T14"/>
              <a:gd fmla="*/ 3467 h 5083" name="T15"/>
              <a:gd fmla="*/ 4800 w 6523" name="T16"/>
              <a:gd fmla="*/ 3477 h 5083" name="T17"/>
              <a:gd fmla="*/ 4791 w 6523" name="T18"/>
              <a:gd fmla="*/ 3496 h 5083" name="T19"/>
              <a:gd fmla="*/ 4790 w 6523" name="T20"/>
              <a:gd fmla="*/ 3496 h 5083" name="T21"/>
              <a:gd fmla="*/ 3885 w 6523" name="T22"/>
              <a:gd fmla="*/ 4431 h 5083" name="T23"/>
              <a:gd fmla="*/ 653 w 6523" name="T24"/>
              <a:gd fmla="*/ 3563 h 508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083" w="6522">
                <a:moveTo>
                  <a:pt x="653" y="3563"/>
                </a:moveTo>
                <a:cubicBezTo>
                  <a:pt x="0" y="2431"/>
                  <a:pt x="389" y="983"/>
                  <a:pt x="1521" y="331"/>
                </a:cubicBezTo>
                <a:cubicBezTo>
                  <a:pt x="1919" y="101"/>
                  <a:pt x="2356" y="0"/>
                  <a:pt x="2783" y="15"/>
                </a:cubicBezTo>
                <a:lnTo>
                  <a:pt x="2783" y="15"/>
                </a:lnTo>
                <a:lnTo>
                  <a:pt x="2805" y="16"/>
                </a:lnTo>
                <a:lnTo>
                  <a:pt x="2816" y="17"/>
                </a:lnTo>
                <a:lnTo>
                  <a:pt x="6523" y="178"/>
                </a:lnTo>
                <a:lnTo>
                  <a:pt x="4806" y="3467"/>
                </a:lnTo>
                <a:lnTo>
                  <a:pt x="4800" y="3477"/>
                </a:lnTo>
                <a:lnTo>
                  <a:pt x="4791" y="3496"/>
                </a:lnTo>
                <a:lnTo>
                  <a:pt x="4790" y="3496"/>
                </a:lnTo>
                <a:cubicBezTo>
                  <a:pt x="4589" y="3874"/>
                  <a:pt x="4283" y="4201"/>
                  <a:pt x="3885" y="4431"/>
                </a:cubicBezTo>
                <a:cubicBezTo>
                  <a:pt x="2753" y="5083"/>
                  <a:pt x="1306" y="4695"/>
                  <a:pt x="653" y="3563"/>
                </a:cubicBezTo>
                <a:close/>
              </a:path>
            </a:pathLst>
          </a:custGeom>
          <a:solidFill>
            <a:schemeClr val="accent2"/>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36" name="Freeform 10"/>
          <p:cNvSpPr/>
          <p:nvPr/>
        </p:nvSpPr>
        <p:spPr bwMode="auto">
          <a:xfrm rot="1800000">
            <a:off x="9037137" y="3864561"/>
            <a:ext cx="2766481" cy="2122523"/>
          </a:xfrm>
          <a:custGeom>
            <a:gdLst>
              <a:gd fmla="*/ 5870 w 6522" name="T0"/>
              <a:gd fmla="*/ 1521 h 5083" name="T1"/>
              <a:gd fmla="*/ 2637 w 6522" name="T2"/>
              <a:gd fmla="*/ 653 h 5083" name="T3"/>
              <a:gd fmla="*/ 1732 w 6522" name="T4"/>
              <a:gd fmla="*/ 1588 h 5083" name="T5"/>
              <a:gd fmla="*/ 1732 w 6522" name="T6"/>
              <a:gd fmla="*/ 1588 h 5083" name="T7"/>
              <a:gd fmla="*/ 1722 w 6522" name="T8"/>
              <a:gd fmla="*/ 1606 h 5083" name="T9"/>
              <a:gd fmla="*/ 1717 w 6522" name="T10"/>
              <a:gd fmla="*/ 1617 h 5083" name="T11"/>
              <a:gd fmla="*/ 0 w 6522" name="T12"/>
              <a:gd fmla="*/ 4905 h 5083" name="T13"/>
              <a:gd fmla="*/ 3706 w 6522" name="T14"/>
              <a:gd fmla="*/ 5067 h 5083" name="T15"/>
              <a:gd fmla="*/ 3718 w 6522" name="T16"/>
              <a:gd fmla="*/ 5068 h 5083" name="T17"/>
              <a:gd fmla="*/ 3739 w 6522" name="T18"/>
              <a:gd fmla="*/ 5068 h 5083" name="T19"/>
              <a:gd fmla="*/ 3739 w 6522" name="T20"/>
              <a:gd fmla="*/ 5068 h 5083" name="T21"/>
              <a:gd fmla="*/ 5002 w 6522" name="T22"/>
              <a:gd fmla="*/ 4753 h 5083" name="T23"/>
              <a:gd fmla="*/ 5870 w 6522" name="T24"/>
              <a:gd fmla="*/ 1521 h 508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083" w="6522">
                <a:moveTo>
                  <a:pt x="5870" y="1521"/>
                </a:moveTo>
                <a:cubicBezTo>
                  <a:pt x="5217" y="389"/>
                  <a:pt x="3769" y="0"/>
                  <a:pt x="2637" y="653"/>
                </a:cubicBezTo>
                <a:cubicBezTo>
                  <a:pt x="2239" y="882"/>
                  <a:pt x="1934" y="1210"/>
                  <a:pt x="1732" y="1588"/>
                </a:cubicBezTo>
                <a:lnTo>
                  <a:pt x="1732" y="1588"/>
                </a:lnTo>
                <a:lnTo>
                  <a:pt x="1722" y="1606"/>
                </a:lnTo>
                <a:lnTo>
                  <a:pt x="1717" y="1617"/>
                </a:lnTo>
                <a:lnTo>
                  <a:pt x="0" y="4905"/>
                </a:lnTo>
                <a:lnTo>
                  <a:pt x="3706" y="5067"/>
                </a:lnTo>
                <a:lnTo>
                  <a:pt x="3718" y="5068"/>
                </a:lnTo>
                <a:lnTo>
                  <a:pt x="3739" y="5068"/>
                </a:lnTo>
                <a:lnTo>
                  <a:pt x="3739" y="5068"/>
                </a:lnTo>
                <a:cubicBezTo>
                  <a:pt x="4167" y="5083"/>
                  <a:pt x="4604" y="4983"/>
                  <a:pt x="5002" y="4753"/>
                </a:cubicBezTo>
                <a:cubicBezTo>
                  <a:pt x="6134" y="4100"/>
                  <a:pt x="6522" y="2653"/>
                  <a:pt x="5870" y="1521"/>
                </a:cubicBezTo>
                <a:close/>
              </a:path>
            </a:pathLst>
          </a:custGeom>
          <a:solidFill>
            <a:schemeClr val="accent2"/>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49" name="TextBox 48"/>
          <p:cNvSpPr txBox="1"/>
          <p:nvPr/>
        </p:nvSpPr>
        <p:spPr>
          <a:xfrm>
            <a:off x="8505023" y="4138255"/>
            <a:ext cx="666626" cy="564454"/>
          </a:xfrm>
          <a:prstGeom prst="rect">
            <a:avLst/>
          </a:prstGeom>
          <a:noFill/>
        </p:spPr>
        <p:txBody>
          <a:bodyPr bIns="84107" lIns="168213" rIns="168213" rtlCol="0" tIns="84107" wrap="none">
            <a:spAutoFit/>
          </a:bodyPr>
          <a:lstStyle/>
          <a:p>
            <a:pPr algn="ctr"/>
            <a:r>
              <a:rPr altLang="zh-CN" lang="en-US" sz="2600">
                <a:solidFill>
                  <a:schemeClr val="accent1">
                    <a:lumMod val="60000"/>
                    <a:lumOff val="40000"/>
                  </a:schemeClr>
                </a:solidFill>
                <a:latin charset="-128" pitchFamily="34" typeface="Kozuka Gothic Pr6N M"/>
                <a:ea charset="-128" pitchFamily="34" typeface="Kozuka Gothic Pr6N M"/>
              </a:rPr>
              <a:t>01</a:t>
            </a:r>
          </a:p>
        </p:txBody>
      </p:sp>
      <p:sp>
        <p:nvSpPr>
          <p:cNvPr id="50" name="TextBox 49"/>
          <p:cNvSpPr txBox="1"/>
          <p:nvPr/>
        </p:nvSpPr>
        <p:spPr>
          <a:xfrm>
            <a:off x="8862403" y="4861652"/>
            <a:ext cx="666626" cy="564454"/>
          </a:xfrm>
          <a:prstGeom prst="rect">
            <a:avLst/>
          </a:prstGeom>
          <a:noFill/>
        </p:spPr>
        <p:txBody>
          <a:bodyPr bIns="84107" lIns="168213" rIns="168213" rtlCol="0" tIns="84107" wrap="none">
            <a:spAutoFit/>
          </a:bodyPr>
          <a:lstStyle/>
          <a:p>
            <a:pPr algn="ctr"/>
            <a:r>
              <a:rPr altLang="zh-CN" lang="en-US" sz="2600">
                <a:solidFill>
                  <a:schemeClr val="accent2">
                    <a:lumMod val="60000"/>
                    <a:lumOff val="40000"/>
                  </a:schemeClr>
                </a:solidFill>
                <a:latin charset="-128" pitchFamily="34" typeface="Kozuka Gothic Pr6N M"/>
                <a:ea charset="-128" pitchFamily="34" typeface="Kozuka Gothic Pr6N M"/>
              </a:rPr>
              <a:t>02</a:t>
            </a:r>
          </a:p>
        </p:txBody>
      </p:sp>
      <p:sp>
        <p:nvSpPr>
          <p:cNvPr id="51" name="TextBox 50"/>
          <p:cNvSpPr txBox="1"/>
          <p:nvPr/>
        </p:nvSpPr>
        <p:spPr>
          <a:xfrm>
            <a:off x="8500426" y="5478232"/>
            <a:ext cx="666626" cy="564454"/>
          </a:xfrm>
          <a:prstGeom prst="rect">
            <a:avLst/>
          </a:prstGeom>
          <a:noFill/>
        </p:spPr>
        <p:txBody>
          <a:bodyPr bIns="84107" lIns="168213" rIns="168213" rtlCol="0" tIns="84107" wrap="none">
            <a:spAutoFit/>
          </a:bodyPr>
          <a:lstStyle/>
          <a:p>
            <a:pPr algn="ctr"/>
            <a:r>
              <a:rPr altLang="zh-CN" lang="en-US" sz="2600">
                <a:solidFill>
                  <a:schemeClr val="accent6">
                    <a:lumMod val="60000"/>
                    <a:lumOff val="40000"/>
                  </a:schemeClr>
                </a:solidFill>
                <a:latin charset="-128" pitchFamily="34" typeface="Kozuka Gothic Pr6N M"/>
                <a:ea charset="-128" pitchFamily="34" typeface="Kozuka Gothic Pr6N M"/>
              </a:rPr>
              <a:t>03</a:t>
            </a:r>
          </a:p>
        </p:txBody>
      </p:sp>
      <p:sp>
        <p:nvSpPr>
          <p:cNvPr id="52" name="TextBox 51"/>
          <p:cNvSpPr txBox="1"/>
          <p:nvPr/>
        </p:nvSpPr>
        <p:spPr>
          <a:xfrm>
            <a:off x="7721781" y="5480645"/>
            <a:ext cx="666626" cy="564454"/>
          </a:xfrm>
          <a:prstGeom prst="rect">
            <a:avLst/>
          </a:prstGeom>
          <a:noFill/>
        </p:spPr>
        <p:txBody>
          <a:bodyPr bIns="84107" lIns="168213" rIns="168213" rtlCol="0" tIns="84107" wrap="none">
            <a:spAutoFit/>
          </a:bodyPr>
          <a:lstStyle/>
          <a:p>
            <a:pPr algn="ctr"/>
            <a:r>
              <a:rPr altLang="zh-CN" lang="en-US" sz="2600">
                <a:solidFill>
                  <a:schemeClr val="accent1">
                    <a:lumMod val="60000"/>
                    <a:lumOff val="40000"/>
                  </a:schemeClr>
                </a:solidFill>
                <a:latin charset="-128" pitchFamily="34" typeface="Kozuka Gothic Pr6N M"/>
                <a:ea charset="-128" pitchFamily="34" typeface="Kozuka Gothic Pr6N M"/>
              </a:rPr>
              <a:t>04</a:t>
            </a:r>
          </a:p>
        </p:txBody>
      </p:sp>
      <p:sp>
        <p:nvSpPr>
          <p:cNvPr id="53" name="TextBox 52"/>
          <p:cNvSpPr txBox="1"/>
          <p:nvPr/>
        </p:nvSpPr>
        <p:spPr>
          <a:xfrm>
            <a:off x="7347738" y="4791912"/>
            <a:ext cx="666626" cy="564454"/>
          </a:xfrm>
          <a:prstGeom prst="rect">
            <a:avLst/>
          </a:prstGeom>
          <a:noFill/>
        </p:spPr>
        <p:txBody>
          <a:bodyPr bIns="84107" lIns="168213" rIns="168213" rtlCol="0" tIns="84107" wrap="none">
            <a:spAutoFit/>
          </a:bodyPr>
          <a:lstStyle/>
          <a:p>
            <a:pPr algn="ctr"/>
            <a:r>
              <a:rPr altLang="zh-CN" lang="en-US" sz="2600">
                <a:solidFill>
                  <a:schemeClr val="accent2">
                    <a:lumMod val="60000"/>
                    <a:lumOff val="40000"/>
                  </a:schemeClr>
                </a:solidFill>
                <a:latin charset="-128" pitchFamily="34" typeface="Kozuka Gothic Pr6N M"/>
                <a:ea charset="-128" pitchFamily="34" typeface="Kozuka Gothic Pr6N M"/>
              </a:rPr>
              <a:t>05</a:t>
            </a:r>
          </a:p>
        </p:txBody>
      </p:sp>
      <p:sp>
        <p:nvSpPr>
          <p:cNvPr id="54" name="TextBox 53"/>
          <p:cNvSpPr txBox="1"/>
          <p:nvPr/>
        </p:nvSpPr>
        <p:spPr>
          <a:xfrm>
            <a:off x="7700704" y="4190672"/>
            <a:ext cx="666626" cy="564454"/>
          </a:xfrm>
          <a:prstGeom prst="rect">
            <a:avLst/>
          </a:prstGeom>
          <a:noFill/>
        </p:spPr>
        <p:txBody>
          <a:bodyPr bIns="84107" lIns="168213" rIns="168213" rtlCol="0" tIns="84107" wrap="none">
            <a:spAutoFit/>
          </a:bodyPr>
          <a:lstStyle/>
          <a:p>
            <a:pPr algn="ctr"/>
            <a:r>
              <a:rPr altLang="zh-CN" lang="en-US" sz="2600">
                <a:solidFill>
                  <a:schemeClr val="accent6">
                    <a:lumMod val="60000"/>
                    <a:lumOff val="40000"/>
                  </a:schemeClr>
                </a:solidFill>
                <a:latin charset="-128" pitchFamily="34" typeface="Kozuka Gothic Pr6N M"/>
                <a:ea charset="-128" pitchFamily="34" typeface="Kozuka Gothic Pr6N M"/>
              </a:rPr>
              <a:t>06</a:t>
            </a:r>
          </a:p>
        </p:txBody>
      </p:sp>
      <p:sp>
        <p:nvSpPr>
          <p:cNvPr id="23" name="KSO_Shape"/>
          <p:cNvSpPr/>
          <p:nvPr/>
        </p:nvSpPr>
        <p:spPr bwMode="auto">
          <a:xfrm>
            <a:off x="8928536" y="2841065"/>
            <a:ext cx="1217026" cy="821860"/>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sp>
        <p:nvSpPr>
          <p:cNvPr id="25" name="KSO_Shape"/>
          <p:cNvSpPr/>
          <p:nvPr/>
        </p:nvSpPr>
        <p:spPr bwMode="auto">
          <a:xfrm>
            <a:off x="10110210" y="4610458"/>
            <a:ext cx="1133425" cy="1103516"/>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sp>
        <p:nvSpPr>
          <p:cNvPr id="26" name="KSO_Shape"/>
          <p:cNvSpPr/>
          <p:nvPr/>
        </p:nvSpPr>
        <p:spPr bwMode="auto">
          <a:xfrm>
            <a:off x="6914374" y="2768585"/>
            <a:ext cx="1024352" cy="856284"/>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sp>
        <p:nvSpPr>
          <p:cNvPr id="29" name="TextBox 28"/>
          <p:cNvSpPr txBox="1"/>
          <p:nvPr/>
        </p:nvSpPr>
        <p:spPr>
          <a:xfrm>
            <a:off x="10726877" y="2456071"/>
            <a:ext cx="3189764" cy="426720"/>
          </a:xfrm>
          <a:prstGeom prst="rect">
            <a:avLst/>
          </a:prstGeom>
          <a:noFill/>
        </p:spPr>
        <p:txBody>
          <a:bodyPr bIns="0" lIns="0" rIns="0" rtlCol="0" tIns="0" wrap="square">
            <a:spAutoFit/>
          </a:bodyPr>
          <a:lstStyle>
            <a:defPPr>
              <a:defRPr lang="zh-CN"/>
            </a:defPPr>
            <a:lvl1pPr algn="ctr">
              <a:defRPr b="1" sz="2000">
                <a:solidFill>
                  <a:schemeClr val="tx2"/>
                </a:solidFill>
                <a:latin charset="-122" pitchFamily="34" typeface="微软雅黑"/>
                <a:ea charset="-122" pitchFamily="34" typeface="微软雅黑"/>
              </a:defRPr>
            </a:lvl1pPr>
          </a:lstStyle>
          <a:p>
            <a:pPr algn="l"/>
            <a:r>
              <a:rPr altLang="en-US" lang="zh-CN" sz="2800">
                <a:solidFill>
                  <a:schemeClr val="accent1"/>
                </a:solidFill>
              </a:rPr>
              <a:t>团队协作能力强</a:t>
            </a:r>
          </a:p>
        </p:txBody>
      </p:sp>
      <p:sp>
        <p:nvSpPr>
          <p:cNvPr descr="FD1DDF730CE4456e89755B07FE1653D0# #Rectangle 13" id="59" name="Rectangle 13"/>
          <p:cNvSpPr>
            <a:spLocks noChangeArrowheads="1"/>
          </p:cNvSpPr>
          <p:nvPr/>
        </p:nvSpPr>
        <p:spPr bwMode="auto">
          <a:xfrm>
            <a:off x="11717772" y="5067013"/>
            <a:ext cx="439773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800">
                <a:solidFill>
                  <a:schemeClr val="tx2"/>
                </a:solidFill>
                <a:latin charset="-122" pitchFamily="65" typeface="方正兰亭纤黑简体"/>
                <a:ea charset="-122" pitchFamily="65" typeface="方正兰亭纤黑简体"/>
              </a:rPr>
              <a:t>单击此处添加简短说明，添加简短文字，</a:t>
            </a:r>
          </a:p>
          <a:p>
            <a:pPr eaLnBrk="1" hangingPunct="1">
              <a:spcBef>
                <a:spcPct val="0"/>
              </a:spcBef>
              <a:buNone/>
              <a:defRPr/>
            </a:pPr>
            <a:r>
              <a:rPr altLang="en-US" lang="zh-CN" sz="1800">
                <a:solidFill>
                  <a:schemeClr val="tx2"/>
                </a:solidFill>
                <a:latin charset="-122" pitchFamily="65" typeface="方正兰亭纤黑简体"/>
                <a:ea charset="-122" pitchFamily="65" typeface="方正兰亭纤黑简体"/>
              </a:rPr>
              <a:t>具体文字添加此处。</a:t>
            </a:r>
          </a:p>
        </p:txBody>
      </p:sp>
      <p:sp>
        <p:nvSpPr>
          <p:cNvPr id="60" name="TextBox 59"/>
          <p:cNvSpPr txBox="1"/>
          <p:nvPr/>
        </p:nvSpPr>
        <p:spPr>
          <a:xfrm>
            <a:off x="11717772" y="4562103"/>
            <a:ext cx="3189764" cy="426720"/>
          </a:xfrm>
          <a:prstGeom prst="rect">
            <a:avLst/>
          </a:prstGeom>
          <a:noFill/>
        </p:spPr>
        <p:txBody>
          <a:bodyPr bIns="0" lIns="0" rIns="0" rtlCol="0" tIns="0" wrap="square">
            <a:spAutoFit/>
          </a:bodyPr>
          <a:lstStyle>
            <a:defPPr>
              <a:defRPr lang="zh-CN"/>
            </a:defPPr>
            <a:lvl1pPr algn="ctr">
              <a:defRPr b="1" sz="2000">
                <a:solidFill>
                  <a:schemeClr val="tx2"/>
                </a:solidFill>
                <a:latin charset="-122" pitchFamily="34" typeface="微软雅黑"/>
                <a:ea charset="-122" pitchFamily="34" typeface="微软雅黑"/>
              </a:defRPr>
            </a:lvl1pPr>
          </a:lstStyle>
          <a:p>
            <a:pPr algn="l"/>
            <a:r>
              <a:rPr altLang="en-US" lang="zh-CN" sz="2800">
                <a:solidFill>
                  <a:schemeClr val="accent5"/>
                </a:solidFill>
              </a:rPr>
              <a:t>操作方式科学</a:t>
            </a:r>
          </a:p>
        </p:txBody>
      </p:sp>
      <p:sp>
        <p:nvSpPr>
          <p:cNvPr descr="FD1DDF730CE4456e89755B07FE1653D0# #Rectangle 13" id="61" name="Rectangle 13"/>
          <p:cNvSpPr>
            <a:spLocks noChangeArrowheads="1"/>
          </p:cNvSpPr>
          <p:nvPr/>
        </p:nvSpPr>
        <p:spPr bwMode="auto">
          <a:xfrm>
            <a:off x="10726876" y="7123810"/>
            <a:ext cx="439773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1800">
                <a:solidFill>
                  <a:schemeClr val="tx2"/>
                </a:solidFill>
                <a:latin charset="-122" pitchFamily="65" typeface="方正兰亭纤黑简体"/>
                <a:ea charset="-122" pitchFamily="65" typeface="方正兰亭纤黑简体"/>
              </a:rPr>
              <a:t>单击此处添加简短说明，添加简短文字，</a:t>
            </a:r>
          </a:p>
          <a:p>
            <a:pPr eaLnBrk="1" hangingPunct="1">
              <a:spcBef>
                <a:spcPct val="0"/>
              </a:spcBef>
              <a:buNone/>
              <a:defRPr/>
            </a:pPr>
            <a:r>
              <a:rPr altLang="en-US" lang="zh-CN" sz="1800">
                <a:solidFill>
                  <a:schemeClr val="tx2"/>
                </a:solidFill>
                <a:latin charset="-122" pitchFamily="65" typeface="方正兰亭纤黑简体"/>
                <a:ea charset="-122" pitchFamily="65" typeface="方正兰亭纤黑简体"/>
              </a:rPr>
              <a:t>具体文字添加此处。</a:t>
            </a:r>
          </a:p>
        </p:txBody>
      </p:sp>
      <p:sp>
        <p:nvSpPr>
          <p:cNvPr id="62" name="TextBox 61"/>
          <p:cNvSpPr txBox="1"/>
          <p:nvPr/>
        </p:nvSpPr>
        <p:spPr>
          <a:xfrm>
            <a:off x="10726877" y="6618900"/>
            <a:ext cx="3189764" cy="426720"/>
          </a:xfrm>
          <a:prstGeom prst="rect">
            <a:avLst/>
          </a:prstGeom>
          <a:noFill/>
        </p:spPr>
        <p:txBody>
          <a:bodyPr bIns="0" lIns="0" rIns="0" rtlCol="0" tIns="0" wrap="square">
            <a:spAutoFit/>
          </a:bodyPr>
          <a:lstStyle>
            <a:defPPr>
              <a:defRPr lang="zh-CN"/>
            </a:defPPr>
            <a:lvl1pPr algn="ctr">
              <a:defRPr b="1" sz="2000">
                <a:solidFill>
                  <a:schemeClr val="tx2"/>
                </a:solidFill>
                <a:latin charset="-122" pitchFamily="34" typeface="微软雅黑"/>
                <a:ea charset="-122" pitchFamily="34" typeface="微软雅黑"/>
              </a:defRPr>
            </a:lvl1pPr>
          </a:lstStyle>
          <a:p>
            <a:pPr algn="l"/>
            <a:r>
              <a:rPr altLang="en-US" lang="zh-CN" sz="2800">
                <a:solidFill>
                  <a:schemeClr val="accent6"/>
                </a:solidFill>
              </a:rPr>
              <a:t>资金准备充足</a:t>
            </a:r>
          </a:p>
        </p:txBody>
      </p:sp>
      <p:sp>
        <p:nvSpPr>
          <p:cNvPr descr="FD1DDF730CE4456e89755B07FE1653D0# #Rectangle 13" id="63" name="Rectangle 13"/>
          <p:cNvSpPr>
            <a:spLocks noChangeArrowheads="1"/>
          </p:cNvSpPr>
          <p:nvPr/>
        </p:nvSpPr>
        <p:spPr bwMode="auto">
          <a:xfrm>
            <a:off x="1862870" y="2960981"/>
            <a:ext cx="439773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r" eaLnBrk="1" hangingPunct="1">
              <a:spcBef>
                <a:spcPct val="0"/>
              </a:spcBef>
              <a:buNone/>
              <a:defRPr/>
            </a:pPr>
            <a:r>
              <a:rPr altLang="en-US" lang="zh-CN" sz="1800">
                <a:solidFill>
                  <a:schemeClr val="tx2"/>
                </a:solidFill>
                <a:latin charset="-122" pitchFamily="65" typeface="方正兰亭纤黑简体"/>
                <a:ea charset="-122" pitchFamily="65" typeface="方正兰亭纤黑简体"/>
              </a:rPr>
              <a:t>单击此处添加简短说明，添加简短文字，</a:t>
            </a:r>
          </a:p>
          <a:p>
            <a:pPr algn="r" eaLnBrk="1" hangingPunct="1">
              <a:spcBef>
                <a:spcPct val="0"/>
              </a:spcBef>
              <a:buNone/>
              <a:defRPr/>
            </a:pPr>
            <a:r>
              <a:rPr altLang="en-US" lang="zh-CN" sz="1800">
                <a:solidFill>
                  <a:schemeClr val="tx2"/>
                </a:solidFill>
                <a:latin charset="-122" pitchFamily="65" typeface="方正兰亭纤黑简体"/>
                <a:ea charset="-122" pitchFamily="65" typeface="方正兰亭纤黑简体"/>
              </a:rPr>
              <a:t>具体文字添加此处。</a:t>
            </a:r>
          </a:p>
        </p:txBody>
      </p:sp>
      <p:sp>
        <p:nvSpPr>
          <p:cNvPr id="64" name="TextBox 63"/>
          <p:cNvSpPr txBox="1"/>
          <p:nvPr/>
        </p:nvSpPr>
        <p:spPr>
          <a:xfrm>
            <a:off x="3070845" y="2456071"/>
            <a:ext cx="3189764" cy="426720"/>
          </a:xfrm>
          <a:prstGeom prst="rect">
            <a:avLst/>
          </a:prstGeom>
          <a:noFill/>
        </p:spPr>
        <p:txBody>
          <a:bodyPr bIns="0" lIns="0" rIns="0" rtlCol="0" tIns="0" wrap="square">
            <a:spAutoFit/>
          </a:bodyPr>
          <a:lstStyle>
            <a:defPPr>
              <a:defRPr lang="zh-CN"/>
            </a:defPPr>
            <a:lvl1pPr algn="ctr">
              <a:defRPr b="1" sz="2000">
                <a:solidFill>
                  <a:schemeClr val="tx2"/>
                </a:solidFill>
                <a:latin charset="-122" pitchFamily="34" typeface="微软雅黑"/>
                <a:ea charset="-122" pitchFamily="34" typeface="微软雅黑"/>
              </a:defRPr>
            </a:lvl1pPr>
          </a:lstStyle>
          <a:p>
            <a:pPr algn="r"/>
            <a:r>
              <a:rPr altLang="en-US" lang="zh-CN" sz="2800">
                <a:solidFill>
                  <a:schemeClr val="accent6"/>
                </a:solidFill>
              </a:rPr>
              <a:t>主要任务</a:t>
            </a:r>
          </a:p>
        </p:txBody>
      </p:sp>
      <p:sp>
        <p:nvSpPr>
          <p:cNvPr descr="FD1DDF730CE4456e89755B07FE1653D0# #Rectangle 13" id="65" name="Rectangle 13"/>
          <p:cNvSpPr>
            <a:spLocks noChangeArrowheads="1"/>
          </p:cNvSpPr>
          <p:nvPr/>
        </p:nvSpPr>
        <p:spPr bwMode="auto">
          <a:xfrm>
            <a:off x="790058" y="5067013"/>
            <a:ext cx="439773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r" eaLnBrk="1" hangingPunct="1">
              <a:spcBef>
                <a:spcPct val="0"/>
              </a:spcBef>
              <a:buNone/>
              <a:defRPr/>
            </a:pPr>
            <a:r>
              <a:rPr altLang="en-US" lang="zh-CN" sz="1800">
                <a:solidFill>
                  <a:schemeClr val="tx2"/>
                </a:solidFill>
                <a:latin charset="-122" pitchFamily="65" typeface="方正兰亭纤黑简体"/>
                <a:ea charset="-122" pitchFamily="65" typeface="方正兰亭纤黑简体"/>
              </a:rPr>
              <a:t>单击此处添加简短说明，添加简短文字，</a:t>
            </a:r>
          </a:p>
          <a:p>
            <a:pPr algn="r" eaLnBrk="1" hangingPunct="1">
              <a:spcBef>
                <a:spcPct val="0"/>
              </a:spcBef>
              <a:buNone/>
              <a:defRPr/>
            </a:pPr>
            <a:r>
              <a:rPr altLang="en-US" lang="zh-CN" sz="1800">
                <a:solidFill>
                  <a:schemeClr val="tx2"/>
                </a:solidFill>
                <a:latin charset="-122" pitchFamily="65" typeface="方正兰亭纤黑简体"/>
                <a:ea charset="-122" pitchFamily="65" typeface="方正兰亭纤黑简体"/>
              </a:rPr>
              <a:t>具体文字添加此处。</a:t>
            </a:r>
          </a:p>
        </p:txBody>
      </p:sp>
      <p:sp>
        <p:nvSpPr>
          <p:cNvPr id="66" name="TextBox 65"/>
          <p:cNvSpPr txBox="1"/>
          <p:nvPr/>
        </p:nvSpPr>
        <p:spPr>
          <a:xfrm>
            <a:off x="1998032" y="4562103"/>
            <a:ext cx="3189764" cy="426720"/>
          </a:xfrm>
          <a:prstGeom prst="rect">
            <a:avLst/>
          </a:prstGeom>
          <a:noFill/>
        </p:spPr>
        <p:txBody>
          <a:bodyPr bIns="0" lIns="0" rIns="0" rtlCol="0" tIns="0" wrap="square">
            <a:spAutoFit/>
          </a:bodyPr>
          <a:lstStyle>
            <a:defPPr>
              <a:defRPr lang="zh-CN"/>
            </a:defPPr>
            <a:lvl1pPr algn="ctr">
              <a:defRPr b="1" sz="2000">
                <a:solidFill>
                  <a:schemeClr val="tx2"/>
                </a:solidFill>
                <a:latin charset="-122" pitchFamily="34" typeface="微软雅黑"/>
                <a:ea charset="-122" pitchFamily="34" typeface="微软雅黑"/>
              </a:defRPr>
            </a:lvl1pPr>
          </a:lstStyle>
          <a:p>
            <a:pPr algn="r"/>
            <a:r>
              <a:rPr altLang="en-US" lang="zh-CN" sz="2800">
                <a:solidFill>
                  <a:schemeClr val="accent5"/>
                </a:solidFill>
              </a:rPr>
              <a:t>时间进度</a:t>
            </a:r>
          </a:p>
        </p:txBody>
      </p:sp>
      <p:sp>
        <p:nvSpPr>
          <p:cNvPr descr="FD1DDF730CE4456e89755B07FE1653D0# #Rectangle 13" id="67" name="Rectangle 13"/>
          <p:cNvSpPr>
            <a:spLocks noChangeArrowheads="1"/>
          </p:cNvSpPr>
          <p:nvPr/>
        </p:nvSpPr>
        <p:spPr bwMode="auto">
          <a:xfrm>
            <a:off x="1862870" y="7123810"/>
            <a:ext cx="439773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r" eaLnBrk="1" hangingPunct="1">
              <a:spcBef>
                <a:spcPct val="0"/>
              </a:spcBef>
              <a:buNone/>
              <a:defRPr/>
            </a:pPr>
            <a:r>
              <a:rPr altLang="en-US" lang="zh-CN" sz="1800">
                <a:solidFill>
                  <a:schemeClr val="tx2"/>
                </a:solidFill>
                <a:latin charset="-122" pitchFamily="65" typeface="方正兰亭纤黑简体"/>
                <a:ea charset="-122" pitchFamily="65" typeface="方正兰亭纤黑简体"/>
              </a:rPr>
              <a:t>单击此处添加简短说明，添加简短文字，</a:t>
            </a:r>
          </a:p>
          <a:p>
            <a:pPr algn="r" eaLnBrk="1" hangingPunct="1">
              <a:spcBef>
                <a:spcPct val="0"/>
              </a:spcBef>
              <a:buNone/>
              <a:defRPr/>
            </a:pPr>
            <a:r>
              <a:rPr altLang="en-US" lang="zh-CN" sz="1800">
                <a:solidFill>
                  <a:schemeClr val="tx2"/>
                </a:solidFill>
                <a:latin charset="-122" pitchFamily="65" typeface="方正兰亭纤黑简体"/>
                <a:ea charset="-122" pitchFamily="65" typeface="方正兰亭纤黑简体"/>
              </a:rPr>
              <a:t>具体文字添加此处。</a:t>
            </a:r>
          </a:p>
        </p:txBody>
      </p:sp>
      <p:sp>
        <p:nvSpPr>
          <p:cNvPr id="68" name="TextBox 67"/>
          <p:cNvSpPr txBox="1"/>
          <p:nvPr/>
        </p:nvSpPr>
        <p:spPr>
          <a:xfrm>
            <a:off x="3070845" y="6618900"/>
            <a:ext cx="3189764" cy="426720"/>
          </a:xfrm>
          <a:prstGeom prst="rect">
            <a:avLst/>
          </a:prstGeom>
          <a:noFill/>
        </p:spPr>
        <p:txBody>
          <a:bodyPr bIns="0" lIns="0" rIns="0" rtlCol="0" tIns="0" wrap="square">
            <a:spAutoFit/>
          </a:bodyPr>
          <a:lstStyle>
            <a:defPPr>
              <a:defRPr lang="zh-CN"/>
            </a:defPPr>
            <a:lvl1pPr algn="ctr">
              <a:defRPr b="1" sz="2000">
                <a:solidFill>
                  <a:schemeClr val="tx2"/>
                </a:solidFill>
                <a:latin charset="-122" pitchFamily="34" typeface="微软雅黑"/>
                <a:ea charset="-122" pitchFamily="34" typeface="微软雅黑"/>
              </a:defRPr>
            </a:lvl1pPr>
          </a:lstStyle>
          <a:p>
            <a:pPr algn="r"/>
            <a:r>
              <a:rPr altLang="en-US" lang="zh-CN" sz="2800">
                <a:solidFill>
                  <a:schemeClr val="accent1"/>
                </a:solidFill>
              </a:rPr>
              <a:t>效益预测</a:t>
            </a:r>
          </a:p>
        </p:txBody>
      </p:sp>
      <p:sp>
        <p:nvSpPr>
          <p:cNvPr id="70" name="KSO_Shape"/>
          <p:cNvSpPr/>
          <p:nvPr/>
        </p:nvSpPr>
        <p:spPr>
          <a:xfrm>
            <a:off x="9040424" y="6512387"/>
            <a:ext cx="993246" cy="976805"/>
          </a:xfrm>
          <a:custGeom>
            <a:gdLst>
              <a:gd fmla="*/ 1063385 w 1944000" name="connsiteX0"/>
              <a:gd fmla="*/ 1082014 h 1944000" name="connsiteY0"/>
              <a:gd fmla="*/ 1093900 w 1944000" name="connsiteX1"/>
              <a:gd fmla="*/ 1089952 h 1944000" name="connsiteY1"/>
              <a:gd fmla="*/ 1121871 w 1944000" name="connsiteX2"/>
              <a:gd fmla="*/ 1097572 h 1944000" name="connsiteY2"/>
              <a:gd fmla="*/ 1146982 w 1944000" name="connsiteX3"/>
              <a:gd fmla="*/ 1104557 h 1944000" name="connsiteY3"/>
              <a:gd fmla="*/ 1169550 w 1944000" name="connsiteX4"/>
              <a:gd fmla="*/ 1111542 h 1944000" name="connsiteY4"/>
              <a:gd fmla="*/ 1188940 w 1944000" name="connsiteX5"/>
              <a:gd fmla="*/ 1118209 h 1944000" name="connsiteY5"/>
              <a:gd fmla="*/ 1205469 w 1944000" name="connsiteX6"/>
              <a:gd fmla="*/ 1124559 h 1944000" name="connsiteY6"/>
              <a:gd fmla="*/ 1212779 w 1944000" name="connsiteX7"/>
              <a:gd fmla="*/ 1127734 h 1944000" name="connsiteY7"/>
              <a:gd fmla="*/ 1219137 w 1944000" name="connsiteX8"/>
              <a:gd fmla="*/ 1130592 h 1944000" name="connsiteY8"/>
              <a:gd fmla="*/ 1225176 w 1944000" name="connsiteX9"/>
              <a:gd fmla="*/ 1133449 h 1944000" name="connsiteY9"/>
              <a:gd fmla="*/ 1230262 w 1944000" name="connsiteX10"/>
              <a:gd fmla="*/ 1136307 h 1944000" name="connsiteY10"/>
              <a:gd fmla="*/ 1238526 w 1944000" name="connsiteX11"/>
              <a:gd fmla="*/ 1141704 h 1944000" name="connsiteY11"/>
              <a:gd fmla="*/ 1245837 w 1944000" name="connsiteX12"/>
              <a:gd fmla="*/ 1146784 h 1944000" name="connsiteY12"/>
              <a:gd fmla="*/ 1253148 w 1944000" name="connsiteX13"/>
              <a:gd fmla="*/ 1152499 h 1944000" name="connsiteY13"/>
              <a:gd fmla="*/ 1259823 w 1944000" name="connsiteX14"/>
              <a:gd fmla="*/ 1158532 h 1944000" name="connsiteY14"/>
              <a:gd fmla="*/ 1265862 w 1944000" name="connsiteX15"/>
              <a:gd fmla="*/ 1164564 h 1944000" name="connsiteY15"/>
              <a:gd fmla="*/ 1271266 w 1944000" name="connsiteX16"/>
              <a:gd fmla="*/ 1170914 h 1944000" name="connsiteY16"/>
              <a:gd fmla="*/ 1276351 w 1944000" name="connsiteX17"/>
              <a:gd fmla="*/ 1177582 h 1944000" name="connsiteY17"/>
              <a:gd fmla="*/ 1280801 w 1944000" name="connsiteX18"/>
              <a:gd fmla="*/ 1184567 h 1944000" name="connsiteY18"/>
              <a:gd fmla="*/ 1284934 w 1944000" name="connsiteX19"/>
              <a:gd fmla="*/ 1191234 h 1944000" name="connsiteY19"/>
              <a:gd fmla="*/ 1288112 w 1944000" name="connsiteX20"/>
              <a:gd fmla="*/ 1198537 h 1944000" name="connsiteY20"/>
              <a:gd fmla="*/ 1291291 w 1944000" name="connsiteX21"/>
              <a:gd fmla="*/ 1206157 h 1944000" name="connsiteY21"/>
              <a:gd fmla="*/ 1293516 w 1944000" name="connsiteX22"/>
              <a:gd fmla="*/ 1214094 h 1944000" name="connsiteY22"/>
              <a:gd fmla="*/ 1295423 w 1944000" name="connsiteX23"/>
              <a:gd fmla="*/ 1222032 h 1944000" name="connsiteY23"/>
              <a:gd fmla="*/ 1296694 w 1944000" name="connsiteX24"/>
              <a:gd fmla="*/ 1230287 h 1944000" name="connsiteY24"/>
              <a:gd fmla="*/ 1297330 w 1944000" name="connsiteX25"/>
              <a:gd fmla="*/ 1238859 h 1944000" name="connsiteY25"/>
              <a:gd fmla="*/ 1297648 w 1944000" name="connsiteX26"/>
              <a:gd fmla="*/ 1247432 h 1944000" name="connsiteY26"/>
              <a:gd fmla="*/ 1297330 w 1944000" name="connsiteX27"/>
              <a:gd fmla="*/ 1257275 h 1944000" name="connsiteY27"/>
              <a:gd fmla="*/ 1296377 w 1944000" name="connsiteX28"/>
              <a:gd fmla="*/ 1266800 h 1944000" name="connsiteY28"/>
              <a:gd fmla="*/ 1295105 w 1944000" name="connsiteX29"/>
              <a:gd fmla="*/ 1276007 h 1944000" name="connsiteY29"/>
              <a:gd fmla="*/ 1292880 w 1944000" name="connsiteX30"/>
              <a:gd fmla="*/ 1285215 h 1944000" name="connsiteY30"/>
              <a:gd fmla="*/ 1290019 w 1944000" name="connsiteX31"/>
              <a:gd fmla="*/ 1294422 h 1944000" name="connsiteY31"/>
              <a:gd fmla="*/ 1286841 w 1944000" name="connsiteX32"/>
              <a:gd fmla="*/ 1303312 h 1944000" name="connsiteY32"/>
              <a:gd fmla="*/ 1283344 w 1944000" name="connsiteX33"/>
              <a:gd fmla="*/ 1312202 h 1944000" name="connsiteY33"/>
              <a:gd fmla="*/ 1278576 w 1944000" name="connsiteX34"/>
              <a:gd fmla="*/ 1320775 h 1944000" name="connsiteY34"/>
              <a:gd fmla="*/ 1273808 w 1944000" name="connsiteX35"/>
              <a:gd fmla="*/ 1329347 h 1944000" name="connsiteY35"/>
              <a:gd fmla="*/ 1267769 w 1944000" name="connsiteX36"/>
              <a:gd fmla="*/ 1337602 h 1944000" name="connsiteY36"/>
              <a:gd fmla="*/ 1261412 w 1944000" name="connsiteX37"/>
              <a:gd fmla="*/ 1345857 h 1944000" name="connsiteY37"/>
              <a:gd fmla="*/ 1254737 w 1944000" name="connsiteX38"/>
              <a:gd fmla="*/ 1353795 h 1944000" name="connsiteY38"/>
              <a:gd fmla="*/ 1247426 w 1944000" name="connsiteX39"/>
              <a:gd fmla="*/ 1361732 h 1944000" name="connsiteY39"/>
              <a:gd fmla="*/ 1239162 w 1944000" name="connsiteX40"/>
              <a:gd fmla="*/ 1369670 h 1944000" name="connsiteY40"/>
              <a:gd fmla="*/ 1230580 w 1944000" name="connsiteX41"/>
              <a:gd fmla="*/ 1376655 h 1944000" name="connsiteY41"/>
              <a:gd fmla="*/ 1221362 w 1944000" name="connsiteX42"/>
              <a:gd fmla="*/ 1384275 h 1944000" name="connsiteY42"/>
              <a:gd fmla="*/ 1214051 w 1944000" name="connsiteX43"/>
              <a:gd fmla="*/ 1389672 h 1944000" name="connsiteY43"/>
              <a:gd fmla="*/ 1206422 w 1944000" name="connsiteX44"/>
              <a:gd fmla="*/ 1394435 h 1944000" name="connsiteY44"/>
              <a:gd fmla="*/ 1198476 w 1944000" name="connsiteX45"/>
              <a:gd fmla="*/ 1399515 h 1944000" name="connsiteY45"/>
              <a:gd fmla="*/ 1190211 w 1944000" name="connsiteX46"/>
              <a:gd fmla="*/ 1403960 h 1944000" name="connsiteY46"/>
              <a:gd fmla="*/ 1181311 w 1944000" name="connsiteX47"/>
              <a:gd fmla="*/ 1408087 h 1944000" name="connsiteY47"/>
              <a:gd fmla="*/ 1172411 w 1944000" name="connsiteX48"/>
              <a:gd fmla="*/ 1411897 h 1944000" name="connsiteY48"/>
              <a:gd fmla="*/ 1163193 w 1944000" name="connsiteX49"/>
              <a:gd fmla="*/ 1416025 h 1944000" name="connsiteY49"/>
              <a:gd fmla="*/ 1153340 w 1944000" name="connsiteX50"/>
              <a:gd fmla="*/ 1419517 h 1944000" name="connsiteY50"/>
              <a:gd fmla="*/ 1143486 w 1944000" name="connsiteX51"/>
              <a:gd fmla="*/ 1422692 h 1944000" name="connsiteY51"/>
              <a:gd fmla="*/ 1132997 w 1944000" name="connsiteX52"/>
              <a:gd fmla="*/ 1425867 h 1944000" name="connsiteY52"/>
              <a:gd fmla="*/ 1122189 w 1944000" name="connsiteX53"/>
              <a:gd fmla="*/ 1428407 h 1944000" name="connsiteY53"/>
              <a:gd fmla="*/ 1111064 w 1944000" name="connsiteX54"/>
              <a:gd fmla="*/ 1431265 h 1944000" name="connsiteY54"/>
              <a:gd fmla="*/ 1099621 w 1944000" name="connsiteX55"/>
              <a:gd fmla="*/ 1433487 h 1944000" name="connsiteY55"/>
              <a:gd fmla="*/ 1087860 w 1944000" name="connsiteX56"/>
              <a:gd fmla="*/ 1435392 h 1944000" name="connsiteY56"/>
              <a:gd fmla="*/ 1075782 w 1944000" name="connsiteX57"/>
              <a:gd fmla="*/ 1436980 h 1944000" name="connsiteY57"/>
              <a:gd fmla="*/ 1063385 w 1944000" name="connsiteX58"/>
              <a:gd fmla="*/ 1438567 h 1944000" name="connsiteY58"/>
              <a:gd fmla="*/ 880616 w 1944000" name="connsiteX59"/>
              <a:gd fmla="*/ 505752 h 1944000" name="connsiteY59"/>
              <a:gd fmla="*/ 880616 w 1944000" name="connsiteX60"/>
              <a:gd fmla="*/ 814362 h 1944000" name="connsiteY60"/>
              <a:gd fmla="*/ 847241 w 1944000" name="connsiteX61"/>
              <a:gd fmla="*/ 805789 h 1944000" name="connsiteY61"/>
              <a:gd fmla="*/ 820223 w 1944000" name="connsiteX62"/>
              <a:gd fmla="*/ 798804 h 1944000" name="connsiteY62"/>
              <a:gd fmla="*/ 799879 w 1944000" name="connsiteX63"/>
              <a:gd fmla="*/ 793089 h 1944000" name="connsiteY63"/>
              <a:gd fmla="*/ 785894 w 1944000" name="connsiteX64"/>
              <a:gd fmla="*/ 788327 h 1944000" name="connsiteY64"/>
              <a:gd fmla="*/ 771590 w 1944000" name="connsiteX65"/>
              <a:gd fmla="*/ 782929 h 1944000" name="connsiteY65"/>
              <a:gd fmla="*/ 757922 w 1944000" name="connsiteX66"/>
              <a:gd fmla="*/ 776897 h 1944000" name="connsiteY66"/>
              <a:gd fmla="*/ 745843 w 1944000" name="connsiteX67"/>
              <a:gd fmla="*/ 770229 h 1944000" name="connsiteY67"/>
              <a:gd fmla="*/ 739804 w 1944000" name="connsiteX68"/>
              <a:gd fmla="*/ 767054 h 1944000" name="connsiteY68"/>
              <a:gd fmla="*/ 734400 w 1944000" name="connsiteX69"/>
              <a:gd fmla="*/ 763879 h 1944000" name="connsiteY69"/>
              <a:gd fmla="*/ 728679 w 1944000" name="connsiteX70"/>
              <a:gd fmla="*/ 760069 h 1944000" name="connsiteY70"/>
              <a:gd fmla="*/ 723593 w 1944000" name="connsiteX71"/>
              <a:gd fmla="*/ 756577 h 1944000" name="connsiteY71"/>
              <a:gd fmla="*/ 718825 w 1944000" name="connsiteX72"/>
              <a:gd fmla="*/ 752767 h 1944000" name="connsiteY72"/>
              <a:gd fmla="*/ 714057 w 1944000" name="connsiteX73"/>
              <a:gd fmla="*/ 749274 h 1944000" name="connsiteY73"/>
              <a:gd fmla="*/ 709925 w 1944000" name="connsiteX74"/>
              <a:gd fmla="*/ 745464 h 1944000" name="connsiteY74"/>
              <a:gd fmla="*/ 705475 w 1944000" name="connsiteX75"/>
              <a:gd fmla="*/ 741337 h 1944000" name="connsiteY75"/>
              <a:gd fmla="*/ 701979 w 1944000" name="connsiteX76"/>
              <a:gd fmla="*/ 737209 h 1944000" name="connsiteY76"/>
              <a:gd fmla="*/ 698164 w 1944000" name="connsiteX77"/>
              <a:gd fmla="*/ 733082 h 1944000" name="connsiteY77"/>
              <a:gd fmla="*/ 694668 w 1944000" name="connsiteX78"/>
              <a:gd fmla="*/ 728954 h 1944000" name="connsiteY78"/>
              <a:gd fmla="*/ 691807 w 1944000" name="connsiteX79"/>
              <a:gd fmla="*/ 724827 h 1944000" name="connsiteY79"/>
              <a:gd fmla="*/ 688629 w 1944000" name="connsiteX80"/>
              <a:gd fmla="*/ 720699 h 1944000" name="connsiteY80"/>
              <a:gd fmla="*/ 686086 w 1944000" name="connsiteX81"/>
              <a:gd fmla="*/ 716254 h 1944000" name="connsiteY81"/>
              <a:gd fmla="*/ 683543 w 1944000" name="connsiteX82"/>
              <a:gd fmla="*/ 712127 h 1944000" name="connsiteY82"/>
              <a:gd fmla="*/ 681000 w 1944000" name="connsiteX83"/>
              <a:gd fmla="*/ 707682 h 1944000" name="connsiteY83"/>
              <a:gd fmla="*/ 679093 w 1944000" name="connsiteX84"/>
              <a:gd fmla="*/ 703237 h 1944000" name="connsiteY84"/>
              <a:gd fmla="*/ 677186 w 1944000" name="connsiteX85"/>
              <a:gd fmla="*/ 698474 h 1944000" name="connsiteY85"/>
              <a:gd fmla="*/ 675596 w 1944000" name="connsiteX86"/>
              <a:gd fmla="*/ 694347 h 1944000" name="connsiteY86"/>
              <a:gd fmla="*/ 674325 w 1944000" name="connsiteX87"/>
              <a:gd fmla="*/ 689584 h 1944000" name="connsiteY87"/>
              <a:gd fmla="*/ 673053 w 1944000" name="connsiteX88"/>
              <a:gd fmla="*/ 684822 h 1944000" name="connsiteY88"/>
              <a:gd fmla="*/ 671782 w 1944000" name="connsiteX89"/>
              <a:gd fmla="*/ 680059 h 1944000" name="connsiteY89"/>
              <a:gd fmla="*/ 671146 w 1944000" name="connsiteX90"/>
              <a:gd fmla="*/ 675297 h 1944000" name="connsiteY90"/>
              <a:gd fmla="*/ 670511 w 1944000" name="connsiteX91"/>
              <a:gd fmla="*/ 670217 h 1944000" name="connsiteY91"/>
              <a:gd fmla="*/ 670193 w 1944000" name="connsiteX92"/>
              <a:gd fmla="*/ 665137 h 1944000" name="connsiteY92"/>
              <a:gd fmla="*/ 670193 w 1944000" name="connsiteX93"/>
              <a:gd fmla="*/ 660374 h 1944000" name="connsiteY93"/>
              <a:gd fmla="*/ 670511 w 1944000" name="connsiteX94"/>
              <a:gd fmla="*/ 652437 h 1944000" name="connsiteY94"/>
              <a:gd fmla="*/ 671146 w 1944000" name="connsiteX95"/>
              <a:gd fmla="*/ 644499 h 1944000" name="connsiteY95"/>
              <a:gd fmla="*/ 672736 w 1944000" name="connsiteX96"/>
              <a:gd fmla="*/ 636879 h 1944000" name="connsiteY96"/>
              <a:gd fmla="*/ 674643 w 1944000" name="connsiteX97"/>
              <a:gd fmla="*/ 629259 h 1944000" name="connsiteY97"/>
              <a:gd fmla="*/ 676868 w 1944000" name="connsiteX98"/>
              <a:gd fmla="*/ 622274 h 1944000" name="connsiteY98"/>
              <a:gd fmla="*/ 679728 w 1944000" name="connsiteX99"/>
              <a:gd fmla="*/ 614972 h 1944000" name="connsiteY99"/>
              <a:gd fmla="*/ 683225 w 1944000" name="connsiteX100"/>
              <a:gd fmla="*/ 607669 h 1944000" name="connsiteY100"/>
              <a:gd fmla="*/ 687039 w 1944000" name="connsiteX101"/>
              <a:gd fmla="*/ 600684 h 1944000" name="connsiteY101"/>
              <a:gd fmla="*/ 691807 w 1944000" name="connsiteX102"/>
              <a:gd fmla="*/ 593699 h 1944000" name="connsiteY102"/>
              <a:gd fmla="*/ 696575 w 1944000" name="connsiteX103"/>
              <a:gd fmla="*/ 587349 h 1944000" name="connsiteY103"/>
              <a:gd fmla="*/ 702297 w 1944000" name="connsiteX104"/>
              <a:gd fmla="*/ 580682 h 1944000" name="connsiteY104"/>
              <a:gd fmla="*/ 708336 w 1944000" name="connsiteX105"/>
              <a:gd fmla="*/ 574014 h 1944000" name="connsiteY105"/>
              <a:gd fmla="*/ 714693 w 1944000" name="connsiteX106"/>
              <a:gd fmla="*/ 567664 h 1944000" name="connsiteY106"/>
              <a:gd fmla="*/ 722004 w 1944000" name="connsiteX107"/>
              <a:gd fmla="*/ 561632 h 1944000" name="connsiteY107"/>
              <a:gd fmla="*/ 729632 w 1944000" name="connsiteX108"/>
              <a:gd fmla="*/ 555282 h 1944000" name="connsiteY108"/>
              <a:gd fmla="*/ 737897 w 1944000" name="connsiteX109"/>
              <a:gd fmla="*/ 549249 h 1944000" name="connsiteY109"/>
              <a:gd fmla="*/ 743936 w 1944000" name="connsiteX110"/>
              <a:gd fmla="*/ 545122 h 1944000" name="connsiteY110"/>
              <a:gd fmla="*/ 750293 w 1944000" name="connsiteX111"/>
              <a:gd fmla="*/ 540994 h 1944000" name="connsiteY111"/>
              <a:gd fmla="*/ 757286 w 1944000" name="connsiteX112"/>
              <a:gd fmla="*/ 537502 h 1944000" name="connsiteY112"/>
              <a:gd fmla="*/ 764597 w 1944000" name="connsiteX113"/>
              <a:gd fmla="*/ 533692 h 1944000" name="connsiteY113"/>
              <a:gd fmla="*/ 772544 w 1944000" name="connsiteX114"/>
              <a:gd fmla="*/ 530517 h 1944000" name="connsiteY114"/>
              <a:gd fmla="*/ 780490 w 1944000" name="connsiteX115"/>
              <a:gd fmla="*/ 527342 h 1944000" name="connsiteY115"/>
              <a:gd fmla="*/ 789072 w 1944000" name="connsiteX116"/>
              <a:gd fmla="*/ 524167 h 1944000" name="connsiteY116"/>
              <a:gd fmla="*/ 797654 w 1944000" name="connsiteX117"/>
              <a:gd fmla="*/ 521627 h 1944000" name="connsiteY117"/>
              <a:gd fmla="*/ 806872 w 1944000" name="connsiteX118"/>
              <a:gd fmla="*/ 519087 h 1944000" name="connsiteY118"/>
              <a:gd fmla="*/ 816408 w 1944000" name="connsiteX119"/>
              <a:gd fmla="*/ 516229 h 1944000" name="connsiteY119"/>
              <a:gd fmla="*/ 825944 w 1944000" name="connsiteX120"/>
              <a:gd fmla="*/ 514324 h 1944000" name="connsiteY120"/>
              <a:gd fmla="*/ 836116 w 1944000" name="connsiteX121"/>
              <a:gd fmla="*/ 512102 h 1944000" name="connsiteY121"/>
              <a:gd fmla="*/ 846923 w 1944000" name="connsiteX122"/>
              <a:gd fmla="*/ 510514 h 1944000" name="connsiteY122"/>
              <a:gd fmla="*/ 858048 w 1944000" name="connsiteX123"/>
              <a:gd fmla="*/ 508927 h 1944000" name="connsiteY123"/>
              <a:gd fmla="*/ 869173 w 1944000" name="connsiteX124"/>
              <a:gd fmla="*/ 507022 h 1944000" name="connsiteY124"/>
              <a:gd fmla="*/ 880616 w 1944000" name="connsiteX125"/>
              <a:gd fmla="*/ 217144 h 1944000" name="connsiteY125"/>
              <a:gd fmla="*/ 880616 w 1944000" name="connsiteX126"/>
              <a:gd fmla="*/ 333984 h 1944000" name="connsiteY126"/>
              <a:gd fmla="*/ 863451 w 1944000" name="connsiteX127"/>
              <a:gd fmla="*/ 335254 h 1944000" name="connsiteY127"/>
              <a:gd fmla="*/ 846287 w 1944000" name="connsiteX128"/>
              <a:gd fmla="*/ 337159 h 1944000" name="connsiteY128"/>
              <a:gd fmla="*/ 829440 w 1944000" name="connsiteX129"/>
              <a:gd fmla="*/ 339382 h 1944000" name="connsiteY129"/>
              <a:gd fmla="*/ 812912 w 1944000" name="connsiteX130"/>
              <a:gd fmla="*/ 341922 h 1944000" name="connsiteY130"/>
              <a:gd fmla="*/ 796701 w 1944000" name="connsiteX131"/>
              <a:gd fmla="*/ 344779 h 1944000" name="connsiteY131"/>
              <a:gd fmla="*/ 780490 w 1944000" name="connsiteX132"/>
              <a:gd fmla="*/ 347954 h 1944000" name="connsiteY132"/>
              <a:gd fmla="*/ 764279 w 1944000" name="connsiteX133"/>
              <a:gd fmla="*/ 351764 h 1944000" name="connsiteY133"/>
              <a:gd fmla="*/ 748386 w 1944000" name="connsiteX134"/>
              <a:gd fmla="*/ 355892 h 1944000" name="connsiteY134"/>
              <a:gd fmla="*/ 726136 w 1944000" name="connsiteX135"/>
              <a:gd fmla="*/ 362242 h 1944000" name="connsiteY135"/>
              <a:gd fmla="*/ 704839 w 1944000" name="connsiteX136"/>
              <a:gd fmla="*/ 368909 h 1944000" name="connsiteY136"/>
              <a:gd fmla="*/ 684814 w 1944000" name="connsiteX137"/>
              <a:gd fmla="*/ 375894 h 1944000" name="connsiteY137"/>
              <a:gd fmla="*/ 666061 w 1944000" name="connsiteX138"/>
              <a:gd fmla="*/ 383197 h 1944000" name="connsiteY138"/>
              <a:gd fmla="*/ 657160 w 1944000" name="connsiteX139"/>
              <a:gd fmla="*/ 387324 h 1944000" name="connsiteY139"/>
              <a:gd fmla="*/ 648260 w 1944000" name="connsiteX140"/>
              <a:gd fmla="*/ 391134 h 1944000" name="connsiteY140"/>
              <a:gd fmla="*/ 639996 w 1944000" name="connsiteX141"/>
              <a:gd fmla="*/ 395262 h 1944000" name="connsiteY141"/>
              <a:gd fmla="*/ 632050 w 1944000" name="connsiteX142"/>
              <a:gd fmla="*/ 399072 h 1944000" name="connsiteY142"/>
              <a:gd fmla="*/ 624103 w 1944000" name="connsiteX143"/>
              <a:gd fmla="*/ 403517 h 1944000" name="connsiteY143"/>
              <a:gd fmla="*/ 616792 w 1944000" name="connsiteX144"/>
              <a:gd fmla="*/ 407644 h 1944000" name="connsiteY144"/>
              <a:gd fmla="*/ 609481 w 1944000" name="connsiteX145"/>
              <a:gd fmla="*/ 412089 h 1944000" name="connsiteY145"/>
              <a:gd fmla="*/ 602806 w 1944000" name="connsiteX146"/>
              <a:gd fmla="*/ 416534 h 1944000" name="connsiteY146"/>
              <a:gd fmla="*/ 593906 w 1944000" name="connsiteX147"/>
              <a:gd fmla="*/ 422567 h 1944000" name="connsiteY147"/>
              <a:gd fmla="*/ 585642 w 1944000" name="connsiteX148"/>
              <a:gd fmla="*/ 428282 h 1944000" name="connsiteY148"/>
              <a:gd fmla="*/ 577060 w 1944000" name="connsiteX149"/>
              <a:gd fmla="*/ 434632 h 1944000" name="connsiteY149"/>
              <a:gd fmla="*/ 569113 w 1944000" name="connsiteX150"/>
              <a:gd fmla="*/ 440982 h 1944000" name="connsiteY150"/>
              <a:gd fmla="*/ 561167 w 1944000" name="connsiteX151"/>
              <a:gd fmla="*/ 447967 h 1944000" name="connsiteY151"/>
              <a:gd fmla="*/ 553538 w 1944000" name="connsiteX152"/>
              <a:gd fmla="*/ 454317 h 1944000" name="connsiteY152"/>
              <a:gd fmla="*/ 545910 w 1944000" name="connsiteX153"/>
              <a:gd fmla="*/ 461302 h 1944000" name="connsiteY153"/>
              <a:gd fmla="*/ 538917 w 1944000" name="connsiteX154"/>
              <a:gd fmla="*/ 468604 h 1944000" name="connsiteY154"/>
              <a:gd fmla="*/ 532241 w 1944000" name="connsiteX155"/>
              <a:gd fmla="*/ 475907 h 1944000" name="connsiteY155"/>
              <a:gd fmla="*/ 525249 w 1944000" name="connsiteX156"/>
              <a:gd fmla="*/ 483527 h 1944000" name="connsiteY156"/>
              <a:gd fmla="*/ 518891 w 1944000" name="connsiteX157"/>
              <a:gd fmla="*/ 491464 h 1944000" name="connsiteY157"/>
              <a:gd fmla="*/ 512534 w 1944000" name="connsiteX158"/>
              <a:gd fmla="*/ 499402 h 1944000" name="connsiteY158"/>
              <a:gd fmla="*/ 506813 w 1944000" name="connsiteX159"/>
              <a:gd fmla="*/ 507022 h 1944000" name="connsiteY159"/>
              <a:gd fmla="*/ 501091 w 1944000" name="connsiteX160"/>
              <a:gd fmla="*/ 515277 h 1944000" name="connsiteY160"/>
              <a:gd fmla="*/ 495370 w 1944000" name="connsiteX161"/>
              <a:gd fmla="*/ 523849 h 1944000" name="connsiteY161"/>
              <a:gd fmla="*/ 490284 w 1944000" name="connsiteX162"/>
              <a:gd fmla="*/ 532422 h 1944000" name="connsiteY162"/>
              <a:gd fmla="*/ 485198 w 1944000" name="connsiteX163"/>
              <a:gd fmla="*/ 541312 h 1944000" name="connsiteY163"/>
              <a:gd fmla="*/ 480430 w 1944000" name="connsiteX164"/>
              <a:gd fmla="*/ 550202 h 1944000" name="connsiteY164"/>
              <a:gd fmla="*/ 475980 w 1944000" name="connsiteX165"/>
              <a:gd fmla="*/ 559092 h 1944000" name="connsiteY165"/>
              <a:gd fmla="*/ 472166 w 1944000" name="connsiteX166"/>
              <a:gd fmla="*/ 568299 h 1944000" name="connsiteY166"/>
              <a:gd fmla="*/ 468352 w 1944000" name="connsiteX167"/>
              <a:gd fmla="*/ 577507 h 1944000" name="connsiteY167"/>
              <a:gd fmla="*/ 464855 w 1944000" name="connsiteX168"/>
              <a:gd fmla="*/ 586714 h 1944000" name="connsiteY168"/>
              <a:gd fmla="*/ 461994 w 1944000" name="connsiteX169"/>
              <a:gd fmla="*/ 596239 h 1944000" name="connsiteY169"/>
              <a:gd fmla="*/ 459134 w 1944000" name="connsiteX170"/>
              <a:gd fmla="*/ 605764 h 1944000" name="connsiteY170"/>
              <a:gd fmla="*/ 456591 w 1944000" name="connsiteX171"/>
              <a:gd fmla="*/ 615289 h 1944000" name="connsiteY171"/>
              <a:gd fmla="*/ 454684 w 1944000" name="connsiteX172"/>
              <a:gd fmla="*/ 624814 h 1944000" name="connsiteY172"/>
              <a:gd fmla="*/ 453094 w 1944000" name="connsiteX173"/>
              <a:gd fmla="*/ 634657 h 1944000" name="connsiteY173"/>
              <a:gd fmla="*/ 451187 w 1944000" name="connsiteX174"/>
              <a:gd fmla="*/ 644182 h 1944000" name="connsiteY174"/>
              <a:gd fmla="*/ 450234 w 1944000" name="connsiteX175"/>
              <a:gd fmla="*/ 654024 h 1944000" name="connsiteY175"/>
              <a:gd fmla="*/ 449280 w 1944000" name="connsiteX176"/>
              <a:gd fmla="*/ 664184 h 1944000" name="connsiteY176"/>
              <a:gd fmla="*/ 448962 w 1944000" name="connsiteX177"/>
              <a:gd fmla="*/ 674344 h 1944000" name="connsiteY177"/>
              <a:gd fmla="*/ 448644 w 1944000" name="connsiteX178"/>
              <a:gd fmla="*/ 684822 h 1944000" name="connsiteY178"/>
              <a:gd fmla="*/ 448962 w 1944000" name="connsiteX179"/>
              <a:gd fmla="*/ 695934 h 1944000" name="connsiteY179"/>
              <a:gd fmla="*/ 449598 w 1944000" name="connsiteX180"/>
              <a:gd fmla="*/ 706729 h 1944000" name="connsiteY180"/>
              <a:gd fmla="*/ 450552 w 1944000" name="connsiteX181"/>
              <a:gd fmla="*/ 717842 h 1944000" name="connsiteY181"/>
              <a:gd fmla="*/ 452141 w 1944000" name="connsiteX182"/>
              <a:gd fmla="*/ 728637 h 1944000" name="connsiteY182"/>
              <a:gd fmla="*/ 453730 w 1944000" name="connsiteX183"/>
              <a:gd fmla="*/ 739432 h 1944000" name="connsiteY183"/>
              <a:gd fmla="*/ 455955 w 1944000" name="connsiteX184"/>
              <a:gd fmla="*/ 749909 h 1944000" name="connsiteY184"/>
              <a:gd fmla="*/ 458180 w 1944000" name="connsiteX185"/>
              <a:gd fmla="*/ 760387 h 1944000" name="connsiteY185"/>
              <a:gd fmla="*/ 461359 w 1944000" name="connsiteX186"/>
              <a:gd fmla="*/ 770547 h 1944000" name="connsiteY186"/>
              <a:gd fmla="*/ 464537 w 1944000" name="connsiteX187"/>
              <a:gd fmla="*/ 781024 h 1944000" name="connsiteY187"/>
              <a:gd fmla="*/ 468352 w 1944000" name="connsiteX188"/>
              <a:gd fmla="*/ 791184 h 1944000" name="connsiteY188"/>
              <a:gd fmla="*/ 472484 w 1944000" name="connsiteX189"/>
              <a:gd fmla="*/ 801027 h 1944000" name="connsiteY189"/>
              <a:gd fmla="*/ 476934 w 1944000" name="connsiteX190"/>
              <a:gd fmla="*/ 810869 h 1944000" name="connsiteY190"/>
              <a:gd fmla="*/ 482020 w 1944000" name="connsiteX191"/>
              <a:gd fmla="*/ 820712 h 1944000" name="connsiteY191"/>
              <a:gd fmla="*/ 487423 w 1944000" name="connsiteX192"/>
              <a:gd fmla="*/ 830237 h 1944000" name="connsiteY192"/>
              <a:gd fmla="*/ 492827 w 1944000" name="connsiteX193"/>
              <a:gd fmla="*/ 839762 h 1944000" name="connsiteY193"/>
              <a:gd fmla="*/ 498866 w 1944000" name="connsiteX194"/>
              <a:gd fmla="*/ 848969 h 1944000" name="connsiteY194"/>
              <a:gd fmla="*/ 505541 w 1944000" name="connsiteX195"/>
              <a:gd fmla="*/ 858177 h 1944000" name="connsiteY195"/>
              <a:gd fmla="*/ 512216 w 1944000" name="connsiteX196"/>
              <a:gd fmla="*/ 867067 h 1944000" name="connsiteY196"/>
              <a:gd fmla="*/ 519527 w 1944000" name="connsiteX197"/>
              <a:gd fmla="*/ 875957 h 1944000" name="connsiteY197"/>
              <a:gd fmla="*/ 527156 w 1944000" name="connsiteX198"/>
              <a:gd fmla="*/ 884212 h 1944000" name="connsiteY198"/>
              <a:gd fmla="*/ 535102 w 1944000" name="connsiteX199"/>
              <a:gd fmla="*/ 892467 h 1944000" name="connsiteY199"/>
              <a:gd fmla="*/ 543367 w 1944000" name="connsiteX200"/>
              <a:gd fmla="*/ 900404 h 1944000" name="connsiteY200"/>
              <a:gd fmla="*/ 551949 w 1944000" name="connsiteX201"/>
              <a:gd fmla="*/ 908024 h 1944000" name="connsiteY201"/>
              <a:gd fmla="*/ 561167 w 1944000" name="connsiteX202"/>
              <a:gd fmla="*/ 915644 h 1944000" name="connsiteY202"/>
              <a:gd fmla="*/ 570385 w 1944000" name="connsiteX203"/>
              <a:gd fmla="*/ 922947 h 1944000" name="connsiteY203"/>
              <a:gd fmla="*/ 580238 w 1944000" name="connsiteX204"/>
              <a:gd fmla="*/ 929932 h 1944000" name="connsiteY204"/>
              <a:gd fmla="*/ 590410 w 1944000" name="connsiteX205"/>
              <a:gd fmla="*/ 936282 h 1944000" name="connsiteY205"/>
              <a:gd fmla="*/ 600899 w 1944000" name="connsiteX206"/>
              <a:gd fmla="*/ 942632 h 1944000" name="connsiteY206"/>
              <a:gd fmla="*/ 611706 w 1944000" name="connsiteX207"/>
              <a:gd fmla="*/ 948982 h 1944000" name="connsiteY207"/>
              <a:gd fmla="*/ 623149 w 1944000" name="connsiteX208"/>
              <a:gd fmla="*/ 954697 h 1944000" name="connsiteY208"/>
              <a:gd fmla="*/ 634592 w 1944000" name="connsiteX209"/>
              <a:gd fmla="*/ 960412 h 1944000" name="connsiteY209"/>
              <a:gd fmla="*/ 646671 w 1944000" name="connsiteX210"/>
              <a:gd fmla="*/ 966127 h 1944000" name="connsiteY210"/>
              <a:gd fmla="*/ 666378 w 1944000" name="connsiteX211"/>
              <a:gd fmla="*/ 974064 h 1944000" name="connsiteY211"/>
              <a:gd fmla="*/ 688629 w 1944000" name="connsiteX212"/>
              <a:gd fmla="*/ 982637 h 1944000" name="connsiteY212"/>
              <a:gd fmla="*/ 713739 w 1944000" name="connsiteX213"/>
              <a:gd fmla="*/ 991209 h 1944000" name="connsiteY213"/>
              <a:gd fmla="*/ 741711 w 1944000" name="connsiteX214"/>
              <a:gd fmla="*/ 1000099 h 1944000" name="connsiteY214"/>
              <a:gd fmla="*/ 772544 w 1944000" name="connsiteX215"/>
              <a:gd fmla="*/ 1009307 h 1944000" name="connsiteY215"/>
              <a:gd fmla="*/ 805919 w 1944000" name="connsiteX216"/>
              <a:gd fmla="*/ 1018514 h 1944000" name="connsiteY216"/>
              <a:gd fmla="*/ 841837 w 1944000" name="connsiteX217"/>
              <a:gd fmla="*/ 1028357 h 1944000" name="connsiteY217"/>
              <a:gd fmla="*/ 880616 w 1944000" name="connsiteX218"/>
              <a:gd fmla="*/ 1038199 h 1944000" name="connsiteY218"/>
              <a:gd fmla="*/ 880616 w 1944000" name="connsiteX219"/>
              <a:gd fmla="*/ 1433487 h 1944000" name="connsiteY219"/>
              <a:gd fmla="*/ 870444 w 1944000" name="connsiteX220"/>
              <a:gd fmla="*/ 1431582 h 1944000" name="connsiteY220"/>
              <a:gd fmla="*/ 860591 w 1944000" name="connsiteX221"/>
              <a:gd fmla="*/ 1429042 h 1944000" name="connsiteY221"/>
              <a:gd fmla="*/ 850737 w 1944000" name="connsiteX222"/>
              <a:gd fmla="*/ 1426820 h 1944000" name="connsiteY222"/>
              <a:gd fmla="*/ 841519 w 1944000" name="connsiteX223"/>
              <a:gd fmla="*/ 1424280 h 1944000" name="connsiteY223"/>
              <a:gd fmla="*/ 831983 w 1944000" name="connsiteX224"/>
              <a:gd fmla="*/ 1421422 h 1944000" name="connsiteY224"/>
              <a:gd fmla="*/ 823083 w 1944000" name="connsiteX225"/>
              <a:gd fmla="*/ 1418247 h 1944000" name="connsiteY225"/>
              <a:gd fmla="*/ 814183 w 1944000" name="connsiteX226"/>
              <a:gd fmla="*/ 1415072 h 1944000" name="connsiteY226"/>
              <a:gd fmla="*/ 805283 w 1944000" name="connsiteX227"/>
              <a:gd fmla="*/ 1411580 h 1944000" name="connsiteY227"/>
              <a:gd fmla="*/ 796701 w 1944000" name="connsiteX228"/>
              <a:gd fmla="*/ 1408087 h 1944000" name="connsiteY228"/>
              <a:gd fmla="*/ 788437 w 1944000" name="connsiteX229"/>
              <a:gd fmla="*/ 1404277 h 1944000" name="connsiteY229"/>
              <a:gd fmla="*/ 780490 w 1944000" name="connsiteX230"/>
              <a:gd fmla="*/ 1400150 h 1944000" name="connsiteY230"/>
              <a:gd fmla="*/ 772544 w 1944000" name="connsiteX231"/>
              <a:gd fmla="*/ 1396022 h 1944000" name="connsiteY231"/>
              <a:gd fmla="*/ 764915 w 1944000" name="connsiteX232"/>
              <a:gd fmla="*/ 1391260 h 1944000" name="connsiteY232"/>
              <a:gd fmla="*/ 757604 w 1944000" name="connsiteX233"/>
              <a:gd fmla="*/ 1386815 h 1944000" name="connsiteY233"/>
              <a:gd fmla="*/ 750293 w 1944000" name="connsiteX234"/>
              <a:gd fmla="*/ 1381735 h 1944000" name="connsiteY234"/>
              <a:gd fmla="*/ 743618 w 1944000" name="connsiteX235"/>
              <a:gd fmla="*/ 1376655 h 1944000" name="connsiteY235"/>
              <a:gd fmla="*/ 732811 w 1944000" name="connsiteX236"/>
              <a:gd fmla="*/ 1368082 h 1944000" name="connsiteY236"/>
              <a:gd fmla="*/ 722640 w 1944000" name="connsiteX237"/>
              <a:gd fmla="*/ 1359192 h 1944000" name="connsiteY237"/>
              <a:gd fmla="*/ 713104 w 1944000" name="connsiteX238"/>
              <a:gd fmla="*/ 1349985 h 1944000" name="connsiteY238"/>
              <a:gd fmla="*/ 704204 w 1944000" name="connsiteX239"/>
              <a:gd fmla="*/ 1340142 h 1944000" name="connsiteY239"/>
              <a:gd fmla="*/ 695621 w 1944000" name="connsiteX240"/>
              <a:gd fmla="*/ 1329982 h 1944000" name="connsiteY240"/>
              <a:gd fmla="*/ 687675 w 1944000" name="connsiteX241"/>
              <a:gd fmla="*/ 1319187 h 1944000" name="connsiteY241"/>
              <a:gd fmla="*/ 680046 w 1944000" name="connsiteX242"/>
              <a:gd fmla="*/ 1308075 h 1944000" name="connsiteY242"/>
              <a:gd fmla="*/ 673371 w 1944000" name="connsiteX243"/>
              <a:gd fmla="*/ 1296327 h 1944000" name="connsiteY243"/>
              <a:gd fmla="*/ 667014 w 1944000" name="connsiteX244"/>
              <a:gd fmla="*/ 1284262 h 1944000" name="connsiteY244"/>
              <a:gd fmla="*/ 660975 w 1944000" name="connsiteX245"/>
              <a:gd fmla="*/ 1271562 h 1944000" name="connsiteY245"/>
              <a:gd fmla="*/ 655889 w 1944000" name="connsiteX246"/>
              <a:gd fmla="*/ 1258862 h 1944000" name="connsiteY246"/>
              <a:gd fmla="*/ 651121 w 1944000" name="connsiteX247"/>
              <a:gd fmla="*/ 1245209 h 1944000" name="connsiteY247"/>
              <a:gd fmla="*/ 646989 w 1944000" name="connsiteX248"/>
              <a:gd fmla="*/ 1231557 h 1944000" name="connsiteY248"/>
              <a:gd fmla="*/ 642857 w 1944000" name="connsiteX249"/>
              <a:gd fmla="*/ 1217269 h 1944000" name="connsiteY249"/>
              <a:gd fmla="*/ 639996 w 1944000" name="connsiteX250"/>
              <a:gd fmla="*/ 1202664 h 1944000" name="connsiteY250"/>
              <a:gd fmla="*/ 637453 w 1944000" name="connsiteX251"/>
              <a:gd fmla="*/ 1187424 h 1944000" name="connsiteY251"/>
              <a:gd fmla="*/ 410819 w 1944000" name="connsiteX252"/>
              <a:gd fmla="*/ 1219492 h 1944000" name="connsiteY252"/>
              <a:gd fmla="*/ 413044 w 1944000" name="connsiteX253"/>
              <a:gd fmla="*/ 1231557 h 1944000" name="connsiteY253"/>
              <a:gd fmla="*/ 415587 w 1944000" name="connsiteX254"/>
              <a:gd fmla="*/ 1243304 h 1944000" name="connsiteY254"/>
              <a:gd fmla="*/ 418766 w 1944000" name="connsiteX255"/>
              <a:gd fmla="*/ 1255370 h 1944000" name="connsiteY255"/>
              <a:gd fmla="*/ 421626 w 1944000" name="connsiteX256"/>
              <a:gd fmla="*/ 1266800 h 1944000" name="connsiteY256"/>
              <a:gd fmla="*/ 424805 w 1944000" name="connsiteX257"/>
              <a:gd fmla="*/ 1278230 h 1944000" name="connsiteY257"/>
              <a:gd fmla="*/ 428619 w 1944000" name="connsiteX258"/>
              <a:gd fmla="*/ 1289660 h 1944000" name="connsiteY258"/>
              <a:gd fmla="*/ 432116 w 1944000" name="connsiteX259"/>
              <a:gd fmla="*/ 1300455 h 1944000" name="connsiteY259"/>
              <a:gd fmla="*/ 435930 w 1944000" name="connsiteX260"/>
              <a:gd fmla="*/ 1311250 h 1944000" name="connsiteY260"/>
              <a:gd fmla="*/ 440062 w 1944000" name="connsiteX261"/>
              <a:gd fmla="*/ 1321727 h 1944000" name="connsiteY261"/>
              <a:gd fmla="*/ 444512 w 1944000" name="connsiteX262"/>
              <a:gd fmla="*/ 1332205 h 1944000" name="connsiteY262"/>
              <a:gd fmla="*/ 448644 w 1944000" name="connsiteX263"/>
              <a:gd fmla="*/ 1342682 h 1944000" name="connsiteY263"/>
              <a:gd fmla="*/ 453412 w 1944000" name="connsiteX264"/>
              <a:gd fmla="*/ 1352525 h 1944000" name="connsiteY264"/>
              <a:gd fmla="*/ 458180 w 1944000" name="connsiteX265"/>
              <a:gd fmla="*/ 1362367 h 1944000" name="connsiteY265"/>
              <a:gd fmla="*/ 463266 w 1944000" name="connsiteX266"/>
              <a:gd fmla="*/ 1372210 h 1944000" name="connsiteY266"/>
              <a:gd fmla="*/ 468352 w 1944000" name="connsiteX267"/>
              <a:gd fmla="*/ 1381735 h 1944000" name="connsiteY267"/>
              <a:gd fmla="*/ 473755 w 1944000" name="connsiteX268"/>
              <a:gd fmla="*/ 1390942 h 1944000" name="connsiteY268"/>
              <a:gd fmla="*/ 479477 w 1944000" name="connsiteX269"/>
              <a:gd fmla="*/ 1399832 h 1944000" name="connsiteY269"/>
              <a:gd fmla="*/ 485198 w 1944000" name="connsiteX270"/>
              <a:gd fmla="*/ 1409040 h 1944000" name="connsiteY270"/>
              <a:gd fmla="*/ 491238 w 1944000" name="connsiteX271"/>
              <a:gd fmla="*/ 1417612 h 1944000" name="connsiteY271"/>
              <a:gd fmla="*/ 497595 w 1944000" name="connsiteX272"/>
              <a:gd fmla="*/ 1426185 h 1944000" name="connsiteY272"/>
              <a:gd fmla="*/ 503634 w 1944000" name="connsiteX273"/>
              <a:gd fmla="*/ 1434757 h 1944000" name="connsiteY273"/>
              <a:gd fmla="*/ 510309 w 1944000" name="connsiteX274"/>
              <a:gd fmla="*/ 1442695 h 1944000" name="connsiteY274"/>
              <a:gd fmla="*/ 517302 w 1944000" name="connsiteX275"/>
              <a:gd fmla="*/ 1450950 h 1944000" name="connsiteY275"/>
              <a:gd fmla="*/ 524295 w 1944000" name="connsiteX276"/>
              <a:gd fmla="*/ 1458570 h 1944000" name="connsiteY276"/>
              <a:gd fmla="*/ 531288 w 1944000" name="connsiteX277"/>
              <a:gd fmla="*/ 1466190 h 1944000" name="connsiteY277"/>
              <a:gd fmla="*/ 538599 w 1944000" name="connsiteX278"/>
              <a:gd fmla="*/ 1473492 h 1944000" name="connsiteY278"/>
              <a:gd fmla="*/ 546227 w 1944000" name="connsiteX279"/>
              <a:gd fmla="*/ 1480795 h 1944000" name="connsiteY279"/>
              <a:gd fmla="*/ 553856 w 1944000" name="connsiteX280"/>
              <a:gd fmla="*/ 1487780 h 1944000" name="connsiteY280"/>
              <a:gd fmla="*/ 561802 w 1944000" name="connsiteX281"/>
              <a:gd fmla="*/ 1494765 h 1944000" name="connsiteY281"/>
              <a:gd fmla="*/ 570067 w 1944000" name="connsiteX282"/>
              <a:gd fmla="*/ 1501750 h 1944000" name="connsiteY282"/>
              <a:gd fmla="*/ 578331 w 1944000" name="connsiteX283"/>
              <a:gd fmla="*/ 1507782 h 1944000" name="connsiteY283"/>
              <a:gd fmla="*/ 586913 w 1944000" name="connsiteX284"/>
              <a:gd fmla="*/ 1514132 h 1944000" name="connsiteY284"/>
              <a:gd fmla="*/ 600581 w 1944000" name="connsiteX285"/>
              <a:gd fmla="*/ 1523657 h 1944000" name="connsiteY285"/>
              <a:gd fmla="*/ 615203 w 1944000" name="connsiteX286"/>
              <a:gd fmla="*/ 1532865 h 1944000" name="connsiteY286"/>
              <a:gd fmla="*/ 630142 w 1944000" name="connsiteX287"/>
              <a:gd fmla="*/ 1541437 h 1944000" name="connsiteY287"/>
              <a:gd fmla="*/ 645717 w 1944000" name="connsiteX288"/>
              <a:gd fmla="*/ 1549375 h 1944000" name="connsiteY288"/>
              <a:gd fmla="*/ 661928 w 1944000" name="connsiteX289"/>
              <a:gd fmla="*/ 1556995 h 1944000" name="connsiteY289"/>
              <a:gd fmla="*/ 678775 w 1944000" name="connsiteX290"/>
              <a:gd fmla="*/ 1563980 h 1944000" name="connsiteY290"/>
              <a:gd fmla="*/ 696257 w 1944000" name="connsiteX291"/>
              <a:gd fmla="*/ 1570647 h 1944000" name="connsiteY291"/>
              <a:gd fmla="*/ 714375 w 1944000" name="connsiteX292"/>
              <a:gd fmla="*/ 1576680 h 1944000" name="connsiteY292"/>
              <a:gd fmla="*/ 733129 w 1944000" name="connsiteX293"/>
              <a:gd fmla="*/ 1582395 h 1944000" name="connsiteY293"/>
              <a:gd fmla="*/ 752518 w 1944000" name="connsiteX294"/>
              <a:gd fmla="*/ 1587475 h 1944000" name="connsiteY294"/>
              <a:gd fmla="*/ 772544 w 1944000" name="connsiteX295"/>
              <a:gd fmla="*/ 1592237 h 1944000" name="connsiteY295"/>
              <a:gd fmla="*/ 792887 w 1944000" name="connsiteX296"/>
              <a:gd fmla="*/ 1596365 h 1944000" name="connsiteY296"/>
              <a:gd fmla="*/ 814183 w 1944000" name="connsiteX297"/>
              <a:gd fmla="*/ 1600175 h 1944000" name="connsiteY297"/>
              <a:gd fmla="*/ 835480 w 1944000" name="connsiteX298"/>
              <a:gd fmla="*/ 1603350 h 1944000" name="connsiteY298"/>
              <a:gd fmla="*/ 858048 w 1944000" name="connsiteX299"/>
              <a:gd fmla="*/ 1606525 h 1944000" name="connsiteY299"/>
              <a:gd fmla="*/ 880616 w 1944000" name="connsiteX300"/>
              <a:gd fmla="*/ 1608747 h 1944000" name="connsiteY300"/>
              <a:gd fmla="*/ 880616 w 1944000" name="connsiteX301"/>
              <a:gd fmla="*/ 1726857 h 1944000" name="connsiteY301"/>
              <a:gd fmla="*/ 1063385 w 1944000" name="connsiteX302"/>
              <a:gd fmla="*/ 1726857 h 1944000" name="connsiteY302"/>
              <a:gd fmla="*/ 1063385 w 1944000" name="connsiteX303"/>
              <a:gd fmla="*/ 1610652 h 1944000" name="connsiteY303"/>
              <a:gd fmla="*/ 1077371 w 1944000" name="connsiteX304"/>
              <a:gd fmla="*/ 1609382 h 1944000" name="connsiteY304"/>
              <a:gd fmla="*/ 1091675 w 1944000" name="connsiteX305"/>
              <a:gd fmla="*/ 1607795 h 1944000" name="connsiteY305"/>
              <a:gd fmla="*/ 1105661 w 1944000" name="connsiteX306"/>
              <a:gd fmla="*/ 1606207 h 1944000" name="connsiteY306"/>
              <a:gd fmla="*/ 1119329 w 1944000" name="connsiteX307"/>
              <a:gd fmla="*/ 1603985 h 1944000" name="connsiteY307"/>
              <a:gd fmla="*/ 1133314 w 1944000" name="connsiteX308"/>
              <a:gd fmla="*/ 1602080 h 1944000" name="connsiteY308"/>
              <a:gd fmla="*/ 1146665 w 1944000" name="connsiteX309"/>
              <a:gd fmla="*/ 1599857 h 1944000" name="connsiteY309"/>
              <a:gd fmla="*/ 1160015 w 1944000" name="connsiteX310"/>
              <a:gd fmla="*/ 1597317 h 1944000" name="connsiteY310"/>
              <a:gd fmla="*/ 1173047 w 1944000" name="connsiteX311"/>
              <a:gd fmla="*/ 1594142 h 1944000" name="connsiteY311"/>
              <a:gd fmla="*/ 1186397 w 1944000" name="connsiteX312"/>
              <a:gd fmla="*/ 1591285 h 1944000" name="connsiteY312"/>
              <a:gd fmla="*/ 1199111 w 1944000" name="connsiteX313"/>
              <a:gd fmla="*/ 1587792 h 1944000" name="connsiteY313"/>
              <a:gd fmla="*/ 1212144 w 1944000" name="connsiteX314"/>
              <a:gd fmla="*/ 1584300 h 1944000" name="connsiteY314"/>
              <a:gd fmla="*/ 1224540 w 1944000" name="connsiteX315"/>
              <a:gd fmla="*/ 1580807 h 1944000" name="connsiteY315"/>
              <a:gd fmla="*/ 1236937 w 1944000" name="connsiteX316"/>
              <a:gd fmla="*/ 1576680 h 1944000" name="connsiteY316"/>
              <a:gd fmla="*/ 1249333 w 1944000" name="connsiteX317"/>
              <a:gd fmla="*/ 1572552 h 1944000" name="connsiteY317"/>
              <a:gd fmla="*/ 1261412 w 1944000" name="connsiteX318"/>
              <a:gd fmla="*/ 1567790 h 1944000" name="connsiteY318"/>
              <a:gd fmla="*/ 1273491 w 1944000" name="connsiteX319"/>
              <a:gd fmla="*/ 1563345 h 1944000" name="connsiteY319"/>
              <a:gd fmla="*/ 1288748 w 1944000" name="connsiteX320"/>
              <a:gd fmla="*/ 1556995 h 1944000" name="connsiteY320"/>
              <a:gd fmla="*/ 1304005 w 1944000" name="connsiteX321"/>
              <a:gd fmla="*/ 1550010 h 1944000" name="connsiteY321"/>
              <a:gd fmla="*/ 1318627 w 1944000" name="connsiteX322"/>
              <a:gd fmla="*/ 1543025 h 1944000" name="connsiteY322"/>
              <a:gd fmla="*/ 1332613 w 1944000" name="connsiteX323"/>
              <a:gd fmla="*/ 1535722 h 1944000" name="connsiteY323"/>
              <a:gd fmla="*/ 1346598 w 1944000" name="connsiteX324"/>
              <a:gd fmla="*/ 1528102 h 1944000" name="connsiteY324"/>
              <a:gd fmla="*/ 1359631 w 1944000" name="connsiteX325"/>
              <a:gd fmla="*/ 1519847 h 1944000" name="connsiteY325"/>
              <a:gd fmla="*/ 1372345 w 1944000" name="connsiteX326"/>
              <a:gd fmla="*/ 1511592 h 1944000" name="connsiteY326"/>
              <a:gd fmla="*/ 1384742 w 1944000" name="connsiteX327"/>
              <a:gd fmla="*/ 1502702 h 1944000" name="connsiteY327"/>
              <a:gd fmla="*/ 1396185 w 1944000" name="connsiteX328"/>
              <a:gd fmla="*/ 1493812 h 1944000" name="connsiteY328"/>
              <a:gd fmla="*/ 1407945 w 1944000" name="connsiteX329"/>
              <a:gd fmla="*/ 1484287 h 1944000" name="connsiteY329"/>
              <a:gd fmla="*/ 1418753 w 1944000" name="connsiteX330"/>
              <a:gd fmla="*/ 1474762 h 1944000" name="connsiteY330"/>
              <a:gd fmla="*/ 1429242 w 1944000" name="connsiteX331"/>
              <a:gd fmla="*/ 1464602 h 1944000" name="connsiteY331"/>
              <a:gd fmla="*/ 1439096 w 1944000" name="connsiteX332"/>
              <a:gd fmla="*/ 1454125 h 1944000" name="connsiteY332"/>
              <a:gd fmla="*/ 1448631 w 1944000" name="connsiteX333"/>
              <a:gd fmla="*/ 1443647 h 1944000" name="connsiteY333"/>
              <a:gd fmla="*/ 1457531 w 1944000" name="connsiteX334"/>
              <a:gd fmla="*/ 1432535 h 1944000" name="connsiteY334"/>
              <a:gd fmla="*/ 1466114 w 1944000" name="connsiteX335"/>
              <a:gd fmla="*/ 1421422 h 1944000" name="connsiteY335"/>
              <a:gd fmla="*/ 1474378 w 1944000" name="connsiteX336"/>
              <a:gd fmla="*/ 1409675 h 1944000" name="connsiteY336"/>
              <a:gd fmla="*/ 1482007 w 1944000" name="connsiteX337"/>
              <a:gd fmla="*/ 1398245 h 1944000" name="connsiteY337"/>
              <a:gd fmla="*/ 1489000 w 1944000" name="connsiteX338"/>
              <a:gd fmla="*/ 1386497 h 1944000" name="connsiteY338"/>
              <a:gd fmla="*/ 1495675 w 1944000" name="connsiteX339"/>
              <a:gd fmla="*/ 1374432 h 1944000" name="connsiteY339"/>
              <a:gd fmla="*/ 1501396 w 1944000" name="connsiteX340"/>
              <a:gd fmla="*/ 1362685 h 1944000" name="connsiteY340"/>
              <a:gd fmla="*/ 1507118 w 1944000" name="connsiteX341"/>
              <a:gd fmla="*/ 1350620 h 1944000" name="connsiteY341"/>
              <a:gd fmla="*/ 1512203 w 1944000" name="connsiteX342"/>
              <a:gd fmla="*/ 1338555 h 1944000" name="connsiteY342"/>
              <a:gd fmla="*/ 1516335 w 1944000" name="connsiteX343"/>
              <a:gd fmla="*/ 1326490 h 1944000" name="connsiteY343"/>
              <a:gd fmla="*/ 1520468 w 1944000" name="connsiteX344"/>
              <a:gd fmla="*/ 1314107 h 1944000" name="connsiteY344"/>
              <a:gd fmla="*/ 1523964 w 1944000" name="connsiteX345"/>
              <a:gd fmla="*/ 1301725 h 1944000" name="connsiteY345"/>
              <a:gd fmla="*/ 1526507 w 1944000" name="connsiteX346"/>
              <a:gd fmla="*/ 1289025 h 1944000" name="connsiteY346"/>
              <a:gd fmla="*/ 1528732 w 1944000" name="connsiteX347"/>
              <a:gd fmla="*/ 1276642 h 1944000" name="connsiteY347"/>
              <a:gd fmla="*/ 1530957 w 1944000" name="connsiteX348"/>
              <a:gd fmla="*/ 1263942 h 1944000" name="connsiteY348"/>
              <a:gd fmla="*/ 1532228 w 1944000" name="connsiteX349"/>
              <a:gd fmla="*/ 1251242 h 1944000" name="connsiteY349"/>
              <a:gd fmla="*/ 1532864 w 1944000" name="connsiteX350"/>
              <a:gd fmla="*/ 1238542 h 1944000" name="connsiteY350"/>
              <a:gd fmla="*/ 1533182 w 1944000" name="connsiteX351"/>
              <a:gd fmla="*/ 1225207 h 1944000" name="connsiteY351"/>
              <a:gd fmla="*/ 1533182 w 1944000" name="connsiteX352"/>
              <a:gd fmla="*/ 1212189 h 1944000" name="connsiteY352"/>
              <a:gd fmla="*/ 1532546 w 1944000" name="connsiteX353"/>
              <a:gd fmla="*/ 1199172 h 1944000" name="connsiteY353"/>
              <a:gd fmla="*/ 1531275 w 1944000" name="connsiteX354"/>
              <a:gd fmla="*/ 1186789 h 1944000" name="connsiteY354"/>
              <a:gd fmla="*/ 1530003 w 1944000" name="connsiteX355"/>
              <a:gd fmla="*/ 1174407 h 1944000" name="connsiteY355"/>
              <a:gd fmla="*/ 1527778 w 1944000" name="connsiteX356"/>
              <a:gd fmla="*/ 1162342 h 1944000" name="connsiteY356"/>
              <a:gd fmla="*/ 1525553 w 1944000" name="connsiteX357"/>
              <a:gd fmla="*/ 1150594 h 1944000" name="connsiteY357"/>
              <a:gd fmla="*/ 1522693 w 1944000" name="connsiteX358"/>
              <a:gd fmla="*/ 1138847 h 1944000" name="connsiteY358"/>
              <a:gd fmla="*/ 1519514 w 1944000" name="connsiteX359"/>
              <a:gd fmla="*/ 1127734 h 1944000" name="connsiteY359"/>
              <a:gd fmla="*/ 1516018 w 1944000" name="connsiteX360"/>
              <a:gd fmla="*/ 1116939 h 1944000" name="connsiteY360"/>
              <a:gd fmla="*/ 1511885 w 1944000" name="connsiteX361"/>
              <a:gd fmla="*/ 1106144 h 1944000" name="connsiteY361"/>
              <a:gd fmla="*/ 1507435 w 1944000" name="connsiteX362"/>
              <a:gd fmla="*/ 1095349 h 1944000" name="connsiteY362"/>
              <a:gd fmla="*/ 1502350 w 1944000" name="connsiteX363"/>
              <a:gd fmla="*/ 1085189 h 1944000" name="connsiteY363"/>
              <a:gd fmla="*/ 1496946 w 1944000" name="connsiteX364"/>
              <a:gd fmla="*/ 1075347 h 1944000" name="connsiteY364"/>
              <a:gd fmla="*/ 1491225 w 1944000" name="connsiteX365"/>
              <a:gd fmla="*/ 1065822 h 1944000" name="connsiteY365"/>
              <a:gd fmla="*/ 1485185 w 1944000" name="connsiteX366"/>
              <a:gd fmla="*/ 1056614 h 1944000" name="connsiteY366"/>
              <a:gd fmla="*/ 1478510 w 1944000" name="connsiteX367"/>
              <a:gd fmla="*/ 1047407 h 1944000" name="connsiteY367"/>
              <a:gd fmla="*/ 1471517 w 1944000" name="connsiteX368"/>
              <a:gd fmla="*/ 1038517 h 1944000" name="connsiteY368"/>
              <a:gd fmla="*/ 1463889 w 1944000" name="connsiteX369"/>
              <a:gd fmla="*/ 1029944 h 1944000" name="connsiteY369"/>
              <a:gd fmla="*/ 1456260 w 1944000" name="connsiteX370"/>
              <a:gd fmla="*/ 1021689 h 1944000" name="connsiteY370"/>
              <a:gd fmla="*/ 1448314 w 1944000" name="connsiteX371"/>
              <a:gd fmla="*/ 1013752 h 1944000" name="connsiteY371"/>
              <a:gd fmla="*/ 1440049 w 1944000" name="connsiteX372"/>
              <a:gd fmla="*/ 1005814 h 1944000" name="connsiteY372"/>
              <a:gd fmla="*/ 1431467 w 1944000" name="connsiteX373"/>
              <a:gd fmla="*/ 998512 h 1944000" name="connsiteY373"/>
              <a:gd fmla="*/ 1422567 w 1944000" name="connsiteX374"/>
              <a:gd fmla="*/ 991527 h 1944000" name="connsiteY374"/>
              <a:gd fmla="*/ 1413349 w 1944000" name="connsiteX375"/>
              <a:gd fmla="*/ 984542 h 1944000" name="connsiteY375"/>
              <a:gd fmla="*/ 1403813 w 1944000" name="connsiteX376"/>
              <a:gd fmla="*/ 977557 h 1944000" name="connsiteY376"/>
              <a:gd fmla="*/ 1393959 w 1944000" name="connsiteX377"/>
              <a:gd fmla="*/ 971207 h 1944000" name="connsiteY377"/>
              <a:gd fmla="*/ 1383788 w 1944000" name="connsiteX378"/>
              <a:gd fmla="*/ 965174 h 1944000" name="connsiteY378"/>
              <a:gd fmla="*/ 1373299 w 1944000" name="connsiteX379"/>
              <a:gd fmla="*/ 959142 h 1944000" name="connsiteY379"/>
              <a:gd fmla="*/ 1362491 w 1944000" name="connsiteX380"/>
              <a:gd fmla="*/ 953427 h 1944000" name="connsiteY380"/>
              <a:gd fmla="*/ 1351048 w 1944000" name="connsiteX381"/>
              <a:gd fmla="*/ 948347 h 1944000" name="connsiteY381"/>
              <a:gd fmla="*/ 1339605 w 1944000" name="connsiteX382"/>
              <a:gd fmla="*/ 942949 h 1944000" name="connsiteY382"/>
              <a:gd fmla="*/ 1327845 w 1944000" name="connsiteX383"/>
              <a:gd fmla="*/ 937869 h 1944000" name="connsiteY383"/>
              <a:gd fmla="*/ 1305912 w 1944000" name="connsiteX384"/>
              <a:gd fmla="*/ 930249 h 1944000" name="connsiteY384"/>
              <a:gd fmla="*/ 1280801 w 1944000" name="connsiteX385"/>
              <a:gd fmla="*/ 921677 h 1944000" name="connsiteY385"/>
              <a:gd fmla="*/ 1252512 w 1944000" name="connsiteX386"/>
              <a:gd fmla="*/ 912469 h 1944000" name="connsiteY386"/>
              <a:gd fmla="*/ 1221362 w 1944000" name="connsiteX387"/>
              <a:gd fmla="*/ 902627 h 1944000" name="connsiteY387"/>
              <a:gd fmla="*/ 1186397 w 1944000" name="connsiteX388"/>
              <a:gd fmla="*/ 892784 h 1944000" name="connsiteY388"/>
              <a:gd fmla="*/ 1148572 w 1944000" name="connsiteX389"/>
              <a:gd fmla="*/ 882307 h 1944000" name="connsiteY389"/>
              <a:gd fmla="*/ 1107568 w 1944000" name="connsiteX390"/>
              <a:gd fmla="*/ 871512 h 1944000" name="connsiteY390"/>
              <a:gd fmla="*/ 1063385 w 1944000" name="connsiteX391"/>
              <a:gd fmla="*/ 860399 h 1944000" name="connsiteY391"/>
              <a:gd fmla="*/ 1063385 w 1944000" name="connsiteX392"/>
              <a:gd fmla="*/ 511149 h 1944000" name="connsiteY392"/>
              <a:gd fmla="*/ 1078960 w 1944000" name="connsiteX393"/>
              <a:gd fmla="*/ 514642 h 1944000" name="connsiteY393"/>
              <a:gd fmla="*/ 1093582 w 1944000" name="connsiteX394"/>
              <a:gd fmla="*/ 518769 h 1944000" name="connsiteY394"/>
              <a:gd fmla="*/ 1108204 w 1944000" name="connsiteX395"/>
              <a:gd fmla="*/ 523214 h 1944000" name="connsiteY395"/>
              <a:gd fmla="*/ 1121554 w 1944000" name="connsiteX396"/>
              <a:gd fmla="*/ 528612 h 1944000" name="connsiteY396"/>
              <a:gd fmla="*/ 1128229 w 1944000" name="connsiteX397"/>
              <a:gd fmla="*/ 531469 h 1944000" name="connsiteY397"/>
              <a:gd fmla="*/ 1134904 w 1944000" name="connsiteX398"/>
              <a:gd fmla="*/ 534644 h 1944000" name="connsiteY398"/>
              <a:gd fmla="*/ 1141261 w 1944000" name="connsiteX399"/>
              <a:gd fmla="*/ 537502 h 1944000" name="connsiteY399"/>
              <a:gd fmla="*/ 1146982 w 1944000" name="connsiteX400"/>
              <a:gd fmla="*/ 540677 h 1944000" name="connsiteY400"/>
              <a:gd fmla="*/ 1153022 w 1944000" name="connsiteX401"/>
              <a:gd fmla="*/ 544169 h 1944000" name="connsiteY401"/>
              <a:gd fmla="*/ 1159061 w 1944000" name="connsiteX402"/>
              <a:gd fmla="*/ 547662 h 1944000" name="connsiteY402"/>
              <a:gd fmla="*/ 1164465 w 1944000" name="connsiteX403"/>
              <a:gd fmla="*/ 551154 h 1944000" name="connsiteY403"/>
              <a:gd fmla="*/ 1169868 w 1944000" name="connsiteX404"/>
              <a:gd fmla="*/ 555282 h 1944000" name="connsiteY404"/>
              <a:gd fmla="*/ 1178768 w 1944000" name="connsiteX405"/>
              <a:gd fmla="*/ 561949 h 1944000" name="connsiteY405"/>
              <a:gd fmla="*/ 1187351 w 1944000" name="connsiteX406"/>
              <a:gd fmla="*/ 568934 h 1944000" name="connsiteY406"/>
              <a:gd fmla="*/ 1195297 w 1944000" name="connsiteX407"/>
              <a:gd fmla="*/ 576554 h 1944000" name="connsiteY407"/>
              <a:gd fmla="*/ 1202926 w 1944000" name="connsiteX408"/>
              <a:gd fmla="*/ 584174 h 1944000" name="connsiteY408"/>
              <a:gd fmla="*/ 1209919 w 1944000" name="connsiteX409"/>
              <a:gd fmla="*/ 592429 h 1944000" name="connsiteY409"/>
              <a:gd fmla="*/ 1216594 w 1944000" name="connsiteX410"/>
              <a:gd fmla="*/ 601002 h 1944000" name="connsiteY410"/>
              <a:gd fmla="*/ 1222633 w 1944000" name="connsiteX411"/>
              <a:gd fmla="*/ 609574 h 1944000" name="connsiteY411"/>
              <a:gd fmla="*/ 1228355 w 1944000" name="connsiteX412"/>
              <a:gd fmla="*/ 618782 h 1944000" name="connsiteY412"/>
              <a:gd fmla="*/ 1233758 w 1944000" name="connsiteX413"/>
              <a:gd fmla="*/ 627989 h 1944000" name="connsiteY413"/>
              <a:gd fmla="*/ 1238844 w 1944000" name="connsiteX414"/>
              <a:gd fmla="*/ 637832 h 1944000" name="connsiteY414"/>
              <a:gd fmla="*/ 1242976 w 1944000" name="connsiteX415"/>
              <a:gd fmla="*/ 647674 h 1944000" name="connsiteY415"/>
              <a:gd fmla="*/ 1247108 w 1944000" name="connsiteX416"/>
              <a:gd fmla="*/ 658469 h 1944000" name="connsiteY416"/>
              <a:gd fmla="*/ 1250287 w 1944000" name="connsiteX417"/>
              <a:gd fmla="*/ 668947 h 1944000" name="connsiteY417"/>
              <a:gd fmla="*/ 1253465 w 1944000" name="connsiteX418"/>
              <a:gd fmla="*/ 680059 h 1944000" name="connsiteY418"/>
              <a:gd fmla="*/ 1256326 w 1944000" name="connsiteX419"/>
              <a:gd fmla="*/ 691172 h 1944000" name="connsiteY419"/>
              <a:gd fmla="*/ 1258233 w 1944000" name="connsiteX420"/>
              <a:gd fmla="*/ 702919 h 1944000" name="connsiteY420"/>
              <a:gd fmla="*/ 1482324 w 1944000" name="connsiteX421"/>
              <a:gd fmla="*/ 675297 h 1944000" name="connsiteY421"/>
              <a:gd fmla="*/ 1479464 w 1944000" name="connsiteX422"/>
              <a:gd fmla="*/ 660692 h 1944000" name="connsiteY422"/>
              <a:gd fmla="*/ 1475967 w 1944000" name="connsiteX423"/>
              <a:gd fmla="*/ 646087 h 1944000" name="connsiteY423"/>
              <a:gd fmla="*/ 1472789 w 1944000" name="connsiteX424"/>
              <a:gd fmla="*/ 632434 h 1944000" name="connsiteY424"/>
              <a:gd fmla="*/ 1469292 w 1944000" name="connsiteX425"/>
              <a:gd fmla="*/ 618782 h 1944000" name="connsiteY425"/>
              <a:gd fmla="*/ 1465160 w 1944000" name="connsiteX426"/>
              <a:gd fmla="*/ 605764 h 1944000" name="connsiteY426"/>
              <a:gd fmla="*/ 1461028 w 1944000" name="connsiteX427"/>
              <a:gd fmla="*/ 592747 h 1944000" name="connsiteY427"/>
              <a:gd fmla="*/ 1456260 w 1944000" name="connsiteX428"/>
              <a:gd fmla="*/ 580364 h 1944000" name="connsiteY428"/>
              <a:gd fmla="*/ 1451810 w 1944000" name="connsiteX429"/>
              <a:gd fmla="*/ 568299 h 1944000" name="connsiteY429"/>
              <a:gd fmla="*/ 1446406 w 1944000" name="connsiteX430"/>
              <a:gd fmla="*/ 556552 h 1944000" name="connsiteY430"/>
              <a:gd fmla="*/ 1441321 w 1944000" name="connsiteX431"/>
              <a:gd fmla="*/ 545439 h 1944000" name="connsiteY431"/>
              <a:gd fmla="*/ 1435599 w 1944000" name="connsiteX432"/>
              <a:gd fmla="*/ 534644 h 1944000" name="connsiteY432"/>
              <a:gd fmla="*/ 1429560 w 1944000" name="connsiteX433"/>
              <a:gd fmla="*/ 523532 h 1944000" name="connsiteY433"/>
              <a:gd fmla="*/ 1423838 w 1944000" name="connsiteX434"/>
              <a:gd fmla="*/ 513689 h 1944000" name="connsiteY434"/>
              <a:gd fmla="*/ 1417163 w 1944000" name="connsiteX435"/>
              <a:gd fmla="*/ 503847 h 1944000" name="connsiteY435"/>
              <a:gd fmla="*/ 1410488 w 1944000" name="connsiteX436"/>
              <a:gd fmla="*/ 494322 h 1944000" name="connsiteY436"/>
              <a:gd fmla="*/ 1403177 w 1944000" name="connsiteX437"/>
              <a:gd fmla="*/ 485432 h 1944000" name="connsiteY437"/>
              <a:gd fmla="*/ 1395867 w 1944000" name="connsiteX438"/>
              <a:gd fmla="*/ 476542 h 1944000" name="connsiteY438"/>
              <a:gd fmla="*/ 1388238 w 1944000" name="connsiteX439"/>
              <a:gd fmla="*/ 467969 h 1944000" name="connsiteY439"/>
              <a:gd fmla="*/ 1379974 w 1944000" name="connsiteX440"/>
              <a:gd fmla="*/ 459714 h 1944000" name="connsiteY440"/>
              <a:gd fmla="*/ 1371074 w 1944000" name="connsiteX441"/>
              <a:gd fmla="*/ 451459 h 1944000" name="connsiteY441"/>
              <a:gd fmla="*/ 1361538 w 1944000" name="connsiteX442"/>
              <a:gd fmla="*/ 443522 h 1944000" name="connsiteY442"/>
              <a:gd fmla="*/ 1351366 w 1944000" name="connsiteX443"/>
              <a:gd fmla="*/ 435902 h 1944000" name="connsiteY443"/>
              <a:gd fmla="*/ 1341195 w 1944000" name="connsiteX444"/>
              <a:gd fmla="*/ 428599 h 1944000" name="connsiteY444"/>
              <a:gd fmla="*/ 1330388 w 1944000" name="connsiteX445"/>
              <a:gd fmla="*/ 421614 h 1944000" name="connsiteY445"/>
              <a:gd fmla="*/ 1319262 w 1944000" name="connsiteX446"/>
              <a:gd fmla="*/ 414629 h 1944000" name="connsiteY446"/>
              <a:gd fmla="*/ 1307184 w 1944000" name="connsiteX447"/>
              <a:gd fmla="*/ 407962 h 1944000" name="connsiteY447"/>
              <a:gd fmla="*/ 1294787 w 1944000" name="connsiteX448"/>
              <a:gd fmla="*/ 401294 h 1944000" name="connsiteY448"/>
              <a:gd fmla="*/ 1282073 w 1944000" name="connsiteX449"/>
              <a:gd fmla="*/ 395262 h 1944000" name="connsiteY449"/>
              <a:gd fmla="*/ 1268723 w 1944000" name="connsiteX450"/>
              <a:gd fmla="*/ 389229 h 1944000" name="connsiteY450"/>
              <a:gd fmla="*/ 1254737 w 1944000" name="connsiteX451"/>
              <a:gd fmla="*/ 383197 h 1944000" name="connsiteY451"/>
              <a:gd fmla="*/ 1240751 w 1944000" name="connsiteX452"/>
              <a:gd fmla="*/ 378117 h 1944000" name="connsiteY452"/>
              <a:gd fmla="*/ 1225812 w 1944000" name="connsiteX453"/>
              <a:gd fmla="*/ 372402 h 1944000" name="connsiteY453"/>
              <a:gd fmla="*/ 1207058 w 1944000" name="connsiteX454"/>
              <a:gd fmla="*/ 366369 h 1944000" name="connsiteY454"/>
              <a:gd fmla="*/ 1187986 w 1944000" name="connsiteX455"/>
              <a:gd fmla="*/ 360972 h 1944000" name="connsiteY455"/>
              <a:gd fmla="*/ 1168279 w 1944000" name="connsiteX456"/>
              <a:gd fmla="*/ 355574 h 1944000" name="connsiteY456"/>
              <a:gd fmla="*/ 1147936 w 1944000" name="connsiteX457"/>
              <a:gd fmla="*/ 351129 h 1944000" name="connsiteY457"/>
              <a:gd fmla="*/ 1127593 w 1944000" name="connsiteX458"/>
              <a:gd fmla="*/ 346684 h 1944000" name="connsiteY458"/>
              <a:gd fmla="*/ 1106614 w 1944000" name="connsiteX459"/>
              <a:gd fmla="*/ 343192 h 1944000" name="connsiteY459"/>
              <a:gd fmla="*/ 1085000 w 1944000" name="connsiteX460"/>
              <a:gd fmla="*/ 339699 h 1944000" name="connsiteY460"/>
              <a:gd fmla="*/ 1063385 w 1944000" name="connsiteX461"/>
              <a:gd fmla="*/ 337159 h 1944000" name="connsiteY461"/>
              <a:gd fmla="*/ 1063385 w 1944000" name="connsiteX462"/>
              <a:gd fmla="*/ 217144 h 1944000" name="connsiteY462"/>
              <a:gd fmla="*/ 972000 w 1944000" name="connsiteX463"/>
              <a:gd fmla="*/ 0 h 1944000" name="connsiteY463"/>
              <a:gd fmla="*/ 1944000 w 1944000" name="connsiteX464"/>
              <a:gd fmla="*/ 972000 h 1944000" name="connsiteY464"/>
              <a:gd fmla="*/ 972000 w 1944000" name="connsiteX465"/>
              <a:gd fmla="*/ 1944000 h 1944000" name="connsiteY465"/>
              <a:gd fmla="*/ 0 w 1944000" name="connsiteX466"/>
              <a:gd fmla="*/ 972000 h 1944000" name="connsiteY466"/>
              <a:gd fmla="*/ 972000 w 1944000" name="connsiteX467"/>
              <a:gd fmla="*/ 0 h 1944000" name="connsiteY4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b="b" l="l" r="r" t="t"/>
            <a:pathLst>
              <a:path h="1944000" w="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tIns="84107">
            <a:scene3d>
              <a:camera prst="orthographicFront"/>
              <a:lightRig dir="t" rig="threePt"/>
            </a:scene3d>
            <a:sp3d>
              <a:contourClr>
                <a:srgbClr val="FFFFFF"/>
              </a:contourClr>
            </a:sp3d>
          </a:bodyPr>
          <a:lstStyle/>
          <a:p>
            <a:pPr algn="ctr" fontAlgn="auto">
              <a:spcBef>
                <a:spcPct val="0"/>
              </a:spcBef>
              <a:spcAft>
                <a:spcPct val="0"/>
              </a:spcAft>
              <a:defRPr/>
            </a:pPr>
            <a:endParaRPr altLang="en-US" lang="zh-CN">
              <a:solidFill>
                <a:srgbClr val="FFFFFF"/>
              </a:solidFill>
            </a:endParaRPr>
          </a:p>
        </p:txBody>
      </p:sp>
      <p:sp>
        <p:nvSpPr>
          <p:cNvPr id="71" name="KSO_Shape"/>
          <p:cNvSpPr/>
          <p:nvPr/>
        </p:nvSpPr>
        <p:spPr bwMode="auto">
          <a:xfrm>
            <a:off x="6947875" y="6509770"/>
            <a:ext cx="957349" cy="811262"/>
          </a:xfrm>
          <a:custGeom>
            <a:gdLst>
              <a:gd fmla="*/ 838518 w 3856038" name="T0"/>
              <a:gd fmla="*/ 3035936 h 3319463" name="T1"/>
              <a:gd fmla="*/ 807086 w 3856038" name="T2"/>
              <a:gd fmla="*/ 3078481 h 3319463" name="T3"/>
              <a:gd fmla="*/ 345758 w 3856038" name="T4"/>
              <a:gd fmla="*/ 3083244 h 3319463" name="T5"/>
              <a:gd fmla="*/ 306705 w 3856038" name="T6"/>
              <a:gd fmla="*/ 3047684 h 3319463" name="T7"/>
              <a:gd fmla="*/ 1938189 w 3856038" name="T8"/>
              <a:gd fmla="*/ 1874411 h 3319463" name="T9"/>
              <a:gd fmla="*/ 2032113 w 3856038" name="T10"/>
              <a:gd fmla="*/ 1927728 h 3319463" name="T11"/>
              <a:gd fmla="*/ 2127625 w 3856038" name="T12"/>
              <a:gd fmla="*/ 1936931 h 3319463" name="T13"/>
              <a:gd fmla="*/ 2209174 w 3856038" name="T14"/>
              <a:gd fmla="*/ 1913446 h 3319463" name="T15"/>
              <a:gd fmla="*/ 2208222 w 3856038" name="T16"/>
              <a:gd fmla="*/ 3063251 h 3319463" name="T17"/>
              <a:gd fmla="*/ 2159673 w 3856038" name="T18"/>
              <a:gd fmla="*/ 3086101 h 3319463" name="T19"/>
              <a:gd fmla="*/ 1703060 w 3856038" name="T20"/>
              <a:gd fmla="*/ 3067694 h 3319463" name="T21"/>
              <a:gd fmla="*/ 1684338 w 3856038" name="T22"/>
              <a:gd fmla="*/ 1620838 h 3319463" name="T23"/>
              <a:gd fmla="*/ 1517659 w 3856038" name="T24"/>
              <a:gd fmla="*/ 3063249 h 3319463" name="T25"/>
              <a:gd fmla="*/ 1469110 w 3856038" name="T26"/>
              <a:gd fmla="*/ 3086100 h 3319463" name="T27"/>
              <a:gd fmla="*/ 1012179 w 3856038" name="T28"/>
              <a:gd fmla="*/ 3067693 h 3319463" name="T29"/>
              <a:gd fmla="*/ 993775 w 3856038" name="T30"/>
              <a:gd fmla="*/ 2030516 h 3319463" name="T31"/>
              <a:gd fmla="*/ 2903512 w 3856038" name="T32"/>
              <a:gd fmla="*/ 3058483 h 3319463" name="T33"/>
              <a:gd fmla="*/ 2858002 w 3856038" name="T34"/>
              <a:gd fmla="*/ 3085784 h 3319463" name="T35"/>
              <a:gd fmla="*/ 2397814 w 3856038" name="T36"/>
              <a:gd fmla="*/ 3071816 h 3319463" name="T37"/>
              <a:gd fmla="*/ 2374900 w 3856038" name="T38"/>
              <a:gd fmla="*/ 3023247 h 3319463" name="T39"/>
              <a:gd fmla="*/ 3393565 w 3856038" name="T40"/>
              <a:gd fmla="*/ 829618 h 3319463" name="T41"/>
              <a:gd fmla="*/ 3441797 w 3856038" name="T42"/>
              <a:gd fmla="*/ 916284 h 3319463" name="T43"/>
              <a:gd fmla="*/ 3518904 w 3856038" name="T44"/>
              <a:gd fmla="*/ 976601 h 3319463" name="T45"/>
              <a:gd fmla="*/ 3605213 w 3856038" name="T46"/>
              <a:gd fmla="*/ 3023244 h 3319463" name="T47"/>
              <a:gd fmla="*/ 3582367 w 3856038" name="T48"/>
              <a:gd fmla="*/ 3071815 h 3319463" name="T49"/>
              <a:gd fmla="*/ 3123532 w 3856038" name="T50"/>
              <a:gd fmla="*/ 3085783 h 3319463" name="T51"/>
              <a:gd fmla="*/ 3077839 w 3856038" name="T52"/>
              <a:gd fmla="*/ 3058481 h 3319463" name="T53"/>
              <a:gd fmla="*/ 3032368 w 3856038" name="T54"/>
              <a:gd fmla="*/ 0 h 3319463" name="T55"/>
              <a:gd fmla="*/ 3669057 w 3856038" name="T56"/>
              <a:gd fmla="*/ 6984 h 3319463" name="T57"/>
              <a:gd fmla="*/ 3714445 w 3856038" name="T58"/>
              <a:gd fmla="*/ 35552 h 3319463" name="T59"/>
              <a:gd fmla="*/ 3742692 w 3856038" name="T60"/>
              <a:gd fmla="*/ 80308 h 3319463" name="T61"/>
              <a:gd fmla="*/ 3749358 w 3856038" name="T62"/>
              <a:gd fmla="*/ 717377 h 3319463" name="T63"/>
              <a:gd fmla="*/ 3735075 w 3856038" name="T64"/>
              <a:gd fmla="*/ 769117 h 3319463" name="T65"/>
              <a:gd fmla="*/ 3700797 w 3856038" name="T66"/>
              <a:gd fmla="*/ 808795 h 3319463" name="T67"/>
              <a:gd fmla="*/ 3652870 w 3856038" name="T68"/>
              <a:gd fmla="*/ 830698 h 3319463" name="T69"/>
              <a:gd fmla="*/ 3597644 w 3856038" name="T70"/>
              <a:gd fmla="*/ 829110 h 3319463" name="T71"/>
              <a:gd fmla="*/ 3550670 w 3856038" name="T72"/>
              <a:gd fmla="*/ 804986 h 3319463" name="T73"/>
              <a:gd fmla="*/ 3518296 w 3856038" name="T74"/>
              <a:gd fmla="*/ 764039 h 3319463" name="T75"/>
              <a:gd fmla="*/ 3506552 w 3856038" name="T76"/>
              <a:gd fmla="*/ 711346 h 3319463" name="T77"/>
              <a:gd fmla="*/ 2155095 w 3856038" name="T78"/>
              <a:gd fmla="*/ 1756621 h 3319463" name="T79"/>
              <a:gd fmla="*/ 2103678 w 3856038" name="T80"/>
              <a:gd fmla="*/ 1768049 h 3319463" name="T81"/>
              <a:gd fmla="*/ 2052577 w 3856038" name="T82"/>
              <a:gd fmla="*/ 1756621 h 3319463" name="T83"/>
              <a:gd fmla="*/ 207257 w 3856038" name="T84"/>
              <a:gd fmla="*/ 2594619 h 3319463" name="T85"/>
              <a:gd fmla="*/ 161553 w 3856038" name="T86"/>
              <a:gd fmla="*/ 2623505 h 3319463" name="T87"/>
              <a:gd fmla="*/ 109818 w 3856038" name="T88"/>
              <a:gd fmla="*/ 2629853 h 3319463" name="T89"/>
              <a:gd fmla="*/ 59670 w 3856038" name="T90"/>
              <a:gd fmla="*/ 2613665 h 3319463" name="T91"/>
              <a:gd fmla="*/ 19996 w 3856038" name="T92"/>
              <a:gd fmla="*/ 2575574 h 3319463" name="T93"/>
              <a:gd fmla="*/ 952 w 3856038" name="T94"/>
              <a:gd fmla="*/ 2526056 h 3319463" name="T95"/>
              <a:gd fmla="*/ 5078 w 3856038" name="T96"/>
              <a:gd fmla="*/ 2473998 h 3319463" name="T97"/>
              <a:gd fmla="*/ 31105 w 3856038" name="T98"/>
              <a:gd fmla="*/ 2427337 h 3319463" name="T99"/>
              <a:gd fmla="*/ 1492697 w 3856038" name="T100"/>
              <a:gd fmla="*/ 975760 h 3319463" name="T101"/>
              <a:gd fmla="*/ 1543797 w 3856038" name="T102"/>
              <a:gd fmla="*/ 964333 h 3319463" name="T103"/>
              <a:gd fmla="*/ 1595215 w 3856038" name="T104"/>
              <a:gd fmla="*/ 975760 h 3319463" name="T105"/>
              <a:gd fmla="*/ 3334526 w 3856038" name="T106"/>
              <a:gd fmla="*/ 243464 h 3319463" name="T107"/>
              <a:gd fmla="*/ 2991107 w 3856038" name="T108"/>
              <a:gd fmla="*/ 233624 h 3319463" name="T109"/>
              <a:gd fmla="*/ 2948576 w 3856038" name="T110"/>
              <a:gd fmla="*/ 203151 h 3319463" name="T111"/>
              <a:gd fmla="*/ 2922550 w 3856038" name="T112"/>
              <a:gd fmla="*/ 157760 h 3319463" name="T113"/>
              <a:gd fmla="*/ 2918424 w 3856038" name="T114"/>
              <a:gd fmla="*/ 102845 h 3319463" name="T115"/>
              <a:gd fmla="*/ 2937468 w 3856038" name="T116"/>
              <a:gd fmla="*/ 53645 h 3319463" name="T117"/>
              <a:gd fmla="*/ 2975555 w 3856038" name="T118"/>
              <a:gd fmla="*/ 17459 h 3319463" name="T119"/>
              <a:gd fmla="*/ 3026338 w 3856038" name="T120"/>
              <a:gd fmla="*/ 318 h 331946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319463" w="3856038">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a:extLst/>
        </p:spPr>
        <p:txBody>
          <a:bodyPr anchor="ctr" bIns="84107" lIns="168213" rIns="168213" tIns="84107">
            <a:scene3d>
              <a:camera prst="orthographicFront"/>
              <a:lightRig dir="t" rig="threePt"/>
            </a:scene3d>
            <a:sp3d>
              <a:contourClr>
                <a:srgbClr val="FFFFFF"/>
              </a:contourClr>
            </a:sp3d>
          </a:bodyPr>
          <a:lstStyle/>
          <a:p>
            <a:pPr algn="ctr">
              <a:defRPr/>
            </a:pPr>
            <a:endParaRPr altLang="en-US" lang="zh-CN">
              <a:solidFill>
                <a:srgbClr val="FFFFFF"/>
              </a:solidFill>
              <a:ea charset="-122" pitchFamily="2" typeface="宋体"/>
            </a:endParaRPr>
          </a:p>
        </p:txBody>
      </p:sp>
      <p:sp>
        <p:nvSpPr>
          <p:cNvPr id="75" name="KSO_Shape"/>
          <p:cNvSpPr/>
          <p:nvPr/>
        </p:nvSpPr>
        <p:spPr bwMode="auto">
          <a:xfrm>
            <a:off x="5691387" y="4486755"/>
            <a:ext cx="1178082" cy="1160515"/>
          </a:xfrm>
          <a:custGeom>
            <a:gdLst>
              <a:gd fmla="*/ 923363 w 1752600" name="T0"/>
              <a:gd fmla="*/ 1417153 h 1754188" name="T1"/>
              <a:gd fmla="*/ 958587 w 1752600" name="T2"/>
              <a:gd fmla="*/ 1476612 h 1754188" name="T3"/>
              <a:gd fmla="*/ 945181 w 1752600" name="T4"/>
              <a:gd fmla="*/ 1530763 h 1754188" name="T5"/>
              <a:gd fmla="*/ 886299 w 1752600" name="T6"/>
              <a:gd fmla="*/ 1566067 h 1754188" name="T7"/>
              <a:gd fmla="*/ 832675 w 1752600" name="T8"/>
              <a:gd fmla="*/ 1552795 h 1754188" name="T9"/>
              <a:gd fmla="*/ 797714 w 1752600" name="T10"/>
              <a:gd fmla="*/ 1493335 h 1754188" name="T11"/>
              <a:gd fmla="*/ 810857 w 1752600" name="T12"/>
              <a:gd fmla="*/ 1439185 h 1754188" name="T13"/>
              <a:gd fmla="*/ 869739 w 1752600" name="T14"/>
              <a:gd fmla="*/ 1403616 h 1754188" name="T15"/>
              <a:gd fmla="*/ 1526266 w 1752600" name="T16"/>
              <a:gd fmla="*/ 809406 h 1754188" name="T17"/>
              <a:gd fmla="*/ 1561836 w 1752600" name="T18"/>
              <a:gd fmla="*/ 868866 h 1754188" name="T19"/>
              <a:gd fmla="*/ 1548298 w 1752600" name="T20"/>
              <a:gd fmla="*/ 923016 h 1754188" name="T21"/>
              <a:gd fmla="*/ 1488839 w 1752600" name="T22"/>
              <a:gd fmla="*/ 958586 h 1754188" name="T23"/>
              <a:gd fmla="*/ 1434954 w 1752600" name="T24"/>
              <a:gd fmla="*/ 945048 h 1754188" name="T25"/>
              <a:gd fmla="*/ 1399385 w 1752600" name="T26"/>
              <a:gd fmla="*/ 885589 h 1754188" name="T27"/>
              <a:gd fmla="*/ 1412922 w 1752600" name="T28"/>
              <a:gd fmla="*/ 831438 h 1754188" name="T29"/>
              <a:gd fmla="*/ 1472116 w 1752600" name="T30"/>
              <a:gd fmla="*/ 795869 h 1754188" name="T31"/>
              <a:gd fmla="*/ 931422 w 1752600" name="T32"/>
              <a:gd fmla="*/ 210375 h 1754188" name="T33"/>
              <a:gd fmla="*/ 985331 w 1752600" name="T34"/>
              <a:gd fmla="*/ 812351 h 1754188" name="T35"/>
              <a:gd fmla="*/ 997223 w 1752600" name="T36"/>
              <a:gd fmla="*/ 915108 h 1754188" name="T37"/>
              <a:gd fmla="*/ 946749 w 1752600" name="T38"/>
              <a:gd fmla="*/ 982906 h 1754188" name="T39"/>
              <a:gd fmla="*/ 857693 w 1752600" name="T40"/>
              <a:gd fmla="*/ 1003564 h 1754188" name="T41"/>
              <a:gd fmla="*/ 763351 w 1752600" name="T42"/>
              <a:gd fmla="*/ 937354 h 1754188" name="T43"/>
              <a:gd fmla="*/ 353480 w 1752600" name="T44"/>
              <a:gd fmla="*/ 893921 h 1754188" name="T45"/>
              <a:gd fmla="*/ 383342 w 1752600" name="T46"/>
              <a:gd fmla="*/ 820296 h 1754188" name="T47"/>
              <a:gd fmla="*/ 815147 w 1752600" name="T48"/>
              <a:gd fmla="*/ 764945 h 1754188" name="T49"/>
              <a:gd fmla="*/ 858486 w 1752600" name="T50"/>
              <a:gd fmla="*/ 180713 h 1754188" name="T51"/>
              <a:gd fmla="*/ 670516 w 1752600" name="T52"/>
              <a:gd fmla="*/ 152975 h 1754188" name="T53"/>
              <a:gd fmla="*/ 441192 w 1752600" name="T54"/>
              <a:gd fmla="*/ 263340 h 1754188" name="T55"/>
              <a:gd fmla="*/ 263181 w 1752600" name="T56"/>
              <a:gd fmla="*/ 441458 h 1754188" name="T57"/>
              <a:gd fmla="*/ 152883 w 1752600" name="T58"/>
              <a:gd fmla="*/ 670921 h 1754188" name="T59"/>
              <a:gd fmla="*/ 126168 w 1752600" name="T60"/>
              <a:gd fmla="*/ 934791 h 1754188" name="T61"/>
              <a:gd fmla="*/ 190707 w 1752600" name="T62"/>
              <a:gd fmla="*/ 1186485 h 1754188" name="T63"/>
              <a:gd fmla="*/ 332216 w 1752600" name="T64"/>
              <a:gd fmla="*/ 1396099 h 1754188" name="T65"/>
              <a:gd fmla="*/ 534297 w 1752600" name="T66"/>
              <a:gd fmla="*/ 1547221 h 1754188" name="T67"/>
              <a:gd fmla="*/ 780550 w 1752600" name="T68"/>
              <a:gd fmla="*/ 1623709 h 1754188" name="T69"/>
              <a:gd fmla="*/ 1045847 w 1752600" name="T70"/>
              <a:gd fmla="*/ 1610476 h 1754188" name="T71"/>
              <a:gd fmla="*/ 1281255 w 1752600" name="T72"/>
              <a:gd fmla="*/ 1511227 h 1754188" name="T73"/>
              <a:gd fmla="*/ 1467730 w 1752600" name="T74"/>
              <a:gd fmla="*/ 1341578 h 1754188" name="T75"/>
              <a:gd fmla="*/ 1588873 w 1752600" name="T76"/>
              <a:gd fmla="*/ 1118202 h 1754188" name="T77"/>
              <a:gd fmla="*/ 1628019 w 1752600" name="T78"/>
              <a:gd fmla="*/ 857509 h 1754188" name="T79"/>
              <a:gd fmla="*/ 1576176 w 1752600" name="T80"/>
              <a:gd fmla="*/ 601315 h 1754188" name="T81"/>
              <a:gd fmla="*/ 1444718 w 1752600" name="T82"/>
              <a:gd fmla="*/ 384820 h 1754188" name="T83"/>
              <a:gd fmla="*/ 1250573 w 1752600" name="T84"/>
              <a:gd fmla="*/ 224170 h 1754188" name="T85"/>
              <a:gd fmla="*/ 1009345 w 1752600" name="T86"/>
              <a:gd fmla="*/ 136037 h 1754188" name="T87"/>
              <a:gd fmla="*/ 987656 w 1752600" name="T88"/>
              <a:gd fmla="*/ 7146 h 1754188" name="T89"/>
              <a:gd fmla="*/ 1274907 w 1752600" name="T90"/>
              <a:gd fmla="*/ 96337 h 1754188" name="T91"/>
              <a:gd fmla="*/ 1510315 w 1752600" name="T92"/>
              <a:gd fmla="*/ 272074 h 1754188" name="T93"/>
              <a:gd fmla="*/ 1675101 w 1752600" name="T94"/>
              <a:gd fmla="*/ 516358 h 1754188" name="T95"/>
              <a:gd fmla="*/ 1749955 w 1752600" name="T96"/>
              <a:gd fmla="*/ 809605 h 1754188" name="T97"/>
              <a:gd fmla="*/ 1719273 w 1752600" name="T98"/>
              <a:gd fmla="*/ 1116879 h 1754188" name="T99"/>
              <a:gd fmla="*/ 1590724 w 1752600" name="T100"/>
              <a:gd fmla="*/ 1384453 h 1754188" name="T101"/>
              <a:gd fmla="*/ 1383353 w 1752600" name="T102"/>
              <a:gd fmla="*/ 1591949 h 1754188" name="T103"/>
              <a:gd fmla="*/ 1115940 w 1752600" name="T104"/>
              <a:gd fmla="*/ 1720576 h 1754188" name="T105"/>
              <a:gd fmla="*/ 809116 w 1752600" name="T106"/>
              <a:gd fmla="*/ 1751277 h 1754188" name="T107"/>
              <a:gd fmla="*/ 516046 w 1752600" name="T108"/>
              <a:gd fmla="*/ 1676377 h 1754188" name="T109"/>
              <a:gd fmla="*/ 271909 w 1752600" name="T110"/>
              <a:gd fmla="*/ 1511492 h 1754188" name="T111"/>
              <a:gd fmla="*/ 95750 w 1752600" name="T112"/>
              <a:gd fmla="*/ 1275941 h 1754188" name="T113"/>
              <a:gd fmla="*/ 6877 w 1752600" name="T114"/>
              <a:gd fmla="*/ 988782 h 1754188" name="T115"/>
              <a:gd fmla="*/ 22483 w 1752600" name="T116"/>
              <a:gd fmla="*/ 679126 h 1754188" name="T117"/>
              <a:gd fmla="*/ 138071 w 1752600" name="T118"/>
              <a:gd fmla="*/ 404935 h 1754188" name="T119"/>
              <a:gd fmla="*/ 335655 w 1752600" name="T120"/>
              <a:gd fmla="*/ 187117 h 1754188" name="T121"/>
              <a:gd fmla="*/ 595662 w 1752600" name="T122"/>
              <a:gd fmla="*/ 46051 h 17541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a:extLst/>
        </p:spPr>
        <p:txBody>
          <a:bodyPr anchor="ctr" bIns="84107" lIns="168213" rIns="168213" tIns="84107">
            <a:scene3d>
              <a:camera prst="orthographicFront"/>
              <a:lightRig dir="t" rig="threePt"/>
            </a:scene3d>
            <a:sp3d>
              <a:contourClr>
                <a:srgbClr val="FFFFFF"/>
              </a:contourClr>
            </a:sp3d>
          </a:bodyPr>
          <a:lstStyle/>
          <a:p>
            <a:pPr algn="ctr">
              <a:defRPr/>
            </a:pPr>
            <a:endParaRPr altLang="en-US" lang="zh-CN">
              <a:solidFill>
                <a:srgbClr val="FFFFFF"/>
              </a:solidFill>
              <a:ea charset="-122" pitchFamily="2" typeface="宋体"/>
            </a:endParaRPr>
          </a:p>
        </p:txBody>
      </p:sp>
      <p:sp>
        <p:nvSpPr>
          <p:cNvPr id="39" name="Freeform 8"/>
          <p:cNvSpPr>
            <a:spLocks noEditPoints="1"/>
          </p:cNvSpPr>
          <p:nvPr/>
        </p:nvSpPr>
        <p:spPr bwMode="auto">
          <a:xfrm>
            <a:off x="333146" y="145381"/>
            <a:ext cx="749386" cy="617063"/>
          </a:xfrm>
          <a:custGeom>
            <a:gdLst>
              <a:gd fmla="*/ 79 w 477" name="T0"/>
              <a:gd fmla="*/ 129 h 393" name="T1"/>
              <a:gd fmla="*/ 96 w 477" name="T2"/>
              <a:gd fmla="*/ 125 h 393" name="T3"/>
              <a:gd fmla="*/ 100 w 477" name="T4"/>
              <a:gd fmla="*/ 126 h 393" name="T5"/>
              <a:gd fmla="*/ 104 w 477" name="T6"/>
              <a:gd fmla="*/ 124 h 393" name="T7"/>
              <a:gd fmla="*/ 108 w 477" name="T8"/>
              <a:gd fmla="*/ 141 h 393" name="T9"/>
              <a:gd fmla="*/ 119 w 477" name="T10"/>
              <a:gd fmla="*/ 170 h 393" name="T11"/>
              <a:gd fmla="*/ 111 w 477" name="T12"/>
              <a:gd fmla="*/ 99 h 393" name="T13"/>
              <a:gd fmla="*/ 101 w 477" name="T14"/>
              <a:gd fmla="*/ 36 h 393" name="T15"/>
              <a:gd fmla="*/ 91 w 477" name="T16"/>
              <a:gd fmla="*/ 99 h 393" name="T17"/>
              <a:gd fmla="*/ 96 w 477" name="T18"/>
              <a:gd fmla="*/ 116 h 393" name="T19"/>
              <a:gd fmla="*/ 105 w 477" name="T20"/>
              <a:gd fmla="*/ 114 h 393" name="T21"/>
              <a:gd fmla="*/ 106 w 477" name="T22"/>
              <a:gd fmla="*/ 119 h 393" name="T23"/>
              <a:gd fmla="*/ 104 w 477" name="T24"/>
              <a:gd fmla="*/ 122 h 393" name="T25"/>
              <a:gd fmla="*/ 100 w 477" name="T26"/>
              <a:gd fmla="*/ 123 h 393" name="T27"/>
              <a:gd fmla="*/ 96 w 477" name="T28"/>
              <a:gd fmla="*/ 121 h 393" name="T29"/>
              <a:gd fmla="*/ 96 w 477" name="T30"/>
              <a:gd fmla="*/ 116 h 393" name="T31"/>
              <a:gd fmla="*/ 463 w 477" name="T32"/>
              <a:gd fmla="*/ 269 h 393" name="T33"/>
              <a:gd fmla="*/ 399 w 477" name="T34"/>
              <a:gd fmla="*/ 269 h 393" name="T35"/>
              <a:gd fmla="*/ 385 w 477" name="T36"/>
              <a:gd fmla="*/ 370 h 393" name="T37"/>
              <a:gd fmla="*/ 441 w 477" name="T38"/>
              <a:gd fmla="*/ 300 h 393" name="T39"/>
              <a:gd fmla="*/ 391 w 477" name="T40"/>
              <a:gd fmla="*/ 270 h 393" name="T41"/>
              <a:gd fmla="*/ 431 w 477" name="T42"/>
              <a:gd fmla="*/ 229 h 393" name="T43"/>
              <a:gd fmla="*/ 408 w 477" name="T44"/>
              <a:gd fmla="*/ 199 h 393" name="T45"/>
              <a:gd fmla="*/ 398 w 477" name="T46"/>
              <a:gd fmla="*/ 136 h 393" name="T47"/>
              <a:gd fmla="*/ 388 w 477" name="T48"/>
              <a:gd fmla="*/ 199 h 393" name="T49"/>
              <a:gd fmla="*/ 55 w 477" name="T50"/>
              <a:gd fmla="*/ 300 h 393" name="T51"/>
              <a:gd fmla="*/ 46 w 477" name="T52"/>
              <a:gd fmla="*/ 237 h 393" name="T53"/>
              <a:gd fmla="*/ 36 w 477" name="T54"/>
              <a:gd fmla="*/ 300 h 393" name="T55"/>
              <a:gd fmla="*/ 92 w 477" name="T56"/>
              <a:gd fmla="*/ 370 h 393" name="T57"/>
              <a:gd fmla="*/ 37 w 477" name="T58"/>
              <a:gd fmla="*/ 230 h 393" name="T59"/>
              <a:gd fmla="*/ 86 w 477" name="T60"/>
              <a:gd fmla="*/ 269 h 393" name="T61"/>
              <a:gd fmla="*/ 125 w 477" name="T62"/>
              <a:gd fmla="*/ 270 h 393" name="T63"/>
              <a:gd fmla="*/ 111 w 477" name="T64"/>
              <a:gd fmla="*/ 168 h 393" name="T65"/>
              <a:gd fmla="*/ 47 w 477" name="T66"/>
              <a:gd fmla="*/ 168 h 393" name="T67"/>
              <a:gd fmla="*/ 37 w 477" name="T68"/>
              <a:gd fmla="*/ 230 h 393" name="T69"/>
              <a:gd fmla="*/ 96 w 477" name="T70"/>
              <a:gd fmla="*/ 378 h 393" name="T71"/>
              <a:gd fmla="*/ 382 w 477" name="T72"/>
              <a:gd fmla="*/ 393 h 393" name="T73"/>
              <a:gd fmla="*/ 318 w 477" name="T74"/>
              <a:gd fmla="*/ 181 h 393" name="T75"/>
              <a:gd fmla="*/ 234 w 477" name="T76"/>
              <a:gd fmla="*/ 106 h 393" name="T77"/>
              <a:gd fmla="*/ 287 w 477" name="T78"/>
              <a:gd fmla="*/ 72 h 393" name="T79"/>
              <a:gd fmla="*/ 265 w 477" name="T80"/>
              <a:gd fmla="*/ 48 h 393" name="T81"/>
              <a:gd fmla="*/ 236 w 477" name="T82"/>
              <a:gd fmla="*/ 89 h 393" name="T83"/>
              <a:gd fmla="*/ 192 w 477" name="T84"/>
              <a:gd fmla="*/ 91 h 393" name="T85"/>
              <a:gd fmla="*/ 222 w 477" name="T86"/>
              <a:gd fmla="*/ 85 h 393" name="T87"/>
              <a:gd fmla="*/ 155 w 477" name="T88"/>
              <a:gd fmla="*/ 22 h 393" name="T89"/>
              <a:gd fmla="*/ 164 w 477" name="T90"/>
              <a:gd fmla="*/ 130 h 393" name="T91"/>
              <a:gd fmla="*/ 240 w 477" name="T92"/>
              <a:gd fmla="*/ 136 h 393" name="T93"/>
              <a:gd fmla="*/ 230 w 477" name="T94"/>
              <a:gd fmla="*/ 160 h 393" name="T95"/>
              <a:gd fmla="*/ 256 w 477" name="T96"/>
              <a:gd fmla="*/ 160 h 393" name="T97"/>
              <a:gd fmla="*/ 247 w 477" name="T98"/>
              <a:gd fmla="*/ 136 h 393" name="T99"/>
              <a:gd fmla="*/ 321 w 477" name="T100"/>
              <a:gd fmla="*/ 130 h 393" name="T101"/>
              <a:gd fmla="*/ 330 w 477" name="T102"/>
              <a:gd fmla="*/ 22 h 393" name="T103"/>
              <a:gd fmla="*/ 337 w 477" name="T104"/>
              <a:gd fmla="*/ 7 h 393" name="T105"/>
              <a:gd fmla="*/ 155 w 477" name="T106"/>
              <a:gd fmla="*/ 0 h 393" name="T107"/>
              <a:gd fmla="*/ 148 w 477" name="T108"/>
              <a:gd fmla="*/ 15 h 393" name="T109"/>
              <a:gd fmla="*/ 181 w 477" name="T110"/>
              <a:gd fmla="*/ 36 h 393" name="T111"/>
              <a:gd fmla="*/ 297 w 477" name="T112"/>
              <a:gd fmla="*/ 30 h 393" name="T113"/>
              <a:gd fmla="*/ 304 w 477" name="T114"/>
              <a:gd fmla="*/ 115 h 393" name="T115"/>
              <a:gd fmla="*/ 188 w 477" name="T116"/>
              <a:gd fmla="*/ 121 h 393" name="T117"/>
              <a:gd fmla="*/ 181 w 477" name="T118"/>
              <a:gd fmla="*/ 36 h 39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93" w="477">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971279296"/>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ppt_w</p:attrName>
                                        </p:attrNameLst>
                                      </p:cBhvr>
                                      <p:tavLst>
                                        <p:tav tm="0">
                                          <p:val>
                                            <p:fltVal val="0"/>
                                          </p:val>
                                        </p:tav>
                                        <p:tav tm="100000">
                                          <p:val>
                                            <p:strVal val="#ppt_w"/>
                                          </p:val>
                                        </p:tav>
                                      </p:tavLst>
                                    </p:anim>
                                    <p:anim calcmode="lin" valueType="num">
                                      <p:cBhvr>
                                        <p:cTn dur="500" fill="hold" id="8"/>
                                        <p:tgtEl>
                                          <p:spTgt spid="31"/>
                                        </p:tgtEl>
                                        <p:attrNameLst>
                                          <p:attrName>ppt_h</p:attrName>
                                        </p:attrNameLst>
                                      </p:cBhvr>
                                      <p:tavLst>
                                        <p:tav tm="0">
                                          <p:val>
                                            <p:fltVal val="0"/>
                                          </p:val>
                                        </p:tav>
                                        <p:tav tm="100000">
                                          <p:val>
                                            <p:strVal val="#ppt_h"/>
                                          </p:val>
                                        </p:tav>
                                      </p:tavLst>
                                    </p:anim>
                                    <p:animEffect filter="fade" transition="in">
                                      <p:cBhvr>
                                        <p:cTn dur="500" id="9"/>
                                        <p:tgtEl>
                                          <p:spTgt spid="31"/>
                                        </p:tgtEl>
                                      </p:cBhvr>
                                    </p:animEffect>
                                    <p:anim calcmode="lin" valueType="num">
                                      <p:cBhvr>
                                        <p:cTn dur="500" fill="hold" id="10"/>
                                        <p:tgtEl>
                                          <p:spTgt spid="31"/>
                                        </p:tgtEl>
                                        <p:attrNameLst>
                                          <p:attrName>ppt_x</p:attrName>
                                        </p:attrNameLst>
                                      </p:cBhvr>
                                      <p:tavLst>
                                        <p:tav tm="0">
                                          <p:val>
                                            <p:fltVal val="0.5"/>
                                          </p:val>
                                        </p:tav>
                                        <p:tav tm="100000">
                                          <p:val>
                                            <p:strVal val="#ppt_x"/>
                                          </p:val>
                                        </p:tav>
                                      </p:tavLst>
                                    </p:anim>
                                    <p:anim calcmode="lin" valueType="num">
                                      <p:cBhvr>
                                        <p:cTn dur="500" fill="hold" id="11"/>
                                        <p:tgtEl>
                                          <p:spTgt spid="31"/>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23"/>
                                        </p:tgtEl>
                                        <p:attrNameLst>
                                          <p:attrName>style.visibility</p:attrName>
                                        </p:attrNameLst>
                                      </p:cBhvr>
                                      <p:to>
                                        <p:strVal val="visible"/>
                                      </p:to>
                                    </p:set>
                                    <p:anim calcmode="lin" valueType="num">
                                      <p:cBhvr>
                                        <p:cTn dur="500" fill="hold" id="14"/>
                                        <p:tgtEl>
                                          <p:spTgt spid="23"/>
                                        </p:tgtEl>
                                        <p:attrNameLst>
                                          <p:attrName>ppt_w</p:attrName>
                                        </p:attrNameLst>
                                      </p:cBhvr>
                                      <p:tavLst>
                                        <p:tav tm="0">
                                          <p:val>
                                            <p:fltVal val="0"/>
                                          </p:val>
                                        </p:tav>
                                        <p:tav tm="100000">
                                          <p:val>
                                            <p:strVal val="#ppt_w"/>
                                          </p:val>
                                        </p:tav>
                                      </p:tavLst>
                                    </p:anim>
                                    <p:anim calcmode="lin" valueType="num">
                                      <p:cBhvr>
                                        <p:cTn dur="500" fill="hold" id="15"/>
                                        <p:tgtEl>
                                          <p:spTgt spid="23"/>
                                        </p:tgtEl>
                                        <p:attrNameLst>
                                          <p:attrName>ppt_h</p:attrName>
                                        </p:attrNameLst>
                                      </p:cBhvr>
                                      <p:tavLst>
                                        <p:tav tm="0">
                                          <p:val>
                                            <p:fltVal val="0"/>
                                          </p:val>
                                        </p:tav>
                                        <p:tav tm="100000">
                                          <p:val>
                                            <p:strVal val="#ppt_h"/>
                                          </p:val>
                                        </p:tav>
                                      </p:tavLst>
                                    </p:anim>
                                    <p:animEffect filter="fade" transition="in">
                                      <p:cBhvr>
                                        <p:cTn dur="500" id="16"/>
                                        <p:tgtEl>
                                          <p:spTgt spid="23"/>
                                        </p:tgtEl>
                                      </p:cBhvr>
                                    </p:animEffect>
                                    <p:anim calcmode="lin" valueType="num">
                                      <p:cBhvr>
                                        <p:cTn dur="500" fill="hold" id="17"/>
                                        <p:tgtEl>
                                          <p:spTgt spid="23"/>
                                        </p:tgtEl>
                                        <p:attrNameLst>
                                          <p:attrName>ppt_x</p:attrName>
                                        </p:attrNameLst>
                                      </p:cBhvr>
                                      <p:tavLst>
                                        <p:tav tm="0">
                                          <p:val>
                                            <p:fltVal val="0.5"/>
                                          </p:val>
                                        </p:tav>
                                        <p:tav tm="100000">
                                          <p:val>
                                            <p:strVal val="#ppt_x"/>
                                          </p:val>
                                        </p:tav>
                                      </p:tavLst>
                                    </p:anim>
                                    <p:anim calcmode="lin" valueType="num">
                                      <p:cBhvr>
                                        <p:cTn dur="500" fill="hold" id="18"/>
                                        <p:tgtEl>
                                          <p:spTgt spid="23"/>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0"/>
                                  </p:stCondLst>
                                  <p:childTnLst>
                                    <p:set>
                                      <p:cBhvr>
                                        <p:cTn dur="1" fill="hold" id="20">
                                          <p:stCondLst>
                                            <p:cond delay="0"/>
                                          </p:stCondLst>
                                        </p:cTn>
                                        <p:tgtEl>
                                          <p:spTgt spid="49"/>
                                        </p:tgtEl>
                                        <p:attrNameLst>
                                          <p:attrName>style.visibility</p:attrName>
                                        </p:attrNameLst>
                                      </p:cBhvr>
                                      <p:to>
                                        <p:strVal val="visible"/>
                                      </p:to>
                                    </p:set>
                                    <p:anim calcmode="lin" valueType="num">
                                      <p:cBhvr>
                                        <p:cTn dur="500" fill="hold" id="21"/>
                                        <p:tgtEl>
                                          <p:spTgt spid="49"/>
                                        </p:tgtEl>
                                        <p:attrNameLst>
                                          <p:attrName>ppt_w</p:attrName>
                                        </p:attrNameLst>
                                      </p:cBhvr>
                                      <p:tavLst>
                                        <p:tav tm="0">
                                          <p:val>
                                            <p:fltVal val="0"/>
                                          </p:val>
                                        </p:tav>
                                        <p:tav tm="100000">
                                          <p:val>
                                            <p:strVal val="#ppt_w"/>
                                          </p:val>
                                        </p:tav>
                                      </p:tavLst>
                                    </p:anim>
                                    <p:anim calcmode="lin" valueType="num">
                                      <p:cBhvr>
                                        <p:cTn dur="500" fill="hold" id="22"/>
                                        <p:tgtEl>
                                          <p:spTgt spid="49"/>
                                        </p:tgtEl>
                                        <p:attrNameLst>
                                          <p:attrName>ppt_h</p:attrName>
                                        </p:attrNameLst>
                                      </p:cBhvr>
                                      <p:tavLst>
                                        <p:tav tm="0">
                                          <p:val>
                                            <p:fltVal val="0"/>
                                          </p:val>
                                        </p:tav>
                                        <p:tav tm="100000">
                                          <p:val>
                                            <p:strVal val="#ppt_h"/>
                                          </p:val>
                                        </p:tav>
                                      </p:tavLst>
                                    </p:anim>
                                    <p:animEffect filter="fade" transition="in">
                                      <p:cBhvr>
                                        <p:cTn dur="500" id="23"/>
                                        <p:tgtEl>
                                          <p:spTgt spid="49"/>
                                        </p:tgtEl>
                                      </p:cBhvr>
                                    </p:animEffect>
                                    <p:anim calcmode="lin" valueType="num">
                                      <p:cBhvr>
                                        <p:cTn dur="500" fill="hold" id="24"/>
                                        <p:tgtEl>
                                          <p:spTgt spid="49"/>
                                        </p:tgtEl>
                                        <p:attrNameLst>
                                          <p:attrName>ppt_x</p:attrName>
                                        </p:attrNameLst>
                                      </p:cBhvr>
                                      <p:tavLst>
                                        <p:tav tm="0">
                                          <p:val>
                                            <p:fltVal val="0.5"/>
                                          </p:val>
                                        </p:tav>
                                        <p:tav tm="100000">
                                          <p:val>
                                            <p:strVal val="#ppt_x"/>
                                          </p:val>
                                        </p:tav>
                                      </p:tavLst>
                                    </p:anim>
                                    <p:anim calcmode="lin" valueType="num">
                                      <p:cBhvr>
                                        <p:cTn dur="500" fill="hold" id="25"/>
                                        <p:tgtEl>
                                          <p:spTgt spid="49"/>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200"/>
                                  </p:stCondLst>
                                  <p:childTnLst>
                                    <p:set>
                                      <p:cBhvr>
                                        <p:cTn dur="1" fill="hold" id="27">
                                          <p:stCondLst>
                                            <p:cond delay="0"/>
                                          </p:stCondLst>
                                        </p:cTn>
                                        <p:tgtEl>
                                          <p:spTgt spid="36"/>
                                        </p:tgtEl>
                                        <p:attrNameLst>
                                          <p:attrName>style.visibility</p:attrName>
                                        </p:attrNameLst>
                                      </p:cBhvr>
                                      <p:to>
                                        <p:strVal val="visible"/>
                                      </p:to>
                                    </p:set>
                                    <p:anim calcmode="lin" valueType="num">
                                      <p:cBhvr>
                                        <p:cTn dur="500" fill="hold" id="28"/>
                                        <p:tgtEl>
                                          <p:spTgt spid="36"/>
                                        </p:tgtEl>
                                        <p:attrNameLst>
                                          <p:attrName>ppt_w</p:attrName>
                                        </p:attrNameLst>
                                      </p:cBhvr>
                                      <p:tavLst>
                                        <p:tav tm="0">
                                          <p:val>
                                            <p:fltVal val="0"/>
                                          </p:val>
                                        </p:tav>
                                        <p:tav tm="100000">
                                          <p:val>
                                            <p:strVal val="#ppt_w"/>
                                          </p:val>
                                        </p:tav>
                                      </p:tavLst>
                                    </p:anim>
                                    <p:anim calcmode="lin" valueType="num">
                                      <p:cBhvr>
                                        <p:cTn dur="500" fill="hold" id="29"/>
                                        <p:tgtEl>
                                          <p:spTgt spid="36"/>
                                        </p:tgtEl>
                                        <p:attrNameLst>
                                          <p:attrName>ppt_h</p:attrName>
                                        </p:attrNameLst>
                                      </p:cBhvr>
                                      <p:tavLst>
                                        <p:tav tm="0">
                                          <p:val>
                                            <p:fltVal val="0"/>
                                          </p:val>
                                        </p:tav>
                                        <p:tav tm="100000">
                                          <p:val>
                                            <p:strVal val="#ppt_h"/>
                                          </p:val>
                                        </p:tav>
                                      </p:tavLst>
                                    </p:anim>
                                    <p:animEffect filter="fade" transition="in">
                                      <p:cBhvr>
                                        <p:cTn dur="500" id="30"/>
                                        <p:tgtEl>
                                          <p:spTgt spid="36"/>
                                        </p:tgtEl>
                                      </p:cBhvr>
                                    </p:animEffect>
                                    <p:anim calcmode="lin" valueType="num">
                                      <p:cBhvr>
                                        <p:cTn dur="500" fill="hold" id="31"/>
                                        <p:tgtEl>
                                          <p:spTgt spid="36"/>
                                        </p:tgtEl>
                                        <p:attrNameLst>
                                          <p:attrName>ppt_x</p:attrName>
                                        </p:attrNameLst>
                                      </p:cBhvr>
                                      <p:tavLst>
                                        <p:tav tm="0">
                                          <p:val>
                                            <p:fltVal val="0.5"/>
                                          </p:val>
                                        </p:tav>
                                        <p:tav tm="100000">
                                          <p:val>
                                            <p:strVal val="#ppt_x"/>
                                          </p:val>
                                        </p:tav>
                                      </p:tavLst>
                                    </p:anim>
                                    <p:anim calcmode="lin" valueType="num">
                                      <p:cBhvr>
                                        <p:cTn dur="500" fill="hold" id="32"/>
                                        <p:tgtEl>
                                          <p:spTgt spid="36"/>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200"/>
                                  </p:stCondLst>
                                  <p:childTnLst>
                                    <p:set>
                                      <p:cBhvr>
                                        <p:cTn dur="1" fill="hold" id="34">
                                          <p:stCondLst>
                                            <p:cond delay="0"/>
                                          </p:stCondLst>
                                        </p:cTn>
                                        <p:tgtEl>
                                          <p:spTgt spid="25"/>
                                        </p:tgtEl>
                                        <p:attrNameLst>
                                          <p:attrName>style.visibility</p:attrName>
                                        </p:attrNameLst>
                                      </p:cBhvr>
                                      <p:to>
                                        <p:strVal val="visible"/>
                                      </p:to>
                                    </p:set>
                                    <p:anim calcmode="lin" valueType="num">
                                      <p:cBhvr>
                                        <p:cTn dur="500" fill="hold" id="35"/>
                                        <p:tgtEl>
                                          <p:spTgt spid="25"/>
                                        </p:tgtEl>
                                        <p:attrNameLst>
                                          <p:attrName>ppt_w</p:attrName>
                                        </p:attrNameLst>
                                      </p:cBhvr>
                                      <p:tavLst>
                                        <p:tav tm="0">
                                          <p:val>
                                            <p:fltVal val="0"/>
                                          </p:val>
                                        </p:tav>
                                        <p:tav tm="100000">
                                          <p:val>
                                            <p:strVal val="#ppt_w"/>
                                          </p:val>
                                        </p:tav>
                                      </p:tavLst>
                                    </p:anim>
                                    <p:anim calcmode="lin" valueType="num">
                                      <p:cBhvr>
                                        <p:cTn dur="500" fill="hold" id="36"/>
                                        <p:tgtEl>
                                          <p:spTgt spid="25"/>
                                        </p:tgtEl>
                                        <p:attrNameLst>
                                          <p:attrName>ppt_h</p:attrName>
                                        </p:attrNameLst>
                                      </p:cBhvr>
                                      <p:tavLst>
                                        <p:tav tm="0">
                                          <p:val>
                                            <p:fltVal val="0"/>
                                          </p:val>
                                        </p:tav>
                                        <p:tav tm="100000">
                                          <p:val>
                                            <p:strVal val="#ppt_h"/>
                                          </p:val>
                                        </p:tav>
                                      </p:tavLst>
                                    </p:anim>
                                    <p:animEffect filter="fade" transition="in">
                                      <p:cBhvr>
                                        <p:cTn dur="500" id="37"/>
                                        <p:tgtEl>
                                          <p:spTgt spid="25"/>
                                        </p:tgtEl>
                                      </p:cBhvr>
                                    </p:animEffect>
                                    <p:anim calcmode="lin" valueType="num">
                                      <p:cBhvr>
                                        <p:cTn dur="500" fill="hold" id="38"/>
                                        <p:tgtEl>
                                          <p:spTgt spid="25"/>
                                        </p:tgtEl>
                                        <p:attrNameLst>
                                          <p:attrName>ppt_x</p:attrName>
                                        </p:attrNameLst>
                                      </p:cBhvr>
                                      <p:tavLst>
                                        <p:tav tm="0">
                                          <p:val>
                                            <p:fltVal val="0.5"/>
                                          </p:val>
                                        </p:tav>
                                        <p:tav tm="100000">
                                          <p:val>
                                            <p:strVal val="#ppt_x"/>
                                          </p:val>
                                        </p:tav>
                                      </p:tavLst>
                                    </p:anim>
                                    <p:anim calcmode="lin" valueType="num">
                                      <p:cBhvr>
                                        <p:cTn dur="500" fill="hold" id="39"/>
                                        <p:tgtEl>
                                          <p:spTgt spid="25"/>
                                        </p:tgtEl>
                                        <p:attrNameLst>
                                          <p:attrName>ppt_y</p:attrName>
                                        </p:attrNameLst>
                                      </p:cBhvr>
                                      <p:tavLst>
                                        <p:tav tm="0">
                                          <p:val>
                                            <p:fltVal val="0.5"/>
                                          </p:val>
                                        </p:tav>
                                        <p:tav tm="100000">
                                          <p:val>
                                            <p:strVal val="#ppt_y"/>
                                          </p:val>
                                        </p:tav>
                                      </p:tavLst>
                                    </p:anim>
                                  </p:childTnLst>
                                </p:cTn>
                              </p:par>
                              <p:par>
                                <p:cTn fill="hold" grpId="0" id="40" nodeType="withEffect" presetClass="entr" presetID="53" presetSubtype="0">
                                  <p:stCondLst>
                                    <p:cond delay="200"/>
                                  </p:stCondLst>
                                  <p:childTnLst>
                                    <p:set>
                                      <p:cBhvr>
                                        <p:cTn dur="1" fill="hold" id="41">
                                          <p:stCondLst>
                                            <p:cond delay="0"/>
                                          </p:stCondLst>
                                        </p:cTn>
                                        <p:tgtEl>
                                          <p:spTgt spid="50"/>
                                        </p:tgtEl>
                                        <p:attrNameLst>
                                          <p:attrName>style.visibility</p:attrName>
                                        </p:attrNameLst>
                                      </p:cBhvr>
                                      <p:to>
                                        <p:strVal val="visible"/>
                                      </p:to>
                                    </p:set>
                                    <p:anim calcmode="lin" valueType="num">
                                      <p:cBhvr>
                                        <p:cTn dur="500" fill="hold" id="42"/>
                                        <p:tgtEl>
                                          <p:spTgt spid="50"/>
                                        </p:tgtEl>
                                        <p:attrNameLst>
                                          <p:attrName>ppt_w</p:attrName>
                                        </p:attrNameLst>
                                      </p:cBhvr>
                                      <p:tavLst>
                                        <p:tav tm="0">
                                          <p:val>
                                            <p:fltVal val="0"/>
                                          </p:val>
                                        </p:tav>
                                        <p:tav tm="100000">
                                          <p:val>
                                            <p:strVal val="#ppt_w"/>
                                          </p:val>
                                        </p:tav>
                                      </p:tavLst>
                                    </p:anim>
                                    <p:anim calcmode="lin" valueType="num">
                                      <p:cBhvr>
                                        <p:cTn dur="500" fill="hold" id="43"/>
                                        <p:tgtEl>
                                          <p:spTgt spid="50"/>
                                        </p:tgtEl>
                                        <p:attrNameLst>
                                          <p:attrName>ppt_h</p:attrName>
                                        </p:attrNameLst>
                                      </p:cBhvr>
                                      <p:tavLst>
                                        <p:tav tm="0">
                                          <p:val>
                                            <p:fltVal val="0"/>
                                          </p:val>
                                        </p:tav>
                                        <p:tav tm="100000">
                                          <p:val>
                                            <p:strVal val="#ppt_h"/>
                                          </p:val>
                                        </p:tav>
                                      </p:tavLst>
                                    </p:anim>
                                    <p:animEffect filter="fade" transition="in">
                                      <p:cBhvr>
                                        <p:cTn dur="500" id="44"/>
                                        <p:tgtEl>
                                          <p:spTgt spid="50"/>
                                        </p:tgtEl>
                                      </p:cBhvr>
                                    </p:animEffect>
                                    <p:anim calcmode="lin" valueType="num">
                                      <p:cBhvr>
                                        <p:cTn dur="500" fill="hold" id="45"/>
                                        <p:tgtEl>
                                          <p:spTgt spid="50"/>
                                        </p:tgtEl>
                                        <p:attrNameLst>
                                          <p:attrName>ppt_x</p:attrName>
                                        </p:attrNameLst>
                                      </p:cBhvr>
                                      <p:tavLst>
                                        <p:tav tm="0">
                                          <p:val>
                                            <p:fltVal val="0.5"/>
                                          </p:val>
                                        </p:tav>
                                        <p:tav tm="100000">
                                          <p:val>
                                            <p:strVal val="#ppt_x"/>
                                          </p:val>
                                        </p:tav>
                                      </p:tavLst>
                                    </p:anim>
                                    <p:anim calcmode="lin" valueType="num">
                                      <p:cBhvr>
                                        <p:cTn dur="500" fill="hold" id="46"/>
                                        <p:tgtEl>
                                          <p:spTgt spid="50"/>
                                        </p:tgtEl>
                                        <p:attrNameLst>
                                          <p:attrName>ppt_y</p:attrName>
                                        </p:attrNameLst>
                                      </p:cBhvr>
                                      <p:tavLst>
                                        <p:tav tm="0">
                                          <p:val>
                                            <p:fltVal val="0.5"/>
                                          </p:val>
                                        </p:tav>
                                        <p:tav tm="100000">
                                          <p:val>
                                            <p:strVal val="#ppt_y"/>
                                          </p:val>
                                        </p:tav>
                                      </p:tavLst>
                                    </p:anim>
                                  </p:childTnLst>
                                </p:cTn>
                              </p:par>
                              <p:par>
                                <p:cTn fill="hold" grpId="0" id="47" nodeType="withEffect" presetClass="entr" presetID="53" presetSubtype="0">
                                  <p:stCondLst>
                                    <p:cond delay="400"/>
                                  </p:stCondLst>
                                  <p:childTnLst>
                                    <p:set>
                                      <p:cBhvr>
                                        <p:cTn dur="1" fill="hold" id="48">
                                          <p:stCondLst>
                                            <p:cond delay="0"/>
                                          </p:stCondLst>
                                        </p:cTn>
                                        <p:tgtEl>
                                          <p:spTgt spid="34"/>
                                        </p:tgtEl>
                                        <p:attrNameLst>
                                          <p:attrName>style.visibility</p:attrName>
                                        </p:attrNameLst>
                                      </p:cBhvr>
                                      <p:to>
                                        <p:strVal val="visible"/>
                                      </p:to>
                                    </p:set>
                                    <p:anim calcmode="lin" valueType="num">
                                      <p:cBhvr>
                                        <p:cTn dur="500" fill="hold" id="49"/>
                                        <p:tgtEl>
                                          <p:spTgt spid="34"/>
                                        </p:tgtEl>
                                        <p:attrNameLst>
                                          <p:attrName>ppt_w</p:attrName>
                                        </p:attrNameLst>
                                      </p:cBhvr>
                                      <p:tavLst>
                                        <p:tav tm="0">
                                          <p:val>
                                            <p:fltVal val="0"/>
                                          </p:val>
                                        </p:tav>
                                        <p:tav tm="100000">
                                          <p:val>
                                            <p:strVal val="#ppt_w"/>
                                          </p:val>
                                        </p:tav>
                                      </p:tavLst>
                                    </p:anim>
                                    <p:anim calcmode="lin" valueType="num">
                                      <p:cBhvr>
                                        <p:cTn dur="500" fill="hold" id="50"/>
                                        <p:tgtEl>
                                          <p:spTgt spid="34"/>
                                        </p:tgtEl>
                                        <p:attrNameLst>
                                          <p:attrName>ppt_h</p:attrName>
                                        </p:attrNameLst>
                                      </p:cBhvr>
                                      <p:tavLst>
                                        <p:tav tm="0">
                                          <p:val>
                                            <p:fltVal val="0"/>
                                          </p:val>
                                        </p:tav>
                                        <p:tav tm="100000">
                                          <p:val>
                                            <p:strVal val="#ppt_h"/>
                                          </p:val>
                                        </p:tav>
                                      </p:tavLst>
                                    </p:anim>
                                    <p:animEffect filter="fade" transition="in">
                                      <p:cBhvr>
                                        <p:cTn dur="500" id="51"/>
                                        <p:tgtEl>
                                          <p:spTgt spid="34"/>
                                        </p:tgtEl>
                                      </p:cBhvr>
                                    </p:animEffect>
                                    <p:anim calcmode="lin" valueType="num">
                                      <p:cBhvr>
                                        <p:cTn dur="500" fill="hold" id="52"/>
                                        <p:tgtEl>
                                          <p:spTgt spid="34"/>
                                        </p:tgtEl>
                                        <p:attrNameLst>
                                          <p:attrName>ppt_x</p:attrName>
                                        </p:attrNameLst>
                                      </p:cBhvr>
                                      <p:tavLst>
                                        <p:tav tm="0">
                                          <p:val>
                                            <p:fltVal val="0.5"/>
                                          </p:val>
                                        </p:tav>
                                        <p:tav tm="100000">
                                          <p:val>
                                            <p:strVal val="#ppt_x"/>
                                          </p:val>
                                        </p:tav>
                                      </p:tavLst>
                                    </p:anim>
                                    <p:anim calcmode="lin" valueType="num">
                                      <p:cBhvr>
                                        <p:cTn dur="500" fill="hold" id="53"/>
                                        <p:tgtEl>
                                          <p:spTgt spid="34"/>
                                        </p:tgtEl>
                                        <p:attrNameLst>
                                          <p:attrName>ppt_y</p:attrName>
                                        </p:attrNameLst>
                                      </p:cBhvr>
                                      <p:tavLst>
                                        <p:tav tm="0">
                                          <p:val>
                                            <p:fltVal val="0.5"/>
                                          </p:val>
                                        </p:tav>
                                        <p:tav tm="100000">
                                          <p:val>
                                            <p:strVal val="#ppt_y"/>
                                          </p:val>
                                        </p:tav>
                                      </p:tavLst>
                                    </p:anim>
                                  </p:childTnLst>
                                </p:cTn>
                              </p:par>
                              <p:par>
                                <p:cTn fill="hold" grpId="0" id="54" nodeType="withEffect" presetClass="entr" presetID="53" presetSubtype="0">
                                  <p:stCondLst>
                                    <p:cond delay="400"/>
                                  </p:stCondLst>
                                  <p:childTnLst>
                                    <p:set>
                                      <p:cBhvr>
                                        <p:cTn dur="1" fill="hold" id="55">
                                          <p:stCondLst>
                                            <p:cond delay="0"/>
                                          </p:stCondLst>
                                        </p:cTn>
                                        <p:tgtEl>
                                          <p:spTgt spid="70"/>
                                        </p:tgtEl>
                                        <p:attrNameLst>
                                          <p:attrName>style.visibility</p:attrName>
                                        </p:attrNameLst>
                                      </p:cBhvr>
                                      <p:to>
                                        <p:strVal val="visible"/>
                                      </p:to>
                                    </p:set>
                                    <p:anim calcmode="lin" valueType="num">
                                      <p:cBhvr>
                                        <p:cTn dur="500" fill="hold" id="56"/>
                                        <p:tgtEl>
                                          <p:spTgt spid="70"/>
                                        </p:tgtEl>
                                        <p:attrNameLst>
                                          <p:attrName>ppt_w</p:attrName>
                                        </p:attrNameLst>
                                      </p:cBhvr>
                                      <p:tavLst>
                                        <p:tav tm="0">
                                          <p:val>
                                            <p:fltVal val="0"/>
                                          </p:val>
                                        </p:tav>
                                        <p:tav tm="100000">
                                          <p:val>
                                            <p:strVal val="#ppt_w"/>
                                          </p:val>
                                        </p:tav>
                                      </p:tavLst>
                                    </p:anim>
                                    <p:anim calcmode="lin" valueType="num">
                                      <p:cBhvr>
                                        <p:cTn dur="500" fill="hold" id="57"/>
                                        <p:tgtEl>
                                          <p:spTgt spid="70"/>
                                        </p:tgtEl>
                                        <p:attrNameLst>
                                          <p:attrName>ppt_h</p:attrName>
                                        </p:attrNameLst>
                                      </p:cBhvr>
                                      <p:tavLst>
                                        <p:tav tm="0">
                                          <p:val>
                                            <p:fltVal val="0"/>
                                          </p:val>
                                        </p:tav>
                                        <p:tav tm="100000">
                                          <p:val>
                                            <p:strVal val="#ppt_h"/>
                                          </p:val>
                                        </p:tav>
                                      </p:tavLst>
                                    </p:anim>
                                    <p:animEffect filter="fade" transition="in">
                                      <p:cBhvr>
                                        <p:cTn dur="500" id="58"/>
                                        <p:tgtEl>
                                          <p:spTgt spid="70"/>
                                        </p:tgtEl>
                                      </p:cBhvr>
                                    </p:animEffect>
                                    <p:anim calcmode="lin" valueType="num">
                                      <p:cBhvr>
                                        <p:cTn dur="500" fill="hold" id="59"/>
                                        <p:tgtEl>
                                          <p:spTgt spid="70"/>
                                        </p:tgtEl>
                                        <p:attrNameLst>
                                          <p:attrName>ppt_x</p:attrName>
                                        </p:attrNameLst>
                                      </p:cBhvr>
                                      <p:tavLst>
                                        <p:tav tm="0">
                                          <p:val>
                                            <p:fltVal val="0.5"/>
                                          </p:val>
                                        </p:tav>
                                        <p:tav tm="100000">
                                          <p:val>
                                            <p:strVal val="#ppt_x"/>
                                          </p:val>
                                        </p:tav>
                                      </p:tavLst>
                                    </p:anim>
                                    <p:anim calcmode="lin" valueType="num">
                                      <p:cBhvr>
                                        <p:cTn dur="500" fill="hold" id="60"/>
                                        <p:tgtEl>
                                          <p:spTgt spid="70"/>
                                        </p:tgtEl>
                                        <p:attrNameLst>
                                          <p:attrName>ppt_y</p:attrName>
                                        </p:attrNameLst>
                                      </p:cBhvr>
                                      <p:tavLst>
                                        <p:tav tm="0">
                                          <p:val>
                                            <p:fltVal val="0.5"/>
                                          </p:val>
                                        </p:tav>
                                        <p:tav tm="100000">
                                          <p:val>
                                            <p:strVal val="#ppt_y"/>
                                          </p:val>
                                        </p:tav>
                                      </p:tavLst>
                                    </p:anim>
                                  </p:childTnLst>
                                </p:cTn>
                              </p:par>
                              <p:par>
                                <p:cTn fill="hold" grpId="0" id="61" nodeType="withEffect" presetClass="entr" presetID="53" presetSubtype="0">
                                  <p:stCondLst>
                                    <p:cond delay="400"/>
                                  </p:stCondLst>
                                  <p:childTnLst>
                                    <p:set>
                                      <p:cBhvr>
                                        <p:cTn dur="1" fill="hold" id="62">
                                          <p:stCondLst>
                                            <p:cond delay="0"/>
                                          </p:stCondLst>
                                        </p:cTn>
                                        <p:tgtEl>
                                          <p:spTgt spid="51"/>
                                        </p:tgtEl>
                                        <p:attrNameLst>
                                          <p:attrName>style.visibility</p:attrName>
                                        </p:attrNameLst>
                                      </p:cBhvr>
                                      <p:to>
                                        <p:strVal val="visible"/>
                                      </p:to>
                                    </p:set>
                                    <p:anim calcmode="lin" valueType="num">
                                      <p:cBhvr>
                                        <p:cTn dur="500" fill="hold" id="63"/>
                                        <p:tgtEl>
                                          <p:spTgt spid="51"/>
                                        </p:tgtEl>
                                        <p:attrNameLst>
                                          <p:attrName>ppt_w</p:attrName>
                                        </p:attrNameLst>
                                      </p:cBhvr>
                                      <p:tavLst>
                                        <p:tav tm="0">
                                          <p:val>
                                            <p:fltVal val="0"/>
                                          </p:val>
                                        </p:tav>
                                        <p:tav tm="100000">
                                          <p:val>
                                            <p:strVal val="#ppt_w"/>
                                          </p:val>
                                        </p:tav>
                                      </p:tavLst>
                                    </p:anim>
                                    <p:anim calcmode="lin" valueType="num">
                                      <p:cBhvr>
                                        <p:cTn dur="500" fill="hold" id="64"/>
                                        <p:tgtEl>
                                          <p:spTgt spid="51"/>
                                        </p:tgtEl>
                                        <p:attrNameLst>
                                          <p:attrName>ppt_h</p:attrName>
                                        </p:attrNameLst>
                                      </p:cBhvr>
                                      <p:tavLst>
                                        <p:tav tm="0">
                                          <p:val>
                                            <p:fltVal val="0"/>
                                          </p:val>
                                        </p:tav>
                                        <p:tav tm="100000">
                                          <p:val>
                                            <p:strVal val="#ppt_h"/>
                                          </p:val>
                                        </p:tav>
                                      </p:tavLst>
                                    </p:anim>
                                    <p:animEffect filter="fade" transition="in">
                                      <p:cBhvr>
                                        <p:cTn dur="500" id="65"/>
                                        <p:tgtEl>
                                          <p:spTgt spid="51"/>
                                        </p:tgtEl>
                                      </p:cBhvr>
                                    </p:animEffect>
                                    <p:anim calcmode="lin" valueType="num">
                                      <p:cBhvr>
                                        <p:cTn dur="500" fill="hold" id="66"/>
                                        <p:tgtEl>
                                          <p:spTgt spid="51"/>
                                        </p:tgtEl>
                                        <p:attrNameLst>
                                          <p:attrName>ppt_x</p:attrName>
                                        </p:attrNameLst>
                                      </p:cBhvr>
                                      <p:tavLst>
                                        <p:tav tm="0">
                                          <p:val>
                                            <p:fltVal val="0.5"/>
                                          </p:val>
                                        </p:tav>
                                        <p:tav tm="100000">
                                          <p:val>
                                            <p:strVal val="#ppt_x"/>
                                          </p:val>
                                        </p:tav>
                                      </p:tavLst>
                                    </p:anim>
                                    <p:anim calcmode="lin" valueType="num">
                                      <p:cBhvr>
                                        <p:cTn dur="500" fill="hold" id="67"/>
                                        <p:tgtEl>
                                          <p:spTgt spid="51"/>
                                        </p:tgtEl>
                                        <p:attrNameLst>
                                          <p:attrName>ppt_y</p:attrName>
                                        </p:attrNameLst>
                                      </p:cBhvr>
                                      <p:tavLst>
                                        <p:tav tm="0">
                                          <p:val>
                                            <p:fltVal val="0.5"/>
                                          </p:val>
                                        </p:tav>
                                        <p:tav tm="100000">
                                          <p:val>
                                            <p:strVal val="#ppt_y"/>
                                          </p:val>
                                        </p:tav>
                                      </p:tavLst>
                                    </p:anim>
                                  </p:childTnLst>
                                </p:cTn>
                              </p:par>
                              <p:par>
                                <p:cTn fill="hold" grpId="0" id="68" nodeType="withEffect" presetClass="entr" presetID="53" presetSubtype="0">
                                  <p:stCondLst>
                                    <p:cond delay="600"/>
                                  </p:stCondLst>
                                  <p:childTnLst>
                                    <p:set>
                                      <p:cBhvr>
                                        <p:cTn dur="1" fill="hold" id="69">
                                          <p:stCondLst>
                                            <p:cond delay="0"/>
                                          </p:stCondLst>
                                        </p:cTn>
                                        <p:tgtEl>
                                          <p:spTgt spid="32"/>
                                        </p:tgtEl>
                                        <p:attrNameLst>
                                          <p:attrName>style.visibility</p:attrName>
                                        </p:attrNameLst>
                                      </p:cBhvr>
                                      <p:to>
                                        <p:strVal val="visible"/>
                                      </p:to>
                                    </p:set>
                                    <p:anim calcmode="lin" valueType="num">
                                      <p:cBhvr>
                                        <p:cTn dur="500" fill="hold" id="70"/>
                                        <p:tgtEl>
                                          <p:spTgt spid="32"/>
                                        </p:tgtEl>
                                        <p:attrNameLst>
                                          <p:attrName>ppt_w</p:attrName>
                                        </p:attrNameLst>
                                      </p:cBhvr>
                                      <p:tavLst>
                                        <p:tav tm="0">
                                          <p:val>
                                            <p:fltVal val="0"/>
                                          </p:val>
                                        </p:tav>
                                        <p:tav tm="100000">
                                          <p:val>
                                            <p:strVal val="#ppt_w"/>
                                          </p:val>
                                        </p:tav>
                                      </p:tavLst>
                                    </p:anim>
                                    <p:anim calcmode="lin" valueType="num">
                                      <p:cBhvr>
                                        <p:cTn dur="500" fill="hold" id="71"/>
                                        <p:tgtEl>
                                          <p:spTgt spid="32"/>
                                        </p:tgtEl>
                                        <p:attrNameLst>
                                          <p:attrName>ppt_h</p:attrName>
                                        </p:attrNameLst>
                                      </p:cBhvr>
                                      <p:tavLst>
                                        <p:tav tm="0">
                                          <p:val>
                                            <p:fltVal val="0"/>
                                          </p:val>
                                        </p:tav>
                                        <p:tav tm="100000">
                                          <p:val>
                                            <p:strVal val="#ppt_h"/>
                                          </p:val>
                                        </p:tav>
                                      </p:tavLst>
                                    </p:anim>
                                    <p:animEffect filter="fade" transition="in">
                                      <p:cBhvr>
                                        <p:cTn dur="500" id="72"/>
                                        <p:tgtEl>
                                          <p:spTgt spid="32"/>
                                        </p:tgtEl>
                                      </p:cBhvr>
                                    </p:animEffect>
                                    <p:anim calcmode="lin" valueType="num">
                                      <p:cBhvr>
                                        <p:cTn dur="500" fill="hold" id="73"/>
                                        <p:tgtEl>
                                          <p:spTgt spid="32"/>
                                        </p:tgtEl>
                                        <p:attrNameLst>
                                          <p:attrName>ppt_x</p:attrName>
                                        </p:attrNameLst>
                                      </p:cBhvr>
                                      <p:tavLst>
                                        <p:tav tm="0">
                                          <p:val>
                                            <p:fltVal val="0.5"/>
                                          </p:val>
                                        </p:tav>
                                        <p:tav tm="100000">
                                          <p:val>
                                            <p:strVal val="#ppt_x"/>
                                          </p:val>
                                        </p:tav>
                                      </p:tavLst>
                                    </p:anim>
                                    <p:anim calcmode="lin" valueType="num">
                                      <p:cBhvr>
                                        <p:cTn dur="500" fill="hold" id="74"/>
                                        <p:tgtEl>
                                          <p:spTgt spid="32"/>
                                        </p:tgtEl>
                                        <p:attrNameLst>
                                          <p:attrName>ppt_y</p:attrName>
                                        </p:attrNameLst>
                                      </p:cBhvr>
                                      <p:tavLst>
                                        <p:tav tm="0">
                                          <p:val>
                                            <p:fltVal val="0.5"/>
                                          </p:val>
                                        </p:tav>
                                        <p:tav tm="100000">
                                          <p:val>
                                            <p:strVal val="#ppt_y"/>
                                          </p:val>
                                        </p:tav>
                                      </p:tavLst>
                                    </p:anim>
                                  </p:childTnLst>
                                </p:cTn>
                              </p:par>
                              <p:par>
                                <p:cTn fill="hold" grpId="0" id="75" nodeType="withEffect" presetClass="entr" presetID="53" presetSubtype="0">
                                  <p:stCondLst>
                                    <p:cond delay="600"/>
                                  </p:stCondLst>
                                  <p:childTnLst>
                                    <p:set>
                                      <p:cBhvr>
                                        <p:cTn dur="1" fill="hold" id="76">
                                          <p:stCondLst>
                                            <p:cond delay="0"/>
                                          </p:stCondLst>
                                        </p:cTn>
                                        <p:tgtEl>
                                          <p:spTgt spid="71"/>
                                        </p:tgtEl>
                                        <p:attrNameLst>
                                          <p:attrName>style.visibility</p:attrName>
                                        </p:attrNameLst>
                                      </p:cBhvr>
                                      <p:to>
                                        <p:strVal val="visible"/>
                                      </p:to>
                                    </p:set>
                                    <p:anim calcmode="lin" valueType="num">
                                      <p:cBhvr>
                                        <p:cTn dur="500" fill="hold" id="77"/>
                                        <p:tgtEl>
                                          <p:spTgt spid="71"/>
                                        </p:tgtEl>
                                        <p:attrNameLst>
                                          <p:attrName>ppt_w</p:attrName>
                                        </p:attrNameLst>
                                      </p:cBhvr>
                                      <p:tavLst>
                                        <p:tav tm="0">
                                          <p:val>
                                            <p:fltVal val="0"/>
                                          </p:val>
                                        </p:tav>
                                        <p:tav tm="100000">
                                          <p:val>
                                            <p:strVal val="#ppt_w"/>
                                          </p:val>
                                        </p:tav>
                                      </p:tavLst>
                                    </p:anim>
                                    <p:anim calcmode="lin" valueType="num">
                                      <p:cBhvr>
                                        <p:cTn dur="500" fill="hold" id="78"/>
                                        <p:tgtEl>
                                          <p:spTgt spid="71"/>
                                        </p:tgtEl>
                                        <p:attrNameLst>
                                          <p:attrName>ppt_h</p:attrName>
                                        </p:attrNameLst>
                                      </p:cBhvr>
                                      <p:tavLst>
                                        <p:tav tm="0">
                                          <p:val>
                                            <p:fltVal val="0"/>
                                          </p:val>
                                        </p:tav>
                                        <p:tav tm="100000">
                                          <p:val>
                                            <p:strVal val="#ppt_h"/>
                                          </p:val>
                                        </p:tav>
                                      </p:tavLst>
                                    </p:anim>
                                    <p:animEffect filter="fade" transition="in">
                                      <p:cBhvr>
                                        <p:cTn dur="500" id="79"/>
                                        <p:tgtEl>
                                          <p:spTgt spid="71"/>
                                        </p:tgtEl>
                                      </p:cBhvr>
                                    </p:animEffect>
                                    <p:anim calcmode="lin" valueType="num">
                                      <p:cBhvr>
                                        <p:cTn dur="500" fill="hold" id="80"/>
                                        <p:tgtEl>
                                          <p:spTgt spid="71"/>
                                        </p:tgtEl>
                                        <p:attrNameLst>
                                          <p:attrName>ppt_x</p:attrName>
                                        </p:attrNameLst>
                                      </p:cBhvr>
                                      <p:tavLst>
                                        <p:tav tm="0">
                                          <p:val>
                                            <p:fltVal val="0.5"/>
                                          </p:val>
                                        </p:tav>
                                        <p:tav tm="100000">
                                          <p:val>
                                            <p:strVal val="#ppt_x"/>
                                          </p:val>
                                        </p:tav>
                                      </p:tavLst>
                                    </p:anim>
                                    <p:anim calcmode="lin" valueType="num">
                                      <p:cBhvr>
                                        <p:cTn dur="500" fill="hold" id="81"/>
                                        <p:tgtEl>
                                          <p:spTgt spid="71"/>
                                        </p:tgtEl>
                                        <p:attrNameLst>
                                          <p:attrName>ppt_y</p:attrName>
                                        </p:attrNameLst>
                                      </p:cBhvr>
                                      <p:tavLst>
                                        <p:tav tm="0">
                                          <p:val>
                                            <p:fltVal val="0.5"/>
                                          </p:val>
                                        </p:tav>
                                        <p:tav tm="100000">
                                          <p:val>
                                            <p:strVal val="#ppt_y"/>
                                          </p:val>
                                        </p:tav>
                                      </p:tavLst>
                                    </p:anim>
                                  </p:childTnLst>
                                </p:cTn>
                              </p:par>
                              <p:par>
                                <p:cTn fill="hold" grpId="0" id="82" nodeType="withEffect" presetClass="entr" presetID="53" presetSubtype="0">
                                  <p:stCondLst>
                                    <p:cond delay="600"/>
                                  </p:stCondLst>
                                  <p:childTnLst>
                                    <p:set>
                                      <p:cBhvr>
                                        <p:cTn dur="1" fill="hold" id="83">
                                          <p:stCondLst>
                                            <p:cond delay="0"/>
                                          </p:stCondLst>
                                        </p:cTn>
                                        <p:tgtEl>
                                          <p:spTgt spid="52"/>
                                        </p:tgtEl>
                                        <p:attrNameLst>
                                          <p:attrName>style.visibility</p:attrName>
                                        </p:attrNameLst>
                                      </p:cBhvr>
                                      <p:to>
                                        <p:strVal val="visible"/>
                                      </p:to>
                                    </p:set>
                                    <p:anim calcmode="lin" valueType="num">
                                      <p:cBhvr>
                                        <p:cTn dur="500" fill="hold" id="84"/>
                                        <p:tgtEl>
                                          <p:spTgt spid="52"/>
                                        </p:tgtEl>
                                        <p:attrNameLst>
                                          <p:attrName>ppt_w</p:attrName>
                                        </p:attrNameLst>
                                      </p:cBhvr>
                                      <p:tavLst>
                                        <p:tav tm="0">
                                          <p:val>
                                            <p:fltVal val="0"/>
                                          </p:val>
                                        </p:tav>
                                        <p:tav tm="100000">
                                          <p:val>
                                            <p:strVal val="#ppt_w"/>
                                          </p:val>
                                        </p:tav>
                                      </p:tavLst>
                                    </p:anim>
                                    <p:anim calcmode="lin" valueType="num">
                                      <p:cBhvr>
                                        <p:cTn dur="500" fill="hold" id="85"/>
                                        <p:tgtEl>
                                          <p:spTgt spid="52"/>
                                        </p:tgtEl>
                                        <p:attrNameLst>
                                          <p:attrName>ppt_h</p:attrName>
                                        </p:attrNameLst>
                                      </p:cBhvr>
                                      <p:tavLst>
                                        <p:tav tm="0">
                                          <p:val>
                                            <p:fltVal val="0"/>
                                          </p:val>
                                        </p:tav>
                                        <p:tav tm="100000">
                                          <p:val>
                                            <p:strVal val="#ppt_h"/>
                                          </p:val>
                                        </p:tav>
                                      </p:tavLst>
                                    </p:anim>
                                    <p:animEffect filter="fade" transition="in">
                                      <p:cBhvr>
                                        <p:cTn dur="500" id="86"/>
                                        <p:tgtEl>
                                          <p:spTgt spid="52"/>
                                        </p:tgtEl>
                                      </p:cBhvr>
                                    </p:animEffect>
                                    <p:anim calcmode="lin" valueType="num">
                                      <p:cBhvr>
                                        <p:cTn dur="500" fill="hold" id="87"/>
                                        <p:tgtEl>
                                          <p:spTgt spid="52"/>
                                        </p:tgtEl>
                                        <p:attrNameLst>
                                          <p:attrName>ppt_x</p:attrName>
                                        </p:attrNameLst>
                                      </p:cBhvr>
                                      <p:tavLst>
                                        <p:tav tm="0">
                                          <p:val>
                                            <p:fltVal val="0.5"/>
                                          </p:val>
                                        </p:tav>
                                        <p:tav tm="100000">
                                          <p:val>
                                            <p:strVal val="#ppt_x"/>
                                          </p:val>
                                        </p:tav>
                                      </p:tavLst>
                                    </p:anim>
                                    <p:anim calcmode="lin" valueType="num">
                                      <p:cBhvr>
                                        <p:cTn dur="500" fill="hold" id="88"/>
                                        <p:tgtEl>
                                          <p:spTgt spid="52"/>
                                        </p:tgtEl>
                                        <p:attrNameLst>
                                          <p:attrName>ppt_y</p:attrName>
                                        </p:attrNameLst>
                                      </p:cBhvr>
                                      <p:tavLst>
                                        <p:tav tm="0">
                                          <p:val>
                                            <p:fltVal val="0.5"/>
                                          </p:val>
                                        </p:tav>
                                        <p:tav tm="100000">
                                          <p:val>
                                            <p:strVal val="#ppt_y"/>
                                          </p:val>
                                        </p:tav>
                                      </p:tavLst>
                                    </p:anim>
                                  </p:childTnLst>
                                </p:cTn>
                              </p:par>
                              <p:par>
                                <p:cTn fill="hold" grpId="0" id="89" nodeType="withEffect" presetClass="entr" presetID="53" presetSubtype="0">
                                  <p:stCondLst>
                                    <p:cond delay="800"/>
                                  </p:stCondLst>
                                  <p:childTnLst>
                                    <p:set>
                                      <p:cBhvr>
                                        <p:cTn dur="1" fill="hold" id="90">
                                          <p:stCondLst>
                                            <p:cond delay="0"/>
                                          </p:stCondLst>
                                        </p:cTn>
                                        <p:tgtEl>
                                          <p:spTgt spid="35"/>
                                        </p:tgtEl>
                                        <p:attrNameLst>
                                          <p:attrName>style.visibility</p:attrName>
                                        </p:attrNameLst>
                                      </p:cBhvr>
                                      <p:to>
                                        <p:strVal val="visible"/>
                                      </p:to>
                                    </p:set>
                                    <p:anim calcmode="lin" valueType="num">
                                      <p:cBhvr>
                                        <p:cTn dur="500" fill="hold" id="91"/>
                                        <p:tgtEl>
                                          <p:spTgt spid="35"/>
                                        </p:tgtEl>
                                        <p:attrNameLst>
                                          <p:attrName>ppt_w</p:attrName>
                                        </p:attrNameLst>
                                      </p:cBhvr>
                                      <p:tavLst>
                                        <p:tav tm="0">
                                          <p:val>
                                            <p:fltVal val="0"/>
                                          </p:val>
                                        </p:tav>
                                        <p:tav tm="100000">
                                          <p:val>
                                            <p:strVal val="#ppt_w"/>
                                          </p:val>
                                        </p:tav>
                                      </p:tavLst>
                                    </p:anim>
                                    <p:anim calcmode="lin" valueType="num">
                                      <p:cBhvr>
                                        <p:cTn dur="500" fill="hold" id="92"/>
                                        <p:tgtEl>
                                          <p:spTgt spid="35"/>
                                        </p:tgtEl>
                                        <p:attrNameLst>
                                          <p:attrName>ppt_h</p:attrName>
                                        </p:attrNameLst>
                                      </p:cBhvr>
                                      <p:tavLst>
                                        <p:tav tm="0">
                                          <p:val>
                                            <p:fltVal val="0"/>
                                          </p:val>
                                        </p:tav>
                                        <p:tav tm="100000">
                                          <p:val>
                                            <p:strVal val="#ppt_h"/>
                                          </p:val>
                                        </p:tav>
                                      </p:tavLst>
                                    </p:anim>
                                    <p:animEffect filter="fade" transition="in">
                                      <p:cBhvr>
                                        <p:cTn dur="500" id="93"/>
                                        <p:tgtEl>
                                          <p:spTgt spid="35"/>
                                        </p:tgtEl>
                                      </p:cBhvr>
                                    </p:animEffect>
                                    <p:anim calcmode="lin" valueType="num">
                                      <p:cBhvr>
                                        <p:cTn dur="500" fill="hold" id="94"/>
                                        <p:tgtEl>
                                          <p:spTgt spid="35"/>
                                        </p:tgtEl>
                                        <p:attrNameLst>
                                          <p:attrName>ppt_x</p:attrName>
                                        </p:attrNameLst>
                                      </p:cBhvr>
                                      <p:tavLst>
                                        <p:tav tm="0">
                                          <p:val>
                                            <p:fltVal val="0.5"/>
                                          </p:val>
                                        </p:tav>
                                        <p:tav tm="100000">
                                          <p:val>
                                            <p:strVal val="#ppt_x"/>
                                          </p:val>
                                        </p:tav>
                                      </p:tavLst>
                                    </p:anim>
                                    <p:anim calcmode="lin" valueType="num">
                                      <p:cBhvr>
                                        <p:cTn dur="500" fill="hold" id="95"/>
                                        <p:tgtEl>
                                          <p:spTgt spid="35"/>
                                        </p:tgtEl>
                                        <p:attrNameLst>
                                          <p:attrName>ppt_y</p:attrName>
                                        </p:attrNameLst>
                                      </p:cBhvr>
                                      <p:tavLst>
                                        <p:tav tm="0">
                                          <p:val>
                                            <p:fltVal val="0.5"/>
                                          </p:val>
                                        </p:tav>
                                        <p:tav tm="100000">
                                          <p:val>
                                            <p:strVal val="#ppt_y"/>
                                          </p:val>
                                        </p:tav>
                                      </p:tavLst>
                                    </p:anim>
                                  </p:childTnLst>
                                </p:cTn>
                              </p:par>
                              <p:par>
                                <p:cTn fill="hold" grpId="0" id="96" nodeType="withEffect" presetClass="entr" presetID="53" presetSubtype="0">
                                  <p:stCondLst>
                                    <p:cond delay="800"/>
                                  </p:stCondLst>
                                  <p:childTnLst>
                                    <p:set>
                                      <p:cBhvr>
                                        <p:cTn dur="1" fill="hold" id="97">
                                          <p:stCondLst>
                                            <p:cond delay="0"/>
                                          </p:stCondLst>
                                        </p:cTn>
                                        <p:tgtEl>
                                          <p:spTgt spid="75"/>
                                        </p:tgtEl>
                                        <p:attrNameLst>
                                          <p:attrName>style.visibility</p:attrName>
                                        </p:attrNameLst>
                                      </p:cBhvr>
                                      <p:to>
                                        <p:strVal val="visible"/>
                                      </p:to>
                                    </p:set>
                                    <p:anim calcmode="lin" valueType="num">
                                      <p:cBhvr>
                                        <p:cTn dur="500" fill="hold" id="98"/>
                                        <p:tgtEl>
                                          <p:spTgt spid="75"/>
                                        </p:tgtEl>
                                        <p:attrNameLst>
                                          <p:attrName>ppt_w</p:attrName>
                                        </p:attrNameLst>
                                      </p:cBhvr>
                                      <p:tavLst>
                                        <p:tav tm="0">
                                          <p:val>
                                            <p:fltVal val="0"/>
                                          </p:val>
                                        </p:tav>
                                        <p:tav tm="100000">
                                          <p:val>
                                            <p:strVal val="#ppt_w"/>
                                          </p:val>
                                        </p:tav>
                                      </p:tavLst>
                                    </p:anim>
                                    <p:anim calcmode="lin" valueType="num">
                                      <p:cBhvr>
                                        <p:cTn dur="500" fill="hold" id="99"/>
                                        <p:tgtEl>
                                          <p:spTgt spid="75"/>
                                        </p:tgtEl>
                                        <p:attrNameLst>
                                          <p:attrName>ppt_h</p:attrName>
                                        </p:attrNameLst>
                                      </p:cBhvr>
                                      <p:tavLst>
                                        <p:tav tm="0">
                                          <p:val>
                                            <p:fltVal val="0"/>
                                          </p:val>
                                        </p:tav>
                                        <p:tav tm="100000">
                                          <p:val>
                                            <p:strVal val="#ppt_h"/>
                                          </p:val>
                                        </p:tav>
                                      </p:tavLst>
                                    </p:anim>
                                    <p:animEffect filter="fade" transition="in">
                                      <p:cBhvr>
                                        <p:cTn dur="500" id="100"/>
                                        <p:tgtEl>
                                          <p:spTgt spid="75"/>
                                        </p:tgtEl>
                                      </p:cBhvr>
                                    </p:animEffect>
                                    <p:anim calcmode="lin" valueType="num">
                                      <p:cBhvr>
                                        <p:cTn dur="500" fill="hold" id="101"/>
                                        <p:tgtEl>
                                          <p:spTgt spid="75"/>
                                        </p:tgtEl>
                                        <p:attrNameLst>
                                          <p:attrName>ppt_x</p:attrName>
                                        </p:attrNameLst>
                                      </p:cBhvr>
                                      <p:tavLst>
                                        <p:tav tm="0">
                                          <p:val>
                                            <p:fltVal val="0.5"/>
                                          </p:val>
                                        </p:tav>
                                        <p:tav tm="100000">
                                          <p:val>
                                            <p:strVal val="#ppt_x"/>
                                          </p:val>
                                        </p:tav>
                                      </p:tavLst>
                                    </p:anim>
                                    <p:anim calcmode="lin" valueType="num">
                                      <p:cBhvr>
                                        <p:cTn dur="500" fill="hold" id="102"/>
                                        <p:tgtEl>
                                          <p:spTgt spid="75"/>
                                        </p:tgtEl>
                                        <p:attrNameLst>
                                          <p:attrName>ppt_y</p:attrName>
                                        </p:attrNameLst>
                                      </p:cBhvr>
                                      <p:tavLst>
                                        <p:tav tm="0">
                                          <p:val>
                                            <p:fltVal val="0.5"/>
                                          </p:val>
                                        </p:tav>
                                        <p:tav tm="100000">
                                          <p:val>
                                            <p:strVal val="#ppt_y"/>
                                          </p:val>
                                        </p:tav>
                                      </p:tavLst>
                                    </p:anim>
                                  </p:childTnLst>
                                </p:cTn>
                              </p:par>
                              <p:par>
                                <p:cTn fill="hold" grpId="0" id="103" nodeType="withEffect" presetClass="entr" presetID="53" presetSubtype="0">
                                  <p:stCondLst>
                                    <p:cond delay="800"/>
                                  </p:stCondLst>
                                  <p:childTnLst>
                                    <p:set>
                                      <p:cBhvr>
                                        <p:cTn dur="1" fill="hold" id="104">
                                          <p:stCondLst>
                                            <p:cond delay="0"/>
                                          </p:stCondLst>
                                        </p:cTn>
                                        <p:tgtEl>
                                          <p:spTgt spid="53"/>
                                        </p:tgtEl>
                                        <p:attrNameLst>
                                          <p:attrName>style.visibility</p:attrName>
                                        </p:attrNameLst>
                                      </p:cBhvr>
                                      <p:to>
                                        <p:strVal val="visible"/>
                                      </p:to>
                                    </p:set>
                                    <p:anim calcmode="lin" valueType="num">
                                      <p:cBhvr>
                                        <p:cTn dur="500" fill="hold" id="105"/>
                                        <p:tgtEl>
                                          <p:spTgt spid="53"/>
                                        </p:tgtEl>
                                        <p:attrNameLst>
                                          <p:attrName>ppt_w</p:attrName>
                                        </p:attrNameLst>
                                      </p:cBhvr>
                                      <p:tavLst>
                                        <p:tav tm="0">
                                          <p:val>
                                            <p:fltVal val="0"/>
                                          </p:val>
                                        </p:tav>
                                        <p:tav tm="100000">
                                          <p:val>
                                            <p:strVal val="#ppt_w"/>
                                          </p:val>
                                        </p:tav>
                                      </p:tavLst>
                                    </p:anim>
                                    <p:anim calcmode="lin" valueType="num">
                                      <p:cBhvr>
                                        <p:cTn dur="500" fill="hold" id="106"/>
                                        <p:tgtEl>
                                          <p:spTgt spid="53"/>
                                        </p:tgtEl>
                                        <p:attrNameLst>
                                          <p:attrName>ppt_h</p:attrName>
                                        </p:attrNameLst>
                                      </p:cBhvr>
                                      <p:tavLst>
                                        <p:tav tm="0">
                                          <p:val>
                                            <p:fltVal val="0"/>
                                          </p:val>
                                        </p:tav>
                                        <p:tav tm="100000">
                                          <p:val>
                                            <p:strVal val="#ppt_h"/>
                                          </p:val>
                                        </p:tav>
                                      </p:tavLst>
                                    </p:anim>
                                    <p:animEffect filter="fade" transition="in">
                                      <p:cBhvr>
                                        <p:cTn dur="500" id="107"/>
                                        <p:tgtEl>
                                          <p:spTgt spid="53"/>
                                        </p:tgtEl>
                                      </p:cBhvr>
                                    </p:animEffect>
                                    <p:anim calcmode="lin" valueType="num">
                                      <p:cBhvr>
                                        <p:cTn dur="500" fill="hold" id="108"/>
                                        <p:tgtEl>
                                          <p:spTgt spid="53"/>
                                        </p:tgtEl>
                                        <p:attrNameLst>
                                          <p:attrName>ppt_x</p:attrName>
                                        </p:attrNameLst>
                                      </p:cBhvr>
                                      <p:tavLst>
                                        <p:tav tm="0">
                                          <p:val>
                                            <p:fltVal val="0.5"/>
                                          </p:val>
                                        </p:tav>
                                        <p:tav tm="100000">
                                          <p:val>
                                            <p:strVal val="#ppt_x"/>
                                          </p:val>
                                        </p:tav>
                                      </p:tavLst>
                                    </p:anim>
                                    <p:anim calcmode="lin" valueType="num">
                                      <p:cBhvr>
                                        <p:cTn dur="500" fill="hold" id="109"/>
                                        <p:tgtEl>
                                          <p:spTgt spid="53"/>
                                        </p:tgtEl>
                                        <p:attrNameLst>
                                          <p:attrName>ppt_y</p:attrName>
                                        </p:attrNameLst>
                                      </p:cBhvr>
                                      <p:tavLst>
                                        <p:tav tm="0">
                                          <p:val>
                                            <p:fltVal val="0.5"/>
                                          </p:val>
                                        </p:tav>
                                        <p:tav tm="100000">
                                          <p:val>
                                            <p:strVal val="#ppt_y"/>
                                          </p:val>
                                        </p:tav>
                                      </p:tavLst>
                                    </p:anim>
                                  </p:childTnLst>
                                </p:cTn>
                              </p:par>
                              <p:par>
                                <p:cTn fill="hold" grpId="0" id="110" nodeType="withEffect" presetClass="entr" presetID="53" presetSubtype="0">
                                  <p:stCondLst>
                                    <p:cond delay="1000"/>
                                  </p:stCondLst>
                                  <p:childTnLst>
                                    <p:set>
                                      <p:cBhvr>
                                        <p:cTn dur="1" fill="hold" id="111">
                                          <p:stCondLst>
                                            <p:cond delay="0"/>
                                          </p:stCondLst>
                                        </p:cTn>
                                        <p:tgtEl>
                                          <p:spTgt spid="33"/>
                                        </p:tgtEl>
                                        <p:attrNameLst>
                                          <p:attrName>style.visibility</p:attrName>
                                        </p:attrNameLst>
                                      </p:cBhvr>
                                      <p:to>
                                        <p:strVal val="visible"/>
                                      </p:to>
                                    </p:set>
                                    <p:anim calcmode="lin" valueType="num">
                                      <p:cBhvr>
                                        <p:cTn dur="500" fill="hold" id="112"/>
                                        <p:tgtEl>
                                          <p:spTgt spid="33"/>
                                        </p:tgtEl>
                                        <p:attrNameLst>
                                          <p:attrName>ppt_w</p:attrName>
                                        </p:attrNameLst>
                                      </p:cBhvr>
                                      <p:tavLst>
                                        <p:tav tm="0">
                                          <p:val>
                                            <p:fltVal val="0"/>
                                          </p:val>
                                        </p:tav>
                                        <p:tav tm="100000">
                                          <p:val>
                                            <p:strVal val="#ppt_w"/>
                                          </p:val>
                                        </p:tav>
                                      </p:tavLst>
                                    </p:anim>
                                    <p:anim calcmode="lin" valueType="num">
                                      <p:cBhvr>
                                        <p:cTn dur="500" fill="hold" id="113"/>
                                        <p:tgtEl>
                                          <p:spTgt spid="33"/>
                                        </p:tgtEl>
                                        <p:attrNameLst>
                                          <p:attrName>ppt_h</p:attrName>
                                        </p:attrNameLst>
                                      </p:cBhvr>
                                      <p:tavLst>
                                        <p:tav tm="0">
                                          <p:val>
                                            <p:fltVal val="0"/>
                                          </p:val>
                                        </p:tav>
                                        <p:tav tm="100000">
                                          <p:val>
                                            <p:strVal val="#ppt_h"/>
                                          </p:val>
                                        </p:tav>
                                      </p:tavLst>
                                    </p:anim>
                                    <p:animEffect filter="fade" transition="in">
                                      <p:cBhvr>
                                        <p:cTn dur="500" id="114"/>
                                        <p:tgtEl>
                                          <p:spTgt spid="33"/>
                                        </p:tgtEl>
                                      </p:cBhvr>
                                    </p:animEffect>
                                    <p:anim calcmode="lin" valueType="num">
                                      <p:cBhvr>
                                        <p:cTn dur="500" fill="hold" id="115"/>
                                        <p:tgtEl>
                                          <p:spTgt spid="33"/>
                                        </p:tgtEl>
                                        <p:attrNameLst>
                                          <p:attrName>ppt_x</p:attrName>
                                        </p:attrNameLst>
                                      </p:cBhvr>
                                      <p:tavLst>
                                        <p:tav tm="0">
                                          <p:val>
                                            <p:fltVal val="0.5"/>
                                          </p:val>
                                        </p:tav>
                                        <p:tav tm="100000">
                                          <p:val>
                                            <p:strVal val="#ppt_x"/>
                                          </p:val>
                                        </p:tav>
                                      </p:tavLst>
                                    </p:anim>
                                    <p:anim calcmode="lin" valueType="num">
                                      <p:cBhvr>
                                        <p:cTn dur="500" fill="hold" id="116"/>
                                        <p:tgtEl>
                                          <p:spTgt spid="33"/>
                                        </p:tgtEl>
                                        <p:attrNameLst>
                                          <p:attrName>ppt_y</p:attrName>
                                        </p:attrNameLst>
                                      </p:cBhvr>
                                      <p:tavLst>
                                        <p:tav tm="0">
                                          <p:val>
                                            <p:fltVal val="0.5"/>
                                          </p:val>
                                        </p:tav>
                                        <p:tav tm="100000">
                                          <p:val>
                                            <p:strVal val="#ppt_y"/>
                                          </p:val>
                                        </p:tav>
                                      </p:tavLst>
                                    </p:anim>
                                  </p:childTnLst>
                                </p:cTn>
                              </p:par>
                              <p:par>
                                <p:cTn fill="hold" grpId="0" id="117" nodeType="withEffect" presetClass="entr" presetID="53" presetSubtype="0">
                                  <p:stCondLst>
                                    <p:cond delay="1000"/>
                                  </p:stCondLst>
                                  <p:childTnLst>
                                    <p:set>
                                      <p:cBhvr>
                                        <p:cTn dur="1" fill="hold" id="118">
                                          <p:stCondLst>
                                            <p:cond delay="0"/>
                                          </p:stCondLst>
                                        </p:cTn>
                                        <p:tgtEl>
                                          <p:spTgt spid="26"/>
                                        </p:tgtEl>
                                        <p:attrNameLst>
                                          <p:attrName>style.visibility</p:attrName>
                                        </p:attrNameLst>
                                      </p:cBhvr>
                                      <p:to>
                                        <p:strVal val="visible"/>
                                      </p:to>
                                    </p:set>
                                    <p:anim calcmode="lin" valueType="num">
                                      <p:cBhvr>
                                        <p:cTn dur="500" fill="hold" id="119"/>
                                        <p:tgtEl>
                                          <p:spTgt spid="26"/>
                                        </p:tgtEl>
                                        <p:attrNameLst>
                                          <p:attrName>ppt_w</p:attrName>
                                        </p:attrNameLst>
                                      </p:cBhvr>
                                      <p:tavLst>
                                        <p:tav tm="0">
                                          <p:val>
                                            <p:fltVal val="0"/>
                                          </p:val>
                                        </p:tav>
                                        <p:tav tm="100000">
                                          <p:val>
                                            <p:strVal val="#ppt_w"/>
                                          </p:val>
                                        </p:tav>
                                      </p:tavLst>
                                    </p:anim>
                                    <p:anim calcmode="lin" valueType="num">
                                      <p:cBhvr>
                                        <p:cTn dur="500" fill="hold" id="120"/>
                                        <p:tgtEl>
                                          <p:spTgt spid="26"/>
                                        </p:tgtEl>
                                        <p:attrNameLst>
                                          <p:attrName>ppt_h</p:attrName>
                                        </p:attrNameLst>
                                      </p:cBhvr>
                                      <p:tavLst>
                                        <p:tav tm="0">
                                          <p:val>
                                            <p:fltVal val="0"/>
                                          </p:val>
                                        </p:tav>
                                        <p:tav tm="100000">
                                          <p:val>
                                            <p:strVal val="#ppt_h"/>
                                          </p:val>
                                        </p:tav>
                                      </p:tavLst>
                                    </p:anim>
                                    <p:animEffect filter="fade" transition="in">
                                      <p:cBhvr>
                                        <p:cTn dur="500" id="121"/>
                                        <p:tgtEl>
                                          <p:spTgt spid="26"/>
                                        </p:tgtEl>
                                      </p:cBhvr>
                                    </p:animEffect>
                                    <p:anim calcmode="lin" valueType="num">
                                      <p:cBhvr>
                                        <p:cTn dur="500" fill="hold" id="122"/>
                                        <p:tgtEl>
                                          <p:spTgt spid="26"/>
                                        </p:tgtEl>
                                        <p:attrNameLst>
                                          <p:attrName>ppt_x</p:attrName>
                                        </p:attrNameLst>
                                      </p:cBhvr>
                                      <p:tavLst>
                                        <p:tav tm="0">
                                          <p:val>
                                            <p:fltVal val="0.5"/>
                                          </p:val>
                                        </p:tav>
                                        <p:tav tm="100000">
                                          <p:val>
                                            <p:strVal val="#ppt_x"/>
                                          </p:val>
                                        </p:tav>
                                      </p:tavLst>
                                    </p:anim>
                                    <p:anim calcmode="lin" valueType="num">
                                      <p:cBhvr>
                                        <p:cTn dur="500" fill="hold" id="123"/>
                                        <p:tgtEl>
                                          <p:spTgt spid="26"/>
                                        </p:tgtEl>
                                        <p:attrNameLst>
                                          <p:attrName>ppt_y</p:attrName>
                                        </p:attrNameLst>
                                      </p:cBhvr>
                                      <p:tavLst>
                                        <p:tav tm="0">
                                          <p:val>
                                            <p:fltVal val="0.5"/>
                                          </p:val>
                                        </p:tav>
                                        <p:tav tm="100000">
                                          <p:val>
                                            <p:strVal val="#ppt_y"/>
                                          </p:val>
                                        </p:tav>
                                      </p:tavLst>
                                    </p:anim>
                                  </p:childTnLst>
                                </p:cTn>
                              </p:par>
                              <p:par>
                                <p:cTn fill="hold" grpId="0" id="124" nodeType="withEffect" presetClass="entr" presetID="53" presetSubtype="0">
                                  <p:stCondLst>
                                    <p:cond delay="1000"/>
                                  </p:stCondLst>
                                  <p:childTnLst>
                                    <p:set>
                                      <p:cBhvr>
                                        <p:cTn dur="1" fill="hold" id="125">
                                          <p:stCondLst>
                                            <p:cond delay="0"/>
                                          </p:stCondLst>
                                        </p:cTn>
                                        <p:tgtEl>
                                          <p:spTgt spid="54"/>
                                        </p:tgtEl>
                                        <p:attrNameLst>
                                          <p:attrName>style.visibility</p:attrName>
                                        </p:attrNameLst>
                                      </p:cBhvr>
                                      <p:to>
                                        <p:strVal val="visible"/>
                                      </p:to>
                                    </p:set>
                                    <p:anim calcmode="lin" valueType="num">
                                      <p:cBhvr>
                                        <p:cTn dur="500" fill="hold" id="126"/>
                                        <p:tgtEl>
                                          <p:spTgt spid="54"/>
                                        </p:tgtEl>
                                        <p:attrNameLst>
                                          <p:attrName>ppt_w</p:attrName>
                                        </p:attrNameLst>
                                      </p:cBhvr>
                                      <p:tavLst>
                                        <p:tav tm="0">
                                          <p:val>
                                            <p:fltVal val="0"/>
                                          </p:val>
                                        </p:tav>
                                        <p:tav tm="100000">
                                          <p:val>
                                            <p:strVal val="#ppt_w"/>
                                          </p:val>
                                        </p:tav>
                                      </p:tavLst>
                                    </p:anim>
                                    <p:anim calcmode="lin" valueType="num">
                                      <p:cBhvr>
                                        <p:cTn dur="500" fill="hold" id="127"/>
                                        <p:tgtEl>
                                          <p:spTgt spid="54"/>
                                        </p:tgtEl>
                                        <p:attrNameLst>
                                          <p:attrName>ppt_h</p:attrName>
                                        </p:attrNameLst>
                                      </p:cBhvr>
                                      <p:tavLst>
                                        <p:tav tm="0">
                                          <p:val>
                                            <p:fltVal val="0"/>
                                          </p:val>
                                        </p:tav>
                                        <p:tav tm="100000">
                                          <p:val>
                                            <p:strVal val="#ppt_h"/>
                                          </p:val>
                                        </p:tav>
                                      </p:tavLst>
                                    </p:anim>
                                    <p:animEffect filter="fade" transition="in">
                                      <p:cBhvr>
                                        <p:cTn dur="500" id="128"/>
                                        <p:tgtEl>
                                          <p:spTgt spid="54"/>
                                        </p:tgtEl>
                                      </p:cBhvr>
                                    </p:animEffect>
                                    <p:anim calcmode="lin" valueType="num">
                                      <p:cBhvr>
                                        <p:cTn dur="500" fill="hold" id="129"/>
                                        <p:tgtEl>
                                          <p:spTgt spid="54"/>
                                        </p:tgtEl>
                                        <p:attrNameLst>
                                          <p:attrName>ppt_x</p:attrName>
                                        </p:attrNameLst>
                                      </p:cBhvr>
                                      <p:tavLst>
                                        <p:tav tm="0">
                                          <p:val>
                                            <p:fltVal val="0.5"/>
                                          </p:val>
                                        </p:tav>
                                        <p:tav tm="100000">
                                          <p:val>
                                            <p:strVal val="#ppt_x"/>
                                          </p:val>
                                        </p:tav>
                                      </p:tavLst>
                                    </p:anim>
                                    <p:anim calcmode="lin" valueType="num">
                                      <p:cBhvr>
                                        <p:cTn dur="500" fill="hold" id="130"/>
                                        <p:tgtEl>
                                          <p:spTgt spid="54"/>
                                        </p:tgtEl>
                                        <p:attrNameLst>
                                          <p:attrName>ppt_y</p:attrName>
                                        </p:attrNameLst>
                                      </p:cBhvr>
                                      <p:tavLst>
                                        <p:tav tm="0">
                                          <p:val>
                                            <p:fltVal val="0.5"/>
                                          </p:val>
                                        </p:tav>
                                        <p:tav tm="100000">
                                          <p:val>
                                            <p:strVal val="#ppt_y"/>
                                          </p:val>
                                        </p:tav>
                                      </p:tavLst>
                                    </p:anim>
                                  </p:childTnLst>
                                </p:cTn>
                              </p:par>
                            </p:childTnLst>
                          </p:cTn>
                        </p:par>
                        <p:par>
                          <p:cTn fill="hold" id="131" nodeType="afterGroup">
                            <p:stCondLst>
                              <p:cond delay="1500"/>
                            </p:stCondLst>
                            <p:childTnLst>
                              <p:par>
                                <p:cTn fill="hold" grpId="0" id="132" nodeType="afterEffect" presetClass="entr" presetID="22" presetSubtype="8">
                                  <p:stCondLst>
                                    <p:cond delay="0"/>
                                  </p:stCondLst>
                                  <p:childTnLst>
                                    <p:set>
                                      <p:cBhvr>
                                        <p:cTn dur="1" fill="hold" id="133">
                                          <p:stCondLst>
                                            <p:cond delay="0"/>
                                          </p:stCondLst>
                                        </p:cTn>
                                        <p:tgtEl>
                                          <p:spTgt spid="29"/>
                                        </p:tgtEl>
                                        <p:attrNameLst>
                                          <p:attrName>style.visibility</p:attrName>
                                        </p:attrNameLst>
                                      </p:cBhvr>
                                      <p:to>
                                        <p:strVal val="visible"/>
                                      </p:to>
                                    </p:set>
                                    <p:animEffect filter="wipe(left)" transition="in">
                                      <p:cBhvr>
                                        <p:cTn dur="500" id="134"/>
                                        <p:tgtEl>
                                          <p:spTgt spid="29"/>
                                        </p:tgtEl>
                                      </p:cBhvr>
                                    </p:animEffect>
                                  </p:childTnLst>
                                </p:cTn>
                              </p:par>
                              <p:par>
                                <p:cTn fill="hold" grpId="0" id="135" nodeType="withEffect" presetClass="entr" presetID="22" presetSubtype="8">
                                  <p:stCondLst>
                                    <p:cond delay="0"/>
                                  </p:stCondLst>
                                  <p:childTnLst>
                                    <p:set>
                                      <p:cBhvr>
                                        <p:cTn dur="1" fill="hold" id="136">
                                          <p:stCondLst>
                                            <p:cond delay="0"/>
                                          </p:stCondLst>
                                        </p:cTn>
                                        <p:tgtEl>
                                          <p:spTgt spid="37"/>
                                        </p:tgtEl>
                                        <p:attrNameLst>
                                          <p:attrName>style.visibility</p:attrName>
                                        </p:attrNameLst>
                                      </p:cBhvr>
                                      <p:to>
                                        <p:strVal val="visible"/>
                                      </p:to>
                                    </p:set>
                                    <p:animEffect filter="wipe(left)" transition="in">
                                      <p:cBhvr>
                                        <p:cTn dur="500" id="137"/>
                                        <p:tgtEl>
                                          <p:spTgt spid="37"/>
                                        </p:tgtEl>
                                      </p:cBhvr>
                                    </p:animEffect>
                                  </p:childTnLst>
                                </p:cTn>
                              </p:par>
                              <p:par>
                                <p:cTn fill="hold" grpId="0" id="138" nodeType="withEffect" presetClass="entr" presetID="22" presetSubtype="8">
                                  <p:stCondLst>
                                    <p:cond delay="200"/>
                                  </p:stCondLst>
                                  <p:childTnLst>
                                    <p:set>
                                      <p:cBhvr>
                                        <p:cTn dur="1" fill="hold" id="139">
                                          <p:stCondLst>
                                            <p:cond delay="0"/>
                                          </p:stCondLst>
                                        </p:cTn>
                                        <p:tgtEl>
                                          <p:spTgt spid="60"/>
                                        </p:tgtEl>
                                        <p:attrNameLst>
                                          <p:attrName>style.visibility</p:attrName>
                                        </p:attrNameLst>
                                      </p:cBhvr>
                                      <p:to>
                                        <p:strVal val="visible"/>
                                      </p:to>
                                    </p:set>
                                    <p:animEffect filter="wipe(left)" transition="in">
                                      <p:cBhvr>
                                        <p:cTn dur="500" id="140"/>
                                        <p:tgtEl>
                                          <p:spTgt spid="60"/>
                                        </p:tgtEl>
                                      </p:cBhvr>
                                    </p:animEffect>
                                  </p:childTnLst>
                                </p:cTn>
                              </p:par>
                              <p:par>
                                <p:cTn fill="hold" grpId="0" id="141" nodeType="withEffect" presetClass="entr" presetID="22" presetSubtype="8">
                                  <p:stCondLst>
                                    <p:cond delay="200"/>
                                  </p:stCondLst>
                                  <p:childTnLst>
                                    <p:set>
                                      <p:cBhvr>
                                        <p:cTn dur="1" fill="hold" id="142">
                                          <p:stCondLst>
                                            <p:cond delay="0"/>
                                          </p:stCondLst>
                                        </p:cTn>
                                        <p:tgtEl>
                                          <p:spTgt spid="59"/>
                                        </p:tgtEl>
                                        <p:attrNameLst>
                                          <p:attrName>style.visibility</p:attrName>
                                        </p:attrNameLst>
                                      </p:cBhvr>
                                      <p:to>
                                        <p:strVal val="visible"/>
                                      </p:to>
                                    </p:set>
                                    <p:animEffect filter="wipe(left)" transition="in">
                                      <p:cBhvr>
                                        <p:cTn dur="500" id="143"/>
                                        <p:tgtEl>
                                          <p:spTgt spid="59"/>
                                        </p:tgtEl>
                                      </p:cBhvr>
                                    </p:animEffect>
                                  </p:childTnLst>
                                </p:cTn>
                              </p:par>
                              <p:par>
                                <p:cTn fill="hold" grpId="0" id="144" nodeType="withEffect" presetClass="entr" presetID="22" presetSubtype="8">
                                  <p:stCondLst>
                                    <p:cond delay="400"/>
                                  </p:stCondLst>
                                  <p:childTnLst>
                                    <p:set>
                                      <p:cBhvr>
                                        <p:cTn dur="1" fill="hold" id="145">
                                          <p:stCondLst>
                                            <p:cond delay="0"/>
                                          </p:stCondLst>
                                        </p:cTn>
                                        <p:tgtEl>
                                          <p:spTgt spid="62"/>
                                        </p:tgtEl>
                                        <p:attrNameLst>
                                          <p:attrName>style.visibility</p:attrName>
                                        </p:attrNameLst>
                                      </p:cBhvr>
                                      <p:to>
                                        <p:strVal val="visible"/>
                                      </p:to>
                                    </p:set>
                                    <p:animEffect filter="wipe(left)" transition="in">
                                      <p:cBhvr>
                                        <p:cTn dur="500" id="146"/>
                                        <p:tgtEl>
                                          <p:spTgt spid="62"/>
                                        </p:tgtEl>
                                      </p:cBhvr>
                                    </p:animEffect>
                                  </p:childTnLst>
                                </p:cTn>
                              </p:par>
                              <p:par>
                                <p:cTn fill="hold" grpId="0" id="147" nodeType="withEffect" presetClass="entr" presetID="22" presetSubtype="8">
                                  <p:stCondLst>
                                    <p:cond delay="400"/>
                                  </p:stCondLst>
                                  <p:childTnLst>
                                    <p:set>
                                      <p:cBhvr>
                                        <p:cTn dur="1" fill="hold" id="148">
                                          <p:stCondLst>
                                            <p:cond delay="0"/>
                                          </p:stCondLst>
                                        </p:cTn>
                                        <p:tgtEl>
                                          <p:spTgt spid="61"/>
                                        </p:tgtEl>
                                        <p:attrNameLst>
                                          <p:attrName>style.visibility</p:attrName>
                                        </p:attrNameLst>
                                      </p:cBhvr>
                                      <p:to>
                                        <p:strVal val="visible"/>
                                      </p:to>
                                    </p:set>
                                    <p:animEffect filter="wipe(left)" transition="in">
                                      <p:cBhvr>
                                        <p:cTn dur="500" id="149"/>
                                        <p:tgtEl>
                                          <p:spTgt spid="61"/>
                                        </p:tgtEl>
                                      </p:cBhvr>
                                    </p:animEffect>
                                  </p:childTnLst>
                                </p:cTn>
                              </p:par>
                              <p:par>
                                <p:cTn fill="hold" grpId="0" id="150" nodeType="withEffect" presetClass="entr" presetID="22" presetSubtype="2">
                                  <p:stCondLst>
                                    <p:cond delay="600"/>
                                  </p:stCondLst>
                                  <p:childTnLst>
                                    <p:set>
                                      <p:cBhvr>
                                        <p:cTn dur="1" fill="hold" id="151">
                                          <p:stCondLst>
                                            <p:cond delay="0"/>
                                          </p:stCondLst>
                                        </p:cTn>
                                        <p:tgtEl>
                                          <p:spTgt spid="68"/>
                                        </p:tgtEl>
                                        <p:attrNameLst>
                                          <p:attrName>style.visibility</p:attrName>
                                        </p:attrNameLst>
                                      </p:cBhvr>
                                      <p:to>
                                        <p:strVal val="visible"/>
                                      </p:to>
                                    </p:set>
                                    <p:animEffect filter="wipe(right)" transition="in">
                                      <p:cBhvr>
                                        <p:cTn dur="500" id="152"/>
                                        <p:tgtEl>
                                          <p:spTgt spid="68"/>
                                        </p:tgtEl>
                                      </p:cBhvr>
                                    </p:animEffect>
                                  </p:childTnLst>
                                </p:cTn>
                              </p:par>
                              <p:par>
                                <p:cTn fill="hold" grpId="0" id="153" nodeType="withEffect" presetClass="entr" presetID="22" presetSubtype="2">
                                  <p:stCondLst>
                                    <p:cond delay="600"/>
                                  </p:stCondLst>
                                  <p:childTnLst>
                                    <p:set>
                                      <p:cBhvr>
                                        <p:cTn dur="1" fill="hold" id="154">
                                          <p:stCondLst>
                                            <p:cond delay="0"/>
                                          </p:stCondLst>
                                        </p:cTn>
                                        <p:tgtEl>
                                          <p:spTgt spid="67"/>
                                        </p:tgtEl>
                                        <p:attrNameLst>
                                          <p:attrName>style.visibility</p:attrName>
                                        </p:attrNameLst>
                                      </p:cBhvr>
                                      <p:to>
                                        <p:strVal val="visible"/>
                                      </p:to>
                                    </p:set>
                                    <p:animEffect filter="wipe(right)" transition="in">
                                      <p:cBhvr>
                                        <p:cTn dur="500" id="155"/>
                                        <p:tgtEl>
                                          <p:spTgt spid="67"/>
                                        </p:tgtEl>
                                      </p:cBhvr>
                                    </p:animEffect>
                                  </p:childTnLst>
                                </p:cTn>
                              </p:par>
                              <p:par>
                                <p:cTn fill="hold" grpId="0" id="156" nodeType="withEffect" presetClass="entr" presetID="22" presetSubtype="2">
                                  <p:stCondLst>
                                    <p:cond delay="800"/>
                                  </p:stCondLst>
                                  <p:childTnLst>
                                    <p:set>
                                      <p:cBhvr>
                                        <p:cTn dur="1" fill="hold" id="157">
                                          <p:stCondLst>
                                            <p:cond delay="0"/>
                                          </p:stCondLst>
                                        </p:cTn>
                                        <p:tgtEl>
                                          <p:spTgt spid="66"/>
                                        </p:tgtEl>
                                        <p:attrNameLst>
                                          <p:attrName>style.visibility</p:attrName>
                                        </p:attrNameLst>
                                      </p:cBhvr>
                                      <p:to>
                                        <p:strVal val="visible"/>
                                      </p:to>
                                    </p:set>
                                    <p:animEffect filter="wipe(right)" transition="in">
                                      <p:cBhvr>
                                        <p:cTn dur="500" id="158"/>
                                        <p:tgtEl>
                                          <p:spTgt spid="66"/>
                                        </p:tgtEl>
                                      </p:cBhvr>
                                    </p:animEffect>
                                  </p:childTnLst>
                                </p:cTn>
                              </p:par>
                              <p:par>
                                <p:cTn fill="hold" grpId="0" id="159" nodeType="withEffect" presetClass="entr" presetID="22" presetSubtype="2">
                                  <p:stCondLst>
                                    <p:cond delay="800"/>
                                  </p:stCondLst>
                                  <p:childTnLst>
                                    <p:set>
                                      <p:cBhvr>
                                        <p:cTn dur="1" fill="hold" id="160">
                                          <p:stCondLst>
                                            <p:cond delay="0"/>
                                          </p:stCondLst>
                                        </p:cTn>
                                        <p:tgtEl>
                                          <p:spTgt spid="65"/>
                                        </p:tgtEl>
                                        <p:attrNameLst>
                                          <p:attrName>style.visibility</p:attrName>
                                        </p:attrNameLst>
                                      </p:cBhvr>
                                      <p:to>
                                        <p:strVal val="visible"/>
                                      </p:to>
                                    </p:set>
                                    <p:animEffect filter="wipe(right)" transition="in">
                                      <p:cBhvr>
                                        <p:cTn dur="500" id="161"/>
                                        <p:tgtEl>
                                          <p:spTgt spid="65"/>
                                        </p:tgtEl>
                                      </p:cBhvr>
                                    </p:animEffect>
                                  </p:childTnLst>
                                </p:cTn>
                              </p:par>
                              <p:par>
                                <p:cTn fill="hold" grpId="0" id="162" nodeType="withEffect" presetClass="entr" presetID="22" presetSubtype="2">
                                  <p:stCondLst>
                                    <p:cond delay="1000"/>
                                  </p:stCondLst>
                                  <p:childTnLst>
                                    <p:set>
                                      <p:cBhvr>
                                        <p:cTn dur="1" fill="hold" id="163">
                                          <p:stCondLst>
                                            <p:cond delay="0"/>
                                          </p:stCondLst>
                                        </p:cTn>
                                        <p:tgtEl>
                                          <p:spTgt spid="64"/>
                                        </p:tgtEl>
                                        <p:attrNameLst>
                                          <p:attrName>style.visibility</p:attrName>
                                        </p:attrNameLst>
                                      </p:cBhvr>
                                      <p:to>
                                        <p:strVal val="visible"/>
                                      </p:to>
                                    </p:set>
                                    <p:animEffect filter="wipe(right)" transition="in">
                                      <p:cBhvr>
                                        <p:cTn dur="500" id="164"/>
                                        <p:tgtEl>
                                          <p:spTgt spid="64"/>
                                        </p:tgtEl>
                                      </p:cBhvr>
                                    </p:animEffect>
                                  </p:childTnLst>
                                </p:cTn>
                              </p:par>
                              <p:par>
                                <p:cTn fill="hold" grpId="0" id="165" nodeType="withEffect" presetClass="entr" presetID="22" presetSubtype="2">
                                  <p:stCondLst>
                                    <p:cond delay="1000"/>
                                  </p:stCondLst>
                                  <p:childTnLst>
                                    <p:set>
                                      <p:cBhvr>
                                        <p:cTn dur="1" fill="hold" id="166">
                                          <p:stCondLst>
                                            <p:cond delay="0"/>
                                          </p:stCondLst>
                                        </p:cTn>
                                        <p:tgtEl>
                                          <p:spTgt spid="63"/>
                                        </p:tgtEl>
                                        <p:attrNameLst>
                                          <p:attrName>style.visibility</p:attrName>
                                        </p:attrNameLst>
                                      </p:cBhvr>
                                      <p:to>
                                        <p:strVal val="visible"/>
                                      </p:to>
                                    </p:set>
                                    <p:animEffect filter="wipe(right)" transition="in">
                                      <p:cBhvr>
                                        <p:cTn dur="500" id="167"/>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1"/>
      <p:bldP grpId="0" spid="32"/>
      <p:bldP grpId="0" spid="33"/>
      <p:bldP grpId="0" spid="34"/>
      <p:bldP grpId="0" spid="35"/>
      <p:bldP grpId="0" spid="36"/>
      <p:bldP grpId="0" spid="49"/>
      <p:bldP grpId="0" spid="50"/>
      <p:bldP grpId="0" spid="51"/>
      <p:bldP grpId="0" spid="52"/>
      <p:bldP grpId="0" spid="53"/>
      <p:bldP grpId="0" spid="54"/>
      <p:bldP grpId="0" spid="23"/>
      <p:bldP grpId="0" spid="25"/>
      <p:bldP grpId="0" spid="26"/>
      <p:bldP grpId="0" spid="29"/>
      <p:bldP grpId="0" spid="59"/>
      <p:bldP grpId="0" spid="60"/>
      <p:bldP grpId="0" spid="61"/>
      <p:bldP grpId="0" spid="62"/>
      <p:bldP grpId="0" spid="63"/>
      <p:bldP grpId="0" spid="64"/>
      <p:bldP grpId="0" spid="65"/>
      <p:bldP grpId="0" spid="66"/>
      <p:bldP grpId="0" spid="67"/>
      <p:bldP grpId="0" spid="68"/>
      <p:bldP grpId="0" spid="70"/>
      <p:bldP grpId="0" spid="71"/>
      <p:bldP grpId="0" spid="7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矩形 12"/>
          <p:cNvSpPr/>
          <p:nvPr/>
        </p:nvSpPr>
        <p:spPr>
          <a:xfrm rot="16200000">
            <a:off x="3863218" y="2934766"/>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4" name="圆角矩形 13"/>
          <p:cNvSpPr/>
          <p:nvPr/>
        </p:nvSpPr>
        <p:spPr>
          <a:xfrm rot="16200000">
            <a:off x="3863218" y="5586526"/>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5" name="圆角矩形 14"/>
          <p:cNvSpPr/>
          <p:nvPr/>
        </p:nvSpPr>
        <p:spPr>
          <a:xfrm rot="10800000">
            <a:off x="2506858" y="4260645"/>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6" name="圆角矩形 15"/>
          <p:cNvSpPr/>
          <p:nvPr/>
        </p:nvSpPr>
        <p:spPr>
          <a:xfrm rot="10800000">
            <a:off x="5158618" y="4260645"/>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7" name="圆角矩形 16"/>
          <p:cNvSpPr/>
          <p:nvPr/>
        </p:nvSpPr>
        <p:spPr>
          <a:xfrm rot="2700000">
            <a:off x="4771328" y="5259143"/>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8" name="圆角矩形 17"/>
          <p:cNvSpPr/>
          <p:nvPr/>
        </p:nvSpPr>
        <p:spPr>
          <a:xfrm rot="2700000">
            <a:off x="2896250" y="3384065"/>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5" name="圆角矩形 24"/>
          <p:cNvSpPr/>
          <p:nvPr/>
        </p:nvSpPr>
        <p:spPr>
          <a:xfrm flipH="1" rot="18900000">
            <a:off x="2986639" y="5234787"/>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8" name="圆角矩形 27"/>
          <p:cNvSpPr/>
          <p:nvPr/>
        </p:nvSpPr>
        <p:spPr>
          <a:xfrm flipH="1" rot="18900000">
            <a:off x="4817979" y="3354771"/>
            <a:ext cx="1167476" cy="1317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0" name="任意多边形 29"/>
          <p:cNvSpPr/>
          <p:nvPr/>
        </p:nvSpPr>
        <p:spPr>
          <a:xfrm>
            <a:off x="3858916" y="3737803"/>
            <a:ext cx="600891" cy="120178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1" name="任意多边形 30"/>
          <p:cNvSpPr/>
          <p:nvPr/>
        </p:nvSpPr>
        <p:spPr>
          <a:xfrm flipH="1">
            <a:off x="4431852" y="3737803"/>
            <a:ext cx="600891" cy="120178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2" name="任意多边形 31"/>
          <p:cNvSpPr/>
          <p:nvPr/>
        </p:nvSpPr>
        <p:spPr>
          <a:xfrm>
            <a:off x="4104697" y="3989438"/>
            <a:ext cx="349256" cy="69851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3" name="任意多边形 32"/>
          <p:cNvSpPr/>
          <p:nvPr/>
        </p:nvSpPr>
        <p:spPr>
          <a:xfrm flipH="1">
            <a:off x="4437705" y="3989438"/>
            <a:ext cx="349256" cy="69851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4" name="文本框 9"/>
          <p:cNvSpPr txBox="1"/>
          <p:nvPr/>
        </p:nvSpPr>
        <p:spPr>
          <a:xfrm>
            <a:off x="8104801" y="2757881"/>
            <a:ext cx="4821070" cy="1132000"/>
          </a:xfrm>
          <a:prstGeom prst="rect">
            <a:avLst/>
          </a:prstGeom>
          <a:noFill/>
        </p:spPr>
        <p:txBody>
          <a:bodyPr bIns="63080" lIns="126160" rIns="126160" rtlCol="0" tIns="63080" wrap="square">
            <a:spAutoFit/>
          </a:bodyPr>
          <a:lstStyle/>
          <a:p>
            <a:pPr lvl="1" marL="0"/>
            <a:r>
              <a:rPr altLang="en-US" b="1" lang="zh-CN" spc="552" sz="6600">
                <a:solidFill>
                  <a:schemeClr val="bg2"/>
                </a:solidFill>
                <a:latin charset="-122" pitchFamily="34" typeface="微软雅黑"/>
                <a:ea charset="-122" pitchFamily="34" typeface="微软雅黑"/>
              </a:rPr>
              <a:t>我们怎么做</a:t>
            </a:r>
          </a:p>
        </p:txBody>
      </p:sp>
      <p:sp>
        <p:nvSpPr>
          <p:cNvPr id="35" name="Freeform 5"/>
          <p:cNvSpPr/>
          <p:nvPr/>
        </p:nvSpPr>
        <p:spPr bwMode="auto">
          <a:xfrm>
            <a:off x="2556719" y="2633977"/>
            <a:ext cx="3620466" cy="321023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2"/>
          </a:solidFill>
          <a:ln cap="flat" w="9525">
            <a:noFill/>
            <a:prstDash val="solid"/>
            <a:miter lim="800000"/>
          </a:ln>
          <a:extLst/>
        </p:spPr>
        <p:txBody>
          <a:bodyPr anchor="t" anchorCtr="0" bIns="84107" compatLnSpc="1" lIns="168213" numCol="1" rIns="168213" tIns="84107" vert="horz" wrap="square">
            <a:prstTxWarp prst="textNoShape">
              <a:avLst/>
            </a:prstTxWarp>
          </a:bodyPr>
          <a:lstStyle/>
          <a:p>
            <a:endParaRPr altLang="en-US" lang="zh-CN">
              <a:solidFill>
                <a:schemeClr val="bg2"/>
              </a:solidFill>
            </a:endParaRPr>
          </a:p>
        </p:txBody>
      </p:sp>
      <p:sp>
        <p:nvSpPr>
          <p:cNvPr id="36" name="文本框 9"/>
          <p:cNvSpPr txBox="1"/>
          <p:nvPr/>
        </p:nvSpPr>
        <p:spPr>
          <a:xfrm>
            <a:off x="8333146" y="4104680"/>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产品概述</a:t>
            </a:r>
          </a:p>
        </p:txBody>
      </p:sp>
      <p:sp>
        <p:nvSpPr>
          <p:cNvPr id="37" name="文本框 9"/>
          <p:cNvSpPr txBox="1"/>
          <p:nvPr/>
        </p:nvSpPr>
        <p:spPr>
          <a:xfrm>
            <a:off x="8333144" y="4512857"/>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产品形式</a:t>
            </a:r>
          </a:p>
        </p:txBody>
      </p:sp>
      <p:sp>
        <p:nvSpPr>
          <p:cNvPr id="38" name="文本框 9"/>
          <p:cNvSpPr txBox="1"/>
          <p:nvPr/>
        </p:nvSpPr>
        <p:spPr>
          <a:xfrm>
            <a:off x="8333146" y="4921033"/>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网络营销方案</a:t>
            </a:r>
          </a:p>
        </p:txBody>
      </p:sp>
      <p:sp>
        <p:nvSpPr>
          <p:cNvPr id="39" name="文本框 9"/>
          <p:cNvSpPr txBox="1"/>
          <p:nvPr/>
        </p:nvSpPr>
        <p:spPr>
          <a:xfrm>
            <a:off x="10743680" y="4104680"/>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底面推广计划</a:t>
            </a:r>
          </a:p>
        </p:txBody>
      </p:sp>
      <p:sp>
        <p:nvSpPr>
          <p:cNvPr id="40" name="文本框 9"/>
          <p:cNvSpPr txBox="1"/>
          <p:nvPr/>
        </p:nvSpPr>
        <p:spPr>
          <a:xfrm>
            <a:off x="10743680" y="4515824"/>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代理推广</a:t>
            </a:r>
          </a:p>
        </p:txBody>
      </p:sp>
      <p:sp>
        <p:nvSpPr>
          <p:cNvPr id="41" name="文本框 9"/>
          <p:cNvSpPr txBox="1"/>
          <p:nvPr/>
        </p:nvSpPr>
        <p:spPr>
          <a:xfrm>
            <a:off x="10743680" y="4909001"/>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利润分析</a:t>
            </a:r>
          </a:p>
        </p:txBody>
      </p:sp>
      <p:sp>
        <p:nvSpPr>
          <p:cNvPr id="42" name="KSO_Shape"/>
          <p:cNvSpPr/>
          <p:nvPr/>
        </p:nvSpPr>
        <p:spPr bwMode="auto">
          <a:xfrm>
            <a:off x="3670571" y="3503109"/>
            <a:ext cx="1392762" cy="1356015"/>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3"/>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chemeClr val="bg2"/>
              </a:solidFill>
              <a:ea charset="-122" pitchFamily="2" typeface="宋体"/>
            </a:endParaRPr>
          </a:p>
        </p:txBody>
      </p:sp>
      <p:cxnSp>
        <p:nvCxnSpPr>
          <p:cNvPr id="43" name="直接连接符 42"/>
          <p:cNvCxnSpPr/>
          <p:nvPr/>
        </p:nvCxnSpPr>
        <p:spPr>
          <a:xfrm flipH="1">
            <a:off x="7901096" y="2654045"/>
            <a:ext cx="0" cy="346849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Freeform 6"/>
          <p:cNvSpPr/>
          <p:nvPr/>
        </p:nvSpPr>
        <p:spPr bwMode="auto">
          <a:xfrm>
            <a:off x="6424162" y="2757881"/>
            <a:ext cx="1311254" cy="1776261"/>
          </a:xfrm>
          <a:custGeom>
            <a:gdLst>
              <a:gd fmla="*/ 0 w 517" name="T0"/>
              <a:gd fmla="*/ 523 h 700" name="T1"/>
              <a:gd fmla="*/ 153 w 517" name="T2"/>
              <a:gd fmla="*/ 489 h 700" name="T3"/>
              <a:gd fmla="*/ 266 w 517" name="T4"/>
              <a:gd fmla="*/ 590 h 700" name="T5"/>
              <a:gd fmla="*/ 364 w 517" name="T6"/>
              <a:gd fmla="*/ 492 h 700" name="T7"/>
              <a:gd fmla="*/ 217 w 517" name="T8"/>
              <a:gd fmla="*/ 397 h 700" name="T9"/>
              <a:gd fmla="*/ 156 w 517" name="T10"/>
              <a:gd fmla="*/ 397 h 700" name="T11"/>
              <a:gd fmla="*/ 156 w 517" name="T12"/>
              <a:gd fmla="*/ 284 h 700" name="T13"/>
              <a:gd fmla="*/ 214 w 517" name="T14"/>
              <a:gd fmla="*/ 284 h 700" name="T15"/>
              <a:gd fmla="*/ 349 w 517" name="T16"/>
              <a:gd fmla="*/ 195 h 700" name="T17"/>
              <a:gd fmla="*/ 263 w 517" name="T18"/>
              <a:gd fmla="*/ 110 h 700" name="T19"/>
              <a:gd fmla="*/ 156 w 517" name="T20"/>
              <a:gd fmla="*/ 208 h 700" name="T21"/>
              <a:gd fmla="*/ 12 w 517" name="T22"/>
              <a:gd fmla="*/ 180 h 700" name="T23"/>
              <a:gd fmla="*/ 275 w 517" name="T24"/>
              <a:gd fmla="*/ 0 h 700" name="T25"/>
              <a:gd fmla="*/ 502 w 517" name="T26"/>
              <a:gd fmla="*/ 174 h 700" name="T27"/>
              <a:gd fmla="*/ 358 w 517" name="T28"/>
              <a:gd fmla="*/ 336 h 700" name="T29"/>
              <a:gd fmla="*/ 517 w 517" name="T30"/>
              <a:gd fmla="*/ 501 h 700" name="T31"/>
              <a:gd fmla="*/ 257 w 517" name="T32"/>
              <a:gd fmla="*/ 694 h 700" name="T33"/>
              <a:gd fmla="*/ 0 w 517" name="T34"/>
              <a:gd fmla="*/ 523 h 70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0" w="517">
                <a:moveTo>
                  <a:pt x="0" y="523"/>
                </a:moveTo>
                <a:cubicBezTo>
                  <a:pt x="153" y="489"/>
                  <a:pt x="153" y="489"/>
                  <a:pt x="153" y="489"/>
                </a:cubicBezTo>
                <a:cubicBezTo>
                  <a:pt x="165" y="556"/>
                  <a:pt x="203" y="590"/>
                  <a:pt x="266" y="590"/>
                </a:cubicBezTo>
                <a:cubicBezTo>
                  <a:pt x="329" y="588"/>
                  <a:pt x="362" y="555"/>
                  <a:pt x="364" y="492"/>
                </a:cubicBezTo>
                <a:cubicBezTo>
                  <a:pt x="364" y="429"/>
                  <a:pt x="315" y="397"/>
                  <a:pt x="217" y="397"/>
                </a:cubicBezTo>
                <a:cubicBezTo>
                  <a:pt x="156" y="397"/>
                  <a:pt x="156" y="397"/>
                  <a:pt x="156" y="397"/>
                </a:cubicBezTo>
                <a:cubicBezTo>
                  <a:pt x="156" y="284"/>
                  <a:pt x="156" y="284"/>
                  <a:pt x="156" y="284"/>
                </a:cubicBezTo>
                <a:cubicBezTo>
                  <a:pt x="214" y="284"/>
                  <a:pt x="214" y="284"/>
                  <a:pt x="214" y="284"/>
                </a:cubicBezTo>
                <a:cubicBezTo>
                  <a:pt x="304" y="284"/>
                  <a:pt x="349" y="254"/>
                  <a:pt x="349" y="195"/>
                </a:cubicBezTo>
                <a:cubicBezTo>
                  <a:pt x="347" y="138"/>
                  <a:pt x="318" y="110"/>
                  <a:pt x="263" y="110"/>
                </a:cubicBezTo>
                <a:cubicBezTo>
                  <a:pt x="206" y="114"/>
                  <a:pt x="170" y="146"/>
                  <a:pt x="156" y="208"/>
                </a:cubicBezTo>
                <a:cubicBezTo>
                  <a:pt x="12" y="180"/>
                  <a:pt x="12" y="180"/>
                  <a:pt x="12" y="180"/>
                </a:cubicBezTo>
                <a:cubicBezTo>
                  <a:pt x="43" y="62"/>
                  <a:pt x="131" y="2"/>
                  <a:pt x="275" y="0"/>
                </a:cubicBezTo>
                <a:cubicBezTo>
                  <a:pt x="416" y="4"/>
                  <a:pt x="492" y="62"/>
                  <a:pt x="502" y="174"/>
                </a:cubicBezTo>
                <a:cubicBezTo>
                  <a:pt x="504" y="258"/>
                  <a:pt x="456" y="312"/>
                  <a:pt x="358" y="336"/>
                </a:cubicBezTo>
                <a:cubicBezTo>
                  <a:pt x="456" y="352"/>
                  <a:pt x="509" y="407"/>
                  <a:pt x="517" y="501"/>
                </a:cubicBezTo>
                <a:cubicBezTo>
                  <a:pt x="509" y="626"/>
                  <a:pt x="422" y="690"/>
                  <a:pt x="257" y="694"/>
                </a:cubicBezTo>
                <a:cubicBezTo>
                  <a:pt x="118" y="700"/>
                  <a:pt x="33" y="643"/>
                  <a:pt x="0" y="523"/>
                </a:cubicBezTo>
                <a:close/>
              </a:path>
            </a:pathLst>
          </a:custGeom>
          <a:solidFill>
            <a:schemeClr val="bg2"/>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bg2"/>
              </a:solidFill>
            </a:endParaRPr>
          </a:p>
        </p:txBody>
      </p:sp>
    </p:spTree>
    <p:extLst>
      <p:ext uri="{BB962C8B-B14F-4D97-AF65-F5344CB8AC3E}">
        <p14:creationId val="1394410300"/>
      </p:ext>
    </p:extLst>
  </p:cSld>
  <p:clrMapOvr>
    <a:masterClrMapping/>
  </p:clrMapOvr>
  <mc:AlternateContent>
    <mc:Choice Requires="p14">
      <p:transition p14:dur="1600" spd="slow">
        <p14:prism dir="u"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28"/>
                                        </p:tgtEl>
                                        <p:attrNameLst>
                                          <p:attrName>style.visibility</p:attrName>
                                        </p:attrNameLst>
                                      </p:cBhvr>
                                      <p:to>
                                        <p:strVal val="visible"/>
                                      </p:to>
                                    </p:set>
                                    <p:animEffect filter="wipe(down)" transition="in">
                                      <p:cBhvr>
                                        <p:cTn dur="300" id="7"/>
                                        <p:tgtEl>
                                          <p:spTgt spid="28"/>
                                        </p:tgtEl>
                                      </p:cBhvr>
                                    </p:animEffect>
                                  </p:childTnLst>
                                </p:cTn>
                              </p:par>
                              <p:par>
                                <p:cTn fill="hold" grpId="1" id="8" nodeType="withEffect" presetClass="exit" presetID="22" presetSubtype="4">
                                  <p:stCondLst>
                                    <p:cond delay="200"/>
                                  </p:stCondLst>
                                  <p:childTnLst>
                                    <p:animEffect filter="wipe(down)" transition="out">
                                      <p:cBhvr>
                                        <p:cTn dur="300" id="9"/>
                                        <p:tgtEl>
                                          <p:spTgt spid="28"/>
                                        </p:tgtEl>
                                      </p:cBhvr>
                                    </p:animEffect>
                                    <p:set>
                                      <p:cBhvr>
                                        <p:cTn dur="1" fill="hold" id="10">
                                          <p:stCondLst>
                                            <p:cond delay="299"/>
                                          </p:stCondLst>
                                        </p:cTn>
                                        <p:tgtEl>
                                          <p:spTgt spid="28"/>
                                        </p:tgtEl>
                                        <p:attrNameLst>
                                          <p:attrName>style.visibility</p:attrName>
                                        </p:attrNameLst>
                                      </p:cBhvr>
                                      <p:to>
                                        <p:strVal val="hidden"/>
                                      </p:to>
                                    </p:set>
                                  </p:childTnLst>
                                </p:cTn>
                              </p:par>
                              <p:par>
                                <p:cTn accel="50000" decel="50000" fill="hold" grpId="2" id="11" nodeType="withEffect" presetClass="path" presetID="64" presetSubtype="0">
                                  <p:stCondLst>
                                    <p:cond delay="0"/>
                                  </p:stCondLst>
                                  <p:childTnLst>
                                    <p:animMotion origin="layout" path="M 3.0394E-06 -4.76513E-07 L 0.05497 -0.09632" pathEditMode="relative" ptsTypes="AA" rAng="0">
                                      <p:cBhvr>
                                        <p:cTn dur="600" fill="hold" id="12"/>
                                        <p:tgtEl>
                                          <p:spTgt spid="28"/>
                                        </p:tgtEl>
                                        <p:attrNameLst>
                                          <p:attrName>ppt_x</p:attrName>
                                          <p:attrName>ppt_y</p:attrName>
                                        </p:attrNameLst>
                                      </p:cBhvr>
                                      <p:rCtr x="2749" y="-4816"/>
                                    </p:animMotion>
                                  </p:childTnLst>
                                </p:cTn>
                              </p:par>
                              <p:par>
                                <p:cTn fill="hold" grpId="0" id="13" nodeType="withEffect" presetClass="entr" presetID="22" presetSubtype="8">
                                  <p:stCondLst>
                                    <p:cond delay="0"/>
                                  </p:stCondLst>
                                  <p:childTnLst>
                                    <p:set>
                                      <p:cBhvr>
                                        <p:cTn dur="1" fill="hold" id="14">
                                          <p:stCondLst>
                                            <p:cond delay="0"/>
                                          </p:stCondLst>
                                        </p:cTn>
                                        <p:tgtEl>
                                          <p:spTgt spid="16"/>
                                        </p:tgtEl>
                                        <p:attrNameLst>
                                          <p:attrName>style.visibility</p:attrName>
                                        </p:attrNameLst>
                                      </p:cBhvr>
                                      <p:to>
                                        <p:strVal val="visible"/>
                                      </p:to>
                                    </p:set>
                                    <p:animEffect filter="wipe(left)" transition="in">
                                      <p:cBhvr>
                                        <p:cTn dur="300" id="15"/>
                                        <p:tgtEl>
                                          <p:spTgt spid="16"/>
                                        </p:tgtEl>
                                      </p:cBhvr>
                                    </p:animEffect>
                                  </p:childTnLst>
                                </p:cTn>
                              </p:par>
                              <p:par>
                                <p:cTn fill="hold" grpId="1" id="16" nodeType="withEffect" presetClass="exit" presetID="22" presetSubtype="8">
                                  <p:stCondLst>
                                    <p:cond delay="200"/>
                                  </p:stCondLst>
                                  <p:childTnLst>
                                    <p:animEffect filter="wipe(left)" transition="out">
                                      <p:cBhvr>
                                        <p:cTn dur="300" id="17"/>
                                        <p:tgtEl>
                                          <p:spTgt spid="16"/>
                                        </p:tgtEl>
                                      </p:cBhvr>
                                    </p:animEffect>
                                    <p:set>
                                      <p:cBhvr>
                                        <p:cTn dur="1" fill="hold" id="18">
                                          <p:stCondLst>
                                            <p:cond delay="299"/>
                                          </p:stCondLst>
                                        </p:cTn>
                                        <p:tgtEl>
                                          <p:spTgt spid="16"/>
                                        </p:tgtEl>
                                        <p:attrNameLst>
                                          <p:attrName>style.visibility</p:attrName>
                                        </p:attrNameLst>
                                      </p:cBhvr>
                                      <p:to>
                                        <p:strVal val="hidden"/>
                                      </p:to>
                                    </p:set>
                                  </p:childTnLst>
                                </p:cTn>
                              </p:par>
                              <p:par>
                                <p:cTn accel="50000" decel="50000" fill="hold" grpId="2" id="19" nodeType="withEffect" presetClass="path" presetID="64" presetSubtype="0">
                                  <p:stCondLst>
                                    <p:cond delay="0"/>
                                  </p:stCondLst>
                                  <p:childTnLst>
                                    <p:animMotion origin="layout" path="M -2.98311E-06 -6.39308E-07 L 0.05967 0.00068" pathEditMode="relative" ptsTypes="AA" rAng="0">
                                      <p:cBhvr>
                                        <p:cTn dur="600" fill="hold" id="20"/>
                                        <p:tgtEl>
                                          <p:spTgt spid="16"/>
                                        </p:tgtEl>
                                        <p:attrNameLst>
                                          <p:attrName>ppt_x</p:attrName>
                                          <p:attrName>ppt_y</p:attrName>
                                        </p:attrNameLst>
                                      </p:cBhvr>
                                      <p:rCtr x="2983" y="34"/>
                                    </p:animMotion>
                                  </p:childTnLst>
                                </p:cTn>
                              </p:par>
                              <p:par>
                                <p:cTn fill="hold" grpId="0" id="21" nodeType="withEffect" presetClass="entr" presetID="22" presetSubtype="1">
                                  <p:stCondLst>
                                    <p:cond delay="0"/>
                                  </p:stCondLst>
                                  <p:childTnLst>
                                    <p:set>
                                      <p:cBhvr>
                                        <p:cTn dur="1" fill="hold" id="22">
                                          <p:stCondLst>
                                            <p:cond delay="0"/>
                                          </p:stCondLst>
                                        </p:cTn>
                                        <p:tgtEl>
                                          <p:spTgt spid="17"/>
                                        </p:tgtEl>
                                        <p:attrNameLst>
                                          <p:attrName>style.visibility</p:attrName>
                                        </p:attrNameLst>
                                      </p:cBhvr>
                                      <p:to>
                                        <p:strVal val="visible"/>
                                      </p:to>
                                    </p:set>
                                    <p:animEffect filter="wipe(up)" transition="in">
                                      <p:cBhvr>
                                        <p:cTn dur="300" id="23"/>
                                        <p:tgtEl>
                                          <p:spTgt spid="17"/>
                                        </p:tgtEl>
                                      </p:cBhvr>
                                    </p:animEffect>
                                  </p:childTnLst>
                                </p:cTn>
                              </p:par>
                              <p:par>
                                <p:cTn fill="hold" grpId="1" id="24" nodeType="withEffect" presetClass="exit" presetID="22" presetSubtype="1">
                                  <p:stCondLst>
                                    <p:cond delay="200"/>
                                  </p:stCondLst>
                                  <p:childTnLst>
                                    <p:animEffect filter="wipe(up)" transition="out">
                                      <p:cBhvr>
                                        <p:cTn dur="300" id="25"/>
                                        <p:tgtEl>
                                          <p:spTgt spid="17"/>
                                        </p:tgtEl>
                                      </p:cBhvr>
                                    </p:animEffect>
                                    <p:set>
                                      <p:cBhvr>
                                        <p:cTn dur="1" fill="hold" id="26">
                                          <p:stCondLst>
                                            <p:cond delay="299"/>
                                          </p:stCondLst>
                                        </p:cTn>
                                        <p:tgtEl>
                                          <p:spTgt spid="17"/>
                                        </p:tgtEl>
                                        <p:attrNameLst>
                                          <p:attrName>style.visibility</p:attrName>
                                        </p:attrNameLst>
                                      </p:cBhvr>
                                      <p:to>
                                        <p:strVal val="hidden"/>
                                      </p:to>
                                    </p:set>
                                  </p:childTnLst>
                                </p:cTn>
                              </p:par>
                              <p:par>
                                <p:cTn accel="50000" decel="50000" fill="hold" grpId="2" id="27" nodeType="withEffect" presetClass="path" presetID="64" presetSubtype="0">
                                  <p:stCondLst>
                                    <p:cond delay="0"/>
                                  </p:stCondLst>
                                  <p:childTnLst>
                                    <p:animMotion origin="layout" path="M -3.6773E-06 4.95506E-06 L 0.038 0.06918" pathEditMode="relative" ptsTypes="AA" rAng="0">
                                      <p:cBhvr>
                                        <p:cTn dur="600" fill="hold" id="28"/>
                                        <p:tgtEl>
                                          <p:spTgt spid="17"/>
                                        </p:tgtEl>
                                        <p:attrNameLst>
                                          <p:attrName>ppt_x</p:attrName>
                                          <p:attrName>ppt_y</p:attrName>
                                        </p:attrNameLst>
                                      </p:cBhvr>
                                      <p:rCtr x="1895" y="3459"/>
                                    </p:animMotion>
                                  </p:childTnLst>
                                </p:cTn>
                              </p:par>
                              <p:par>
                                <p:cTn fill="hold" grpId="0" id="29" nodeType="withEffect" presetClass="entr" presetID="22" presetSubtype="1">
                                  <p:stCondLst>
                                    <p:cond delay="0"/>
                                  </p:stCondLst>
                                  <p:childTnLst>
                                    <p:set>
                                      <p:cBhvr>
                                        <p:cTn dur="1" fill="hold" id="30">
                                          <p:stCondLst>
                                            <p:cond delay="0"/>
                                          </p:stCondLst>
                                        </p:cTn>
                                        <p:tgtEl>
                                          <p:spTgt spid="14"/>
                                        </p:tgtEl>
                                        <p:attrNameLst>
                                          <p:attrName>style.visibility</p:attrName>
                                        </p:attrNameLst>
                                      </p:cBhvr>
                                      <p:to>
                                        <p:strVal val="visible"/>
                                      </p:to>
                                    </p:set>
                                    <p:animEffect filter="wipe(up)" transition="in">
                                      <p:cBhvr>
                                        <p:cTn dur="300" id="31"/>
                                        <p:tgtEl>
                                          <p:spTgt spid="14"/>
                                        </p:tgtEl>
                                      </p:cBhvr>
                                    </p:animEffect>
                                  </p:childTnLst>
                                </p:cTn>
                              </p:par>
                              <p:par>
                                <p:cTn fill="hold" grpId="1" id="32" nodeType="withEffect" presetClass="exit" presetID="22" presetSubtype="1">
                                  <p:stCondLst>
                                    <p:cond delay="200"/>
                                  </p:stCondLst>
                                  <p:childTnLst>
                                    <p:animEffect filter="wipe(up)" transition="out">
                                      <p:cBhvr>
                                        <p:cTn dur="300" id="33"/>
                                        <p:tgtEl>
                                          <p:spTgt spid="14"/>
                                        </p:tgtEl>
                                      </p:cBhvr>
                                    </p:animEffect>
                                    <p:set>
                                      <p:cBhvr>
                                        <p:cTn dur="1" fill="hold" id="34">
                                          <p:stCondLst>
                                            <p:cond delay="299"/>
                                          </p:stCondLst>
                                        </p:cTn>
                                        <p:tgtEl>
                                          <p:spTgt spid="14"/>
                                        </p:tgtEl>
                                        <p:attrNameLst>
                                          <p:attrName>style.visibility</p:attrName>
                                        </p:attrNameLst>
                                      </p:cBhvr>
                                      <p:to>
                                        <p:strVal val="hidden"/>
                                      </p:to>
                                    </p:set>
                                  </p:childTnLst>
                                </p:cTn>
                              </p:par>
                              <p:par>
                                <p:cTn accel="50000" decel="50000" fill="hold" grpId="2" id="35" nodeType="withEffect" presetClass="path" presetID="64" presetSubtype="0">
                                  <p:stCondLst>
                                    <p:cond delay="0"/>
                                  </p:stCondLst>
                                  <p:childTnLst>
                                    <p:animMotion origin="layout" path="M 4.85929E-06 1.93827E-06 L 0.00028 0.10225" pathEditMode="relative" ptsTypes="AA" rAng="0">
                                      <p:cBhvr>
                                        <p:cTn dur="600" fill="hold" id="36"/>
                                        <p:tgtEl>
                                          <p:spTgt spid="14"/>
                                        </p:tgtEl>
                                        <p:attrNameLst>
                                          <p:attrName>ppt_x</p:attrName>
                                          <p:attrName>ppt_y</p:attrName>
                                        </p:attrNameLst>
                                      </p:cBhvr>
                                      <p:rCtr x="9" y="5104"/>
                                    </p:animMotion>
                                  </p:childTnLst>
                                </p:cTn>
                              </p:par>
                              <p:par>
                                <p:cTn fill="hold" grpId="0" id="37" nodeType="withEffect" presetClass="entr" presetID="22" presetSubtype="1">
                                  <p:stCondLst>
                                    <p:cond delay="0"/>
                                  </p:stCondLst>
                                  <p:childTnLst>
                                    <p:set>
                                      <p:cBhvr>
                                        <p:cTn dur="1" fill="hold" id="38">
                                          <p:stCondLst>
                                            <p:cond delay="0"/>
                                          </p:stCondLst>
                                        </p:cTn>
                                        <p:tgtEl>
                                          <p:spTgt spid="25"/>
                                        </p:tgtEl>
                                        <p:attrNameLst>
                                          <p:attrName>style.visibility</p:attrName>
                                        </p:attrNameLst>
                                      </p:cBhvr>
                                      <p:to>
                                        <p:strVal val="visible"/>
                                      </p:to>
                                    </p:set>
                                    <p:animEffect filter="wipe(up)" transition="in">
                                      <p:cBhvr>
                                        <p:cTn dur="300" id="39"/>
                                        <p:tgtEl>
                                          <p:spTgt spid="25"/>
                                        </p:tgtEl>
                                      </p:cBhvr>
                                    </p:animEffect>
                                  </p:childTnLst>
                                </p:cTn>
                              </p:par>
                              <p:par>
                                <p:cTn fill="hold" grpId="1" id="40" nodeType="withEffect" presetClass="exit" presetID="22" presetSubtype="1">
                                  <p:stCondLst>
                                    <p:cond delay="200"/>
                                  </p:stCondLst>
                                  <p:childTnLst>
                                    <p:animEffect filter="wipe(up)" transition="out">
                                      <p:cBhvr>
                                        <p:cTn dur="300" id="41"/>
                                        <p:tgtEl>
                                          <p:spTgt spid="25"/>
                                        </p:tgtEl>
                                      </p:cBhvr>
                                    </p:animEffect>
                                    <p:set>
                                      <p:cBhvr>
                                        <p:cTn dur="1" fill="hold" id="42">
                                          <p:stCondLst>
                                            <p:cond delay="299"/>
                                          </p:stCondLst>
                                        </p:cTn>
                                        <p:tgtEl>
                                          <p:spTgt spid="25"/>
                                        </p:tgtEl>
                                        <p:attrNameLst>
                                          <p:attrName>style.visibility</p:attrName>
                                        </p:attrNameLst>
                                      </p:cBhvr>
                                      <p:to>
                                        <p:strVal val="hidden"/>
                                      </p:to>
                                    </p:set>
                                  </p:childTnLst>
                                </p:cTn>
                              </p:par>
                              <p:par>
                                <p:cTn accel="50000" decel="50000" fill="hold" grpId="2" id="43" nodeType="withEffect" presetClass="path" presetID="64" presetSubtype="0">
                                  <p:stCondLst>
                                    <p:cond delay="0"/>
                                  </p:stCondLst>
                                  <p:childTnLst>
                                    <p:animMotion origin="layout" path="M 1.03189E-06 -1.37867E-06 L -0.03893 0.06953" pathEditMode="relative" ptsTypes="AA" rAng="0">
                                      <p:cBhvr>
                                        <p:cTn dur="600" fill="hold" id="44"/>
                                        <p:tgtEl>
                                          <p:spTgt spid="25"/>
                                        </p:tgtEl>
                                        <p:attrNameLst>
                                          <p:attrName>ppt_x</p:attrName>
                                          <p:attrName>ppt_y</p:attrName>
                                        </p:attrNameLst>
                                      </p:cBhvr>
                                      <p:rCtr x="-1951" y="3476"/>
                                    </p:animMotion>
                                  </p:childTnLst>
                                </p:cTn>
                              </p:par>
                              <p:par>
                                <p:cTn fill="hold" grpId="0" id="45" nodeType="withEffect" presetClass="entr" presetID="22" presetSubtype="2">
                                  <p:stCondLst>
                                    <p:cond delay="0"/>
                                  </p:stCondLst>
                                  <p:childTnLst>
                                    <p:set>
                                      <p:cBhvr>
                                        <p:cTn dur="1" fill="hold" id="46">
                                          <p:stCondLst>
                                            <p:cond delay="0"/>
                                          </p:stCondLst>
                                        </p:cTn>
                                        <p:tgtEl>
                                          <p:spTgt spid="15"/>
                                        </p:tgtEl>
                                        <p:attrNameLst>
                                          <p:attrName>style.visibility</p:attrName>
                                        </p:attrNameLst>
                                      </p:cBhvr>
                                      <p:to>
                                        <p:strVal val="visible"/>
                                      </p:to>
                                    </p:set>
                                    <p:animEffect filter="wipe(right)" transition="in">
                                      <p:cBhvr>
                                        <p:cTn dur="300" id="47"/>
                                        <p:tgtEl>
                                          <p:spTgt spid="15"/>
                                        </p:tgtEl>
                                      </p:cBhvr>
                                    </p:animEffect>
                                  </p:childTnLst>
                                </p:cTn>
                              </p:par>
                              <p:par>
                                <p:cTn fill="hold" grpId="1" id="48" nodeType="withEffect" presetClass="exit" presetID="22" presetSubtype="2">
                                  <p:stCondLst>
                                    <p:cond delay="200"/>
                                  </p:stCondLst>
                                  <p:childTnLst>
                                    <p:animEffect filter="wipe(right)" transition="out">
                                      <p:cBhvr>
                                        <p:cTn dur="300" id="49"/>
                                        <p:tgtEl>
                                          <p:spTgt spid="15"/>
                                        </p:tgtEl>
                                      </p:cBhvr>
                                    </p:animEffect>
                                    <p:set>
                                      <p:cBhvr>
                                        <p:cTn dur="1" fill="hold" id="50">
                                          <p:stCondLst>
                                            <p:cond delay="299"/>
                                          </p:stCondLst>
                                        </p:cTn>
                                        <p:tgtEl>
                                          <p:spTgt spid="15"/>
                                        </p:tgtEl>
                                        <p:attrNameLst>
                                          <p:attrName>style.visibility</p:attrName>
                                        </p:attrNameLst>
                                      </p:cBhvr>
                                      <p:to>
                                        <p:strVal val="hidden"/>
                                      </p:to>
                                    </p:set>
                                  </p:childTnLst>
                                </p:cTn>
                              </p:par>
                              <p:par>
                                <p:cTn accel="50000" decel="50000" fill="hold" grpId="2" id="51" nodeType="withEffect" presetClass="path" presetID="64" presetSubtype="0">
                                  <p:stCondLst>
                                    <p:cond delay="0"/>
                                  </p:stCondLst>
                                  <p:childTnLst>
                                    <p:animMotion origin="layout" path="M 1.23827E-06 -6.39308E-07 L -0.05469 0.00119" pathEditMode="relative" ptsTypes="AA" rAng="0">
                                      <p:cBhvr>
                                        <p:cTn dur="600" fill="hold" id="52"/>
                                        <p:tgtEl>
                                          <p:spTgt spid="15"/>
                                        </p:tgtEl>
                                        <p:attrNameLst>
                                          <p:attrName>ppt_x</p:attrName>
                                          <p:attrName>ppt_y</p:attrName>
                                        </p:attrNameLst>
                                      </p:cBhvr>
                                      <p:rCtr x="-2739" y="51"/>
                                    </p:animMotion>
                                  </p:childTnLst>
                                </p:cTn>
                              </p:par>
                              <p:par>
                                <p:cTn fill="hold" grpId="0" id="53" nodeType="withEffect" presetClass="entr" presetID="22" presetSubtype="4">
                                  <p:stCondLst>
                                    <p:cond delay="0"/>
                                  </p:stCondLst>
                                  <p:childTnLst>
                                    <p:set>
                                      <p:cBhvr>
                                        <p:cTn dur="1" fill="hold" id="54">
                                          <p:stCondLst>
                                            <p:cond delay="0"/>
                                          </p:stCondLst>
                                        </p:cTn>
                                        <p:tgtEl>
                                          <p:spTgt spid="18"/>
                                        </p:tgtEl>
                                        <p:attrNameLst>
                                          <p:attrName>style.visibility</p:attrName>
                                        </p:attrNameLst>
                                      </p:cBhvr>
                                      <p:to>
                                        <p:strVal val="visible"/>
                                      </p:to>
                                    </p:set>
                                    <p:animEffect filter="wipe(down)" transition="in">
                                      <p:cBhvr>
                                        <p:cTn dur="300" id="55"/>
                                        <p:tgtEl>
                                          <p:spTgt spid="18"/>
                                        </p:tgtEl>
                                      </p:cBhvr>
                                    </p:animEffect>
                                  </p:childTnLst>
                                </p:cTn>
                              </p:par>
                              <p:par>
                                <p:cTn fill="hold" grpId="1" id="56" nodeType="withEffect" presetClass="exit" presetID="22" presetSubtype="4">
                                  <p:stCondLst>
                                    <p:cond delay="200"/>
                                  </p:stCondLst>
                                  <p:childTnLst>
                                    <p:animEffect filter="wipe(down)" transition="out">
                                      <p:cBhvr>
                                        <p:cTn dur="300" id="57"/>
                                        <p:tgtEl>
                                          <p:spTgt spid="18"/>
                                        </p:tgtEl>
                                      </p:cBhvr>
                                    </p:animEffect>
                                    <p:set>
                                      <p:cBhvr>
                                        <p:cTn dur="1" fill="hold" id="58">
                                          <p:stCondLst>
                                            <p:cond delay="299"/>
                                          </p:stCondLst>
                                        </p:cTn>
                                        <p:tgtEl>
                                          <p:spTgt spid="18"/>
                                        </p:tgtEl>
                                        <p:attrNameLst>
                                          <p:attrName>style.visibility</p:attrName>
                                        </p:attrNameLst>
                                      </p:cBhvr>
                                      <p:to>
                                        <p:strVal val="hidden"/>
                                      </p:to>
                                    </p:set>
                                  </p:childTnLst>
                                </p:cTn>
                              </p:par>
                              <p:par>
                                <p:cTn accel="50000" decel="50000" fill="hold" grpId="2" id="59" nodeType="withEffect" presetClass="path" presetID="64" presetSubtype="0">
                                  <p:stCondLst>
                                    <p:cond delay="0"/>
                                  </p:stCondLst>
                                  <p:childTnLst>
                                    <p:animMotion origin="layout" path="M -1.87617E-06 -3.72054E-06 L -0.04137 -0.07037" pathEditMode="relative" ptsTypes="AA" rAng="0">
                                      <p:cBhvr>
                                        <p:cTn dur="600" fill="hold" id="60"/>
                                        <p:tgtEl>
                                          <p:spTgt spid="18"/>
                                        </p:tgtEl>
                                        <p:attrNameLst>
                                          <p:attrName>ppt_x</p:attrName>
                                          <p:attrName>ppt_y</p:attrName>
                                        </p:attrNameLst>
                                      </p:cBhvr>
                                      <p:rCtr x="-2073" y="-3527"/>
                                    </p:animMotion>
                                  </p:childTnLst>
                                </p:cTn>
                              </p:par>
                              <p:par>
                                <p:cTn fill="hold" grpId="0" id="61" nodeType="withEffect" presetClass="entr" presetID="22" presetSubtype="4">
                                  <p:stCondLst>
                                    <p:cond delay="0"/>
                                  </p:stCondLst>
                                  <p:childTnLst>
                                    <p:set>
                                      <p:cBhvr>
                                        <p:cTn dur="1" fill="hold" id="62">
                                          <p:stCondLst>
                                            <p:cond delay="0"/>
                                          </p:stCondLst>
                                        </p:cTn>
                                        <p:tgtEl>
                                          <p:spTgt spid="13"/>
                                        </p:tgtEl>
                                        <p:attrNameLst>
                                          <p:attrName>style.visibility</p:attrName>
                                        </p:attrNameLst>
                                      </p:cBhvr>
                                      <p:to>
                                        <p:strVal val="visible"/>
                                      </p:to>
                                    </p:set>
                                    <p:animEffect filter="wipe(down)" transition="in">
                                      <p:cBhvr>
                                        <p:cTn dur="300" id="63"/>
                                        <p:tgtEl>
                                          <p:spTgt spid="13"/>
                                        </p:tgtEl>
                                      </p:cBhvr>
                                    </p:animEffect>
                                  </p:childTnLst>
                                </p:cTn>
                              </p:par>
                              <p:par>
                                <p:cTn fill="hold" grpId="1" id="64" nodeType="withEffect" presetClass="exit" presetID="22" presetSubtype="4">
                                  <p:stCondLst>
                                    <p:cond delay="200"/>
                                  </p:stCondLst>
                                  <p:childTnLst>
                                    <p:animEffect filter="wipe(down)" transition="out">
                                      <p:cBhvr>
                                        <p:cTn dur="300" id="65"/>
                                        <p:tgtEl>
                                          <p:spTgt spid="13"/>
                                        </p:tgtEl>
                                      </p:cBhvr>
                                    </p:animEffect>
                                    <p:set>
                                      <p:cBhvr>
                                        <p:cTn dur="1" fill="hold" id="66">
                                          <p:stCondLst>
                                            <p:cond delay="299"/>
                                          </p:stCondLst>
                                        </p:cTn>
                                        <p:tgtEl>
                                          <p:spTgt spid="13"/>
                                        </p:tgtEl>
                                        <p:attrNameLst>
                                          <p:attrName>style.visibility</p:attrName>
                                        </p:attrNameLst>
                                      </p:cBhvr>
                                      <p:to>
                                        <p:strVal val="hidden"/>
                                      </p:to>
                                    </p:set>
                                  </p:childTnLst>
                                </p:cTn>
                              </p:par>
                              <p:par>
                                <p:cTn accel="50000" decel="50000" fill="hold" grpId="2" id="67" nodeType="withEffect" presetClass="path" presetID="64" presetSubtype="0">
                                  <p:stCondLst>
                                    <p:cond delay="0"/>
                                  </p:stCondLst>
                                  <p:childTnLst>
                                    <p:animMotion origin="layout" path="M 4.85929E-06 -3.21689E-06 L 0.00028 -0.10904" pathEditMode="relative" ptsTypes="AA" rAng="0">
                                      <p:cBhvr>
                                        <p:cTn dur="600" fill="hold" id="68"/>
                                        <p:tgtEl>
                                          <p:spTgt spid="13"/>
                                        </p:tgtEl>
                                        <p:attrNameLst>
                                          <p:attrName>ppt_x</p:attrName>
                                          <p:attrName>ppt_y</p:attrName>
                                        </p:attrNameLst>
                                      </p:cBhvr>
                                      <p:rCtr x="9" y="-5460"/>
                                    </p:animMotion>
                                  </p:childTnLst>
                                </p:cTn>
                              </p:par>
                              <p:par>
                                <p:cTn fill="hold" grpId="0" id="69" nodeType="withEffect" presetClass="entr" presetID="22" presetSubtype="4">
                                  <p:stCondLst>
                                    <p:cond delay="0"/>
                                  </p:stCondLst>
                                  <p:childTnLst>
                                    <p:set>
                                      <p:cBhvr>
                                        <p:cTn dur="1" fill="hold" id="70">
                                          <p:stCondLst>
                                            <p:cond delay="0"/>
                                          </p:stCondLst>
                                        </p:cTn>
                                        <p:tgtEl>
                                          <p:spTgt spid="31"/>
                                        </p:tgtEl>
                                        <p:attrNameLst>
                                          <p:attrName>style.visibility</p:attrName>
                                        </p:attrNameLst>
                                      </p:cBhvr>
                                      <p:to>
                                        <p:strVal val="visible"/>
                                      </p:to>
                                    </p:set>
                                    <p:animEffect filter="wipe(down)" transition="in">
                                      <p:cBhvr>
                                        <p:cTn dur="300" id="71"/>
                                        <p:tgtEl>
                                          <p:spTgt spid="31"/>
                                        </p:tgtEl>
                                      </p:cBhvr>
                                    </p:animEffect>
                                  </p:childTnLst>
                                </p:cTn>
                              </p:par>
                              <p:par>
                                <p:cTn fill="hold" grpId="1" id="72" nodeType="withEffect" presetClass="exit" presetID="22" presetSubtype="4">
                                  <p:stCondLst>
                                    <p:cond delay="200"/>
                                  </p:stCondLst>
                                  <p:childTnLst>
                                    <p:animEffect filter="wipe(down)" transition="out">
                                      <p:cBhvr>
                                        <p:cTn dur="300" id="73"/>
                                        <p:tgtEl>
                                          <p:spTgt spid="31"/>
                                        </p:tgtEl>
                                      </p:cBhvr>
                                    </p:animEffect>
                                    <p:set>
                                      <p:cBhvr>
                                        <p:cTn dur="1" fill="hold" id="74">
                                          <p:stCondLst>
                                            <p:cond delay="299"/>
                                          </p:stCondLst>
                                        </p:cTn>
                                        <p:tgtEl>
                                          <p:spTgt spid="31"/>
                                        </p:tgtEl>
                                        <p:attrNameLst>
                                          <p:attrName>style.visibility</p:attrName>
                                        </p:attrNameLst>
                                      </p:cBhvr>
                                      <p:to>
                                        <p:strVal val="hidden"/>
                                      </p:to>
                                    </p:set>
                                  </p:childTnLst>
                                </p:cTn>
                              </p:par>
                              <p:par>
                                <p:cTn fill="hold" grpId="0" id="75" nodeType="withEffect" presetClass="entr" presetID="22" presetSubtype="1">
                                  <p:stCondLst>
                                    <p:cond delay="200"/>
                                  </p:stCondLst>
                                  <p:childTnLst>
                                    <p:set>
                                      <p:cBhvr>
                                        <p:cTn dur="1" fill="hold" id="76">
                                          <p:stCondLst>
                                            <p:cond delay="0"/>
                                          </p:stCondLst>
                                        </p:cTn>
                                        <p:tgtEl>
                                          <p:spTgt spid="30"/>
                                        </p:tgtEl>
                                        <p:attrNameLst>
                                          <p:attrName>style.visibility</p:attrName>
                                        </p:attrNameLst>
                                      </p:cBhvr>
                                      <p:to>
                                        <p:strVal val="visible"/>
                                      </p:to>
                                    </p:set>
                                    <p:animEffect filter="wipe(up)" transition="in">
                                      <p:cBhvr>
                                        <p:cTn dur="300" id="77"/>
                                        <p:tgtEl>
                                          <p:spTgt spid="30"/>
                                        </p:tgtEl>
                                      </p:cBhvr>
                                    </p:animEffect>
                                  </p:childTnLst>
                                </p:cTn>
                              </p:par>
                              <p:par>
                                <p:cTn fill="hold" grpId="1" id="78" nodeType="withEffect" presetClass="exit" presetID="22" presetSubtype="1">
                                  <p:stCondLst>
                                    <p:cond delay="400"/>
                                  </p:stCondLst>
                                  <p:childTnLst>
                                    <p:animEffect filter="wipe(up)" transition="out">
                                      <p:cBhvr>
                                        <p:cTn dur="300" id="79"/>
                                        <p:tgtEl>
                                          <p:spTgt spid="30"/>
                                        </p:tgtEl>
                                      </p:cBhvr>
                                    </p:animEffect>
                                    <p:set>
                                      <p:cBhvr>
                                        <p:cTn dur="1" fill="hold" id="80">
                                          <p:stCondLst>
                                            <p:cond delay="299"/>
                                          </p:stCondLst>
                                        </p:cTn>
                                        <p:tgtEl>
                                          <p:spTgt spid="30"/>
                                        </p:tgtEl>
                                        <p:attrNameLst>
                                          <p:attrName>style.visibility</p:attrName>
                                        </p:attrNameLst>
                                      </p:cBhvr>
                                      <p:to>
                                        <p:strVal val="hidden"/>
                                      </p:to>
                                    </p:set>
                                  </p:childTnLst>
                                </p:cTn>
                              </p:par>
                              <p:par>
                                <p:cTn fill="hold" grpId="0" id="81" nodeType="withEffect" presetClass="entr" presetID="22" presetSubtype="4">
                                  <p:stCondLst>
                                    <p:cond delay="100"/>
                                  </p:stCondLst>
                                  <p:childTnLst>
                                    <p:set>
                                      <p:cBhvr>
                                        <p:cTn dur="1" fill="hold" id="82">
                                          <p:stCondLst>
                                            <p:cond delay="0"/>
                                          </p:stCondLst>
                                        </p:cTn>
                                        <p:tgtEl>
                                          <p:spTgt spid="33"/>
                                        </p:tgtEl>
                                        <p:attrNameLst>
                                          <p:attrName>style.visibility</p:attrName>
                                        </p:attrNameLst>
                                      </p:cBhvr>
                                      <p:to>
                                        <p:strVal val="visible"/>
                                      </p:to>
                                    </p:set>
                                    <p:animEffect filter="wipe(down)" transition="in">
                                      <p:cBhvr>
                                        <p:cTn dur="300" id="83"/>
                                        <p:tgtEl>
                                          <p:spTgt spid="33"/>
                                        </p:tgtEl>
                                      </p:cBhvr>
                                    </p:animEffect>
                                  </p:childTnLst>
                                </p:cTn>
                              </p:par>
                              <p:par>
                                <p:cTn fill="hold" grpId="1" id="84" nodeType="withEffect" presetClass="exit" presetID="22" presetSubtype="4">
                                  <p:stCondLst>
                                    <p:cond delay="300"/>
                                  </p:stCondLst>
                                  <p:childTnLst>
                                    <p:animEffect filter="wipe(down)" transition="out">
                                      <p:cBhvr>
                                        <p:cTn dur="300" id="85"/>
                                        <p:tgtEl>
                                          <p:spTgt spid="33"/>
                                        </p:tgtEl>
                                      </p:cBhvr>
                                    </p:animEffect>
                                    <p:set>
                                      <p:cBhvr>
                                        <p:cTn dur="1" fill="hold" id="86">
                                          <p:stCondLst>
                                            <p:cond delay="299"/>
                                          </p:stCondLst>
                                        </p:cTn>
                                        <p:tgtEl>
                                          <p:spTgt spid="33"/>
                                        </p:tgtEl>
                                        <p:attrNameLst>
                                          <p:attrName>style.visibility</p:attrName>
                                        </p:attrNameLst>
                                      </p:cBhvr>
                                      <p:to>
                                        <p:strVal val="hidden"/>
                                      </p:to>
                                    </p:set>
                                  </p:childTnLst>
                                </p:cTn>
                              </p:par>
                              <p:par>
                                <p:cTn fill="hold" grpId="0" id="87" nodeType="withEffect" presetClass="entr" presetID="22" presetSubtype="1">
                                  <p:stCondLst>
                                    <p:cond delay="300"/>
                                  </p:stCondLst>
                                  <p:childTnLst>
                                    <p:set>
                                      <p:cBhvr>
                                        <p:cTn dur="1" fill="hold" id="88">
                                          <p:stCondLst>
                                            <p:cond delay="0"/>
                                          </p:stCondLst>
                                        </p:cTn>
                                        <p:tgtEl>
                                          <p:spTgt spid="32"/>
                                        </p:tgtEl>
                                        <p:attrNameLst>
                                          <p:attrName>style.visibility</p:attrName>
                                        </p:attrNameLst>
                                      </p:cBhvr>
                                      <p:to>
                                        <p:strVal val="visible"/>
                                      </p:to>
                                    </p:set>
                                    <p:animEffect filter="wipe(up)" transition="in">
                                      <p:cBhvr>
                                        <p:cTn dur="300" id="89"/>
                                        <p:tgtEl>
                                          <p:spTgt spid="32"/>
                                        </p:tgtEl>
                                      </p:cBhvr>
                                    </p:animEffect>
                                  </p:childTnLst>
                                </p:cTn>
                              </p:par>
                              <p:par>
                                <p:cTn fill="hold" grpId="1" id="90" nodeType="withEffect" presetClass="exit" presetID="22" presetSubtype="1">
                                  <p:stCondLst>
                                    <p:cond delay="500"/>
                                  </p:stCondLst>
                                  <p:childTnLst>
                                    <p:animEffect filter="wipe(up)" transition="out">
                                      <p:cBhvr>
                                        <p:cTn dur="300" id="91"/>
                                        <p:tgtEl>
                                          <p:spTgt spid="32"/>
                                        </p:tgtEl>
                                      </p:cBhvr>
                                    </p:animEffect>
                                    <p:set>
                                      <p:cBhvr>
                                        <p:cTn dur="1" fill="hold" id="92">
                                          <p:stCondLst>
                                            <p:cond delay="299"/>
                                          </p:stCondLst>
                                        </p:cTn>
                                        <p:tgtEl>
                                          <p:spTgt spid="32"/>
                                        </p:tgtEl>
                                        <p:attrNameLst>
                                          <p:attrName>style.visibility</p:attrName>
                                        </p:attrNameLst>
                                      </p:cBhvr>
                                      <p:to>
                                        <p:strVal val="hidden"/>
                                      </p:to>
                                    </p:set>
                                  </p:childTnLst>
                                </p:cTn>
                              </p:par>
                            </p:childTnLst>
                          </p:cTn>
                        </p:par>
                        <p:par>
                          <p:cTn fill="hold" id="93" nodeType="afterGroup">
                            <p:stCondLst>
                              <p:cond delay="800"/>
                            </p:stCondLst>
                            <p:childTnLst>
                              <p:par>
                                <p:cTn fill="hold" grpId="0" id="94" nodeType="afterEffect" presetClass="entr" presetID="53" presetSubtype="0">
                                  <p:stCondLst>
                                    <p:cond delay="0"/>
                                  </p:stCondLst>
                                  <p:childTnLst>
                                    <p:set>
                                      <p:cBhvr>
                                        <p:cTn dur="1" fill="hold" id="95">
                                          <p:stCondLst>
                                            <p:cond delay="0"/>
                                          </p:stCondLst>
                                        </p:cTn>
                                        <p:tgtEl>
                                          <p:spTgt spid="35"/>
                                        </p:tgtEl>
                                        <p:attrNameLst>
                                          <p:attrName>style.visibility</p:attrName>
                                        </p:attrNameLst>
                                      </p:cBhvr>
                                      <p:to>
                                        <p:strVal val="visible"/>
                                      </p:to>
                                    </p:set>
                                    <p:anim calcmode="lin" valueType="num">
                                      <p:cBhvr>
                                        <p:cTn dur="500" fill="hold" id="96"/>
                                        <p:tgtEl>
                                          <p:spTgt spid="35"/>
                                        </p:tgtEl>
                                        <p:attrNameLst>
                                          <p:attrName>ppt_w</p:attrName>
                                        </p:attrNameLst>
                                      </p:cBhvr>
                                      <p:tavLst>
                                        <p:tav tm="0">
                                          <p:val>
                                            <p:fltVal val="0"/>
                                          </p:val>
                                        </p:tav>
                                        <p:tav tm="100000">
                                          <p:val>
                                            <p:strVal val="#ppt_w"/>
                                          </p:val>
                                        </p:tav>
                                      </p:tavLst>
                                    </p:anim>
                                    <p:anim calcmode="lin" valueType="num">
                                      <p:cBhvr>
                                        <p:cTn dur="500" fill="hold" id="97"/>
                                        <p:tgtEl>
                                          <p:spTgt spid="35"/>
                                        </p:tgtEl>
                                        <p:attrNameLst>
                                          <p:attrName>ppt_h</p:attrName>
                                        </p:attrNameLst>
                                      </p:cBhvr>
                                      <p:tavLst>
                                        <p:tav tm="0">
                                          <p:val>
                                            <p:fltVal val="0"/>
                                          </p:val>
                                        </p:tav>
                                        <p:tav tm="100000">
                                          <p:val>
                                            <p:strVal val="#ppt_h"/>
                                          </p:val>
                                        </p:tav>
                                      </p:tavLst>
                                    </p:anim>
                                    <p:animEffect filter="fade" transition="in">
                                      <p:cBhvr>
                                        <p:cTn dur="500" id="98"/>
                                        <p:tgtEl>
                                          <p:spTgt spid="35"/>
                                        </p:tgtEl>
                                      </p:cBhvr>
                                    </p:animEffect>
                                  </p:childTnLst>
                                </p:cTn>
                              </p:par>
                              <p:par>
                                <p:cTn fill="hold" grpId="0" id="99" nodeType="withEffect" presetClass="entr" presetID="31" presetSubtype="0">
                                  <p:stCondLst>
                                    <p:cond delay="0"/>
                                  </p:stCondLst>
                                  <p:childTnLst>
                                    <p:set>
                                      <p:cBhvr>
                                        <p:cTn dur="1" fill="hold" id="100">
                                          <p:stCondLst>
                                            <p:cond delay="0"/>
                                          </p:stCondLst>
                                        </p:cTn>
                                        <p:tgtEl>
                                          <p:spTgt spid="42"/>
                                        </p:tgtEl>
                                        <p:attrNameLst>
                                          <p:attrName>style.visibility</p:attrName>
                                        </p:attrNameLst>
                                      </p:cBhvr>
                                      <p:to>
                                        <p:strVal val="visible"/>
                                      </p:to>
                                    </p:set>
                                    <p:anim calcmode="lin" valueType="num">
                                      <p:cBhvr>
                                        <p:cTn dur="750" fill="hold" id="101"/>
                                        <p:tgtEl>
                                          <p:spTgt spid="42"/>
                                        </p:tgtEl>
                                        <p:attrNameLst>
                                          <p:attrName>ppt_w</p:attrName>
                                        </p:attrNameLst>
                                      </p:cBhvr>
                                      <p:tavLst>
                                        <p:tav tm="0">
                                          <p:val>
                                            <p:fltVal val="0"/>
                                          </p:val>
                                        </p:tav>
                                        <p:tav tm="100000">
                                          <p:val>
                                            <p:strVal val="#ppt_w"/>
                                          </p:val>
                                        </p:tav>
                                      </p:tavLst>
                                    </p:anim>
                                    <p:anim calcmode="lin" valueType="num">
                                      <p:cBhvr>
                                        <p:cTn dur="750" fill="hold" id="102"/>
                                        <p:tgtEl>
                                          <p:spTgt spid="42"/>
                                        </p:tgtEl>
                                        <p:attrNameLst>
                                          <p:attrName>ppt_h</p:attrName>
                                        </p:attrNameLst>
                                      </p:cBhvr>
                                      <p:tavLst>
                                        <p:tav tm="0">
                                          <p:val>
                                            <p:fltVal val="0"/>
                                          </p:val>
                                        </p:tav>
                                        <p:tav tm="100000">
                                          <p:val>
                                            <p:strVal val="#ppt_h"/>
                                          </p:val>
                                        </p:tav>
                                      </p:tavLst>
                                    </p:anim>
                                    <p:anim calcmode="lin" valueType="num">
                                      <p:cBhvr>
                                        <p:cTn dur="750" fill="hold" id="103"/>
                                        <p:tgtEl>
                                          <p:spTgt spid="42"/>
                                        </p:tgtEl>
                                        <p:attrNameLst>
                                          <p:attrName>style.rotation</p:attrName>
                                        </p:attrNameLst>
                                      </p:cBhvr>
                                      <p:tavLst>
                                        <p:tav tm="0">
                                          <p:val>
                                            <p:fltVal val="90"/>
                                          </p:val>
                                        </p:tav>
                                        <p:tav tm="100000">
                                          <p:val>
                                            <p:fltVal val="0"/>
                                          </p:val>
                                        </p:tav>
                                      </p:tavLst>
                                    </p:anim>
                                    <p:animEffect filter="fade" transition="in">
                                      <p:cBhvr>
                                        <p:cTn dur="750" id="104"/>
                                        <p:tgtEl>
                                          <p:spTgt spid="42"/>
                                        </p:tgtEl>
                                      </p:cBhvr>
                                    </p:animEffect>
                                  </p:childTnLst>
                                </p:cTn>
                              </p:par>
                              <p:par>
                                <p:cTn fill="hold" grpId="0" id="105" nodeType="withEffect" presetClass="entr" presetID="2" presetSubtype="4">
                                  <p:stCondLst>
                                    <p:cond delay="750"/>
                                  </p:stCondLst>
                                  <p:childTnLst>
                                    <p:set>
                                      <p:cBhvr>
                                        <p:cTn dur="1" fill="hold" id="106">
                                          <p:stCondLst>
                                            <p:cond delay="0"/>
                                          </p:stCondLst>
                                        </p:cTn>
                                        <p:tgtEl>
                                          <p:spTgt spid="44"/>
                                        </p:tgtEl>
                                        <p:attrNameLst>
                                          <p:attrName>style.visibility</p:attrName>
                                        </p:attrNameLst>
                                      </p:cBhvr>
                                      <p:to>
                                        <p:strVal val="visible"/>
                                      </p:to>
                                    </p:set>
                                    <p:anim calcmode="lin" valueType="num">
                                      <p:cBhvr additive="base">
                                        <p:cTn dur="500" fill="hold" id="107"/>
                                        <p:tgtEl>
                                          <p:spTgt spid="44"/>
                                        </p:tgtEl>
                                        <p:attrNameLst>
                                          <p:attrName>ppt_x</p:attrName>
                                        </p:attrNameLst>
                                      </p:cBhvr>
                                      <p:tavLst>
                                        <p:tav tm="0">
                                          <p:val>
                                            <p:strVal val="#ppt_x"/>
                                          </p:val>
                                        </p:tav>
                                        <p:tav tm="100000">
                                          <p:val>
                                            <p:strVal val="#ppt_x"/>
                                          </p:val>
                                        </p:tav>
                                      </p:tavLst>
                                    </p:anim>
                                    <p:anim calcmode="lin" valueType="num">
                                      <p:cBhvr additive="base">
                                        <p:cTn dur="500" fill="hold" id="108"/>
                                        <p:tgtEl>
                                          <p:spTgt spid="44"/>
                                        </p:tgtEl>
                                        <p:attrNameLst>
                                          <p:attrName>ppt_y</p:attrName>
                                        </p:attrNameLst>
                                      </p:cBhvr>
                                      <p:tavLst>
                                        <p:tav tm="0">
                                          <p:val>
                                            <p:strVal val="1+#ppt_h/2"/>
                                          </p:val>
                                        </p:tav>
                                        <p:tav tm="100000">
                                          <p:val>
                                            <p:strVal val="#ppt_y"/>
                                          </p:val>
                                        </p:tav>
                                      </p:tavLst>
                                    </p:anim>
                                  </p:childTnLst>
                                </p:cTn>
                              </p:par>
                              <p:par>
                                <p:cTn fill="hold" id="109" nodeType="withEffect" presetClass="entr" presetID="22" presetSubtype="1">
                                  <p:stCondLst>
                                    <p:cond delay="750"/>
                                  </p:stCondLst>
                                  <p:childTnLst>
                                    <p:set>
                                      <p:cBhvr>
                                        <p:cTn dur="1" fill="hold" id="110">
                                          <p:stCondLst>
                                            <p:cond delay="0"/>
                                          </p:stCondLst>
                                        </p:cTn>
                                        <p:tgtEl>
                                          <p:spTgt spid="43"/>
                                        </p:tgtEl>
                                        <p:attrNameLst>
                                          <p:attrName>style.visibility</p:attrName>
                                        </p:attrNameLst>
                                      </p:cBhvr>
                                      <p:to>
                                        <p:strVal val="visible"/>
                                      </p:to>
                                    </p:set>
                                    <p:animEffect filter="wipe(up)" transition="in">
                                      <p:cBhvr>
                                        <p:cTn dur="500" id="111"/>
                                        <p:tgtEl>
                                          <p:spTgt spid="43"/>
                                        </p:tgtEl>
                                      </p:cBhvr>
                                    </p:animEffect>
                                  </p:childTnLst>
                                </p:cTn>
                              </p:par>
                            </p:childTnLst>
                          </p:cTn>
                        </p:par>
                        <p:par>
                          <p:cTn fill="hold" id="112" nodeType="afterGroup">
                            <p:stCondLst>
                              <p:cond delay="2050"/>
                            </p:stCondLst>
                            <p:childTnLst>
                              <p:par>
                                <p:cTn fill="hold" grpId="0" id="113" nodeType="afterEffect" presetClass="entr" presetID="22" presetSubtype="8">
                                  <p:stCondLst>
                                    <p:cond delay="0"/>
                                  </p:stCondLst>
                                  <p:childTnLst>
                                    <p:set>
                                      <p:cBhvr>
                                        <p:cTn dur="1" fill="hold" id="114">
                                          <p:stCondLst>
                                            <p:cond delay="0"/>
                                          </p:stCondLst>
                                        </p:cTn>
                                        <p:tgtEl>
                                          <p:spTgt spid="34"/>
                                        </p:tgtEl>
                                        <p:attrNameLst>
                                          <p:attrName>style.visibility</p:attrName>
                                        </p:attrNameLst>
                                      </p:cBhvr>
                                      <p:to>
                                        <p:strVal val="visible"/>
                                      </p:to>
                                    </p:set>
                                    <p:animEffect filter="wipe(left)" transition="in">
                                      <p:cBhvr>
                                        <p:cTn dur="500" id="115"/>
                                        <p:tgtEl>
                                          <p:spTgt spid="34"/>
                                        </p:tgtEl>
                                      </p:cBhvr>
                                    </p:animEffect>
                                  </p:childTnLst>
                                </p:cTn>
                              </p:par>
                            </p:childTnLst>
                          </p:cTn>
                        </p:par>
                        <p:par>
                          <p:cTn fill="hold" id="116" nodeType="afterGroup">
                            <p:stCondLst>
                              <p:cond delay="2550"/>
                            </p:stCondLst>
                            <p:childTnLst>
                              <p:par>
                                <p:cTn fill="hold" grpId="0" id="117" nodeType="afterEffect" presetClass="entr" presetID="2" presetSubtype="4">
                                  <p:stCondLst>
                                    <p:cond delay="0"/>
                                  </p:stCondLst>
                                  <p:childTnLst>
                                    <p:set>
                                      <p:cBhvr>
                                        <p:cTn dur="1" fill="hold" id="118">
                                          <p:stCondLst>
                                            <p:cond delay="0"/>
                                          </p:stCondLst>
                                        </p:cTn>
                                        <p:tgtEl>
                                          <p:spTgt spid="36"/>
                                        </p:tgtEl>
                                        <p:attrNameLst>
                                          <p:attrName>style.visibility</p:attrName>
                                        </p:attrNameLst>
                                      </p:cBhvr>
                                      <p:to>
                                        <p:strVal val="visible"/>
                                      </p:to>
                                    </p:set>
                                    <p:anim calcmode="lin" valueType="num">
                                      <p:cBhvr additive="base">
                                        <p:cTn dur="500" fill="hold" id="119"/>
                                        <p:tgtEl>
                                          <p:spTgt spid="36"/>
                                        </p:tgtEl>
                                        <p:attrNameLst>
                                          <p:attrName>ppt_x</p:attrName>
                                        </p:attrNameLst>
                                      </p:cBhvr>
                                      <p:tavLst>
                                        <p:tav tm="0">
                                          <p:val>
                                            <p:strVal val="#ppt_x"/>
                                          </p:val>
                                        </p:tav>
                                        <p:tav tm="100000">
                                          <p:val>
                                            <p:strVal val="#ppt_x"/>
                                          </p:val>
                                        </p:tav>
                                      </p:tavLst>
                                    </p:anim>
                                    <p:anim calcmode="lin" valueType="num">
                                      <p:cBhvr additive="base">
                                        <p:cTn dur="500" fill="hold" id="120"/>
                                        <p:tgtEl>
                                          <p:spTgt spid="36"/>
                                        </p:tgtEl>
                                        <p:attrNameLst>
                                          <p:attrName>ppt_y</p:attrName>
                                        </p:attrNameLst>
                                      </p:cBhvr>
                                      <p:tavLst>
                                        <p:tav tm="0">
                                          <p:val>
                                            <p:strVal val="1+#ppt_h/2"/>
                                          </p:val>
                                        </p:tav>
                                        <p:tav tm="100000">
                                          <p:val>
                                            <p:strVal val="#ppt_y"/>
                                          </p:val>
                                        </p:tav>
                                      </p:tavLst>
                                    </p:anim>
                                  </p:childTnLst>
                                </p:cTn>
                              </p:par>
                              <p:par>
                                <p:cTn fill="hold" grpId="0" id="121" nodeType="withEffect" presetClass="entr" presetID="2" presetSubtype="4">
                                  <p:stCondLst>
                                    <p:cond delay="200"/>
                                  </p:stCondLst>
                                  <p:childTnLst>
                                    <p:set>
                                      <p:cBhvr>
                                        <p:cTn dur="1" fill="hold" id="122">
                                          <p:stCondLst>
                                            <p:cond delay="0"/>
                                          </p:stCondLst>
                                        </p:cTn>
                                        <p:tgtEl>
                                          <p:spTgt spid="37"/>
                                        </p:tgtEl>
                                        <p:attrNameLst>
                                          <p:attrName>style.visibility</p:attrName>
                                        </p:attrNameLst>
                                      </p:cBhvr>
                                      <p:to>
                                        <p:strVal val="visible"/>
                                      </p:to>
                                    </p:set>
                                    <p:anim calcmode="lin" valueType="num">
                                      <p:cBhvr additive="base">
                                        <p:cTn dur="500" fill="hold" id="123"/>
                                        <p:tgtEl>
                                          <p:spTgt spid="37"/>
                                        </p:tgtEl>
                                        <p:attrNameLst>
                                          <p:attrName>ppt_x</p:attrName>
                                        </p:attrNameLst>
                                      </p:cBhvr>
                                      <p:tavLst>
                                        <p:tav tm="0">
                                          <p:val>
                                            <p:strVal val="#ppt_x"/>
                                          </p:val>
                                        </p:tav>
                                        <p:tav tm="100000">
                                          <p:val>
                                            <p:strVal val="#ppt_x"/>
                                          </p:val>
                                        </p:tav>
                                      </p:tavLst>
                                    </p:anim>
                                    <p:anim calcmode="lin" valueType="num">
                                      <p:cBhvr additive="base">
                                        <p:cTn dur="500" fill="hold" id="124"/>
                                        <p:tgtEl>
                                          <p:spTgt spid="37"/>
                                        </p:tgtEl>
                                        <p:attrNameLst>
                                          <p:attrName>ppt_y</p:attrName>
                                        </p:attrNameLst>
                                      </p:cBhvr>
                                      <p:tavLst>
                                        <p:tav tm="0">
                                          <p:val>
                                            <p:strVal val="1+#ppt_h/2"/>
                                          </p:val>
                                        </p:tav>
                                        <p:tav tm="100000">
                                          <p:val>
                                            <p:strVal val="#ppt_y"/>
                                          </p:val>
                                        </p:tav>
                                      </p:tavLst>
                                    </p:anim>
                                  </p:childTnLst>
                                </p:cTn>
                              </p:par>
                              <p:par>
                                <p:cTn fill="hold" grpId="0" id="125" nodeType="withEffect" presetClass="entr" presetID="2" presetSubtype="4">
                                  <p:stCondLst>
                                    <p:cond delay="400"/>
                                  </p:stCondLst>
                                  <p:childTnLst>
                                    <p:set>
                                      <p:cBhvr>
                                        <p:cTn dur="1" fill="hold" id="126">
                                          <p:stCondLst>
                                            <p:cond delay="0"/>
                                          </p:stCondLst>
                                        </p:cTn>
                                        <p:tgtEl>
                                          <p:spTgt spid="38"/>
                                        </p:tgtEl>
                                        <p:attrNameLst>
                                          <p:attrName>style.visibility</p:attrName>
                                        </p:attrNameLst>
                                      </p:cBhvr>
                                      <p:to>
                                        <p:strVal val="visible"/>
                                      </p:to>
                                    </p:set>
                                    <p:anim calcmode="lin" valueType="num">
                                      <p:cBhvr additive="base">
                                        <p:cTn dur="500" fill="hold" id="127"/>
                                        <p:tgtEl>
                                          <p:spTgt spid="38"/>
                                        </p:tgtEl>
                                        <p:attrNameLst>
                                          <p:attrName>ppt_x</p:attrName>
                                        </p:attrNameLst>
                                      </p:cBhvr>
                                      <p:tavLst>
                                        <p:tav tm="0">
                                          <p:val>
                                            <p:strVal val="#ppt_x"/>
                                          </p:val>
                                        </p:tav>
                                        <p:tav tm="100000">
                                          <p:val>
                                            <p:strVal val="#ppt_x"/>
                                          </p:val>
                                        </p:tav>
                                      </p:tavLst>
                                    </p:anim>
                                    <p:anim calcmode="lin" valueType="num">
                                      <p:cBhvr additive="base">
                                        <p:cTn dur="500" fill="hold" id="128"/>
                                        <p:tgtEl>
                                          <p:spTgt spid="38"/>
                                        </p:tgtEl>
                                        <p:attrNameLst>
                                          <p:attrName>ppt_y</p:attrName>
                                        </p:attrNameLst>
                                      </p:cBhvr>
                                      <p:tavLst>
                                        <p:tav tm="0">
                                          <p:val>
                                            <p:strVal val="1+#ppt_h/2"/>
                                          </p:val>
                                        </p:tav>
                                        <p:tav tm="100000">
                                          <p:val>
                                            <p:strVal val="#ppt_y"/>
                                          </p:val>
                                        </p:tav>
                                      </p:tavLst>
                                    </p:anim>
                                  </p:childTnLst>
                                </p:cTn>
                              </p:par>
                              <p:par>
                                <p:cTn fill="hold" grpId="0" id="129" nodeType="withEffect" presetClass="entr" presetID="2" presetSubtype="4">
                                  <p:stCondLst>
                                    <p:cond delay="600"/>
                                  </p:stCondLst>
                                  <p:childTnLst>
                                    <p:set>
                                      <p:cBhvr>
                                        <p:cTn dur="1" fill="hold" id="130">
                                          <p:stCondLst>
                                            <p:cond delay="0"/>
                                          </p:stCondLst>
                                        </p:cTn>
                                        <p:tgtEl>
                                          <p:spTgt spid="39"/>
                                        </p:tgtEl>
                                        <p:attrNameLst>
                                          <p:attrName>style.visibility</p:attrName>
                                        </p:attrNameLst>
                                      </p:cBhvr>
                                      <p:to>
                                        <p:strVal val="visible"/>
                                      </p:to>
                                    </p:set>
                                    <p:anim calcmode="lin" valueType="num">
                                      <p:cBhvr additive="base">
                                        <p:cTn dur="500" fill="hold" id="131"/>
                                        <p:tgtEl>
                                          <p:spTgt spid="39"/>
                                        </p:tgtEl>
                                        <p:attrNameLst>
                                          <p:attrName>ppt_x</p:attrName>
                                        </p:attrNameLst>
                                      </p:cBhvr>
                                      <p:tavLst>
                                        <p:tav tm="0">
                                          <p:val>
                                            <p:strVal val="#ppt_x"/>
                                          </p:val>
                                        </p:tav>
                                        <p:tav tm="100000">
                                          <p:val>
                                            <p:strVal val="#ppt_x"/>
                                          </p:val>
                                        </p:tav>
                                      </p:tavLst>
                                    </p:anim>
                                    <p:anim calcmode="lin" valueType="num">
                                      <p:cBhvr additive="base">
                                        <p:cTn dur="500" fill="hold" id="132"/>
                                        <p:tgtEl>
                                          <p:spTgt spid="39"/>
                                        </p:tgtEl>
                                        <p:attrNameLst>
                                          <p:attrName>ppt_y</p:attrName>
                                        </p:attrNameLst>
                                      </p:cBhvr>
                                      <p:tavLst>
                                        <p:tav tm="0">
                                          <p:val>
                                            <p:strVal val="1+#ppt_h/2"/>
                                          </p:val>
                                        </p:tav>
                                        <p:tav tm="100000">
                                          <p:val>
                                            <p:strVal val="#ppt_y"/>
                                          </p:val>
                                        </p:tav>
                                      </p:tavLst>
                                    </p:anim>
                                  </p:childTnLst>
                                </p:cTn>
                              </p:par>
                              <p:par>
                                <p:cTn fill="hold" grpId="0" id="133" nodeType="withEffect" presetClass="entr" presetID="2" presetSubtype="4">
                                  <p:stCondLst>
                                    <p:cond delay="800"/>
                                  </p:stCondLst>
                                  <p:childTnLst>
                                    <p:set>
                                      <p:cBhvr>
                                        <p:cTn dur="1" fill="hold" id="134">
                                          <p:stCondLst>
                                            <p:cond delay="0"/>
                                          </p:stCondLst>
                                        </p:cTn>
                                        <p:tgtEl>
                                          <p:spTgt spid="40"/>
                                        </p:tgtEl>
                                        <p:attrNameLst>
                                          <p:attrName>style.visibility</p:attrName>
                                        </p:attrNameLst>
                                      </p:cBhvr>
                                      <p:to>
                                        <p:strVal val="visible"/>
                                      </p:to>
                                    </p:set>
                                    <p:anim calcmode="lin" valueType="num">
                                      <p:cBhvr additive="base">
                                        <p:cTn dur="500" fill="hold" id="135"/>
                                        <p:tgtEl>
                                          <p:spTgt spid="40"/>
                                        </p:tgtEl>
                                        <p:attrNameLst>
                                          <p:attrName>ppt_x</p:attrName>
                                        </p:attrNameLst>
                                      </p:cBhvr>
                                      <p:tavLst>
                                        <p:tav tm="0">
                                          <p:val>
                                            <p:strVal val="#ppt_x"/>
                                          </p:val>
                                        </p:tav>
                                        <p:tav tm="100000">
                                          <p:val>
                                            <p:strVal val="#ppt_x"/>
                                          </p:val>
                                        </p:tav>
                                      </p:tavLst>
                                    </p:anim>
                                    <p:anim calcmode="lin" valueType="num">
                                      <p:cBhvr additive="base">
                                        <p:cTn dur="500" fill="hold" id="136"/>
                                        <p:tgtEl>
                                          <p:spTgt spid="40"/>
                                        </p:tgtEl>
                                        <p:attrNameLst>
                                          <p:attrName>ppt_y</p:attrName>
                                        </p:attrNameLst>
                                      </p:cBhvr>
                                      <p:tavLst>
                                        <p:tav tm="0">
                                          <p:val>
                                            <p:strVal val="1+#ppt_h/2"/>
                                          </p:val>
                                        </p:tav>
                                        <p:tav tm="100000">
                                          <p:val>
                                            <p:strVal val="#ppt_y"/>
                                          </p:val>
                                        </p:tav>
                                      </p:tavLst>
                                    </p:anim>
                                  </p:childTnLst>
                                </p:cTn>
                              </p:par>
                              <p:par>
                                <p:cTn fill="hold" grpId="0" id="137" nodeType="withEffect" presetClass="entr" presetID="2" presetSubtype="4">
                                  <p:stCondLst>
                                    <p:cond delay="1000"/>
                                  </p:stCondLst>
                                  <p:childTnLst>
                                    <p:set>
                                      <p:cBhvr>
                                        <p:cTn dur="1" fill="hold" id="138">
                                          <p:stCondLst>
                                            <p:cond delay="0"/>
                                          </p:stCondLst>
                                        </p:cTn>
                                        <p:tgtEl>
                                          <p:spTgt spid="41"/>
                                        </p:tgtEl>
                                        <p:attrNameLst>
                                          <p:attrName>style.visibility</p:attrName>
                                        </p:attrNameLst>
                                      </p:cBhvr>
                                      <p:to>
                                        <p:strVal val="visible"/>
                                      </p:to>
                                    </p:set>
                                    <p:anim calcmode="lin" valueType="num">
                                      <p:cBhvr additive="base">
                                        <p:cTn dur="500" fill="hold" id="139"/>
                                        <p:tgtEl>
                                          <p:spTgt spid="41"/>
                                        </p:tgtEl>
                                        <p:attrNameLst>
                                          <p:attrName>ppt_x</p:attrName>
                                        </p:attrNameLst>
                                      </p:cBhvr>
                                      <p:tavLst>
                                        <p:tav tm="0">
                                          <p:val>
                                            <p:strVal val="#ppt_x"/>
                                          </p:val>
                                        </p:tav>
                                        <p:tav tm="100000">
                                          <p:val>
                                            <p:strVal val="#ppt_x"/>
                                          </p:val>
                                        </p:tav>
                                      </p:tavLst>
                                    </p:anim>
                                    <p:anim calcmode="lin" valueType="num">
                                      <p:cBhvr additive="base">
                                        <p:cTn dur="500" fill="hold" id="140"/>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2" spid="13"/>
      <p:bldP grpId="0" spid="14"/>
      <p:bldP grpId="1" spid="14"/>
      <p:bldP grpId="2" spid="14"/>
      <p:bldP grpId="0" spid="15"/>
      <p:bldP grpId="1" spid="15"/>
      <p:bldP grpId="2" spid="15"/>
      <p:bldP grpId="0" spid="16"/>
      <p:bldP grpId="1" spid="16"/>
      <p:bldP grpId="2" spid="16"/>
      <p:bldP grpId="0" spid="17"/>
      <p:bldP grpId="1" spid="17"/>
      <p:bldP grpId="2" spid="17"/>
      <p:bldP grpId="0" spid="18"/>
      <p:bldP grpId="1" spid="18"/>
      <p:bldP grpId="2" spid="18"/>
      <p:bldP grpId="0" spid="25"/>
      <p:bldP grpId="1" spid="25"/>
      <p:bldP grpId="2" spid="25"/>
      <p:bldP grpId="0" spid="28"/>
      <p:bldP grpId="1" spid="28"/>
      <p:bldP grpId="2" spid="28"/>
      <p:bldP grpId="0" spid="30"/>
      <p:bldP grpId="1" spid="30"/>
      <p:bldP grpId="0" spid="31"/>
      <p:bldP grpId="1" spid="31"/>
      <p:bldP grpId="0" spid="32"/>
      <p:bldP grpId="1" spid="32"/>
      <p:bldP grpId="0" spid="33"/>
      <p:bldP grpId="1" spid="33"/>
      <p:bldP grpId="0" spid="34"/>
      <p:bldP grpId="0" spid="35"/>
      <p:bldP grpId="0" spid="36"/>
      <p:bldP grpId="0" spid="37"/>
      <p:bldP grpId="0" spid="38"/>
      <p:bldP grpId="0" spid="39"/>
      <p:bldP grpId="0" spid="40"/>
      <p:bldP grpId="0" spid="41"/>
      <p:bldP grpId="0" spid="42"/>
      <p:bldP grpId="0" spid="4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产品概述</a:t>
            </a:r>
          </a:p>
        </p:txBody>
      </p:sp>
      <p:grpSp>
        <p:nvGrpSpPr>
          <p:cNvPr id="13" name="组合 12"/>
          <p:cNvGrpSpPr/>
          <p:nvPr/>
        </p:nvGrpSpPr>
        <p:grpSpPr>
          <a:xfrm>
            <a:off x="1548607" y="6860262"/>
            <a:ext cx="13115299" cy="1389981"/>
            <a:chOff x="2183998" y="9300922"/>
            <a:chExt cx="18739627" cy="1990622"/>
          </a:xfrm>
        </p:grpSpPr>
        <p:sp>
          <p:nvSpPr>
            <p:cNvPr id="14" name="Title 20"/>
            <p:cNvSpPr txBox="1"/>
            <p:nvPr/>
          </p:nvSpPr>
          <p:spPr>
            <a:xfrm>
              <a:off x="9617690" y="9303586"/>
              <a:ext cx="3872249" cy="545638"/>
            </a:xfrm>
            <a:prstGeom prst="rect">
              <a:avLst/>
            </a:prstGeom>
          </p:spPr>
          <p:txBody>
            <a:bodyPr anchor="ctr" bIns="0" lIns="243785" rIns="243785"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altLang="en-US" b="1" lang="zh-CN" sz="2500">
                  <a:solidFill>
                    <a:schemeClr val="tx2"/>
                  </a:solidFill>
                  <a:latin typeface="Lato Regular"/>
                  <a:cs typeface="Lato Regular"/>
                </a:rPr>
                <a:t>简要的说明产品</a:t>
              </a:r>
            </a:p>
          </p:txBody>
        </p:sp>
        <p:sp>
          <p:nvSpPr>
            <p:cNvPr id="15" name="TextBox 14"/>
            <p:cNvSpPr txBox="1"/>
            <p:nvPr/>
          </p:nvSpPr>
          <p:spPr>
            <a:xfrm>
              <a:off x="2183997" y="10127901"/>
              <a:ext cx="18739628" cy="1152388"/>
            </a:xfrm>
            <a:prstGeom prst="rect">
              <a:avLst/>
            </a:prstGeom>
            <a:noFill/>
          </p:spPr>
          <p:txBody>
            <a:bodyPr rtlCol="0" wrap="square">
              <a:spAutoFit/>
            </a:bodyPr>
            <a:lstStyle/>
            <a:p>
              <a:pPr>
                <a:lnSpc>
                  <a:spcPct val="130000"/>
                </a:lnSpc>
              </a:pPr>
              <a:r>
                <a:rPr altLang="en-US" lang="zh-CN">
                  <a:solidFill>
                    <a:schemeClr val="tx2"/>
                  </a:solidFill>
                  <a:latin charset="-122" pitchFamily="34" typeface="微软雅黑"/>
                  <a:ea charset="-122" pitchFamily="34" typeface="微软雅黑"/>
                </a:rPr>
                <a:t>点击输入简要文字内容，文字内容需概括精炼，不用多余的文字修饰，言简意赅的说明分项内容。点击输入简要文字内容，文字内容需概括精炼，不用多余的文字修饰，言简意赅的说明分项内容.</a:t>
              </a:r>
            </a:p>
          </p:txBody>
        </p:sp>
      </p:grpSp>
      <p:grpSp>
        <p:nvGrpSpPr>
          <p:cNvPr id="16" name="组合 15"/>
          <p:cNvGrpSpPr/>
          <p:nvPr/>
        </p:nvGrpSpPr>
        <p:grpSpPr>
          <a:xfrm>
            <a:off x="4885222" y="1845525"/>
            <a:ext cx="7839356" cy="4780768"/>
            <a:chOff x="7274787" y="2917060"/>
            <a:chExt cx="11201164" cy="6846649"/>
          </a:xfrm>
        </p:grpSpPr>
        <p:grpSp>
          <p:nvGrpSpPr>
            <p:cNvPr id="17" name="Group 26"/>
            <p:cNvGrpSpPr/>
            <p:nvPr/>
          </p:nvGrpSpPr>
          <p:grpSpPr>
            <a:xfrm>
              <a:off x="8116602" y="4186992"/>
              <a:ext cx="7859033" cy="5485098"/>
              <a:chOff x="4107988" y="2586038"/>
              <a:chExt cx="3971264" cy="2748585"/>
            </a:xfrm>
          </p:grpSpPr>
          <p:sp>
            <p:nvSpPr>
              <p:cNvPr id="25" name="Freeform 6"/>
              <p:cNvSpPr/>
              <p:nvPr/>
            </p:nvSpPr>
            <p:spPr>
              <a:xfrm rot="5400000">
                <a:off x="3903401" y="3088971"/>
                <a:ext cx="1796419" cy="1380895"/>
              </a:xfrm>
              <a:custGeom>
                <a:gdLst>
                  <a:gd fmla="*/ 1795462 w 1795462" name="connsiteX0"/>
                  <a:gd fmla="*/ 1381125 h 1381125" name="connsiteY0"/>
                  <a:gd fmla="*/ 3 w 1795462" name="connsiteX1"/>
                  <a:gd fmla="*/ 519113 h 1381125" name="connsiteY1"/>
                  <a:gd fmla="*/ 0 w 1795462" name="connsiteX2"/>
                  <a:gd fmla="*/ 0 h 1381125" name="connsiteY2"/>
                  <a:gd fmla="*/ 1790700 w 1795462" name="connsiteX3"/>
                  <a:gd fmla="*/ 866776 h 1381125" name="connsiteY3"/>
                  <a:gd fmla="*/ 1795462 w 1795462" name="connsiteX4"/>
                  <a:gd fmla="*/ 1381125 h 1381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1125" w="1795461">
                    <a:moveTo>
                      <a:pt x="1795462" y="1381125"/>
                    </a:moveTo>
                    <a:lnTo>
                      <a:pt x="3" y="519113"/>
                    </a:lnTo>
                    <a:cubicBezTo>
                      <a:pt x="2" y="346075"/>
                      <a:pt x="1" y="173038"/>
                      <a:pt x="0" y="0"/>
                    </a:cubicBezTo>
                    <a:lnTo>
                      <a:pt x="1790700" y="866776"/>
                    </a:lnTo>
                    <a:cubicBezTo>
                      <a:pt x="1792287" y="1039813"/>
                      <a:pt x="1793875" y="1208088"/>
                      <a:pt x="1795462" y="138112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7"/>
              <p:cNvSpPr/>
              <p:nvPr/>
            </p:nvSpPr>
            <p:spPr>
              <a:xfrm rot="5400000">
                <a:off x="4439152" y="3119917"/>
                <a:ext cx="2453414" cy="1385657"/>
              </a:xfrm>
              <a:custGeom>
                <a:gdLst>
                  <a:gd fmla="*/ 2452687 w 2452687" name="connsiteX0"/>
                  <a:gd fmla="*/ 1385888 h 1385888" name="connsiteY0"/>
                  <a:gd fmla="*/ 2384 w 2452687" name="connsiteX1"/>
                  <a:gd fmla="*/ 528637 h 1385888" name="connsiteY1"/>
                  <a:gd fmla="*/ 0 w 2452687" name="connsiteX2"/>
                  <a:gd fmla="*/ 0 h 1385888" name="connsiteY2"/>
                  <a:gd fmla="*/ 2447925 w 2452687" name="connsiteX3"/>
                  <a:gd fmla="*/ 866775 h 1385888" name="connsiteY3"/>
                  <a:gd fmla="*/ 2452687 w 2452687" name="connsiteX4"/>
                  <a:gd fmla="*/ 1385888 h 13858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5888" w="2452687">
                    <a:moveTo>
                      <a:pt x="2452687" y="1385888"/>
                    </a:moveTo>
                    <a:lnTo>
                      <a:pt x="2384" y="528637"/>
                    </a:lnTo>
                    <a:cubicBezTo>
                      <a:pt x="1589" y="352425"/>
                      <a:pt x="795" y="176212"/>
                      <a:pt x="0" y="0"/>
                    </a:cubicBezTo>
                    <a:lnTo>
                      <a:pt x="2447925" y="866775"/>
                    </a:lnTo>
                    <a:cubicBezTo>
                      <a:pt x="2449512" y="1038225"/>
                      <a:pt x="2451100" y="1209675"/>
                      <a:pt x="2452687" y="138588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8"/>
              <p:cNvSpPr/>
              <p:nvPr/>
            </p:nvSpPr>
            <p:spPr>
              <a:xfrm rot="5400000">
                <a:off x="6480277" y="3456350"/>
                <a:ext cx="1799593" cy="1382482"/>
              </a:xfrm>
              <a:custGeom>
                <a:gdLst>
                  <a:gd fmla="*/ 1800223 w 1800223" name="connsiteX0"/>
                  <a:gd fmla="*/ 1381125 h 1381125" name="connsiteY0"/>
                  <a:gd fmla="*/ 0 w 1800223" name="connsiteX1"/>
                  <a:gd fmla="*/ 514350 h 1381125" name="connsiteY1"/>
                  <a:gd fmla="*/ 2380 w 1800223" name="connsiteX2"/>
                  <a:gd fmla="*/ 0 h 1381125" name="connsiteY2"/>
                  <a:gd fmla="*/ 1795461 w 1800223" name="connsiteX3"/>
                  <a:gd fmla="*/ 866776 h 1381125" name="connsiteY3"/>
                  <a:gd fmla="*/ 1800223 w 1800223" name="connsiteX4"/>
                  <a:gd fmla="*/ 1381125 h 1381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1125" w="1800223">
                    <a:moveTo>
                      <a:pt x="1800223" y="1381125"/>
                    </a:moveTo>
                    <a:lnTo>
                      <a:pt x="0" y="514350"/>
                    </a:lnTo>
                    <a:cubicBezTo>
                      <a:pt x="793" y="342900"/>
                      <a:pt x="1587" y="171450"/>
                      <a:pt x="2380" y="0"/>
                    </a:cubicBezTo>
                    <a:lnTo>
                      <a:pt x="1795461" y="866776"/>
                    </a:lnTo>
                    <a:cubicBezTo>
                      <a:pt x="1797048" y="1039813"/>
                      <a:pt x="1798636" y="1208088"/>
                      <a:pt x="1800223" y="138112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9"/>
              <p:cNvSpPr/>
              <p:nvPr/>
            </p:nvSpPr>
            <p:spPr>
              <a:xfrm rot="5400000">
                <a:off x="5296260" y="3415088"/>
                <a:ext cx="2453414" cy="1385657"/>
              </a:xfrm>
              <a:custGeom>
                <a:gdLst>
                  <a:gd fmla="*/ 2452687 w 2452687" name="connsiteX0"/>
                  <a:gd fmla="*/ 1385888 h 1385888" name="connsiteY0"/>
                  <a:gd fmla="*/ 6 w 2452687" name="connsiteX1"/>
                  <a:gd fmla="*/ 523875 h 1385888" name="connsiteY1"/>
                  <a:gd fmla="*/ 0 w 2452687" name="connsiteX2"/>
                  <a:gd fmla="*/ 0 h 1385888" name="connsiteY2"/>
                  <a:gd fmla="*/ 2447925 w 2452687" name="connsiteX3"/>
                  <a:gd fmla="*/ 866775 h 1385888" name="connsiteY3"/>
                  <a:gd fmla="*/ 2452687 w 2452687" name="connsiteX4"/>
                  <a:gd fmla="*/ 1385888 h 13858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5888" w="2452687">
                    <a:moveTo>
                      <a:pt x="2452687" y="1385888"/>
                    </a:moveTo>
                    <a:lnTo>
                      <a:pt x="6" y="523875"/>
                    </a:lnTo>
                    <a:cubicBezTo>
                      <a:pt x="5" y="350044"/>
                      <a:pt x="1" y="173831"/>
                      <a:pt x="0" y="0"/>
                    </a:cubicBezTo>
                    <a:lnTo>
                      <a:pt x="2447925" y="866775"/>
                    </a:lnTo>
                    <a:cubicBezTo>
                      <a:pt x="2449512" y="1038225"/>
                      <a:pt x="2451100" y="1209675"/>
                      <a:pt x="2452687" y="138588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10"/>
              <p:cNvSpPr/>
              <p:nvPr/>
            </p:nvSpPr>
            <p:spPr>
              <a:xfrm rot="5400000">
                <a:off x="4719327" y="3696849"/>
                <a:ext cx="2748585" cy="5269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2000">
                    <a:solidFill>
                      <a:schemeClr val="bg1"/>
                    </a:solidFill>
                    <a:latin charset="0" panose="020b0606030504020204" pitchFamily="34" typeface="Open Sans"/>
                    <a:ea charset="0" panose="020b0606030504020204" pitchFamily="34" typeface="Open Sans"/>
                    <a:cs charset="0" panose="020b0606030504020204" pitchFamily="34" typeface="Open Sans"/>
                  </a:rPr>
                  <a:t>产品概述</a:t>
                </a:r>
              </a:p>
            </p:txBody>
          </p:sp>
          <p:sp>
            <p:nvSpPr>
              <p:cNvPr id="30" name="Rectangle 11"/>
              <p:cNvSpPr/>
              <p:nvPr/>
            </p:nvSpPr>
            <p:spPr>
              <a:xfrm rot="5400000">
                <a:off x="5870019" y="3700024"/>
                <a:ext cx="2169351" cy="52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2000">
                    <a:solidFill>
                      <a:schemeClr val="bg1"/>
                    </a:solidFill>
                    <a:latin charset="0" panose="020b0606030504020204" pitchFamily="34" typeface="Open Sans"/>
                    <a:ea charset="0" panose="020b0606030504020204" pitchFamily="34" typeface="Open Sans"/>
                    <a:cs charset="0" panose="020b0606030504020204" pitchFamily="34" typeface="Open Sans"/>
                  </a:rPr>
                  <a:t>产品概述</a:t>
                </a:r>
              </a:p>
            </p:txBody>
          </p:sp>
          <p:sp>
            <p:nvSpPr>
              <p:cNvPr id="31" name="Rectangle 12"/>
              <p:cNvSpPr/>
              <p:nvPr/>
            </p:nvSpPr>
            <p:spPr>
              <a:xfrm rot="5400000">
                <a:off x="4147869" y="3700023"/>
                <a:ext cx="2169351" cy="525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2000">
                    <a:solidFill>
                      <a:schemeClr val="bg1"/>
                    </a:solidFill>
                    <a:latin charset="0" panose="020b0606030504020204" pitchFamily="34" typeface="Open Sans"/>
                    <a:ea charset="0" panose="020b0606030504020204" pitchFamily="34" typeface="Open Sans"/>
                    <a:cs charset="0" panose="020b0606030504020204" pitchFamily="34" typeface="Open Sans"/>
                  </a:rPr>
                  <a:t>产品概述</a:t>
                </a:r>
              </a:p>
            </p:txBody>
          </p:sp>
          <p:sp>
            <p:nvSpPr>
              <p:cNvPr id="32" name="Rectangle 13"/>
              <p:cNvSpPr/>
              <p:nvPr/>
            </p:nvSpPr>
            <p:spPr>
              <a:xfrm rot="5400000">
                <a:off x="7097679" y="3699231"/>
                <a:ext cx="1436183" cy="5269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2000">
                    <a:solidFill>
                      <a:schemeClr val="bg1"/>
                    </a:solidFill>
                    <a:latin charset="0" panose="020b0606030504020204" pitchFamily="34" typeface="Open Sans"/>
                    <a:ea charset="0" panose="020b0606030504020204" pitchFamily="34" typeface="Open Sans"/>
                    <a:cs charset="0" panose="020b0606030504020204" pitchFamily="34" typeface="Open Sans"/>
                  </a:rPr>
                  <a:t>产品概述</a:t>
                </a:r>
              </a:p>
            </p:txBody>
          </p:sp>
          <p:sp>
            <p:nvSpPr>
              <p:cNvPr id="33" name="Rectangle 14"/>
              <p:cNvSpPr/>
              <p:nvPr/>
            </p:nvSpPr>
            <p:spPr>
              <a:xfrm rot="5400000">
                <a:off x="3653377" y="3699231"/>
                <a:ext cx="1436183" cy="5269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2000">
                    <a:solidFill>
                      <a:schemeClr val="bg1"/>
                    </a:solidFill>
                    <a:latin charset="0" panose="020b0606030504020204" pitchFamily="34" typeface="Open Sans"/>
                    <a:ea charset="0" panose="020b0606030504020204" pitchFamily="34" typeface="Open Sans"/>
                    <a:cs charset="0" panose="020b0606030504020204" pitchFamily="34" typeface="Open Sans"/>
                  </a:rPr>
                  <a:t>产品概述</a:t>
                </a:r>
              </a:p>
            </p:txBody>
          </p:sp>
        </p:grpSp>
        <p:cxnSp>
          <p:nvCxnSpPr>
            <p:cNvPr id="18" name="Straight Connector 28"/>
            <p:cNvCxnSpPr/>
            <p:nvPr/>
          </p:nvCxnSpPr>
          <p:spPr>
            <a:xfrm flipH="1">
              <a:off x="10324794" y="2932894"/>
              <a:ext cx="0" cy="164046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30"/>
            <p:cNvCxnSpPr/>
            <p:nvPr/>
          </p:nvCxnSpPr>
          <p:spPr>
            <a:xfrm>
              <a:off x="7274787" y="2917060"/>
              <a:ext cx="3050007" cy="0"/>
            </a:xfrm>
            <a:prstGeom prst="line">
              <a:avLst/>
            </a:prstGeom>
            <a:ln w="3175">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0" name="Straight Connector 31"/>
            <p:cNvCxnSpPr/>
            <p:nvPr/>
          </p:nvCxnSpPr>
          <p:spPr>
            <a:xfrm flipH="1">
              <a:off x="13761158" y="2932894"/>
              <a:ext cx="0" cy="164046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32"/>
            <p:cNvCxnSpPr/>
            <p:nvPr/>
          </p:nvCxnSpPr>
          <p:spPr>
            <a:xfrm>
              <a:off x="13783146" y="2942395"/>
              <a:ext cx="3050007"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33"/>
            <p:cNvCxnSpPr/>
            <p:nvPr/>
          </p:nvCxnSpPr>
          <p:spPr>
            <a:xfrm flipH="1">
              <a:off x="8581484" y="8554169"/>
              <a:ext cx="0" cy="821814"/>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34"/>
            <p:cNvCxnSpPr/>
            <p:nvPr/>
          </p:nvCxnSpPr>
          <p:spPr>
            <a:xfrm flipH="1">
              <a:off x="15407094" y="8554169"/>
              <a:ext cx="0" cy="1117921"/>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35"/>
            <p:cNvCxnSpPr/>
            <p:nvPr/>
          </p:nvCxnSpPr>
          <p:spPr>
            <a:xfrm>
              <a:off x="15425942" y="9763709"/>
              <a:ext cx="3050009"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1629228" y="1348003"/>
            <a:ext cx="3205360" cy="1775173"/>
            <a:chOff x="3236865" y="2991053"/>
            <a:chExt cx="4579937" cy="2542265"/>
          </a:xfrm>
        </p:grpSpPr>
        <p:sp>
          <p:nvSpPr>
            <p:cNvPr id="35" name="TextBox 62"/>
            <p:cNvSpPr txBox="1">
              <a:spLocks noChangeArrowheads="1"/>
            </p:cNvSpPr>
            <p:nvPr/>
          </p:nvSpPr>
          <p:spPr bwMode="auto">
            <a:xfrm>
              <a:off x="3236865" y="3629228"/>
              <a:ext cx="4579937" cy="1885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r>
                <a:rPr altLang="en-US" lang="zh-CN" sz="1800">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36" name="TextBox 63"/>
            <p:cNvSpPr txBox="1">
              <a:spLocks noChangeArrowheads="1"/>
            </p:cNvSpPr>
            <p:nvPr/>
          </p:nvSpPr>
          <p:spPr bwMode="auto">
            <a:xfrm>
              <a:off x="4442628" y="2991053"/>
              <a:ext cx="3317025" cy="742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r>
                <a:rPr altLang="en-US" b="1" lang="zh-CN" sz="2200">
                  <a:solidFill>
                    <a:schemeClr val="accent1"/>
                  </a:solidFill>
                  <a:latin charset="-122" pitchFamily="34" typeface="微软雅黑"/>
                  <a:ea charset="-122" pitchFamily="34" typeface="微软雅黑"/>
                </a:rPr>
                <a:t>有利于经济效益</a:t>
              </a:r>
            </a:p>
          </p:txBody>
        </p:sp>
      </p:grpSp>
      <p:grpSp>
        <p:nvGrpSpPr>
          <p:cNvPr id="37" name="组合 36"/>
          <p:cNvGrpSpPr/>
          <p:nvPr/>
        </p:nvGrpSpPr>
        <p:grpSpPr>
          <a:xfrm>
            <a:off x="1665457" y="4417383"/>
            <a:ext cx="3205360" cy="1775173"/>
            <a:chOff x="1838833" y="8559213"/>
            <a:chExt cx="4579937" cy="2542265"/>
          </a:xfrm>
        </p:grpSpPr>
        <p:sp>
          <p:nvSpPr>
            <p:cNvPr id="38" name="TextBox 62"/>
            <p:cNvSpPr txBox="1">
              <a:spLocks noChangeArrowheads="1"/>
            </p:cNvSpPr>
            <p:nvPr/>
          </p:nvSpPr>
          <p:spPr bwMode="auto">
            <a:xfrm>
              <a:off x="1838834" y="9197387"/>
              <a:ext cx="4579937" cy="1885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r>
                <a:rPr altLang="en-US" lang="zh-CN" sz="1800">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39" name="TextBox 63"/>
            <p:cNvSpPr txBox="1">
              <a:spLocks noChangeArrowheads="1"/>
            </p:cNvSpPr>
            <p:nvPr/>
          </p:nvSpPr>
          <p:spPr bwMode="auto">
            <a:xfrm>
              <a:off x="2645380" y="8559214"/>
              <a:ext cx="3716242" cy="742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r"/>
              <a:r>
                <a:rPr altLang="en-US" b="1" lang="zh-CN" sz="2200">
                  <a:solidFill>
                    <a:schemeClr val="accent3"/>
                  </a:solidFill>
                  <a:latin charset="-122" pitchFamily="34" typeface="微软雅黑"/>
                  <a:ea charset="-122" pitchFamily="34" typeface="微软雅黑"/>
                </a:rPr>
                <a:t>有利于政策的扶持</a:t>
              </a:r>
            </a:p>
          </p:txBody>
        </p:sp>
      </p:grpSp>
      <p:grpSp>
        <p:nvGrpSpPr>
          <p:cNvPr id="40" name="组合 39"/>
          <p:cNvGrpSpPr/>
          <p:nvPr/>
        </p:nvGrpSpPr>
        <p:grpSpPr>
          <a:xfrm>
            <a:off x="11637274" y="1624297"/>
            <a:ext cx="3205360" cy="1775173"/>
            <a:chOff x="16876664" y="5016305"/>
            <a:chExt cx="4579937" cy="2542265"/>
          </a:xfrm>
        </p:grpSpPr>
        <p:sp>
          <p:nvSpPr>
            <p:cNvPr id="41" name="TextBox 62"/>
            <p:cNvSpPr txBox="1">
              <a:spLocks noChangeArrowheads="1"/>
            </p:cNvSpPr>
            <p:nvPr/>
          </p:nvSpPr>
          <p:spPr bwMode="auto">
            <a:xfrm>
              <a:off x="16876666" y="5654480"/>
              <a:ext cx="4579937" cy="1885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r>
                <a:rPr altLang="en-US" lang="zh-CN" sz="1800">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42" name="TextBox 63"/>
            <p:cNvSpPr txBox="1">
              <a:spLocks noChangeArrowheads="1"/>
            </p:cNvSpPr>
            <p:nvPr/>
          </p:nvSpPr>
          <p:spPr bwMode="auto">
            <a:xfrm>
              <a:off x="16970648" y="5016305"/>
              <a:ext cx="3317025" cy="742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r>
                <a:rPr altLang="en-US" b="1" lang="zh-CN" sz="2200">
                  <a:solidFill>
                    <a:schemeClr val="accent5"/>
                  </a:solidFill>
                  <a:latin charset="-122" pitchFamily="34" typeface="微软雅黑"/>
                  <a:ea charset="-122" pitchFamily="34" typeface="微软雅黑"/>
                </a:rPr>
                <a:t>有利于民生发展</a:t>
              </a:r>
            </a:p>
          </p:txBody>
        </p:sp>
      </p:grpSp>
      <p:grpSp>
        <p:nvGrpSpPr>
          <p:cNvPr id="43" name="组合 42"/>
          <p:cNvGrpSpPr/>
          <p:nvPr/>
        </p:nvGrpSpPr>
        <p:grpSpPr>
          <a:xfrm>
            <a:off x="11674569" y="4705415"/>
            <a:ext cx="3205360" cy="1775173"/>
            <a:chOff x="15573327" y="10471354"/>
            <a:chExt cx="4579937" cy="2542265"/>
          </a:xfrm>
        </p:grpSpPr>
        <p:sp>
          <p:nvSpPr>
            <p:cNvPr id="44" name="TextBox 62"/>
            <p:cNvSpPr txBox="1">
              <a:spLocks noChangeArrowheads="1"/>
            </p:cNvSpPr>
            <p:nvPr/>
          </p:nvSpPr>
          <p:spPr bwMode="auto">
            <a:xfrm>
              <a:off x="15573327" y="11109528"/>
              <a:ext cx="4579937" cy="1885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109710" lIns="219419" rIns="219419" tIns="109710">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r>
                <a:rPr altLang="en-US" lang="zh-CN" sz="1800">
                  <a:solidFill>
                    <a:schemeClr val="tx2"/>
                  </a:solidFill>
                  <a:latin charset="-122" pitchFamily="34" typeface="微软雅黑"/>
                  <a:ea charset="-122" pitchFamily="34" typeface="微软雅黑"/>
                </a:rPr>
                <a:t>点击输入简要文字内容，文字内容需概括精炼，不用多余的文字修饰，言简意赅的说明分项内容。</a:t>
              </a:r>
            </a:p>
          </p:txBody>
        </p:sp>
        <p:sp>
          <p:nvSpPr>
            <p:cNvPr id="45" name="TextBox 63"/>
            <p:cNvSpPr txBox="1">
              <a:spLocks noChangeArrowheads="1"/>
            </p:cNvSpPr>
            <p:nvPr/>
          </p:nvSpPr>
          <p:spPr bwMode="auto">
            <a:xfrm>
              <a:off x="15667306" y="10471355"/>
              <a:ext cx="3716242" cy="7420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91422" lIns="182843" rIns="182843" tIns="91422" wrap="none">
              <a:spAutoFit/>
            </a:bodyPr>
            <a:lstStyle>
              <a:lvl1pPr>
                <a:defRPr sz="3600">
                  <a:solidFill>
                    <a:schemeClr val="tx1"/>
                  </a:solidFill>
                  <a:latin charset="0" pitchFamily="34" typeface="Lato Light"/>
                  <a:ea charset="-128" pitchFamily="34" typeface="MS PGothic"/>
                </a:defRPr>
              </a:lvl1pPr>
              <a:lvl2pPr indent="-285750" marL="742950">
                <a:defRPr sz="3600">
                  <a:solidFill>
                    <a:schemeClr val="tx1"/>
                  </a:solidFill>
                  <a:latin charset="0" pitchFamily="34" typeface="Lato Light"/>
                  <a:ea charset="-128" pitchFamily="34" typeface="MS PGothic"/>
                </a:defRPr>
              </a:lvl2pPr>
              <a:lvl3pPr indent="-228600" marL="1143000">
                <a:defRPr sz="3600">
                  <a:solidFill>
                    <a:schemeClr val="tx1"/>
                  </a:solidFill>
                  <a:latin charset="0" pitchFamily="34" typeface="Lato Light"/>
                  <a:ea charset="-128" pitchFamily="34" typeface="MS PGothic"/>
                </a:defRPr>
              </a:lvl3pPr>
              <a:lvl4pPr indent="-228600" marL="1600200">
                <a:defRPr sz="3600">
                  <a:solidFill>
                    <a:schemeClr val="tx1"/>
                  </a:solidFill>
                  <a:latin charset="0" pitchFamily="34" typeface="Lato Light"/>
                  <a:ea charset="-128" pitchFamily="34" typeface="MS PGothic"/>
                </a:defRPr>
              </a:lvl4pPr>
              <a:lvl5pPr indent="-228600" marL="2057400">
                <a:defRPr sz="3600">
                  <a:solidFill>
                    <a:schemeClr val="tx1"/>
                  </a:solidFill>
                  <a:latin charset="0" pitchFamily="34" typeface="Lato Light"/>
                  <a:ea charset="-128" pitchFamily="34" typeface="MS PGothic"/>
                </a:defRPr>
              </a:lvl5pPr>
              <a:lvl6pPr defTabSz="1827213" fontAlgn="base" indent="-228600" marL="2514600">
                <a:spcBef>
                  <a:spcPct val="0"/>
                </a:spcBef>
                <a:spcAft>
                  <a:spcPct val="0"/>
                </a:spcAft>
                <a:defRPr sz="3600">
                  <a:solidFill>
                    <a:schemeClr val="tx1"/>
                  </a:solidFill>
                  <a:latin charset="0" pitchFamily="34" typeface="Lato Light"/>
                  <a:ea charset="-128" pitchFamily="34" typeface="MS PGothic"/>
                </a:defRPr>
              </a:lvl6pPr>
              <a:lvl7pPr defTabSz="1827213" fontAlgn="base" indent="-228600" marL="2971800">
                <a:spcBef>
                  <a:spcPct val="0"/>
                </a:spcBef>
                <a:spcAft>
                  <a:spcPct val="0"/>
                </a:spcAft>
                <a:defRPr sz="3600">
                  <a:solidFill>
                    <a:schemeClr val="tx1"/>
                  </a:solidFill>
                  <a:latin charset="0" pitchFamily="34" typeface="Lato Light"/>
                  <a:ea charset="-128" pitchFamily="34" typeface="MS PGothic"/>
                </a:defRPr>
              </a:lvl7pPr>
              <a:lvl8pPr defTabSz="1827213" fontAlgn="base" indent="-228600" marL="3429000">
                <a:spcBef>
                  <a:spcPct val="0"/>
                </a:spcBef>
                <a:spcAft>
                  <a:spcPct val="0"/>
                </a:spcAft>
                <a:defRPr sz="3600">
                  <a:solidFill>
                    <a:schemeClr val="tx1"/>
                  </a:solidFill>
                  <a:latin charset="0" pitchFamily="34" typeface="Lato Light"/>
                  <a:ea charset="-128" pitchFamily="34" typeface="MS PGothic"/>
                </a:defRPr>
              </a:lvl8pPr>
              <a:lvl9pPr defTabSz="1827213" fontAlgn="base" indent="-228600" marL="3886200">
                <a:spcBef>
                  <a:spcPct val="0"/>
                </a:spcBef>
                <a:spcAft>
                  <a:spcPct val="0"/>
                </a:spcAft>
                <a:defRPr sz="3600">
                  <a:solidFill>
                    <a:schemeClr val="tx1"/>
                  </a:solidFill>
                  <a:latin charset="0" pitchFamily="34" typeface="Lato Light"/>
                  <a:ea charset="-128" pitchFamily="34" typeface="MS PGothic"/>
                </a:defRPr>
              </a:lvl9pPr>
            </a:lstStyle>
            <a:p>
              <a:pPr algn="l"/>
              <a:r>
                <a:rPr altLang="en-US" b="1" lang="zh-CN" sz="2200">
                  <a:solidFill>
                    <a:schemeClr val="accent3"/>
                  </a:solidFill>
                  <a:latin charset="-122" pitchFamily="34" typeface="微软雅黑"/>
                  <a:ea charset="-122" pitchFamily="34" typeface="微软雅黑"/>
                </a:rPr>
                <a:t>有利于城市的建设</a:t>
              </a:r>
            </a:p>
          </p:txBody>
        </p:sp>
      </p:grpSp>
      <p:cxnSp>
        <p:nvCxnSpPr>
          <p:cNvPr id="47" name="Straight Connector 35"/>
          <p:cNvCxnSpPr/>
          <p:nvPr/>
        </p:nvCxnSpPr>
        <p:spPr>
          <a:xfrm flipH="1">
            <a:off x="4006977" y="6505615"/>
            <a:ext cx="1832333" cy="0"/>
          </a:xfrm>
          <a:prstGeom prst="line">
            <a:avLst/>
          </a:prstGeom>
          <a:ln w="3175">
            <a:solidFill>
              <a:srgbClr val="7F8C8D"/>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46" name="KSO_Shape"/>
          <p:cNvSpPr/>
          <p:nvPr/>
        </p:nvSpPr>
        <p:spPr bwMode="auto">
          <a:xfrm>
            <a:off x="338188" y="104520"/>
            <a:ext cx="715020" cy="696154"/>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5"/>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spTree>
    <p:extLst>
      <p:ext uri="{BB962C8B-B14F-4D97-AF65-F5344CB8AC3E}">
        <p14:creationId val="3234520877"/>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1000" fill="hold" id="7"/>
                                        <p:tgtEl>
                                          <p:spTgt spid="16"/>
                                        </p:tgtEl>
                                        <p:attrNameLst>
                                          <p:attrName>ppt_w</p:attrName>
                                        </p:attrNameLst>
                                      </p:cBhvr>
                                      <p:tavLst>
                                        <p:tav tm="0">
                                          <p:val>
                                            <p:fltVal val="0"/>
                                          </p:val>
                                        </p:tav>
                                        <p:tav tm="100000">
                                          <p:val>
                                            <p:strVal val="#ppt_w"/>
                                          </p:val>
                                        </p:tav>
                                      </p:tavLst>
                                    </p:anim>
                                    <p:anim calcmode="lin" valueType="num">
                                      <p:cBhvr>
                                        <p:cTn dur="1000" fill="hold" id="8"/>
                                        <p:tgtEl>
                                          <p:spTgt spid="16"/>
                                        </p:tgtEl>
                                        <p:attrNameLst>
                                          <p:attrName>ppt_h</p:attrName>
                                        </p:attrNameLst>
                                      </p:cBhvr>
                                      <p:tavLst>
                                        <p:tav tm="0">
                                          <p:val>
                                            <p:fltVal val="0"/>
                                          </p:val>
                                        </p:tav>
                                        <p:tav tm="100000">
                                          <p:val>
                                            <p:strVal val="#ppt_h"/>
                                          </p:val>
                                        </p:tav>
                                      </p:tavLst>
                                    </p:anim>
                                    <p:anim calcmode="lin" valueType="num">
                                      <p:cBhvr>
                                        <p:cTn dur="1000" fill="hold" id="9"/>
                                        <p:tgtEl>
                                          <p:spTgt spid="16"/>
                                        </p:tgtEl>
                                        <p:attrNameLst>
                                          <p:attrName>style.rotation</p:attrName>
                                        </p:attrNameLst>
                                      </p:cBhvr>
                                      <p:tavLst>
                                        <p:tav tm="0">
                                          <p:val>
                                            <p:fltVal val="90"/>
                                          </p:val>
                                        </p:tav>
                                        <p:tav tm="100000">
                                          <p:val>
                                            <p:fltVal val="0"/>
                                          </p:val>
                                        </p:tav>
                                      </p:tavLst>
                                    </p:anim>
                                    <p:animEffect filter="fade" transition="in">
                                      <p:cBhvr>
                                        <p:cTn dur="1000" id="10"/>
                                        <p:tgtEl>
                                          <p:spTgt spid="16"/>
                                        </p:tgtEl>
                                      </p:cBhvr>
                                    </p:animEffect>
                                  </p:childTnLst>
                                </p:cTn>
                              </p:par>
                              <p:par>
                                <p:cTn fill="hold" id="11" nodeType="withEffect" presetClass="entr" presetID="42" presetSubtype="0">
                                  <p:stCondLst>
                                    <p:cond delay="3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1000" id="13"/>
                                        <p:tgtEl>
                                          <p:spTgt spid="13"/>
                                        </p:tgtEl>
                                      </p:cBhvr>
                                    </p:animEffect>
                                    <p:anim calcmode="lin" valueType="num">
                                      <p:cBhvr>
                                        <p:cTn dur="1000" fill="hold" id="14"/>
                                        <p:tgtEl>
                                          <p:spTgt spid="13"/>
                                        </p:tgtEl>
                                        <p:attrNameLst>
                                          <p:attrName>ppt_x</p:attrName>
                                        </p:attrNameLst>
                                      </p:cBhvr>
                                      <p:tavLst>
                                        <p:tav tm="0">
                                          <p:val>
                                            <p:strVal val="#ppt_x"/>
                                          </p:val>
                                        </p:tav>
                                        <p:tav tm="100000">
                                          <p:val>
                                            <p:strVal val="#ppt_x"/>
                                          </p:val>
                                        </p:tav>
                                      </p:tavLst>
                                    </p:anim>
                                    <p:anim calcmode="lin" valueType="num">
                                      <p:cBhvr>
                                        <p:cTn dur="1000" fill="hold" id="15"/>
                                        <p:tgtEl>
                                          <p:spTgt spid="1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300"/>
                            </p:stCondLst>
                            <p:childTnLst>
                              <p:par>
                                <p:cTn fill="hold" id="17" nodeType="afterEffect" presetClass="entr" presetID="2" presetSubtype="8">
                                  <p:stCondLst>
                                    <p:cond delay="0"/>
                                  </p:stCondLst>
                                  <p:childTnLst>
                                    <p:set>
                                      <p:cBhvr>
                                        <p:cTn dur="1" fill="hold" id="18">
                                          <p:stCondLst>
                                            <p:cond delay="0"/>
                                          </p:stCondLst>
                                        </p:cTn>
                                        <p:tgtEl>
                                          <p:spTgt spid="34"/>
                                        </p:tgtEl>
                                        <p:attrNameLst>
                                          <p:attrName>style.visibility</p:attrName>
                                        </p:attrNameLst>
                                      </p:cBhvr>
                                      <p:to>
                                        <p:strVal val="visible"/>
                                      </p:to>
                                    </p:set>
                                    <p:anim calcmode="lin" valueType="num">
                                      <p:cBhvr additive="base">
                                        <p:cTn dur="500" fill="hold" id="19"/>
                                        <p:tgtEl>
                                          <p:spTgt spid="34"/>
                                        </p:tgtEl>
                                        <p:attrNameLst>
                                          <p:attrName>ppt_x</p:attrName>
                                        </p:attrNameLst>
                                      </p:cBhvr>
                                      <p:tavLst>
                                        <p:tav tm="0">
                                          <p:val>
                                            <p:strVal val="0-#ppt_w/2"/>
                                          </p:val>
                                        </p:tav>
                                        <p:tav tm="100000">
                                          <p:val>
                                            <p:strVal val="#ppt_x"/>
                                          </p:val>
                                        </p:tav>
                                      </p:tavLst>
                                    </p:anim>
                                    <p:anim calcmode="lin" valueType="num">
                                      <p:cBhvr additive="base">
                                        <p:cTn dur="500" fill="hold" id="20"/>
                                        <p:tgtEl>
                                          <p:spTgt spid="34"/>
                                        </p:tgtEl>
                                        <p:attrNameLst>
                                          <p:attrName>ppt_y</p:attrName>
                                        </p:attrNameLst>
                                      </p:cBhvr>
                                      <p:tavLst>
                                        <p:tav tm="0">
                                          <p:val>
                                            <p:strVal val="#ppt_y"/>
                                          </p:val>
                                        </p:tav>
                                        <p:tav tm="100000">
                                          <p:val>
                                            <p:strVal val="#ppt_y"/>
                                          </p:val>
                                        </p:tav>
                                      </p:tavLst>
                                    </p:anim>
                                  </p:childTnLst>
                                </p:cTn>
                              </p:par>
                              <p:par>
                                <p:cTn fill="hold" id="21" nodeType="withEffect" presetClass="entr" presetID="2" presetSubtype="8">
                                  <p:stCondLst>
                                    <p:cond delay="500"/>
                                  </p:stCondLst>
                                  <p:childTnLst>
                                    <p:set>
                                      <p:cBhvr>
                                        <p:cTn dur="1" fill="hold" id="22">
                                          <p:stCondLst>
                                            <p:cond delay="0"/>
                                          </p:stCondLst>
                                        </p:cTn>
                                        <p:tgtEl>
                                          <p:spTgt spid="37"/>
                                        </p:tgtEl>
                                        <p:attrNameLst>
                                          <p:attrName>style.visibility</p:attrName>
                                        </p:attrNameLst>
                                      </p:cBhvr>
                                      <p:to>
                                        <p:strVal val="visible"/>
                                      </p:to>
                                    </p:set>
                                    <p:anim calcmode="lin" valueType="num">
                                      <p:cBhvr additive="base">
                                        <p:cTn dur="500" fill="hold" id="23"/>
                                        <p:tgtEl>
                                          <p:spTgt spid="37"/>
                                        </p:tgtEl>
                                        <p:attrNameLst>
                                          <p:attrName>ppt_x</p:attrName>
                                        </p:attrNameLst>
                                      </p:cBhvr>
                                      <p:tavLst>
                                        <p:tav tm="0">
                                          <p:val>
                                            <p:strVal val="0-#ppt_w/2"/>
                                          </p:val>
                                        </p:tav>
                                        <p:tav tm="100000">
                                          <p:val>
                                            <p:strVal val="#ppt_x"/>
                                          </p:val>
                                        </p:tav>
                                      </p:tavLst>
                                    </p:anim>
                                    <p:anim calcmode="lin" valueType="num">
                                      <p:cBhvr additive="base">
                                        <p:cTn dur="500" fill="hold" id="24"/>
                                        <p:tgtEl>
                                          <p:spTgt spid="37"/>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additive="base">
                                        <p:cTn dur="500" fill="hold" id="27"/>
                                        <p:tgtEl>
                                          <p:spTgt spid="40"/>
                                        </p:tgtEl>
                                        <p:attrNameLst>
                                          <p:attrName>ppt_x</p:attrName>
                                        </p:attrNameLst>
                                      </p:cBhvr>
                                      <p:tavLst>
                                        <p:tav tm="0">
                                          <p:val>
                                            <p:strVal val="1+#ppt_w/2"/>
                                          </p:val>
                                        </p:tav>
                                        <p:tav tm="100000">
                                          <p:val>
                                            <p:strVal val="#ppt_x"/>
                                          </p:val>
                                        </p:tav>
                                      </p:tavLst>
                                    </p:anim>
                                    <p:anim calcmode="lin" valueType="num">
                                      <p:cBhvr additive="base">
                                        <p:cTn dur="500" fill="hold" id="28"/>
                                        <p:tgtEl>
                                          <p:spTgt spid="40"/>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500"/>
                                  </p:stCondLst>
                                  <p:childTnLst>
                                    <p:set>
                                      <p:cBhvr>
                                        <p:cTn dur="1" fill="hold" id="30">
                                          <p:stCondLst>
                                            <p:cond delay="0"/>
                                          </p:stCondLst>
                                        </p:cTn>
                                        <p:tgtEl>
                                          <p:spTgt spid="43"/>
                                        </p:tgtEl>
                                        <p:attrNameLst>
                                          <p:attrName>style.visibility</p:attrName>
                                        </p:attrNameLst>
                                      </p:cBhvr>
                                      <p:to>
                                        <p:strVal val="visible"/>
                                      </p:to>
                                    </p:set>
                                    <p:anim calcmode="lin" valueType="num">
                                      <p:cBhvr additive="base">
                                        <p:cTn dur="500" fill="hold" id="31"/>
                                        <p:tgtEl>
                                          <p:spTgt spid="43"/>
                                        </p:tgtEl>
                                        <p:attrNameLst>
                                          <p:attrName>ppt_x</p:attrName>
                                        </p:attrNameLst>
                                      </p:cBhvr>
                                      <p:tavLst>
                                        <p:tav tm="0">
                                          <p:val>
                                            <p:strVal val="1+#ppt_w/2"/>
                                          </p:val>
                                        </p:tav>
                                        <p:tav tm="100000">
                                          <p:val>
                                            <p:strVal val="#ppt_x"/>
                                          </p:val>
                                        </p:tav>
                                      </p:tavLst>
                                    </p:anim>
                                    <p:anim calcmode="lin" valueType="num">
                                      <p:cBhvr additive="base">
                                        <p:cTn dur="500" fill="hold" id="32"/>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Diamond 3"/>
          <p:cNvSpPr/>
          <p:nvPr/>
        </p:nvSpPr>
        <p:spPr>
          <a:xfrm>
            <a:off x="1074330" y="1870646"/>
            <a:ext cx="6794854" cy="6780612"/>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p:txBody>
      </p:sp>
      <p:sp>
        <p:nvSpPr>
          <p:cNvPr id="2" name="标题 1"/>
          <p:cNvSpPr>
            <a:spLocks noGrp="1"/>
          </p:cNvSpPr>
          <p:nvPr>
            <p:ph type="title"/>
          </p:nvPr>
        </p:nvSpPr>
        <p:spPr/>
        <p:txBody>
          <a:bodyPr>
            <a:normAutofit/>
          </a:bodyPr>
          <a:lstStyle/>
          <a:p>
            <a:r>
              <a:rPr altLang="en-US" lang="zh-CN"/>
              <a:t>产品形式</a:t>
            </a:r>
          </a:p>
        </p:txBody>
      </p:sp>
      <p:grpSp>
        <p:nvGrpSpPr>
          <p:cNvPr id="21" name="组合 20"/>
          <p:cNvGrpSpPr/>
          <p:nvPr/>
        </p:nvGrpSpPr>
        <p:grpSpPr>
          <a:xfrm>
            <a:off x="4192189" y="4978473"/>
            <a:ext cx="574467" cy="564958"/>
            <a:chOff x="3264324" y="1749600"/>
            <a:chExt cx="348156" cy="348156"/>
          </a:xfrm>
        </p:grpSpPr>
        <p:sp>
          <p:nvSpPr>
            <p:cNvPr id="19" name="矩形 18"/>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20" name="矩形 19"/>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25" name="TextBox 24"/>
          <p:cNvSpPr txBox="1"/>
          <p:nvPr/>
        </p:nvSpPr>
        <p:spPr>
          <a:xfrm>
            <a:off x="8778709" y="3706509"/>
            <a:ext cx="5904656" cy="4526280"/>
          </a:xfrm>
          <a:prstGeom prst="rect">
            <a:avLst/>
          </a:prstGeom>
          <a:noFill/>
        </p:spPr>
        <p:txBody>
          <a:bodyPr bIns="0" lIns="0" rIns="0" rtlCol="0" tIns="0" wrap="square">
            <a:spAutoFit/>
          </a:bodyPr>
          <a:lstStyle/>
          <a:p>
            <a:pPr algn="just">
              <a:lnSpc>
                <a:spcPct val="150000"/>
              </a:lnSpc>
            </a:pPr>
            <a:r>
              <a:rPr altLang="en-US" lang="zh-CN">
                <a:solidFill>
                  <a:schemeClr val="tx2"/>
                </a:solidFill>
                <a:latin charset="-122" pitchFamily="34" typeface="微软雅黑 Light"/>
                <a:ea typeface="微软雅黑 Light"/>
              </a:rPr>
              <a:t>点击输入简要文字内容，文字内容需概括精炼，不用多余的文字修饰，言简意赅的说明分项内容。点击输入简要文字内容，文字内容需概括精炼，不用多余的文字修饰，言简意赅的说明分项内容……</a:t>
            </a:r>
          </a:p>
          <a:p>
            <a:pPr algn="just">
              <a:lnSpc>
                <a:spcPct val="150000"/>
              </a:lnSpc>
            </a:pPr>
            <a:r>
              <a:rPr altLang="en-US" lang="zh-CN">
                <a:solidFill>
                  <a:schemeClr val="tx2"/>
                </a:solidFill>
                <a:latin charset="-122" pitchFamily="34" typeface="微软雅黑 Light"/>
                <a:ea typeface="微软雅黑 Light"/>
              </a:rPr>
              <a:t>点击输入简要文字内容，文字内容需概括精炼，不用多余的文字修饰，言简意赅的说明分项内容。点击输入简要文字内容，文字内容需概括精炼，不用多余的文字修饰，言简意赅的说明分项内容……文字内容，文字内容需概括精炼，不用多余的文字修饰，言简意赅的说明分项内容。点击输入简要文字内容，文字内容需概括精炼，不用多余的文字修饰，言简意赅的说明分项内容……</a:t>
            </a:r>
          </a:p>
        </p:txBody>
      </p:sp>
      <p:sp>
        <p:nvSpPr>
          <p:cNvPr id="28" name="KSO_Shape"/>
          <p:cNvSpPr/>
          <p:nvPr/>
        </p:nvSpPr>
        <p:spPr bwMode="auto">
          <a:xfrm>
            <a:off x="474507" y="260041"/>
            <a:ext cx="543927" cy="529576"/>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sp>
        <p:nvSpPr>
          <p:cNvPr id="31" name="Freeform 6"/>
          <p:cNvSpPr/>
          <p:nvPr/>
        </p:nvSpPr>
        <p:spPr>
          <a:xfrm>
            <a:off x="1663282" y="5404739"/>
            <a:ext cx="2650628" cy="2644545"/>
          </a:xfrm>
          <a:custGeom>
            <a:gdLst>
              <a:gd fmla="*/ 0 w 4225459" name="connsiteX0"/>
              <a:gd fmla="*/ 704257 h 4225459" name="connsiteY0"/>
              <a:gd fmla="*/ 704257 w 4225459" name="connsiteX1"/>
              <a:gd fmla="*/ 0 h 4225459" name="connsiteY1"/>
              <a:gd fmla="*/ 3521202 w 4225459" name="connsiteX2"/>
              <a:gd fmla="*/ 0 h 4225459" name="connsiteY2"/>
              <a:gd fmla="*/ 4225459 w 4225459" name="connsiteX3"/>
              <a:gd fmla="*/ 704257 h 4225459" name="connsiteY3"/>
              <a:gd fmla="*/ 4225459 w 4225459" name="connsiteX4"/>
              <a:gd fmla="*/ 3521202 h 4225459" name="connsiteY4"/>
              <a:gd fmla="*/ 3521202 w 4225459" name="connsiteX5"/>
              <a:gd fmla="*/ 4225459 h 4225459" name="connsiteY5"/>
              <a:gd fmla="*/ 704257 w 4225459" name="connsiteX6"/>
              <a:gd fmla="*/ 4225459 h 4225459" name="connsiteY6"/>
              <a:gd fmla="*/ 0 w 4225459" name="connsiteX7"/>
              <a:gd fmla="*/ 3521202 h 4225459" name="connsiteY7"/>
              <a:gd fmla="*/ 0 w 4225459" name="connsiteX8"/>
              <a:gd fmla="*/ 704257 h 42254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25459" w="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4"/>
          </a:solidFill>
          <a:ln w="12700">
            <a:miter lim="400000"/>
          </a:ln>
        </p:spPr>
        <p:txBody>
          <a:bodyPr anchor="ctr" bIns="0" lIns="0" rIns="0" tIns="0"/>
          <a:lstStyle/>
          <a:p>
            <a:endParaRPr lang="en-US">
              <a:solidFill>
                <a:srgbClr val="FFFFFF"/>
              </a:solidFill>
              <a:latin charset="-122" pitchFamily="34" typeface="微软雅黑"/>
              <a:ea charset="-122" pitchFamily="34" typeface="微软雅黑"/>
            </a:endParaRPr>
          </a:p>
        </p:txBody>
      </p:sp>
      <p:sp>
        <p:nvSpPr>
          <p:cNvPr id="38" name="Freeform 7"/>
          <p:cNvSpPr/>
          <p:nvPr/>
        </p:nvSpPr>
        <p:spPr>
          <a:xfrm>
            <a:off x="4673950" y="5404740"/>
            <a:ext cx="2649277" cy="2644546"/>
          </a:xfrm>
          <a:custGeom>
            <a:gdLst>
              <a:gd fmla="*/ 0 w 4225459" name="connsiteX0"/>
              <a:gd fmla="*/ 704257 h 4225459" name="connsiteY0"/>
              <a:gd fmla="*/ 704257 w 4225459" name="connsiteX1"/>
              <a:gd fmla="*/ 0 h 4225459" name="connsiteY1"/>
              <a:gd fmla="*/ 3521202 w 4225459" name="connsiteX2"/>
              <a:gd fmla="*/ 0 h 4225459" name="connsiteY2"/>
              <a:gd fmla="*/ 4225459 w 4225459" name="connsiteX3"/>
              <a:gd fmla="*/ 704257 h 4225459" name="connsiteY3"/>
              <a:gd fmla="*/ 4225459 w 4225459" name="connsiteX4"/>
              <a:gd fmla="*/ 3521202 h 4225459" name="connsiteY4"/>
              <a:gd fmla="*/ 3521202 w 4225459" name="connsiteX5"/>
              <a:gd fmla="*/ 4225459 h 4225459" name="connsiteY5"/>
              <a:gd fmla="*/ 704257 w 4225459" name="connsiteX6"/>
              <a:gd fmla="*/ 4225459 h 4225459" name="connsiteY6"/>
              <a:gd fmla="*/ 0 w 4225459" name="connsiteX7"/>
              <a:gd fmla="*/ 3521202 h 4225459" name="connsiteY7"/>
              <a:gd fmla="*/ 0 w 4225459" name="connsiteX8"/>
              <a:gd fmla="*/ 704257 h 42254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25459" w="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6"/>
          </a:solidFill>
          <a:ln w="12700">
            <a:miter lim="400000"/>
          </a:ln>
        </p:spPr>
        <p:txBody>
          <a:bodyPr anchor="ctr" bIns="0" lIns="0" rIns="0" tIns="0"/>
          <a:lstStyle/>
          <a:p>
            <a:endParaRPr lang="en-US">
              <a:solidFill>
                <a:srgbClr val="FFFFFF"/>
              </a:solidFill>
              <a:latin charset="-122" pitchFamily="34" typeface="微软雅黑"/>
              <a:ea charset="-122" pitchFamily="34" typeface="微软雅黑"/>
            </a:endParaRPr>
          </a:p>
        </p:txBody>
      </p:sp>
      <p:sp>
        <p:nvSpPr>
          <p:cNvPr id="42" name="Freeform 4"/>
          <p:cNvSpPr/>
          <p:nvPr/>
        </p:nvSpPr>
        <p:spPr>
          <a:xfrm>
            <a:off x="1663282" y="2400505"/>
            <a:ext cx="2650628" cy="2643197"/>
          </a:xfrm>
          <a:custGeom>
            <a:gdLst>
              <a:gd fmla="*/ 0 w 4225459" name="connsiteX0"/>
              <a:gd fmla="*/ 704257 h 4225459" name="connsiteY0"/>
              <a:gd fmla="*/ 704257 w 4225459" name="connsiteX1"/>
              <a:gd fmla="*/ 0 h 4225459" name="connsiteY1"/>
              <a:gd fmla="*/ 3521202 w 4225459" name="connsiteX2"/>
              <a:gd fmla="*/ 0 h 4225459" name="connsiteY2"/>
              <a:gd fmla="*/ 4225459 w 4225459" name="connsiteX3"/>
              <a:gd fmla="*/ 704257 h 4225459" name="connsiteY3"/>
              <a:gd fmla="*/ 4225459 w 4225459" name="connsiteX4"/>
              <a:gd fmla="*/ 3521202 h 4225459" name="connsiteY4"/>
              <a:gd fmla="*/ 3521202 w 4225459" name="connsiteX5"/>
              <a:gd fmla="*/ 4225459 h 4225459" name="connsiteY5"/>
              <a:gd fmla="*/ 704257 w 4225459" name="connsiteX6"/>
              <a:gd fmla="*/ 4225459 h 4225459" name="connsiteY6"/>
              <a:gd fmla="*/ 0 w 4225459" name="connsiteX7"/>
              <a:gd fmla="*/ 3521202 h 4225459" name="connsiteY7"/>
              <a:gd fmla="*/ 0 w 4225459" name="connsiteX8"/>
              <a:gd fmla="*/ 704257 h 42254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25459" w="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bIns="453920" lIns="453920" rIns="453920" tIns="453920"/>
          <a:lstStyle/>
          <a:p>
            <a:pPr defTabSz="2020164">
              <a:lnSpc>
                <a:spcPct val="90000"/>
              </a:lnSpc>
              <a:spcAft>
                <a:spcPct val="35000"/>
              </a:spcAft>
              <a:defRPr/>
            </a:pPr>
            <a:endParaRPr lang="en-US" sz="4400">
              <a:latin charset="-122" pitchFamily="34" typeface="微软雅黑"/>
              <a:ea charset="-122" pitchFamily="34" typeface="微软雅黑"/>
            </a:endParaRPr>
          </a:p>
        </p:txBody>
      </p:sp>
      <p:sp>
        <p:nvSpPr>
          <p:cNvPr id="46" name="Freeform 103"/>
          <p:cNvSpPr/>
          <p:nvPr/>
        </p:nvSpPr>
        <p:spPr>
          <a:xfrm>
            <a:off x="4673950" y="2400506"/>
            <a:ext cx="2649277" cy="2643198"/>
          </a:xfrm>
          <a:custGeom>
            <a:gdLst>
              <a:gd fmla="*/ 0 w 4225459" name="connsiteX0"/>
              <a:gd fmla="*/ 704257 h 4225459" name="connsiteY0"/>
              <a:gd fmla="*/ 704257 w 4225459" name="connsiteX1"/>
              <a:gd fmla="*/ 0 h 4225459" name="connsiteY1"/>
              <a:gd fmla="*/ 3521202 w 4225459" name="connsiteX2"/>
              <a:gd fmla="*/ 0 h 4225459" name="connsiteY2"/>
              <a:gd fmla="*/ 4225459 w 4225459" name="connsiteX3"/>
              <a:gd fmla="*/ 704257 h 4225459" name="connsiteY3"/>
              <a:gd fmla="*/ 4225459 w 4225459" name="connsiteX4"/>
              <a:gd fmla="*/ 3521202 h 4225459" name="connsiteY4"/>
              <a:gd fmla="*/ 3521202 w 4225459" name="connsiteX5"/>
              <a:gd fmla="*/ 4225459 h 4225459" name="connsiteY5"/>
              <a:gd fmla="*/ 704257 w 4225459" name="connsiteX6"/>
              <a:gd fmla="*/ 4225459 h 4225459" name="connsiteY6"/>
              <a:gd fmla="*/ 0 w 4225459" name="connsiteX7"/>
              <a:gd fmla="*/ 3521202 h 4225459" name="connsiteY7"/>
              <a:gd fmla="*/ 0 w 4225459" name="connsiteX8"/>
              <a:gd fmla="*/ 704257 h 422545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225459" w="4225459">
                <a:moveTo>
                  <a:pt x="0" y="704257"/>
                </a:moveTo>
                <a:cubicBezTo>
                  <a:pt x="0" y="315307"/>
                  <a:pt x="315307" y="0"/>
                  <a:pt x="704257" y="0"/>
                </a:cubicBezTo>
                <a:lnTo>
                  <a:pt x="3521202" y="0"/>
                </a:lnTo>
                <a:cubicBezTo>
                  <a:pt x="3910152" y="0"/>
                  <a:pt x="4225459" y="315307"/>
                  <a:pt x="4225459" y="704257"/>
                </a:cubicBezTo>
                <a:lnTo>
                  <a:pt x="4225459" y="3521202"/>
                </a:lnTo>
                <a:cubicBezTo>
                  <a:pt x="4225459" y="3910152"/>
                  <a:pt x="3910152" y="4225459"/>
                  <a:pt x="3521202" y="4225459"/>
                </a:cubicBezTo>
                <a:lnTo>
                  <a:pt x="704257" y="4225459"/>
                </a:lnTo>
                <a:cubicBezTo>
                  <a:pt x="315307" y="4225459"/>
                  <a:pt x="0" y="3910152"/>
                  <a:pt x="0" y="3521202"/>
                </a:cubicBezTo>
                <a:lnTo>
                  <a:pt x="0" y="704257"/>
                </a:lnTo>
                <a:close/>
              </a:path>
            </a:pathLst>
          </a:cu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bIns="453920" lIns="453920" rIns="453920" tIns="453920"/>
          <a:lstStyle/>
          <a:p>
            <a:pPr defTabSz="2020164">
              <a:lnSpc>
                <a:spcPct val="90000"/>
              </a:lnSpc>
              <a:spcAft>
                <a:spcPct val="35000"/>
              </a:spcAft>
              <a:defRPr/>
            </a:pPr>
            <a:endParaRPr lang="en-US" sz="4400">
              <a:latin charset="-122" pitchFamily="34" typeface="微软雅黑"/>
              <a:ea charset="-122" pitchFamily="34" typeface="微软雅黑"/>
            </a:endParaRPr>
          </a:p>
        </p:txBody>
      </p:sp>
      <p:grpSp>
        <p:nvGrpSpPr>
          <p:cNvPr id="3" name="组合 2"/>
          <p:cNvGrpSpPr/>
          <p:nvPr/>
        </p:nvGrpSpPr>
        <p:grpSpPr>
          <a:xfrm>
            <a:off x="2034946" y="2538568"/>
            <a:ext cx="1918924" cy="2151069"/>
            <a:chOff x="2034946" y="2538568"/>
            <a:chExt cx="1918924" cy="2151069"/>
          </a:xfrm>
        </p:grpSpPr>
        <p:sp>
          <p:nvSpPr>
            <p:cNvPr id="6" name="TextBox 5"/>
            <p:cNvSpPr txBox="1"/>
            <p:nvPr/>
          </p:nvSpPr>
          <p:spPr>
            <a:xfrm>
              <a:off x="2034946" y="3872822"/>
              <a:ext cx="1918924" cy="487680"/>
            </a:xfrm>
            <a:prstGeom prst="rect">
              <a:avLst/>
            </a:prstGeom>
            <a:noFill/>
          </p:spPr>
          <p:txBody>
            <a:bodyPr bIns="0" lIns="0" rIns="0" rtlCol="0" tIns="0" wrap="square">
              <a:spAutoFit/>
            </a:bodyPr>
            <a:lstStyle/>
            <a:p>
              <a:pPr algn="ctr"/>
              <a:r>
                <a:rPr altLang="en-US" b="1" lang="zh-CN" sz="3200">
                  <a:solidFill>
                    <a:schemeClr val="bg1"/>
                  </a:solidFill>
                  <a:latin charset="-122" pitchFamily="34" typeface="微软雅黑"/>
                  <a:ea charset="-122" pitchFamily="34" typeface="微软雅黑"/>
                </a:rPr>
                <a:t>线下门店</a:t>
              </a:r>
            </a:p>
          </p:txBody>
        </p:sp>
        <p:sp>
          <p:nvSpPr>
            <p:cNvPr id="13" name="KSO_Shape"/>
            <p:cNvSpPr/>
            <p:nvPr/>
          </p:nvSpPr>
          <p:spPr bwMode="auto">
            <a:xfrm>
              <a:off x="2492458" y="2538568"/>
              <a:ext cx="992276" cy="1134714"/>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lumMod val="20000"/>
                <a:lumOff val="80000"/>
              </a:schemeClr>
            </a:solidFill>
            <a:ln>
              <a:noFill/>
            </a:ln>
            <a:extLst/>
          </p:spPr>
          <p:txBody>
            <a:bodyPr anchor="ctr" bIns="84107" lIns="168213" rIns="168213" tIns="84107">
              <a:scene3d>
                <a:camera prst="orthographicFront"/>
                <a:lightRig dir="t" rig="threePt"/>
              </a:scene3d>
              <a:sp3d>
                <a:contourClr>
                  <a:srgbClr val="FFFFFF"/>
                </a:contourClr>
              </a:sp3d>
            </a:bodyPr>
            <a:lstStyle/>
            <a:p>
              <a:pPr algn="ctr">
                <a:defRPr/>
              </a:pPr>
              <a:endParaRPr altLang="en-US" lang="zh-CN" sz="1600">
                <a:solidFill>
                  <a:srgbClr val="FFFFFF"/>
                </a:solidFill>
                <a:ea charset="-122" pitchFamily="2" typeface="宋体"/>
              </a:endParaRPr>
            </a:p>
          </p:txBody>
        </p:sp>
        <p:sp>
          <p:nvSpPr>
            <p:cNvPr id="32" name="TextBox 31"/>
            <p:cNvSpPr txBox="1"/>
            <p:nvPr/>
          </p:nvSpPr>
          <p:spPr>
            <a:xfrm>
              <a:off x="2034946" y="4474193"/>
              <a:ext cx="1918924" cy="213360"/>
            </a:xfrm>
            <a:prstGeom prst="rect">
              <a:avLst/>
            </a:prstGeom>
            <a:noFill/>
          </p:spPr>
          <p:txBody>
            <a:bodyPr bIns="0" lIns="0" rIns="0" rtlCol="0" tIns="0" wrap="square">
              <a:spAutoFit/>
            </a:bodyPr>
            <a:lstStyle/>
            <a:p>
              <a:pPr algn="ctr"/>
              <a:r>
                <a:rPr altLang="en-US" b="1" lang="zh-CN" sz="1400">
                  <a:solidFill>
                    <a:schemeClr val="bg1"/>
                  </a:solidFill>
                  <a:latin charset="-122" pitchFamily="34" typeface="微软雅黑"/>
                  <a:ea charset="-122" pitchFamily="34" typeface="微软雅黑"/>
                </a:rPr>
                <a:t>点击输入说明文字</a:t>
              </a:r>
            </a:p>
          </p:txBody>
        </p:sp>
      </p:grpSp>
      <p:grpSp>
        <p:nvGrpSpPr>
          <p:cNvPr id="10" name="组合 9"/>
          <p:cNvGrpSpPr/>
          <p:nvPr/>
        </p:nvGrpSpPr>
        <p:grpSpPr>
          <a:xfrm>
            <a:off x="4766656" y="5640467"/>
            <a:ext cx="2463863" cy="2001004"/>
            <a:chOff x="4766656" y="5640467"/>
            <a:chExt cx="2463863" cy="2001004"/>
          </a:xfrm>
        </p:grpSpPr>
        <p:sp>
          <p:nvSpPr>
            <p:cNvPr id="7" name="TextBox 6"/>
            <p:cNvSpPr txBox="1"/>
            <p:nvPr/>
          </p:nvSpPr>
          <p:spPr>
            <a:xfrm>
              <a:off x="4766656" y="6824656"/>
              <a:ext cx="2463863" cy="487680"/>
            </a:xfrm>
            <a:prstGeom prst="rect">
              <a:avLst/>
            </a:prstGeom>
            <a:noFill/>
          </p:spPr>
          <p:txBody>
            <a:bodyPr bIns="0" lIns="0" rIns="0" rtlCol="0" tIns="0" wrap="square">
              <a:spAutoFit/>
            </a:bodyPr>
            <a:lstStyle/>
            <a:p>
              <a:pPr algn="ctr"/>
              <a:r>
                <a:rPr altLang="en-US" b="1" lang="zh-CN" sz="3200">
                  <a:solidFill>
                    <a:schemeClr val="bg1"/>
                  </a:solidFill>
                  <a:latin charset="-122" pitchFamily="34" typeface="微软雅黑"/>
                  <a:ea charset="-122" pitchFamily="34" typeface="微软雅黑"/>
                </a:rPr>
                <a:t>电脑客户端</a:t>
              </a:r>
            </a:p>
          </p:txBody>
        </p:sp>
        <p:sp>
          <p:nvSpPr>
            <p:cNvPr id="9" name="KSO_Shape"/>
            <p:cNvSpPr/>
            <p:nvPr/>
          </p:nvSpPr>
          <p:spPr bwMode="auto">
            <a:xfrm>
              <a:off x="5340629" y="5640467"/>
              <a:ext cx="1315918" cy="968444"/>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6">
                <a:lumMod val="20000"/>
                <a:lumOff val="80000"/>
              </a:schemeClr>
            </a:solidFill>
            <a:ln>
              <a:noFill/>
            </a:ln>
            <a:extLst/>
          </p:spPr>
          <p:txBody>
            <a:bodyPr anchor="ctr" bIns="662256" lIns="168213" rIns="168213" tIns="84107">
              <a:scene3d>
                <a:camera prst="orthographicFront"/>
                <a:lightRig dir="t" rig="threePt"/>
              </a:scene3d>
              <a:sp3d>
                <a:contourClr>
                  <a:srgbClr val="FFFFFF"/>
                </a:contourClr>
              </a:sp3d>
            </a:bodyPr>
            <a:lstStyle/>
            <a:p>
              <a:pPr algn="ctr">
                <a:defRPr/>
              </a:pPr>
              <a:endParaRPr altLang="en-US" lang="zh-CN" sz="1400">
                <a:solidFill>
                  <a:srgbClr val="FFFFFF"/>
                </a:solidFill>
                <a:ea charset="-122" pitchFamily="2" typeface="宋体"/>
              </a:endParaRPr>
            </a:p>
          </p:txBody>
        </p:sp>
        <p:sp>
          <p:nvSpPr>
            <p:cNvPr id="33" name="TextBox 32"/>
            <p:cNvSpPr txBox="1"/>
            <p:nvPr/>
          </p:nvSpPr>
          <p:spPr>
            <a:xfrm>
              <a:off x="4919164" y="7426027"/>
              <a:ext cx="2158846" cy="213360"/>
            </a:xfrm>
            <a:prstGeom prst="rect">
              <a:avLst/>
            </a:prstGeom>
            <a:noFill/>
          </p:spPr>
          <p:txBody>
            <a:bodyPr bIns="0" lIns="0" rIns="0" rtlCol="0" tIns="0" wrap="square">
              <a:spAutoFit/>
            </a:bodyPr>
            <a:lstStyle/>
            <a:p>
              <a:pPr algn="ctr"/>
              <a:r>
                <a:rPr altLang="en-US" b="1" lang="zh-CN" sz="1400">
                  <a:solidFill>
                    <a:schemeClr val="bg1"/>
                  </a:solidFill>
                  <a:latin charset="-122" pitchFamily="34" typeface="微软雅黑"/>
                  <a:ea charset="-122" pitchFamily="34" typeface="微软雅黑"/>
                </a:rPr>
                <a:t>点击输入说明文字</a:t>
              </a:r>
            </a:p>
          </p:txBody>
        </p:sp>
      </p:grpSp>
      <p:grpSp>
        <p:nvGrpSpPr>
          <p:cNvPr id="4" name="组合 3"/>
          <p:cNvGrpSpPr/>
          <p:nvPr/>
        </p:nvGrpSpPr>
        <p:grpSpPr>
          <a:xfrm>
            <a:off x="4980972" y="2830579"/>
            <a:ext cx="2158846" cy="1880335"/>
            <a:chOff x="4980972" y="2830579"/>
            <a:chExt cx="2158846" cy="1880335"/>
          </a:xfrm>
        </p:grpSpPr>
        <p:sp>
          <p:nvSpPr>
            <p:cNvPr id="8" name="TextBox 7"/>
            <p:cNvSpPr txBox="1"/>
            <p:nvPr/>
          </p:nvSpPr>
          <p:spPr>
            <a:xfrm>
              <a:off x="4980972" y="3894100"/>
              <a:ext cx="2158846" cy="487680"/>
            </a:xfrm>
            <a:prstGeom prst="rect">
              <a:avLst/>
            </a:prstGeom>
            <a:noFill/>
          </p:spPr>
          <p:txBody>
            <a:bodyPr bIns="0" lIns="0" rIns="0" rtlCol="0" tIns="0" wrap="square">
              <a:spAutoFit/>
            </a:bodyPr>
            <a:lstStyle/>
            <a:p>
              <a:pPr algn="ctr"/>
              <a:r>
                <a:rPr altLang="en-US" b="1" lang="zh-CN" sz="3200">
                  <a:solidFill>
                    <a:schemeClr val="bg1"/>
                  </a:solidFill>
                  <a:latin charset="-122" pitchFamily="34" typeface="微软雅黑"/>
                  <a:ea charset="-122" pitchFamily="34" typeface="微软雅黑"/>
                </a:rPr>
                <a:t>手机APP</a:t>
              </a:r>
            </a:p>
          </p:txBody>
        </p:sp>
        <p:sp>
          <p:nvSpPr>
            <p:cNvPr id="11" name="KSO_Shape"/>
            <p:cNvSpPr/>
            <p:nvPr/>
          </p:nvSpPr>
          <p:spPr bwMode="auto">
            <a:xfrm>
              <a:off x="5551230" y="2830579"/>
              <a:ext cx="1056136" cy="875930"/>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lumMod val="20000"/>
                <a:lumOff val="80000"/>
              </a:schemeClr>
            </a:solidFill>
            <a:ln>
              <a:noFill/>
            </a:ln>
            <a:extLst/>
          </p:spPr>
          <p:txBody>
            <a:bodyPr anchor="ctr" bIns="84107" lIns="168213" rIns="168213" tIns="84107">
              <a:scene3d>
                <a:camera prst="orthographicFront"/>
                <a:lightRig dir="t" rig="threePt"/>
              </a:scene3d>
              <a:sp3d>
                <a:contourClr>
                  <a:srgbClr val="FFFFFF"/>
                </a:contourClr>
              </a:sp3d>
            </a:bodyPr>
            <a:lstStyle/>
            <a:p>
              <a:pPr algn="ctr">
                <a:defRPr/>
              </a:pPr>
              <a:endParaRPr altLang="en-US" lang="zh-CN" sz="1600">
                <a:solidFill>
                  <a:srgbClr val="FFFFFF"/>
                </a:solidFill>
                <a:ea charset="-122" pitchFamily="2" typeface="宋体"/>
              </a:endParaRPr>
            </a:p>
          </p:txBody>
        </p:sp>
        <p:sp>
          <p:nvSpPr>
            <p:cNvPr id="34" name="TextBox 33"/>
            <p:cNvSpPr txBox="1"/>
            <p:nvPr/>
          </p:nvSpPr>
          <p:spPr>
            <a:xfrm>
              <a:off x="4980972" y="4495470"/>
              <a:ext cx="2158846" cy="213360"/>
            </a:xfrm>
            <a:prstGeom prst="rect">
              <a:avLst/>
            </a:prstGeom>
            <a:noFill/>
          </p:spPr>
          <p:txBody>
            <a:bodyPr bIns="0" lIns="0" rIns="0" rtlCol="0" tIns="0" wrap="square">
              <a:spAutoFit/>
            </a:bodyPr>
            <a:lstStyle/>
            <a:p>
              <a:pPr algn="ctr"/>
              <a:r>
                <a:rPr altLang="en-US" b="1" lang="zh-CN" sz="1400">
                  <a:solidFill>
                    <a:schemeClr val="bg1"/>
                  </a:solidFill>
                  <a:latin charset="-122" pitchFamily="34" typeface="微软雅黑"/>
                  <a:ea charset="-122" pitchFamily="34" typeface="微软雅黑"/>
                </a:rPr>
                <a:t>点击输入说明文字</a:t>
              </a:r>
            </a:p>
          </p:txBody>
        </p:sp>
      </p:grpSp>
      <p:sp>
        <p:nvSpPr>
          <p:cNvPr id="49" name="标题 1"/>
          <p:cNvSpPr txBox="1"/>
          <p:nvPr/>
        </p:nvSpPr>
        <p:spPr bwMode="auto">
          <a:xfrm>
            <a:off x="8698360" y="2438810"/>
            <a:ext cx="5074338" cy="504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84107" compatLnSpc="1" lIns="168213" numCol="1" rIns="168213" tIns="84107" vert="horz" wrap="square">
            <a:prstTxWarp prst="textNoShape">
              <a:avLst/>
            </a:prstTxWarp>
          </a:bodyPr>
          <a:lstStyle>
            <a:lvl1pPr algn="l" fontAlgn="base" rtl="0">
              <a:spcBef>
                <a:spcPct val="0"/>
              </a:spcBef>
              <a:spcAft>
                <a:spcPct val="0"/>
              </a:spcAft>
              <a:defRPr b="0" kern="1200" sz="2900">
                <a:solidFill>
                  <a:schemeClr val="bg1"/>
                </a:solidFill>
                <a:latin charset="-122" pitchFamily="34" typeface="微软雅黑"/>
                <a:ea charset="-122" pitchFamily="34" typeface="微软雅黑"/>
                <a:cs typeface="+mj-cs"/>
              </a:defRPr>
            </a:lvl1pPr>
            <a:lvl2pPr algn="ctr" fontAlgn="base" rtl="0">
              <a:spcBef>
                <a:spcPct val="0"/>
              </a:spcBef>
              <a:spcAft>
                <a:spcPct val="0"/>
              </a:spcAft>
              <a:defRPr sz="8100">
                <a:solidFill>
                  <a:schemeClr val="tx1"/>
                </a:solidFill>
                <a:latin charset="0" pitchFamily="34" typeface="Calibri"/>
                <a:ea charset="-122" typeface="宋体"/>
              </a:defRPr>
            </a:lvl2pPr>
            <a:lvl3pPr algn="ctr" fontAlgn="base" rtl="0">
              <a:spcBef>
                <a:spcPct val="0"/>
              </a:spcBef>
              <a:spcAft>
                <a:spcPct val="0"/>
              </a:spcAft>
              <a:defRPr sz="8100">
                <a:solidFill>
                  <a:schemeClr val="tx1"/>
                </a:solidFill>
                <a:latin charset="0" pitchFamily="34" typeface="Calibri"/>
                <a:ea charset="-122" typeface="宋体"/>
              </a:defRPr>
            </a:lvl3pPr>
            <a:lvl4pPr algn="ctr" fontAlgn="base" rtl="0">
              <a:spcBef>
                <a:spcPct val="0"/>
              </a:spcBef>
              <a:spcAft>
                <a:spcPct val="0"/>
              </a:spcAft>
              <a:defRPr sz="8100">
                <a:solidFill>
                  <a:schemeClr val="tx1"/>
                </a:solidFill>
                <a:latin charset="0" pitchFamily="34" typeface="Calibri"/>
                <a:ea charset="-122" typeface="宋体"/>
              </a:defRPr>
            </a:lvl4pPr>
            <a:lvl5pPr algn="ctr" fontAlgn="base" rtl="0">
              <a:spcBef>
                <a:spcPct val="0"/>
              </a:spcBef>
              <a:spcAft>
                <a:spcPct val="0"/>
              </a:spcAft>
              <a:defRPr sz="8100">
                <a:solidFill>
                  <a:schemeClr val="tx1"/>
                </a:solidFill>
                <a:latin charset="0" pitchFamily="34" typeface="Calibri"/>
                <a:ea charset="-122" typeface="宋体"/>
              </a:defRPr>
            </a:lvl5pPr>
            <a:lvl6pPr algn="ctr" fontAlgn="base" marL="841065" rtl="0">
              <a:spcBef>
                <a:spcPct val="0"/>
              </a:spcBef>
              <a:spcAft>
                <a:spcPct val="0"/>
              </a:spcAft>
              <a:defRPr sz="8100">
                <a:solidFill>
                  <a:schemeClr val="tx1"/>
                </a:solidFill>
                <a:latin charset="0" pitchFamily="34" typeface="Calibri"/>
                <a:ea charset="-122" typeface="宋体"/>
              </a:defRPr>
            </a:lvl6pPr>
            <a:lvl7pPr algn="ctr" fontAlgn="base" marL="1682130" rtl="0">
              <a:spcBef>
                <a:spcPct val="0"/>
              </a:spcBef>
              <a:spcAft>
                <a:spcPct val="0"/>
              </a:spcAft>
              <a:defRPr sz="8100">
                <a:solidFill>
                  <a:schemeClr val="tx1"/>
                </a:solidFill>
                <a:latin charset="0" pitchFamily="34" typeface="Calibri"/>
                <a:ea charset="-122" typeface="宋体"/>
              </a:defRPr>
            </a:lvl7pPr>
            <a:lvl8pPr algn="ctr" fontAlgn="base" marL="2523195" rtl="0">
              <a:spcBef>
                <a:spcPct val="0"/>
              </a:spcBef>
              <a:spcAft>
                <a:spcPct val="0"/>
              </a:spcAft>
              <a:defRPr sz="8100">
                <a:solidFill>
                  <a:schemeClr val="tx1"/>
                </a:solidFill>
                <a:latin charset="0" pitchFamily="34" typeface="Calibri"/>
                <a:ea charset="-122" typeface="宋体"/>
              </a:defRPr>
            </a:lvl8pPr>
            <a:lvl9pPr algn="ctr" fontAlgn="base" marL="3364260" rtl="0">
              <a:spcBef>
                <a:spcPct val="0"/>
              </a:spcBef>
              <a:spcAft>
                <a:spcPct val="0"/>
              </a:spcAft>
              <a:defRPr sz="8100">
                <a:solidFill>
                  <a:schemeClr val="tx1"/>
                </a:solidFill>
                <a:latin charset="0" pitchFamily="34" typeface="Calibri"/>
                <a:ea charset="-122" typeface="宋体"/>
              </a:defRPr>
            </a:lvl9pPr>
          </a:lstStyle>
          <a:p>
            <a:r>
              <a:rPr altLang="en-US" b="1" lang="zh-CN" sz="3600">
                <a:solidFill>
                  <a:schemeClr val="accent3"/>
                </a:solidFill>
              </a:rPr>
              <a:t>产品渠道形式</a:t>
            </a:r>
          </a:p>
        </p:txBody>
      </p:sp>
      <p:grpSp>
        <p:nvGrpSpPr>
          <p:cNvPr id="5" name="组合 4"/>
          <p:cNvGrpSpPr/>
          <p:nvPr/>
        </p:nvGrpSpPr>
        <p:grpSpPr>
          <a:xfrm>
            <a:off x="1875236" y="5786199"/>
            <a:ext cx="2463863" cy="1960124"/>
            <a:chOff x="1875236" y="5786199"/>
            <a:chExt cx="2463863" cy="1960124"/>
          </a:xfrm>
        </p:grpSpPr>
        <p:sp>
          <p:nvSpPr>
            <p:cNvPr id="14" name="Freeform 6"/>
            <p:cNvSpPr>
              <a:spLocks noEditPoints="1"/>
            </p:cNvSpPr>
            <p:nvPr/>
          </p:nvSpPr>
          <p:spPr bwMode="auto">
            <a:xfrm>
              <a:off x="2381188" y="5786199"/>
              <a:ext cx="1346649" cy="1132982"/>
            </a:xfrm>
            <a:custGeom>
              <a:gdLst>
                <a:gd fmla="*/ 425 w 723" name="T0"/>
                <a:gd fmla="*/ 555 h 608" name="T1"/>
                <a:gd fmla="*/ 443 w 723" name="T2"/>
                <a:gd fmla="*/ 576 h 608" name="T3"/>
                <a:gd fmla="*/ 85 w 723" name="T4"/>
                <a:gd fmla="*/ 576 h 608" name="T5"/>
                <a:gd fmla="*/ 85 w 723" name="T6"/>
                <a:gd fmla="*/ 274 h 608" name="T7"/>
                <a:gd fmla="*/ 323 w 723" name="T8"/>
                <a:gd fmla="*/ 105 h 608" name="T9"/>
                <a:gd fmla="*/ 427 w 723" name="T10"/>
                <a:gd fmla="*/ 180 h 608" name="T11"/>
                <a:gd fmla="*/ 380 w 723" name="T12"/>
                <a:gd fmla="*/ 192 h 608" name="T13"/>
                <a:gd fmla="*/ 331 w 723" name="T14"/>
                <a:gd fmla="*/ 200 h 608" name="T15"/>
                <a:gd fmla="*/ 331 w 723" name="T16"/>
                <a:gd fmla="*/ 250 h 608" name="T17"/>
                <a:gd fmla="*/ 334 w 723" name="T18"/>
                <a:gd fmla="*/ 319 h 608" name="T19"/>
                <a:gd fmla="*/ 236 w 723" name="T20"/>
                <a:gd fmla="*/ 319 h 608" name="T21"/>
                <a:gd fmla="*/ 236 w 723" name="T22"/>
                <a:gd fmla="*/ 456 h 608" name="T23"/>
                <a:gd fmla="*/ 368 w 723" name="T24"/>
                <a:gd fmla="*/ 456 h 608" name="T25"/>
                <a:gd fmla="*/ 425 w 723" name="T26"/>
                <a:gd fmla="*/ 555 h 608" name="T27"/>
                <a:gd fmla="*/ 323 w 723" name="T28"/>
                <a:gd fmla="*/ 0 h 608" name="T29"/>
                <a:gd fmla="*/ 186 w 723" name="T30"/>
                <a:gd fmla="*/ 98 h 608" name="T31"/>
                <a:gd fmla="*/ 186 w 723" name="T32"/>
                <a:gd fmla="*/ 19 h 608" name="T33"/>
                <a:gd fmla="*/ 114 w 723" name="T34"/>
                <a:gd fmla="*/ 19 h 608" name="T35"/>
                <a:gd fmla="*/ 114 w 723" name="T36"/>
                <a:gd fmla="*/ 149 h 608" name="T37"/>
                <a:gd fmla="*/ 0 w 723" name="T38"/>
                <a:gd fmla="*/ 231 h 608" name="T39"/>
                <a:gd fmla="*/ 23 w 723" name="T40"/>
                <a:gd fmla="*/ 264 h 608" name="T41"/>
                <a:gd fmla="*/ 323 w 723" name="T42"/>
                <a:gd fmla="*/ 51 h 608" name="T43"/>
                <a:gd fmla="*/ 474 w 723" name="T44"/>
                <a:gd fmla="*/ 159 h 608" name="T45"/>
                <a:gd fmla="*/ 514 w 723" name="T46"/>
                <a:gd fmla="*/ 137 h 608" name="T47"/>
                <a:gd fmla="*/ 323 w 723" name="T48"/>
                <a:gd fmla="*/ 0 h 608" name="T49"/>
                <a:gd fmla="*/ 723 w 723" name="T50"/>
                <a:gd fmla="*/ 228 h 608" name="T51"/>
                <a:gd fmla="*/ 723 w 723" name="T52"/>
                <a:gd fmla="*/ 250 h 608" name="T53"/>
                <a:gd fmla="*/ 698 w 723" name="T54"/>
                <a:gd fmla="*/ 419 h 608" name="T55"/>
                <a:gd fmla="*/ 636 w 723" name="T56"/>
                <a:gd fmla="*/ 536 h 608" name="T57"/>
                <a:gd fmla="*/ 555 w 723" name="T58"/>
                <a:gd fmla="*/ 603 h 608" name="T59"/>
                <a:gd fmla="*/ 544 w 723" name="T60"/>
                <a:gd fmla="*/ 608 h 608" name="T61"/>
                <a:gd fmla="*/ 532 w 723" name="T62"/>
                <a:gd fmla="*/ 603 h 608" name="T63"/>
                <a:gd fmla="*/ 450 w 723" name="T64"/>
                <a:gd fmla="*/ 534 h 608" name="T65"/>
                <a:gd fmla="*/ 388 w 723" name="T66"/>
                <a:gd fmla="*/ 417 h 608" name="T67"/>
                <a:gd fmla="*/ 364 w 723" name="T68"/>
                <a:gd fmla="*/ 250 h 608" name="T69"/>
                <a:gd fmla="*/ 364 w 723" name="T70"/>
                <a:gd fmla="*/ 228 h 608" name="T71"/>
                <a:gd fmla="*/ 385 w 723" name="T72"/>
                <a:gd fmla="*/ 225 h 608" name="T73"/>
                <a:gd fmla="*/ 531 w 723" name="T74"/>
                <a:gd fmla="*/ 166 h 608" name="T75"/>
                <a:gd fmla="*/ 544 w 723" name="T76"/>
                <a:gd fmla="*/ 158 h 608" name="T77"/>
                <a:gd fmla="*/ 556 w 723" name="T78"/>
                <a:gd fmla="*/ 166 h 608" name="T79"/>
                <a:gd fmla="*/ 702 w 723" name="T80"/>
                <a:gd fmla="*/ 225 h 608" name="T81"/>
                <a:gd fmla="*/ 723 w 723" name="T82"/>
                <a:gd fmla="*/ 228 h 608" name="T83"/>
                <a:gd fmla="*/ 698 w 723" name="T84"/>
                <a:gd fmla="*/ 249 h 608" name="T85"/>
                <a:gd fmla="*/ 544 w 723" name="T86"/>
                <a:gd fmla="*/ 187 h 608" name="T87"/>
                <a:gd fmla="*/ 389 w 723" name="T88"/>
                <a:gd fmla="*/ 250 h 608" name="T89"/>
                <a:gd fmla="*/ 412 w 723" name="T90"/>
                <a:gd fmla="*/ 409 h 608" name="T91"/>
                <a:gd fmla="*/ 470 w 723" name="T92"/>
                <a:gd fmla="*/ 518 h 608" name="T93"/>
                <a:gd fmla="*/ 544 w 723" name="T94"/>
                <a:gd fmla="*/ 581 h 608" name="T95"/>
                <a:gd fmla="*/ 617 w 723" name="T96"/>
                <a:gd fmla="*/ 520 h 608" name="T97"/>
                <a:gd fmla="*/ 675 w 723" name="T98"/>
                <a:gd fmla="*/ 411 h 608" name="T99"/>
                <a:gd fmla="*/ 698 w 723" name="T100"/>
                <a:gd fmla="*/ 249 h 608" name="T101"/>
                <a:gd fmla="*/ 598 w 723" name="T102"/>
                <a:gd fmla="*/ 504 h 608" name="T103"/>
                <a:gd fmla="*/ 651 w 723" name="T104"/>
                <a:gd fmla="*/ 404 h 608" name="T105"/>
                <a:gd fmla="*/ 673 w 723" name="T106"/>
                <a:gd fmla="*/ 270 h 608" name="T107"/>
                <a:gd fmla="*/ 544 w 723" name="T108"/>
                <a:gd fmla="*/ 216 h 608" name="T109"/>
                <a:gd fmla="*/ 414 w 723" name="T110"/>
                <a:gd fmla="*/ 270 h 608" name="T111"/>
                <a:gd fmla="*/ 436 w 723" name="T112"/>
                <a:gd fmla="*/ 402 h 608" name="T113"/>
                <a:gd fmla="*/ 489 w 723" name="T114"/>
                <a:gd fmla="*/ 502 h 608" name="T115"/>
                <a:gd fmla="*/ 544 w 723" name="T116"/>
                <a:gd fmla="*/ 552 h 608" name="T117"/>
                <a:gd fmla="*/ 598 w 723" name="T118"/>
                <a:gd fmla="*/ 504 h 60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8" w="723">
                  <a:moveTo>
                    <a:pt x="425" y="555"/>
                  </a:moveTo>
                  <a:cubicBezTo>
                    <a:pt x="431" y="562"/>
                    <a:pt x="437" y="569"/>
                    <a:pt x="443" y="576"/>
                  </a:cubicBezTo>
                  <a:cubicBezTo>
                    <a:pt x="85" y="576"/>
                    <a:pt x="85" y="576"/>
                    <a:pt x="85" y="576"/>
                  </a:cubicBezTo>
                  <a:cubicBezTo>
                    <a:pt x="85" y="274"/>
                    <a:pt x="85" y="274"/>
                    <a:pt x="85" y="274"/>
                  </a:cubicBezTo>
                  <a:cubicBezTo>
                    <a:pt x="323" y="105"/>
                    <a:pt x="323" y="105"/>
                    <a:pt x="323" y="105"/>
                  </a:cubicBezTo>
                  <a:cubicBezTo>
                    <a:pt x="427" y="180"/>
                    <a:pt x="427" y="180"/>
                    <a:pt x="427" y="180"/>
                  </a:cubicBezTo>
                  <a:cubicBezTo>
                    <a:pt x="411" y="185"/>
                    <a:pt x="395" y="190"/>
                    <a:pt x="380" y="192"/>
                  </a:cubicBezTo>
                  <a:cubicBezTo>
                    <a:pt x="331" y="200"/>
                    <a:pt x="331" y="200"/>
                    <a:pt x="331" y="200"/>
                  </a:cubicBezTo>
                  <a:cubicBezTo>
                    <a:pt x="331" y="250"/>
                    <a:pt x="331" y="250"/>
                    <a:pt x="331" y="250"/>
                  </a:cubicBezTo>
                  <a:cubicBezTo>
                    <a:pt x="331" y="273"/>
                    <a:pt x="332" y="296"/>
                    <a:pt x="334" y="319"/>
                  </a:cubicBezTo>
                  <a:cubicBezTo>
                    <a:pt x="236" y="319"/>
                    <a:pt x="236" y="319"/>
                    <a:pt x="236" y="319"/>
                  </a:cubicBezTo>
                  <a:cubicBezTo>
                    <a:pt x="236" y="456"/>
                    <a:pt x="236" y="456"/>
                    <a:pt x="236" y="456"/>
                  </a:cubicBezTo>
                  <a:cubicBezTo>
                    <a:pt x="368" y="456"/>
                    <a:pt x="368" y="456"/>
                    <a:pt x="368" y="456"/>
                  </a:cubicBezTo>
                  <a:cubicBezTo>
                    <a:pt x="382" y="493"/>
                    <a:pt x="402" y="526"/>
                    <a:pt x="425" y="555"/>
                  </a:cubicBezTo>
                  <a:close/>
                  <a:moveTo>
                    <a:pt x="323" y="0"/>
                  </a:moveTo>
                  <a:cubicBezTo>
                    <a:pt x="186" y="98"/>
                    <a:pt x="186" y="98"/>
                    <a:pt x="186" y="98"/>
                  </a:cubicBezTo>
                  <a:cubicBezTo>
                    <a:pt x="186" y="19"/>
                    <a:pt x="186" y="19"/>
                    <a:pt x="186" y="19"/>
                  </a:cubicBezTo>
                  <a:cubicBezTo>
                    <a:pt x="114" y="19"/>
                    <a:pt x="114" y="19"/>
                    <a:pt x="114" y="19"/>
                  </a:cubicBezTo>
                  <a:cubicBezTo>
                    <a:pt x="114" y="149"/>
                    <a:pt x="114" y="149"/>
                    <a:pt x="114" y="149"/>
                  </a:cubicBezTo>
                  <a:cubicBezTo>
                    <a:pt x="0" y="231"/>
                    <a:pt x="0" y="231"/>
                    <a:pt x="0" y="231"/>
                  </a:cubicBezTo>
                  <a:cubicBezTo>
                    <a:pt x="23" y="264"/>
                    <a:pt x="23" y="264"/>
                    <a:pt x="23" y="264"/>
                  </a:cubicBezTo>
                  <a:cubicBezTo>
                    <a:pt x="323" y="51"/>
                    <a:pt x="323" y="51"/>
                    <a:pt x="323" y="51"/>
                  </a:cubicBezTo>
                  <a:cubicBezTo>
                    <a:pt x="474" y="159"/>
                    <a:pt x="474" y="159"/>
                    <a:pt x="474" y="159"/>
                  </a:cubicBezTo>
                  <a:cubicBezTo>
                    <a:pt x="492" y="150"/>
                    <a:pt x="506" y="142"/>
                    <a:pt x="514" y="137"/>
                  </a:cubicBezTo>
                  <a:lnTo>
                    <a:pt x="323" y="0"/>
                  </a:lnTo>
                  <a:close/>
                  <a:moveTo>
                    <a:pt x="723" y="228"/>
                  </a:moveTo>
                  <a:cubicBezTo>
                    <a:pt x="723" y="250"/>
                    <a:pt x="723" y="250"/>
                    <a:pt x="723" y="250"/>
                  </a:cubicBezTo>
                  <a:cubicBezTo>
                    <a:pt x="723" y="312"/>
                    <a:pt x="715" y="369"/>
                    <a:pt x="698" y="419"/>
                  </a:cubicBezTo>
                  <a:cubicBezTo>
                    <a:pt x="684" y="464"/>
                    <a:pt x="663" y="503"/>
                    <a:pt x="636" y="536"/>
                  </a:cubicBezTo>
                  <a:cubicBezTo>
                    <a:pt x="604" y="574"/>
                    <a:pt x="572" y="594"/>
                    <a:pt x="555" y="603"/>
                  </a:cubicBezTo>
                  <a:cubicBezTo>
                    <a:pt x="544" y="608"/>
                    <a:pt x="544" y="608"/>
                    <a:pt x="544" y="608"/>
                  </a:cubicBezTo>
                  <a:cubicBezTo>
                    <a:pt x="532" y="603"/>
                    <a:pt x="532" y="603"/>
                    <a:pt x="532" y="603"/>
                  </a:cubicBezTo>
                  <a:cubicBezTo>
                    <a:pt x="515" y="594"/>
                    <a:pt x="482" y="573"/>
                    <a:pt x="450" y="534"/>
                  </a:cubicBezTo>
                  <a:cubicBezTo>
                    <a:pt x="424" y="501"/>
                    <a:pt x="403" y="462"/>
                    <a:pt x="388" y="417"/>
                  </a:cubicBezTo>
                  <a:cubicBezTo>
                    <a:pt x="372" y="368"/>
                    <a:pt x="364" y="311"/>
                    <a:pt x="364" y="250"/>
                  </a:cubicBezTo>
                  <a:cubicBezTo>
                    <a:pt x="364" y="228"/>
                    <a:pt x="364" y="228"/>
                    <a:pt x="364" y="228"/>
                  </a:cubicBezTo>
                  <a:cubicBezTo>
                    <a:pt x="385" y="225"/>
                    <a:pt x="385" y="225"/>
                    <a:pt x="385" y="225"/>
                  </a:cubicBezTo>
                  <a:cubicBezTo>
                    <a:pt x="441" y="217"/>
                    <a:pt x="506" y="181"/>
                    <a:pt x="531" y="166"/>
                  </a:cubicBezTo>
                  <a:cubicBezTo>
                    <a:pt x="544" y="158"/>
                    <a:pt x="544" y="158"/>
                    <a:pt x="544" y="158"/>
                  </a:cubicBezTo>
                  <a:cubicBezTo>
                    <a:pt x="556" y="166"/>
                    <a:pt x="556" y="166"/>
                    <a:pt x="556" y="166"/>
                  </a:cubicBezTo>
                  <a:cubicBezTo>
                    <a:pt x="582" y="181"/>
                    <a:pt x="647" y="216"/>
                    <a:pt x="702" y="225"/>
                  </a:cubicBezTo>
                  <a:lnTo>
                    <a:pt x="723" y="228"/>
                  </a:lnTo>
                  <a:close/>
                  <a:moveTo>
                    <a:pt x="698" y="249"/>
                  </a:moveTo>
                  <a:cubicBezTo>
                    <a:pt x="639" y="240"/>
                    <a:pt x="572" y="204"/>
                    <a:pt x="544" y="187"/>
                  </a:cubicBezTo>
                  <a:cubicBezTo>
                    <a:pt x="516" y="204"/>
                    <a:pt x="448" y="241"/>
                    <a:pt x="389" y="250"/>
                  </a:cubicBezTo>
                  <a:cubicBezTo>
                    <a:pt x="389" y="309"/>
                    <a:pt x="397" y="362"/>
                    <a:pt x="412" y="409"/>
                  </a:cubicBezTo>
                  <a:cubicBezTo>
                    <a:pt x="425" y="451"/>
                    <a:pt x="445" y="488"/>
                    <a:pt x="470" y="518"/>
                  </a:cubicBezTo>
                  <a:cubicBezTo>
                    <a:pt x="499" y="554"/>
                    <a:pt x="528" y="572"/>
                    <a:pt x="544" y="581"/>
                  </a:cubicBezTo>
                  <a:cubicBezTo>
                    <a:pt x="559" y="573"/>
                    <a:pt x="588" y="555"/>
                    <a:pt x="617" y="520"/>
                  </a:cubicBezTo>
                  <a:cubicBezTo>
                    <a:pt x="642" y="490"/>
                    <a:pt x="661" y="453"/>
                    <a:pt x="675" y="411"/>
                  </a:cubicBezTo>
                  <a:cubicBezTo>
                    <a:pt x="690" y="364"/>
                    <a:pt x="698" y="310"/>
                    <a:pt x="698" y="249"/>
                  </a:cubicBezTo>
                  <a:close/>
                  <a:moveTo>
                    <a:pt x="598" y="504"/>
                  </a:moveTo>
                  <a:cubicBezTo>
                    <a:pt x="620" y="476"/>
                    <a:pt x="638" y="442"/>
                    <a:pt x="651" y="404"/>
                  </a:cubicBezTo>
                  <a:cubicBezTo>
                    <a:pt x="664" y="364"/>
                    <a:pt x="671" y="319"/>
                    <a:pt x="673" y="270"/>
                  </a:cubicBezTo>
                  <a:cubicBezTo>
                    <a:pt x="625" y="258"/>
                    <a:pt x="576" y="234"/>
                    <a:pt x="544" y="216"/>
                  </a:cubicBezTo>
                  <a:cubicBezTo>
                    <a:pt x="512" y="234"/>
                    <a:pt x="463" y="258"/>
                    <a:pt x="414" y="270"/>
                  </a:cubicBezTo>
                  <a:cubicBezTo>
                    <a:pt x="416" y="318"/>
                    <a:pt x="423" y="363"/>
                    <a:pt x="436" y="402"/>
                  </a:cubicBezTo>
                  <a:cubicBezTo>
                    <a:pt x="448" y="441"/>
                    <a:pt x="466" y="474"/>
                    <a:pt x="489" y="502"/>
                  </a:cubicBezTo>
                  <a:cubicBezTo>
                    <a:pt x="509" y="527"/>
                    <a:pt x="529" y="543"/>
                    <a:pt x="544" y="552"/>
                  </a:cubicBezTo>
                  <a:cubicBezTo>
                    <a:pt x="558" y="543"/>
                    <a:pt x="578" y="528"/>
                    <a:pt x="598" y="50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p>
          </p:txBody>
        </p:sp>
        <p:sp>
          <p:nvSpPr>
            <p:cNvPr id="50" name="TextBox 49"/>
            <p:cNvSpPr txBox="1"/>
            <p:nvPr/>
          </p:nvSpPr>
          <p:spPr>
            <a:xfrm>
              <a:off x="1875236" y="6929508"/>
              <a:ext cx="2463863" cy="487680"/>
            </a:xfrm>
            <a:prstGeom prst="rect">
              <a:avLst/>
            </a:prstGeom>
            <a:noFill/>
          </p:spPr>
          <p:txBody>
            <a:bodyPr bIns="0" lIns="0" rIns="0" rtlCol="0" tIns="0" wrap="square">
              <a:spAutoFit/>
            </a:bodyPr>
            <a:lstStyle/>
            <a:p>
              <a:pPr algn="ctr"/>
              <a:r>
                <a:rPr altLang="en-US" b="1" lang="zh-CN" sz="3200">
                  <a:solidFill>
                    <a:schemeClr val="bg1"/>
                  </a:solidFill>
                  <a:latin charset="-122" pitchFamily="34" typeface="微软雅黑"/>
                  <a:ea charset="-122" pitchFamily="34" typeface="微软雅黑"/>
                </a:rPr>
                <a:t>网上商城</a:t>
              </a:r>
            </a:p>
          </p:txBody>
        </p:sp>
        <p:sp>
          <p:nvSpPr>
            <p:cNvPr id="51" name="TextBox 50"/>
            <p:cNvSpPr txBox="1"/>
            <p:nvPr/>
          </p:nvSpPr>
          <p:spPr>
            <a:xfrm>
              <a:off x="2027745" y="7530881"/>
              <a:ext cx="2158846" cy="213360"/>
            </a:xfrm>
            <a:prstGeom prst="rect">
              <a:avLst/>
            </a:prstGeom>
            <a:noFill/>
          </p:spPr>
          <p:txBody>
            <a:bodyPr bIns="0" lIns="0" rIns="0" rtlCol="0" tIns="0" wrap="square">
              <a:spAutoFit/>
            </a:bodyPr>
            <a:lstStyle/>
            <a:p>
              <a:pPr algn="ctr"/>
              <a:r>
                <a:rPr altLang="en-US" b="1" lang="zh-CN" sz="1400">
                  <a:solidFill>
                    <a:schemeClr val="bg1"/>
                  </a:solidFill>
                  <a:latin charset="-122" pitchFamily="34" typeface="微软雅黑"/>
                  <a:ea charset="-122" pitchFamily="34" typeface="微软雅黑"/>
                </a:rPr>
                <a:t>点击输入说明文字</a:t>
              </a:r>
            </a:p>
          </p:txBody>
        </p:sp>
      </p:grpSp>
    </p:spTree>
    <p:extLst>
      <p:ext uri="{BB962C8B-B14F-4D97-AF65-F5344CB8AC3E}">
        <p14:creationId val="43713346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1000" fill="hold" id="7"/>
                                        <p:tgtEl>
                                          <p:spTgt spid="29"/>
                                        </p:tgtEl>
                                        <p:attrNameLst>
                                          <p:attrName>ppt_w</p:attrName>
                                        </p:attrNameLst>
                                      </p:cBhvr>
                                      <p:tavLst>
                                        <p:tav tm="0">
                                          <p:val>
                                            <p:fltVal val="0"/>
                                          </p:val>
                                        </p:tav>
                                        <p:tav tm="100000">
                                          <p:val>
                                            <p:strVal val="#ppt_w"/>
                                          </p:val>
                                        </p:tav>
                                      </p:tavLst>
                                    </p:anim>
                                    <p:anim calcmode="lin" valueType="num">
                                      <p:cBhvr>
                                        <p:cTn dur="1000" fill="hold" id="8"/>
                                        <p:tgtEl>
                                          <p:spTgt spid="29"/>
                                        </p:tgtEl>
                                        <p:attrNameLst>
                                          <p:attrName>ppt_h</p:attrName>
                                        </p:attrNameLst>
                                      </p:cBhvr>
                                      <p:tavLst>
                                        <p:tav tm="0">
                                          <p:val>
                                            <p:fltVal val="0"/>
                                          </p:val>
                                        </p:tav>
                                        <p:tav tm="100000">
                                          <p:val>
                                            <p:strVal val="#ppt_h"/>
                                          </p:val>
                                        </p:tav>
                                      </p:tavLst>
                                    </p:anim>
                                    <p:anim calcmode="lin" valueType="num">
                                      <p:cBhvr>
                                        <p:cTn dur="1000" fill="hold" id="9"/>
                                        <p:tgtEl>
                                          <p:spTgt spid="29"/>
                                        </p:tgtEl>
                                        <p:attrNameLst>
                                          <p:attrName>style.rotation</p:attrName>
                                        </p:attrNameLst>
                                      </p:cBhvr>
                                      <p:tavLst>
                                        <p:tav tm="0">
                                          <p:val>
                                            <p:fltVal val="90"/>
                                          </p:val>
                                        </p:tav>
                                        <p:tav tm="100000">
                                          <p:val>
                                            <p:fltVal val="0"/>
                                          </p:val>
                                        </p:tav>
                                      </p:tavLst>
                                    </p:anim>
                                    <p:animEffect filter="fade" transition="in">
                                      <p:cBhvr>
                                        <p:cTn dur="1000" id="10"/>
                                        <p:tgtEl>
                                          <p:spTgt spid="29"/>
                                        </p:tgtEl>
                                      </p:cBhvr>
                                    </p:animEffect>
                                  </p:childTnLst>
                                </p:cTn>
                              </p:par>
                              <p:par>
                                <p:cTn fill="hold" id="11" nodeType="withEffect" presetClass="entr" presetID="31" presetSubtype="0">
                                  <p:stCondLst>
                                    <p:cond delay="700"/>
                                  </p:stCondLst>
                                  <p:childTnLst>
                                    <p:set>
                                      <p:cBhvr>
                                        <p:cTn dur="1" fill="hold" id="12">
                                          <p:stCondLst>
                                            <p:cond delay="0"/>
                                          </p:stCondLst>
                                        </p:cTn>
                                        <p:tgtEl>
                                          <p:spTgt spid="21"/>
                                        </p:tgtEl>
                                        <p:attrNameLst>
                                          <p:attrName>style.visibility</p:attrName>
                                        </p:attrNameLst>
                                      </p:cBhvr>
                                      <p:to>
                                        <p:strVal val="visible"/>
                                      </p:to>
                                    </p:set>
                                    <p:anim calcmode="lin" valueType="num">
                                      <p:cBhvr>
                                        <p:cTn dur="700" fill="hold" id="13"/>
                                        <p:tgtEl>
                                          <p:spTgt spid="21"/>
                                        </p:tgtEl>
                                        <p:attrNameLst>
                                          <p:attrName>ppt_w</p:attrName>
                                        </p:attrNameLst>
                                      </p:cBhvr>
                                      <p:tavLst>
                                        <p:tav tm="0">
                                          <p:val>
                                            <p:fltVal val="0"/>
                                          </p:val>
                                        </p:tav>
                                        <p:tav tm="100000">
                                          <p:val>
                                            <p:strVal val="#ppt_w"/>
                                          </p:val>
                                        </p:tav>
                                      </p:tavLst>
                                    </p:anim>
                                    <p:anim calcmode="lin" valueType="num">
                                      <p:cBhvr>
                                        <p:cTn dur="700" fill="hold" id="14"/>
                                        <p:tgtEl>
                                          <p:spTgt spid="21"/>
                                        </p:tgtEl>
                                        <p:attrNameLst>
                                          <p:attrName>ppt_h</p:attrName>
                                        </p:attrNameLst>
                                      </p:cBhvr>
                                      <p:tavLst>
                                        <p:tav tm="0">
                                          <p:val>
                                            <p:fltVal val="0"/>
                                          </p:val>
                                        </p:tav>
                                        <p:tav tm="100000">
                                          <p:val>
                                            <p:strVal val="#ppt_h"/>
                                          </p:val>
                                        </p:tav>
                                      </p:tavLst>
                                    </p:anim>
                                    <p:anim calcmode="lin" valueType="num">
                                      <p:cBhvr>
                                        <p:cTn dur="700" fill="hold" id="15"/>
                                        <p:tgtEl>
                                          <p:spTgt spid="21"/>
                                        </p:tgtEl>
                                        <p:attrNameLst>
                                          <p:attrName>style.rotation</p:attrName>
                                        </p:attrNameLst>
                                      </p:cBhvr>
                                      <p:tavLst>
                                        <p:tav tm="0">
                                          <p:val>
                                            <p:fltVal val="90"/>
                                          </p:val>
                                        </p:tav>
                                        <p:tav tm="100000">
                                          <p:val>
                                            <p:fltVal val="0"/>
                                          </p:val>
                                        </p:tav>
                                      </p:tavLst>
                                    </p:anim>
                                    <p:animEffect filter="fade" transition="in">
                                      <p:cBhvr>
                                        <p:cTn dur="700" id="16"/>
                                        <p:tgtEl>
                                          <p:spTgt spid="21"/>
                                        </p:tgtEl>
                                      </p:cBhvr>
                                    </p:animEffect>
                                  </p:childTnLst>
                                </p:cTn>
                              </p:par>
                              <p:par>
                                <p:cTn fill="hold" grpId="0" id="17" nodeType="withEffect" presetClass="entr" presetID="31" presetSubtype="0">
                                  <p:stCondLst>
                                    <p:cond delay="1500"/>
                                  </p:stCondLst>
                                  <p:childTnLst>
                                    <p:set>
                                      <p:cBhvr>
                                        <p:cTn dur="1" fill="hold" id="18">
                                          <p:stCondLst>
                                            <p:cond delay="0"/>
                                          </p:stCondLst>
                                        </p:cTn>
                                        <p:tgtEl>
                                          <p:spTgt spid="42"/>
                                        </p:tgtEl>
                                        <p:attrNameLst>
                                          <p:attrName>style.visibility</p:attrName>
                                        </p:attrNameLst>
                                      </p:cBhvr>
                                      <p:to>
                                        <p:strVal val="visible"/>
                                      </p:to>
                                    </p:set>
                                    <p:anim calcmode="lin" valueType="num">
                                      <p:cBhvr>
                                        <p:cTn dur="1000" fill="hold" id="19"/>
                                        <p:tgtEl>
                                          <p:spTgt spid="42"/>
                                        </p:tgtEl>
                                        <p:attrNameLst>
                                          <p:attrName>ppt_w</p:attrName>
                                        </p:attrNameLst>
                                      </p:cBhvr>
                                      <p:tavLst>
                                        <p:tav tm="0">
                                          <p:val>
                                            <p:fltVal val="0"/>
                                          </p:val>
                                        </p:tav>
                                        <p:tav tm="100000">
                                          <p:val>
                                            <p:strVal val="#ppt_w"/>
                                          </p:val>
                                        </p:tav>
                                      </p:tavLst>
                                    </p:anim>
                                    <p:anim calcmode="lin" valueType="num">
                                      <p:cBhvr>
                                        <p:cTn dur="1000" fill="hold" id="20"/>
                                        <p:tgtEl>
                                          <p:spTgt spid="42"/>
                                        </p:tgtEl>
                                        <p:attrNameLst>
                                          <p:attrName>ppt_h</p:attrName>
                                        </p:attrNameLst>
                                      </p:cBhvr>
                                      <p:tavLst>
                                        <p:tav tm="0">
                                          <p:val>
                                            <p:fltVal val="0"/>
                                          </p:val>
                                        </p:tav>
                                        <p:tav tm="100000">
                                          <p:val>
                                            <p:strVal val="#ppt_h"/>
                                          </p:val>
                                        </p:tav>
                                      </p:tavLst>
                                    </p:anim>
                                    <p:anim calcmode="lin" valueType="num">
                                      <p:cBhvr>
                                        <p:cTn dur="1000" fill="hold" id="21"/>
                                        <p:tgtEl>
                                          <p:spTgt spid="42"/>
                                        </p:tgtEl>
                                        <p:attrNameLst>
                                          <p:attrName>style.rotation</p:attrName>
                                        </p:attrNameLst>
                                      </p:cBhvr>
                                      <p:tavLst>
                                        <p:tav tm="0">
                                          <p:val>
                                            <p:fltVal val="90"/>
                                          </p:val>
                                        </p:tav>
                                        <p:tav tm="100000">
                                          <p:val>
                                            <p:fltVal val="0"/>
                                          </p:val>
                                        </p:tav>
                                      </p:tavLst>
                                    </p:anim>
                                    <p:animEffect filter="fade" transition="in">
                                      <p:cBhvr>
                                        <p:cTn dur="1000" id="22"/>
                                        <p:tgtEl>
                                          <p:spTgt spid="42"/>
                                        </p:tgtEl>
                                      </p:cBhvr>
                                    </p:animEffect>
                                  </p:childTnLst>
                                </p:cTn>
                              </p:par>
                              <p:par>
                                <p:cTn fill="hold" grpId="0" id="23" nodeType="withEffect" presetClass="entr" presetID="31" presetSubtype="0">
                                  <p:stCondLst>
                                    <p:cond delay="1500"/>
                                  </p:stCondLst>
                                  <p:childTnLst>
                                    <p:set>
                                      <p:cBhvr>
                                        <p:cTn dur="1" fill="hold" id="24">
                                          <p:stCondLst>
                                            <p:cond delay="0"/>
                                          </p:stCondLst>
                                        </p:cTn>
                                        <p:tgtEl>
                                          <p:spTgt spid="46"/>
                                        </p:tgtEl>
                                        <p:attrNameLst>
                                          <p:attrName>style.visibility</p:attrName>
                                        </p:attrNameLst>
                                      </p:cBhvr>
                                      <p:to>
                                        <p:strVal val="visible"/>
                                      </p:to>
                                    </p:set>
                                    <p:anim calcmode="lin" valueType="num">
                                      <p:cBhvr>
                                        <p:cTn dur="1000" fill="hold" id="25"/>
                                        <p:tgtEl>
                                          <p:spTgt spid="46"/>
                                        </p:tgtEl>
                                        <p:attrNameLst>
                                          <p:attrName>ppt_w</p:attrName>
                                        </p:attrNameLst>
                                      </p:cBhvr>
                                      <p:tavLst>
                                        <p:tav tm="0">
                                          <p:val>
                                            <p:fltVal val="0"/>
                                          </p:val>
                                        </p:tav>
                                        <p:tav tm="100000">
                                          <p:val>
                                            <p:strVal val="#ppt_w"/>
                                          </p:val>
                                        </p:tav>
                                      </p:tavLst>
                                    </p:anim>
                                    <p:anim calcmode="lin" valueType="num">
                                      <p:cBhvr>
                                        <p:cTn dur="1000" fill="hold" id="26"/>
                                        <p:tgtEl>
                                          <p:spTgt spid="46"/>
                                        </p:tgtEl>
                                        <p:attrNameLst>
                                          <p:attrName>ppt_h</p:attrName>
                                        </p:attrNameLst>
                                      </p:cBhvr>
                                      <p:tavLst>
                                        <p:tav tm="0">
                                          <p:val>
                                            <p:fltVal val="0"/>
                                          </p:val>
                                        </p:tav>
                                        <p:tav tm="100000">
                                          <p:val>
                                            <p:strVal val="#ppt_h"/>
                                          </p:val>
                                        </p:tav>
                                      </p:tavLst>
                                    </p:anim>
                                    <p:anim calcmode="lin" valueType="num">
                                      <p:cBhvr>
                                        <p:cTn dur="1000" fill="hold" id="27"/>
                                        <p:tgtEl>
                                          <p:spTgt spid="46"/>
                                        </p:tgtEl>
                                        <p:attrNameLst>
                                          <p:attrName>style.rotation</p:attrName>
                                        </p:attrNameLst>
                                      </p:cBhvr>
                                      <p:tavLst>
                                        <p:tav tm="0">
                                          <p:val>
                                            <p:fltVal val="90"/>
                                          </p:val>
                                        </p:tav>
                                        <p:tav tm="100000">
                                          <p:val>
                                            <p:fltVal val="0"/>
                                          </p:val>
                                        </p:tav>
                                      </p:tavLst>
                                    </p:anim>
                                    <p:animEffect filter="fade" transition="in">
                                      <p:cBhvr>
                                        <p:cTn dur="1000" id="28"/>
                                        <p:tgtEl>
                                          <p:spTgt spid="46"/>
                                        </p:tgtEl>
                                      </p:cBhvr>
                                    </p:animEffect>
                                  </p:childTnLst>
                                </p:cTn>
                              </p:par>
                              <p:par>
                                <p:cTn fill="hold" grpId="0" id="29" nodeType="withEffect" presetClass="entr" presetID="31" presetSubtype="0">
                                  <p:stCondLst>
                                    <p:cond delay="1500"/>
                                  </p:stCondLst>
                                  <p:childTnLst>
                                    <p:set>
                                      <p:cBhvr>
                                        <p:cTn dur="1" fill="hold" id="30">
                                          <p:stCondLst>
                                            <p:cond delay="0"/>
                                          </p:stCondLst>
                                        </p:cTn>
                                        <p:tgtEl>
                                          <p:spTgt spid="38"/>
                                        </p:tgtEl>
                                        <p:attrNameLst>
                                          <p:attrName>style.visibility</p:attrName>
                                        </p:attrNameLst>
                                      </p:cBhvr>
                                      <p:to>
                                        <p:strVal val="visible"/>
                                      </p:to>
                                    </p:set>
                                    <p:anim calcmode="lin" valueType="num">
                                      <p:cBhvr>
                                        <p:cTn dur="1000" fill="hold" id="31"/>
                                        <p:tgtEl>
                                          <p:spTgt spid="38"/>
                                        </p:tgtEl>
                                        <p:attrNameLst>
                                          <p:attrName>ppt_w</p:attrName>
                                        </p:attrNameLst>
                                      </p:cBhvr>
                                      <p:tavLst>
                                        <p:tav tm="0">
                                          <p:val>
                                            <p:fltVal val="0"/>
                                          </p:val>
                                        </p:tav>
                                        <p:tav tm="100000">
                                          <p:val>
                                            <p:strVal val="#ppt_w"/>
                                          </p:val>
                                        </p:tav>
                                      </p:tavLst>
                                    </p:anim>
                                    <p:anim calcmode="lin" valueType="num">
                                      <p:cBhvr>
                                        <p:cTn dur="1000" fill="hold" id="32"/>
                                        <p:tgtEl>
                                          <p:spTgt spid="38"/>
                                        </p:tgtEl>
                                        <p:attrNameLst>
                                          <p:attrName>ppt_h</p:attrName>
                                        </p:attrNameLst>
                                      </p:cBhvr>
                                      <p:tavLst>
                                        <p:tav tm="0">
                                          <p:val>
                                            <p:fltVal val="0"/>
                                          </p:val>
                                        </p:tav>
                                        <p:tav tm="100000">
                                          <p:val>
                                            <p:strVal val="#ppt_h"/>
                                          </p:val>
                                        </p:tav>
                                      </p:tavLst>
                                    </p:anim>
                                    <p:anim calcmode="lin" valueType="num">
                                      <p:cBhvr>
                                        <p:cTn dur="1000" fill="hold" id="33"/>
                                        <p:tgtEl>
                                          <p:spTgt spid="38"/>
                                        </p:tgtEl>
                                        <p:attrNameLst>
                                          <p:attrName>style.rotation</p:attrName>
                                        </p:attrNameLst>
                                      </p:cBhvr>
                                      <p:tavLst>
                                        <p:tav tm="0">
                                          <p:val>
                                            <p:fltVal val="90"/>
                                          </p:val>
                                        </p:tav>
                                        <p:tav tm="100000">
                                          <p:val>
                                            <p:fltVal val="0"/>
                                          </p:val>
                                        </p:tav>
                                      </p:tavLst>
                                    </p:anim>
                                    <p:animEffect filter="fade" transition="in">
                                      <p:cBhvr>
                                        <p:cTn dur="1000" id="34"/>
                                        <p:tgtEl>
                                          <p:spTgt spid="38"/>
                                        </p:tgtEl>
                                      </p:cBhvr>
                                    </p:animEffect>
                                  </p:childTnLst>
                                </p:cTn>
                              </p:par>
                              <p:par>
                                <p:cTn fill="hold" grpId="0" id="35" nodeType="withEffect" presetClass="entr" presetID="31" presetSubtype="0">
                                  <p:stCondLst>
                                    <p:cond delay="1500"/>
                                  </p:stCondLst>
                                  <p:childTnLst>
                                    <p:set>
                                      <p:cBhvr>
                                        <p:cTn dur="1" fill="hold" id="36">
                                          <p:stCondLst>
                                            <p:cond delay="0"/>
                                          </p:stCondLst>
                                        </p:cTn>
                                        <p:tgtEl>
                                          <p:spTgt spid="31"/>
                                        </p:tgtEl>
                                        <p:attrNameLst>
                                          <p:attrName>style.visibility</p:attrName>
                                        </p:attrNameLst>
                                      </p:cBhvr>
                                      <p:to>
                                        <p:strVal val="visible"/>
                                      </p:to>
                                    </p:set>
                                    <p:anim calcmode="lin" valueType="num">
                                      <p:cBhvr>
                                        <p:cTn dur="1000" fill="hold" id="37"/>
                                        <p:tgtEl>
                                          <p:spTgt spid="31"/>
                                        </p:tgtEl>
                                        <p:attrNameLst>
                                          <p:attrName>ppt_w</p:attrName>
                                        </p:attrNameLst>
                                      </p:cBhvr>
                                      <p:tavLst>
                                        <p:tav tm="0">
                                          <p:val>
                                            <p:fltVal val="0"/>
                                          </p:val>
                                        </p:tav>
                                        <p:tav tm="100000">
                                          <p:val>
                                            <p:strVal val="#ppt_w"/>
                                          </p:val>
                                        </p:tav>
                                      </p:tavLst>
                                    </p:anim>
                                    <p:anim calcmode="lin" valueType="num">
                                      <p:cBhvr>
                                        <p:cTn dur="1000" fill="hold" id="38"/>
                                        <p:tgtEl>
                                          <p:spTgt spid="31"/>
                                        </p:tgtEl>
                                        <p:attrNameLst>
                                          <p:attrName>ppt_h</p:attrName>
                                        </p:attrNameLst>
                                      </p:cBhvr>
                                      <p:tavLst>
                                        <p:tav tm="0">
                                          <p:val>
                                            <p:fltVal val="0"/>
                                          </p:val>
                                        </p:tav>
                                        <p:tav tm="100000">
                                          <p:val>
                                            <p:strVal val="#ppt_h"/>
                                          </p:val>
                                        </p:tav>
                                      </p:tavLst>
                                    </p:anim>
                                    <p:anim calcmode="lin" valueType="num">
                                      <p:cBhvr>
                                        <p:cTn dur="1000" fill="hold" id="39"/>
                                        <p:tgtEl>
                                          <p:spTgt spid="31"/>
                                        </p:tgtEl>
                                        <p:attrNameLst>
                                          <p:attrName>style.rotation</p:attrName>
                                        </p:attrNameLst>
                                      </p:cBhvr>
                                      <p:tavLst>
                                        <p:tav tm="0">
                                          <p:val>
                                            <p:fltVal val="90"/>
                                          </p:val>
                                        </p:tav>
                                        <p:tav tm="100000">
                                          <p:val>
                                            <p:fltVal val="0"/>
                                          </p:val>
                                        </p:tav>
                                      </p:tavLst>
                                    </p:anim>
                                    <p:animEffect filter="fade" transition="in">
                                      <p:cBhvr>
                                        <p:cTn dur="1000" id="40"/>
                                        <p:tgtEl>
                                          <p:spTgt spid="31"/>
                                        </p:tgtEl>
                                      </p:cBhvr>
                                    </p:animEffect>
                                  </p:childTnLst>
                                </p:cTn>
                              </p:par>
                            </p:childTnLst>
                          </p:cTn>
                        </p:par>
                        <p:par>
                          <p:cTn fill="hold" id="41" nodeType="afterGroup">
                            <p:stCondLst>
                              <p:cond delay="2500"/>
                            </p:stCondLst>
                            <p:childTnLst>
                              <p:par>
                                <p:cTn fill="hold" id="42" nodeType="afterEffect" presetClass="entr" presetID="52" presetSubtype="0">
                                  <p:stCondLst>
                                    <p:cond delay="0"/>
                                  </p:stCondLst>
                                  <p:childTnLst>
                                    <p:set>
                                      <p:cBhvr>
                                        <p:cTn dur="1" fill="hold" id="43">
                                          <p:stCondLst>
                                            <p:cond delay="0"/>
                                          </p:stCondLst>
                                        </p:cTn>
                                        <p:tgtEl>
                                          <p:spTgt spid="3"/>
                                        </p:tgtEl>
                                        <p:attrNameLst>
                                          <p:attrName>style.visibility</p:attrName>
                                        </p:attrNameLst>
                                      </p:cBhvr>
                                      <p:to>
                                        <p:strVal val="visible"/>
                                      </p:to>
                                    </p:set>
                                    <p:animScale>
                                      <p:cBhvr>
                                        <p:cTn decel="50000" dur="1000" fill="hold" id="44">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5">
                                          <p:stCondLst>
                                            <p:cond delay="0"/>
                                          </p:stCondLst>
                                        </p:cTn>
                                        <p:tgtEl>
                                          <p:spTgt spid="3"/>
                                        </p:tgtEl>
                                        <p:attrNameLst>
                                          <p:attrName>ppt_x</p:attrName>
                                          <p:attrName>ppt_y</p:attrName>
                                        </p:attrNameLst>
                                      </p:cBhvr>
                                    </p:animMotion>
                                    <p:animEffect filter="fade" transition="in">
                                      <p:cBhvr>
                                        <p:cTn dur="1000" id="46"/>
                                        <p:tgtEl>
                                          <p:spTgt spid="3"/>
                                        </p:tgtEl>
                                      </p:cBhvr>
                                    </p:animEffect>
                                  </p:childTnLst>
                                </p:cTn>
                              </p:par>
                              <p:par>
                                <p:cTn fill="hold" id="47" nodeType="withEffect" presetClass="entr" presetID="52" presetSubtype="0">
                                  <p:stCondLst>
                                    <p:cond delay="250"/>
                                  </p:stCondLst>
                                  <p:childTnLst>
                                    <p:set>
                                      <p:cBhvr>
                                        <p:cTn dur="1" fill="hold" id="48">
                                          <p:stCondLst>
                                            <p:cond delay="0"/>
                                          </p:stCondLst>
                                        </p:cTn>
                                        <p:tgtEl>
                                          <p:spTgt spid="4"/>
                                        </p:tgtEl>
                                        <p:attrNameLst>
                                          <p:attrName>style.visibility</p:attrName>
                                        </p:attrNameLst>
                                      </p:cBhvr>
                                      <p:to>
                                        <p:strVal val="visible"/>
                                      </p:to>
                                    </p:set>
                                    <p:animScale>
                                      <p:cBhvr>
                                        <p:cTn decel="50000" dur="1000" fill="hold" id="49">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0">
                                          <p:stCondLst>
                                            <p:cond delay="0"/>
                                          </p:stCondLst>
                                        </p:cTn>
                                        <p:tgtEl>
                                          <p:spTgt spid="4"/>
                                        </p:tgtEl>
                                        <p:attrNameLst>
                                          <p:attrName>ppt_x</p:attrName>
                                          <p:attrName>ppt_y</p:attrName>
                                        </p:attrNameLst>
                                      </p:cBhvr>
                                    </p:animMotion>
                                    <p:animEffect filter="fade" transition="in">
                                      <p:cBhvr>
                                        <p:cTn dur="1000" id="51"/>
                                        <p:tgtEl>
                                          <p:spTgt spid="4"/>
                                        </p:tgtEl>
                                      </p:cBhvr>
                                    </p:animEffect>
                                  </p:childTnLst>
                                </p:cTn>
                              </p:par>
                              <p:par>
                                <p:cTn fill="hold" id="52" nodeType="withEffect" presetClass="entr" presetID="52" presetSubtype="0">
                                  <p:stCondLst>
                                    <p:cond delay="500"/>
                                  </p:stCondLst>
                                  <p:childTnLst>
                                    <p:set>
                                      <p:cBhvr>
                                        <p:cTn dur="1" fill="hold" id="53">
                                          <p:stCondLst>
                                            <p:cond delay="0"/>
                                          </p:stCondLst>
                                        </p:cTn>
                                        <p:tgtEl>
                                          <p:spTgt spid="5"/>
                                        </p:tgtEl>
                                        <p:attrNameLst>
                                          <p:attrName>style.visibility</p:attrName>
                                        </p:attrNameLst>
                                      </p:cBhvr>
                                      <p:to>
                                        <p:strVal val="visible"/>
                                      </p:to>
                                    </p:set>
                                    <p:animScale>
                                      <p:cBhvr>
                                        <p:cTn decel="50000" dur="1000" fill="hold" id="54">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5">
                                          <p:stCondLst>
                                            <p:cond delay="0"/>
                                          </p:stCondLst>
                                        </p:cTn>
                                        <p:tgtEl>
                                          <p:spTgt spid="5"/>
                                        </p:tgtEl>
                                        <p:attrNameLst>
                                          <p:attrName>ppt_x</p:attrName>
                                          <p:attrName>ppt_y</p:attrName>
                                        </p:attrNameLst>
                                      </p:cBhvr>
                                    </p:animMotion>
                                    <p:animEffect filter="fade" transition="in">
                                      <p:cBhvr>
                                        <p:cTn dur="1000" id="56"/>
                                        <p:tgtEl>
                                          <p:spTgt spid="5"/>
                                        </p:tgtEl>
                                      </p:cBhvr>
                                    </p:animEffect>
                                  </p:childTnLst>
                                </p:cTn>
                              </p:par>
                              <p:par>
                                <p:cTn fill="hold" id="57" nodeType="withEffect" presetClass="entr" presetID="52" presetSubtype="0">
                                  <p:stCondLst>
                                    <p:cond delay="750"/>
                                  </p:stCondLst>
                                  <p:childTnLst>
                                    <p:set>
                                      <p:cBhvr>
                                        <p:cTn dur="1" fill="hold" id="58">
                                          <p:stCondLst>
                                            <p:cond delay="0"/>
                                          </p:stCondLst>
                                        </p:cTn>
                                        <p:tgtEl>
                                          <p:spTgt spid="10"/>
                                        </p:tgtEl>
                                        <p:attrNameLst>
                                          <p:attrName>style.visibility</p:attrName>
                                        </p:attrNameLst>
                                      </p:cBhvr>
                                      <p:to>
                                        <p:strVal val="visible"/>
                                      </p:to>
                                    </p:set>
                                    <p:animScale>
                                      <p:cBhvr>
                                        <p:cTn decel="50000" dur="1000" fill="hold" id="59">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0">
                                          <p:stCondLst>
                                            <p:cond delay="0"/>
                                          </p:stCondLst>
                                        </p:cTn>
                                        <p:tgtEl>
                                          <p:spTgt spid="10"/>
                                        </p:tgtEl>
                                        <p:attrNameLst>
                                          <p:attrName>ppt_x</p:attrName>
                                          <p:attrName>ppt_y</p:attrName>
                                        </p:attrNameLst>
                                      </p:cBhvr>
                                    </p:animMotion>
                                    <p:animEffect filter="fade" transition="in">
                                      <p:cBhvr>
                                        <p:cTn dur="1000" id="61"/>
                                        <p:tgtEl>
                                          <p:spTgt spid="10"/>
                                        </p:tgtEl>
                                      </p:cBhvr>
                                    </p:animEffect>
                                  </p:childTnLst>
                                </p:cTn>
                              </p:par>
                              <p:par>
                                <p:cTn fill="hold" grpId="0" id="62" nodeType="withEffect" presetClass="entr" presetID="2" presetSubtype="2">
                                  <p:stCondLst>
                                    <p:cond delay="1750"/>
                                  </p:stCondLst>
                                  <p:childTnLst>
                                    <p:set>
                                      <p:cBhvr>
                                        <p:cTn dur="1" fill="hold" id="63">
                                          <p:stCondLst>
                                            <p:cond delay="0"/>
                                          </p:stCondLst>
                                        </p:cTn>
                                        <p:tgtEl>
                                          <p:spTgt spid="49"/>
                                        </p:tgtEl>
                                        <p:attrNameLst>
                                          <p:attrName>style.visibility</p:attrName>
                                        </p:attrNameLst>
                                      </p:cBhvr>
                                      <p:to>
                                        <p:strVal val="visible"/>
                                      </p:to>
                                    </p:set>
                                    <p:anim calcmode="lin" valueType="num">
                                      <p:cBhvr additive="base">
                                        <p:cTn dur="500" fill="hold" id="64"/>
                                        <p:tgtEl>
                                          <p:spTgt spid="49"/>
                                        </p:tgtEl>
                                        <p:attrNameLst>
                                          <p:attrName>ppt_x</p:attrName>
                                        </p:attrNameLst>
                                      </p:cBhvr>
                                      <p:tavLst>
                                        <p:tav tm="0">
                                          <p:val>
                                            <p:strVal val="1+#ppt_w/2"/>
                                          </p:val>
                                        </p:tav>
                                        <p:tav tm="100000">
                                          <p:val>
                                            <p:strVal val="#ppt_x"/>
                                          </p:val>
                                        </p:tav>
                                      </p:tavLst>
                                    </p:anim>
                                    <p:anim calcmode="lin" valueType="num">
                                      <p:cBhvr additive="base">
                                        <p:cTn dur="500" fill="hold" id="65"/>
                                        <p:tgtEl>
                                          <p:spTgt spid="49"/>
                                        </p:tgtEl>
                                        <p:attrNameLst>
                                          <p:attrName>ppt_y</p:attrName>
                                        </p:attrNameLst>
                                      </p:cBhvr>
                                      <p:tavLst>
                                        <p:tav tm="0">
                                          <p:val>
                                            <p:strVal val="#ppt_y"/>
                                          </p:val>
                                        </p:tav>
                                        <p:tav tm="100000">
                                          <p:val>
                                            <p:strVal val="#ppt_y"/>
                                          </p:val>
                                        </p:tav>
                                      </p:tavLst>
                                    </p:anim>
                                  </p:childTnLst>
                                </p:cTn>
                              </p:par>
                              <p:par>
                                <p:cTn fill="hold" grpId="0" id="66" nodeType="withEffect" presetClass="entr" presetID="2" presetSubtype="2">
                                  <p:stCondLst>
                                    <p:cond delay="1750"/>
                                  </p:stCondLst>
                                  <p:childTnLst>
                                    <p:set>
                                      <p:cBhvr>
                                        <p:cTn dur="1" fill="hold" id="67">
                                          <p:stCondLst>
                                            <p:cond delay="0"/>
                                          </p:stCondLst>
                                        </p:cTn>
                                        <p:tgtEl>
                                          <p:spTgt spid="25"/>
                                        </p:tgtEl>
                                        <p:attrNameLst>
                                          <p:attrName>style.visibility</p:attrName>
                                        </p:attrNameLst>
                                      </p:cBhvr>
                                      <p:to>
                                        <p:strVal val="visible"/>
                                      </p:to>
                                    </p:set>
                                    <p:anim calcmode="lin" valueType="num">
                                      <p:cBhvr additive="base">
                                        <p:cTn dur="500" fill="hold" id="68"/>
                                        <p:tgtEl>
                                          <p:spTgt spid="25"/>
                                        </p:tgtEl>
                                        <p:attrNameLst>
                                          <p:attrName>ppt_x</p:attrName>
                                        </p:attrNameLst>
                                      </p:cBhvr>
                                      <p:tavLst>
                                        <p:tav tm="0">
                                          <p:val>
                                            <p:strVal val="1+#ppt_w/2"/>
                                          </p:val>
                                        </p:tav>
                                        <p:tav tm="100000">
                                          <p:val>
                                            <p:strVal val="#ppt_x"/>
                                          </p:val>
                                        </p:tav>
                                      </p:tavLst>
                                    </p:anim>
                                    <p:anim calcmode="lin" valueType="num">
                                      <p:cBhvr additive="base">
                                        <p:cTn dur="500" fill="hold" id="69"/>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1"/>
      <p:bldP grpId="0" spid="38"/>
      <p:bldP grpId="0" spid="42"/>
      <p:bldP grpId="0" spid="46"/>
      <p:bldP grpId="0" spid="4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35"/>
          <p:cNvGrpSpPr/>
          <p:nvPr/>
        </p:nvGrpSpPr>
        <p:grpSpPr>
          <a:xfrm>
            <a:off x="1505284" y="2790241"/>
            <a:ext cx="12756634" cy="4992950"/>
            <a:chOff x="4842881" y="3577922"/>
            <a:chExt cx="14055953" cy="5514157"/>
          </a:xfrm>
        </p:grpSpPr>
        <p:cxnSp>
          <p:nvCxnSpPr>
            <p:cNvPr id="37" name="Straight Connector 8"/>
            <p:cNvCxnSpPr/>
            <p:nvPr/>
          </p:nvCxnSpPr>
          <p:spPr>
            <a:xfrm>
              <a:off x="5386635" y="4565766"/>
              <a:ext cx="2085605" cy="507313"/>
            </a:xfrm>
            <a:prstGeom prst="line">
              <a:avLst/>
            </a:prstGeom>
            <a:ln cap="rnd"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9"/>
            <p:cNvCxnSpPr/>
            <p:nvPr/>
          </p:nvCxnSpPr>
          <p:spPr>
            <a:xfrm flipH="1">
              <a:off x="4842881" y="6598436"/>
              <a:ext cx="2629360" cy="1818651"/>
            </a:xfrm>
            <a:prstGeom prst="line">
              <a:avLst/>
            </a:prstGeom>
            <a:ln cap="rnd"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10"/>
            <p:cNvCxnSpPr/>
            <p:nvPr/>
          </p:nvCxnSpPr>
          <p:spPr>
            <a:xfrm>
              <a:off x="8638870" y="6756765"/>
              <a:ext cx="1228240" cy="1723719"/>
            </a:xfrm>
            <a:prstGeom prst="line">
              <a:avLst/>
            </a:prstGeom>
            <a:ln cap="rnd"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11"/>
            <p:cNvCxnSpPr/>
            <p:nvPr/>
          </p:nvCxnSpPr>
          <p:spPr>
            <a:xfrm flipV="1">
              <a:off x="8638870" y="3780525"/>
              <a:ext cx="1228240" cy="1265413"/>
            </a:xfrm>
            <a:prstGeom prst="line">
              <a:avLst/>
            </a:prstGeom>
            <a:ln cap="rnd"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12"/>
            <p:cNvCxnSpPr>
              <a:endCxn id="15" idx="1"/>
            </p:cNvCxnSpPr>
            <p:nvPr/>
          </p:nvCxnSpPr>
          <p:spPr>
            <a:xfrm>
              <a:off x="10939862" y="3577922"/>
              <a:ext cx="4343089" cy="1847093"/>
            </a:xfrm>
            <a:prstGeom prst="line">
              <a:avLst/>
            </a:prstGeom>
            <a:ln cap="rnd"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13"/>
            <p:cNvCxnSpPr/>
            <p:nvPr/>
          </p:nvCxnSpPr>
          <p:spPr>
            <a:xfrm flipV="1">
              <a:off x="11343233" y="8686234"/>
              <a:ext cx="2511183" cy="405845"/>
            </a:xfrm>
            <a:prstGeom prst="line">
              <a:avLst/>
            </a:prstGeom>
            <a:ln cap="rnd"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20"/>
            <p:cNvCxnSpPr/>
            <p:nvPr/>
          </p:nvCxnSpPr>
          <p:spPr>
            <a:xfrm flipV="1">
              <a:off x="14589226" y="6756762"/>
              <a:ext cx="845856" cy="1625016"/>
            </a:xfrm>
            <a:prstGeom prst="line">
              <a:avLst/>
            </a:prstGeom>
            <a:ln cap="rnd"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25"/>
            <p:cNvCxnSpPr/>
            <p:nvPr/>
          </p:nvCxnSpPr>
          <p:spPr>
            <a:xfrm>
              <a:off x="16862109" y="6702185"/>
              <a:ext cx="2036726" cy="1679593"/>
            </a:xfrm>
            <a:prstGeom prst="line">
              <a:avLst/>
            </a:prstGeom>
            <a:ln cap="rnd"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26"/>
            <p:cNvCxnSpPr>
              <a:stCxn id="15" idx="7"/>
            </p:cNvCxnSpPr>
            <p:nvPr/>
          </p:nvCxnSpPr>
          <p:spPr>
            <a:xfrm flipV="1">
              <a:off x="16564666" y="4050971"/>
              <a:ext cx="2066772" cy="1374045"/>
            </a:xfrm>
            <a:prstGeom prst="line">
              <a:avLst/>
            </a:prstGeom>
            <a:ln cap="rnd"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27"/>
            <p:cNvCxnSpPr>
              <a:endCxn id="23" idx="2"/>
            </p:cNvCxnSpPr>
            <p:nvPr/>
          </p:nvCxnSpPr>
          <p:spPr>
            <a:xfrm>
              <a:off x="8993105" y="5901347"/>
              <a:ext cx="1946757" cy="37947"/>
            </a:xfrm>
            <a:prstGeom prst="line">
              <a:avLst/>
            </a:prstGeom>
            <a:ln cap="rnd"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28"/>
            <p:cNvCxnSpPr>
              <a:stCxn id="23" idx="6"/>
              <a:endCxn id="15" idx="2"/>
            </p:cNvCxnSpPr>
            <p:nvPr/>
          </p:nvCxnSpPr>
          <p:spPr>
            <a:xfrm>
              <a:off x="12752481" y="5939294"/>
              <a:ext cx="2265018" cy="117421"/>
            </a:xfrm>
            <a:prstGeom prst="line">
              <a:avLst/>
            </a:prstGeom>
            <a:ln cap="rnd"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29"/>
            <p:cNvCxnSpPr>
              <a:endCxn id="21" idx="7"/>
            </p:cNvCxnSpPr>
            <p:nvPr/>
          </p:nvCxnSpPr>
          <p:spPr>
            <a:xfrm flipH="1">
              <a:off x="10971514" y="6518622"/>
              <a:ext cx="906707" cy="1322760"/>
            </a:xfrm>
            <a:prstGeom prst="line">
              <a:avLst/>
            </a:prstGeom>
            <a:ln cap="rnd" w="95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a:bodyPr>
          <a:lstStyle/>
          <a:p>
            <a:r>
              <a:rPr altLang="en-US" lang="zh-CN"/>
              <a:t>网络营销方案</a:t>
            </a:r>
          </a:p>
        </p:txBody>
      </p:sp>
      <p:sp>
        <p:nvSpPr>
          <p:cNvPr id="15" name="Oval 13"/>
          <p:cNvSpPr>
            <a:spLocks noChangeArrowheads="1"/>
          </p:cNvSpPr>
          <p:nvPr/>
        </p:nvSpPr>
        <p:spPr bwMode="auto">
          <a:xfrm>
            <a:off x="10739370" y="4225820"/>
            <a:ext cx="1645062" cy="1617827"/>
          </a:xfrm>
          <a:prstGeom prst="ellipse">
            <a:avLst/>
          </a:prstGeom>
          <a:solidFill>
            <a:schemeClr val="accent1"/>
          </a:solidFill>
          <a:ln w="19050">
            <a:solidFill>
              <a:schemeClr val="bg1"/>
            </a:solidFill>
          </a:ln>
        </p:spPr>
        <p:txBody>
          <a:bodyPr anchor="t" anchorCtr="0" bIns="0" compatLnSpc="1" lIns="0" numCol="1" rIns="0" tIns="0" vert="horz" wrap="square">
            <a:prstTxWarp prst="textNoShape">
              <a:avLst/>
            </a:prstTxWarp>
          </a:bodyPr>
          <a:lstStyle/>
          <a:p>
            <a:pPr algn="ctr">
              <a:lnSpc>
                <a:spcPct val="150000"/>
              </a:lnSpc>
            </a:pPr>
            <a:endParaRPr altLang="zh-CN" b="1" lang="en-US">
              <a:solidFill>
                <a:schemeClr val="bg1"/>
              </a:solidFill>
              <a:latin charset="-122" pitchFamily="34" typeface="微软雅黑"/>
              <a:ea charset="-122" pitchFamily="34" typeface="微软雅黑"/>
            </a:endParaRPr>
          </a:p>
        </p:txBody>
      </p:sp>
      <p:sp>
        <p:nvSpPr>
          <p:cNvPr id="21" name="Oval 13"/>
          <p:cNvSpPr>
            <a:spLocks noChangeArrowheads="1"/>
          </p:cNvSpPr>
          <p:nvPr/>
        </p:nvSpPr>
        <p:spPr bwMode="auto">
          <a:xfrm>
            <a:off x="5663244" y="6413788"/>
            <a:ext cx="1645062" cy="1617827"/>
          </a:xfrm>
          <a:prstGeom prst="ellipse">
            <a:avLst/>
          </a:prstGeom>
          <a:solidFill>
            <a:schemeClr val="accent2"/>
          </a:solidFill>
          <a:ln w="19050">
            <a:solidFill>
              <a:schemeClr val="bg1"/>
            </a:solidFill>
          </a:ln>
        </p:spPr>
        <p:txBody>
          <a:bodyPr anchor="t" anchorCtr="0" bIns="0" compatLnSpc="1" lIns="0" numCol="1" rIns="0" tIns="0" vert="horz" wrap="square">
            <a:prstTxWarp prst="textNoShape">
              <a:avLst/>
            </a:prstTxWarp>
          </a:bodyPr>
          <a:lstStyle/>
          <a:p>
            <a:pPr algn="ctr">
              <a:lnSpc>
                <a:spcPct val="150000"/>
              </a:lnSpc>
            </a:pPr>
            <a:endParaRPr altLang="zh-CN" b="1" lang="en-US">
              <a:solidFill>
                <a:schemeClr val="bg1"/>
              </a:solidFill>
              <a:latin charset="-122" pitchFamily="34" typeface="微软雅黑"/>
              <a:ea charset="-122" pitchFamily="34" typeface="微软雅黑"/>
            </a:endParaRPr>
          </a:p>
        </p:txBody>
      </p:sp>
      <p:sp>
        <p:nvSpPr>
          <p:cNvPr id="22" name="Oval 13"/>
          <p:cNvSpPr>
            <a:spLocks noChangeArrowheads="1"/>
          </p:cNvSpPr>
          <p:nvPr/>
        </p:nvSpPr>
        <p:spPr bwMode="auto">
          <a:xfrm>
            <a:off x="5427992" y="1783877"/>
            <a:ext cx="1645062" cy="1617827"/>
          </a:xfrm>
          <a:prstGeom prst="ellipse">
            <a:avLst/>
          </a:prstGeom>
          <a:solidFill>
            <a:schemeClr val="accent6"/>
          </a:solidFill>
          <a:ln w="19050">
            <a:solidFill>
              <a:schemeClr val="bg1"/>
            </a:solidFill>
          </a:ln>
        </p:spPr>
        <p:txBody>
          <a:bodyPr anchor="t" anchorCtr="0" bIns="0" compatLnSpc="1" lIns="0" numCol="1" rIns="0" tIns="0" vert="horz" wrap="square">
            <a:prstTxWarp prst="textNoShape">
              <a:avLst/>
            </a:prstTxWarp>
          </a:bodyPr>
          <a:lstStyle/>
          <a:p>
            <a:pPr algn="ctr">
              <a:lnSpc>
                <a:spcPct val="150000"/>
              </a:lnSpc>
            </a:pPr>
            <a:endParaRPr altLang="zh-CN" b="1" lang="en-US">
              <a:solidFill>
                <a:schemeClr val="bg1"/>
              </a:solidFill>
              <a:latin charset="-122" pitchFamily="34" typeface="微软雅黑"/>
              <a:ea charset="-122" pitchFamily="34" typeface="微软雅黑"/>
            </a:endParaRPr>
          </a:p>
        </p:txBody>
      </p:sp>
      <p:sp>
        <p:nvSpPr>
          <p:cNvPr id="23" name="Oval 13"/>
          <p:cNvSpPr>
            <a:spLocks noChangeArrowheads="1"/>
          </p:cNvSpPr>
          <p:nvPr/>
        </p:nvSpPr>
        <p:spPr bwMode="auto">
          <a:xfrm>
            <a:off x="7038666" y="4119498"/>
            <a:ext cx="1645062" cy="1617827"/>
          </a:xfrm>
          <a:prstGeom prst="ellipse">
            <a:avLst/>
          </a:prstGeom>
          <a:solidFill>
            <a:schemeClr val="accent3"/>
          </a:solidFill>
          <a:ln w="19050">
            <a:solidFill>
              <a:schemeClr val="bg1"/>
            </a:solidFill>
          </a:ln>
        </p:spPr>
        <p:txBody>
          <a:bodyPr anchor="t" anchorCtr="0" bIns="0" compatLnSpc="1" lIns="0" numCol="1" rIns="0" tIns="0" vert="horz" wrap="square">
            <a:prstTxWarp prst="textNoShape">
              <a:avLst/>
            </a:prstTxWarp>
          </a:bodyPr>
          <a:lstStyle/>
          <a:p>
            <a:pPr algn="ctr">
              <a:lnSpc>
                <a:spcPct val="150000"/>
              </a:lnSpc>
            </a:pPr>
            <a:endParaRPr altLang="zh-CN" b="1" lang="en-US">
              <a:solidFill>
                <a:schemeClr val="bg1"/>
              </a:solidFill>
              <a:latin charset="-122" pitchFamily="34" typeface="微软雅黑"/>
              <a:ea charset="-122" pitchFamily="34" typeface="微软雅黑"/>
            </a:endParaRPr>
          </a:p>
        </p:txBody>
      </p:sp>
      <p:sp>
        <p:nvSpPr>
          <p:cNvPr id="24" name="TextBox 23"/>
          <p:cNvSpPr txBox="1"/>
          <p:nvPr/>
        </p:nvSpPr>
        <p:spPr>
          <a:xfrm>
            <a:off x="12487523" y="5075548"/>
            <a:ext cx="3088546" cy="910971"/>
          </a:xfrm>
          <a:prstGeom prst="rect">
            <a:avLst/>
          </a:prstGeom>
          <a:noFill/>
        </p:spPr>
        <p:txBody>
          <a:bodyPr bIns="0" lIns="0" rIns="0" rtlCol="0" tIns="0" wrap="square">
            <a:spAutoFit/>
          </a:bodyPr>
          <a:lstStyle/>
          <a:p>
            <a:pPr algn="just">
              <a:lnSpc>
                <a:spcPts val="2391"/>
              </a:lnSpc>
            </a:pPr>
            <a:r>
              <a:rPr altLang="en-US" lang="zh-CN">
                <a:solidFill>
                  <a:schemeClr val="tx2"/>
                </a:solidFill>
                <a:latin charset="-122" pitchFamily="34" typeface="微软雅黑"/>
                <a:ea charset="-122" pitchFamily="34" typeface="微软雅黑"/>
              </a:rPr>
              <a:t>点击输入简要文字内容，文字内容需概括精炼，言简意赅的说明分项内容……</a:t>
            </a:r>
          </a:p>
        </p:txBody>
      </p:sp>
      <p:sp>
        <p:nvSpPr>
          <p:cNvPr id="25" name="TextBox 24"/>
          <p:cNvSpPr txBox="1"/>
          <p:nvPr/>
        </p:nvSpPr>
        <p:spPr>
          <a:xfrm>
            <a:off x="12487523" y="4537062"/>
            <a:ext cx="3059389" cy="396240"/>
          </a:xfrm>
          <a:prstGeom prst="rect">
            <a:avLst/>
          </a:prstGeom>
          <a:noFill/>
        </p:spPr>
        <p:txBody>
          <a:bodyPr bIns="0" lIns="0" rIns="0" rtlCol="0" tIns="0" wrap="square">
            <a:spAutoFit/>
          </a:bodyPr>
          <a:lstStyle/>
          <a:p>
            <a:r>
              <a:rPr altLang="en-US" b="1" lang="zh-CN" sz="2600">
                <a:solidFill>
                  <a:schemeClr val="accent1">
                    <a:lumMod val="75000"/>
                  </a:schemeClr>
                </a:solidFill>
                <a:latin charset="-122" pitchFamily="34" typeface="微软雅黑"/>
                <a:ea charset="-122" pitchFamily="34" typeface="微软雅黑"/>
              </a:rPr>
              <a:t>朋友圈推广</a:t>
            </a:r>
          </a:p>
        </p:txBody>
      </p:sp>
      <p:sp>
        <p:nvSpPr>
          <p:cNvPr id="26" name="TextBox 25"/>
          <p:cNvSpPr txBox="1"/>
          <p:nvPr/>
        </p:nvSpPr>
        <p:spPr>
          <a:xfrm>
            <a:off x="746470" y="4915838"/>
            <a:ext cx="2721929" cy="910971"/>
          </a:xfrm>
          <a:prstGeom prst="rect">
            <a:avLst/>
          </a:prstGeom>
          <a:noFill/>
        </p:spPr>
        <p:txBody>
          <a:bodyPr bIns="0" lIns="0" rIns="0" rtlCol="0" tIns="0" wrap="square">
            <a:spAutoFit/>
          </a:bodyPr>
          <a:lstStyle/>
          <a:p>
            <a:pPr algn="r">
              <a:lnSpc>
                <a:spcPts val="2391"/>
              </a:lnSpc>
            </a:pPr>
            <a:r>
              <a:rPr altLang="en-US" lang="zh-CN">
                <a:solidFill>
                  <a:schemeClr val="tx2"/>
                </a:solidFill>
                <a:latin charset="-122" pitchFamily="34" typeface="微软雅黑"/>
                <a:ea charset="-122" pitchFamily="34" typeface="微软雅黑"/>
              </a:rPr>
              <a:t>点击输入简要文字内容，文字内容需概括精炼，言简意赅的说明分项内容……</a:t>
            </a:r>
          </a:p>
        </p:txBody>
      </p:sp>
      <p:sp>
        <p:nvSpPr>
          <p:cNvPr id="27" name="TextBox 26"/>
          <p:cNvSpPr txBox="1"/>
          <p:nvPr/>
        </p:nvSpPr>
        <p:spPr>
          <a:xfrm>
            <a:off x="1375735" y="4355388"/>
            <a:ext cx="2115658" cy="396240"/>
          </a:xfrm>
          <a:prstGeom prst="rect">
            <a:avLst/>
          </a:prstGeom>
          <a:noFill/>
        </p:spPr>
        <p:txBody>
          <a:bodyPr bIns="0" lIns="0" rIns="0" rtlCol="0" tIns="0" wrap="square">
            <a:spAutoFit/>
          </a:bodyPr>
          <a:lstStyle/>
          <a:p>
            <a:pPr algn="r"/>
            <a:r>
              <a:rPr altLang="en-US" b="1" lang="zh-CN" sz="2600">
                <a:solidFill>
                  <a:srgbClr val="FFC000"/>
                </a:solidFill>
                <a:latin charset="-122" pitchFamily="34" typeface="微软雅黑"/>
                <a:ea charset="-122" pitchFamily="34" typeface="微软雅黑"/>
              </a:rPr>
              <a:t>某宝</a:t>
            </a:r>
          </a:p>
        </p:txBody>
      </p:sp>
      <p:sp>
        <p:nvSpPr>
          <p:cNvPr id="28" name="TextBox 27"/>
          <p:cNvSpPr txBox="1"/>
          <p:nvPr/>
        </p:nvSpPr>
        <p:spPr>
          <a:xfrm>
            <a:off x="7406599" y="2304480"/>
            <a:ext cx="4223129" cy="607314"/>
          </a:xfrm>
          <a:prstGeom prst="rect">
            <a:avLst/>
          </a:prstGeom>
          <a:noFill/>
        </p:spPr>
        <p:txBody>
          <a:bodyPr bIns="0" lIns="0" rIns="0" rtlCol="0" tIns="0" wrap="square">
            <a:spAutoFit/>
          </a:bodyPr>
          <a:lstStyle/>
          <a:p>
            <a:pPr algn="just">
              <a:lnSpc>
                <a:spcPts val="2391"/>
              </a:lnSpc>
            </a:pPr>
            <a:r>
              <a:rPr altLang="en-US" lang="zh-CN">
                <a:solidFill>
                  <a:schemeClr val="tx2"/>
                </a:solidFill>
                <a:latin charset="-122" pitchFamily="34" typeface="微软雅黑"/>
                <a:ea charset="-122" pitchFamily="34" typeface="微软雅黑"/>
              </a:rPr>
              <a:t>点击输入简要文字内容，文字内容需概括精炼，言简意赅的说明分项内容……</a:t>
            </a:r>
          </a:p>
        </p:txBody>
      </p:sp>
      <p:sp>
        <p:nvSpPr>
          <p:cNvPr id="29" name="TextBox 28"/>
          <p:cNvSpPr txBox="1"/>
          <p:nvPr/>
        </p:nvSpPr>
        <p:spPr>
          <a:xfrm>
            <a:off x="7222022" y="1805187"/>
            <a:ext cx="2697363" cy="396240"/>
          </a:xfrm>
          <a:prstGeom prst="rect">
            <a:avLst/>
          </a:prstGeom>
          <a:noFill/>
        </p:spPr>
        <p:txBody>
          <a:bodyPr bIns="0" lIns="0" rIns="0" rtlCol="0" tIns="0" wrap="square">
            <a:spAutoFit/>
          </a:bodyPr>
          <a:lstStyle/>
          <a:p>
            <a:r>
              <a:rPr altLang="en-US" b="1" lang="zh-CN" sz="2600">
                <a:solidFill>
                  <a:schemeClr val="accent6"/>
                </a:solidFill>
                <a:latin charset="-122" pitchFamily="34" typeface="微软雅黑"/>
                <a:ea charset="-122" pitchFamily="34" typeface="微软雅黑"/>
              </a:rPr>
              <a:t>微博营销</a:t>
            </a:r>
          </a:p>
        </p:txBody>
      </p:sp>
      <p:sp>
        <p:nvSpPr>
          <p:cNvPr id="30" name="TextBox 29"/>
          <p:cNvSpPr txBox="1"/>
          <p:nvPr/>
        </p:nvSpPr>
        <p:spPr>
          <a:xfrm>
            <a:off x="8340117" y="6225741"/>
            <a:ext cx="3115627" cy="910971"/>
          </a:xfrm>
          <a:prstGeom prst="rect">
            <a:avLst/>
          </a:prstGeom>
          <a:noFill/>
        </p:spPr>
        <p:txBody>
          <a:bodyPr bIns="0" lIns="0" rIns="0" rtlCol="0" tIns="0" wrap="square">
            <a:spAutoFit/>
          </a:bodyPr>
          <a:lstStyle/>
          <a:p>
            <a:pPr>
              <a:lnSpc>
                <a:spcPts val="2391"/>
              </a:lnSpc>
            </a:pPr>
            <a:r>
              <a:rPr altLang="en-US" lang="zh-CN">
                <a:solidFill>
                  <a:schemeClr val="tx2"/>
                </a:solidFill>
                <a:latin charset="-122" pitchFamily="34" typeface="微软雅黑"/>
                <a:ea charset="-122" pitchFamily="34" typeface="微软雅黑"/>
              </a:rPr>
              <a:t>点击输入简要文字内容，文字内容需概括精炼，言简意赅的说明分项内容……</a:t>
            </a:r>
          </a:p>
        </p:txBody>
      </p:sp>
      <p:sp>
        <p:nvSpPr>
          <p:cNvPr id="31" name="TextBox 30"/>
          <p:cNvSpPr txBox="1"/>
          <p:nvPr/>
        </p:nvSpPr>
        <p:spPr>
          <a:xfrm>
            <a:off x="8340117" y="5687255"/>
            <a:ext cx="2010569" cy="396240"/>
          </a:xfrm>
          <a:prstGeom prst="rect">
            <a:avLst/>
          </a:prstGeom>
          <a:noFill/>
        </p:spPr>
        <p:txBody>
          <a:bodyPr bIns="0" lIns="0" rIns="0" rtlCol="0" tIns="0" wrap="square">
            <a:spAutoFit/>
          </a:bodyPr>
          <a:lstStyle/>
          <a:p>
            <a:r>
              <a:rPr altLang="en-US" b="1" lang="zh-CN" sz="2600">
                <a:solidFill>
                  <a:schemeClr val="accent3"/>
                </a:solidFill>
                <a:latin charset="-122" pitchFamily="34" typeface="微软雅黑"/>
                <a:ea charset="-122" pitchFamily="34" typeface="微软雅黑"/>
              </a:rPr>
              <a:t>微信营销</a:t>
            </a:r>
          </a:p>
        </p:txBody>
      </p:sp>
      <p:sp>
        <p:nvSpPr>
          <p:cNvPr id="19" name="Freeform 7"/>
          <p:cNvSpPr>
            <a:spLocks noEditPoints="1"/>
          </p:cNvSpPr>
          <p:nvPr/>
        </p:nvSpPr>
        <p:spPr bwMode="auto">
          <a:xfrm>
            <a:off x="5756037" y="2152391"/>
            <a:ext cx="952439" cy="742325"/>
          </a:xfrm>
          <a:custGeom>
            <a:gdLst>
              <a:gd fmla="*/ 1544 w 3234" name="T0"/>
              <a:gd fmla="*/ 1510 h 2566" name="T1"/>
              <a:gd fmla="*/ 1705 w 3234" name="T2"/>
              <a:gd fmla="*/ 1803 h 2566" name="T3"/>
              <a:gd fmla="*/ 1577 w 3234" name="T4"/>
              <a:gd fmla="*/ 2111 h 2566" name="T5"/>
              <a:gd fmla="*/ 1236 w 3234" name="T6"/>
              <a:gd fmla="*/ 2250 h 2566" name="T7"/>
              <a:gd fmla="*/ 878 w 3234" name="T8"/>
              <a:gd fmla="*/ 2140 h 2566" name="T9"/>
              <a:gd fmla="*/ 716 w 3234" name="T10"/>
              <a:gd fmla="*/ 1847 h 2566" name="T11"/>
              <a:gd fmla="*/ 845 w 3234" name="T12"/>
              <a:gd fmla="*/ 1539 h 2566" name="T13"/>
              <a:gd fmla="*/ 1186 w 3234" name="T14"/>
              <a:gd fmla="*/ 1400 h 2566" name="T15"/>
              <a:gd fmla="*/ 1970 w 3234" name="T16"/>
              <a:gd fmla="*/ 743 h 2566" name="T17"/>
              <a:gd fmla="*/ 2318 w 3234" name="T18"/>
              <a:gd fmla="*/ 824 h 2566" name="T19"/>
              <a:gd fmla="*/ 2351 w 3234" name="T20"/>
              <a:gd fmla="*/ 1079 h 2566" name="T21"/>
              <a:gd fmla="*/ 2310 w 3234" name="T22"/>
              <a:gd fmla="*/ 1229 h 2566" name="T23"/>
              <a:gd fmla="*/ 2669 w 3234" name="T24"/>
              <a:gd fmla="*/ 1458 h 2566" name="T25"/>
              <a:gd fmla="*/ 2697 w 3234" name="T26"/>
              <a:gd fmla="*/ 1893 h 2566" name="T27"/>
              <a:gd fmla="*/ 2009 w 3234" name="T28"/>
              <a:gd fmla="*/ 2454 h 2566" name="T29"/>
              <a:gd fmla="*/ 749 w 3234" name="T30"/>
              <a:gd fmla="*/ 2480 h 2566" name="T31"/>
              <a:gd fmla="*/ 70 w 3234" name="T32"/>
              <a:gd fmla="*/ 1960 h 2566" name="T33"/>
              <a:gd fmla="*/ 104 w 3234" name="T34"/>
              <a:gd fmla="*/ 1357 h 2566" name="T35"/>
              <a:gd fmla="*/ 619 w 3234" name="T36"/>
              <a:gd fmla="*/ 701 h 2566" name="T37"/>
              <a:gd fmla="*/ 1122 w 3234" name="T38"/>
              <a:gd fmla="*/ 398 h 2566" name="T39"/>
              <a:gd fmla="*/ 1472 w 3234" name="T40"/>
              <a:gd fmla="*/ 425 h 2566" name="T41"/>
              <a:gd fmla="*/ 1588 w 3234" name="T42"/>
              <a:gd fmla="*/ 601 h 2566" name="T43"/>
              <a:gd fmla="*/ 2277 w 3234" name="T44"/>
              <a:gd fmla="*/ 678 h 2566" name="T45"/>
              <a:gd fmla="*/ 2208 w 3234" name="T46"/>
              <a:gd fmla="*/ 565 h 2566" name="T47"/>
              <a:gd fmla="*/ 2300 w 3234" name="T48"/>
              <a:gd fmla="*/ 492 h 2566" name="T49"/>
              <a:gd fmla="*/ 2505 w 3234" name="T50"/>
              <a:gd fmla="*/ 533 h 2566" name="T51"/>
              <a:gd fmla="*/ 2715 w 3234" name="T52"/>
              <a:gd fmla="*/ 764 h 2566" name="T53"/>
              <a:gd fmla="*/ 2739 w 3234" name="T54"/>
              <a:gd fmla="*/ 953 h 2566" name="T55"/>
              <a:gd fmla="*/ 2675 w 3234" name="T56"/>
              <a:gd fmla="*/ 1063 h 2566" name="T57"/>
              <a:gd fmla="*/ 2553 w 3234" name="T58"/>
              <a:gd fmla="*/ 1011 h 2566" name="T59"/>
              <a:gd fmla="*/ 2554 w 3234" name="T60"/>
              <a:gd fmla="*/ 907 h 2566" name="T61"/>
              <a:gd fmla="*/ 2486 w 3234" name="T62"/>
              <a:gd fmla="*/ 746 h 2566" name="T63"/>
              <a:gd fmla="*/ 2325 w 3234" name="T64"/>
              <a:gd fmla="*/ 679 h 2566" name="T65"/>
              <a:gd fmla="*/ 2102 w 3234" name="T66"/>
              <a:gd fmla="*/ 298 h 2566" name="T67"/>
              <a:gd fmla="*/ 2038 w 3234" name="T68"/>
              <a:gd fmla="*/ 95 h 2566" name="T69"/>
              <a:gd fmla="*/ 2227 w 3234" name="T70"/>
              <a:gd fmla="*/ 6 h 2566" name="T71"/>
              <a:gd fmla="*/ 2574 w 3234" name="T72"/>
              <a:gd fmla="*/ 35 h 2566" name="T73"/>
              <a:gd fmla="*/ 2886 w 3234" name="T74"/>
              <a:gd fmla="*/ 194 h 2566" name="T75"/>
              <a:gd fmla="*/ 3113 w 3234" name="T76"/>
              <a:gd fmla="*/ 456 h 2566" name="T77"/>
              <a:gd fmla="*/ 3226 w 3234" name="T78"/>
              <a:gd fmla="*/ 791 h 2566" name="T79"/>
              <a:gd fmla="*/ 3225 w 3234" name="T80"/>
              <a:gd fmla="*/ 1029 h 2566" name="T81"/>
              <a:gd fmla="*/ 3090 w 3234" name="T82"/>
              <a:gd fmla="*/ 1227 h 2566" name="T83"/>
              <a:gd fmla="*/ 2916 w 3234" name="T84"/>
              <a:gd fmla="*/ 1107 h 2566" name="T85"/>
              <a:gd fmla="*/ 2933 w 3234" name="T86"/>
              <a:gd fmla="*/ 908 h 2566" name="T87"/>
              <a:gd fmla="*/ 2813 w 3234" name="T88"/>
              <a:gd fmla="*/ 544 h 2566" name="T89"/>
              <a:gd fmla="*/ 2417 w 3234" name="T90"/>
              <a:gd fmla="*/ 306 h 2566" name="T91"/>
              <a:gd fmla="*/ 1278 w 3234" name="T92"/>
              <a:gd fmla="*/ 1152 h 2566" name="T93"/>
              <a:gd fmla="*/ 1943 w 3234" name="T94"/>
              <a:gd fmla="*/ 1302 h 2566" name="T95"/>
              <a:gd fmla="*/ 2218 w 3234" name="T96"/>
              <a:gd fmla="*/ 1719 h 2566" name="T97"/>
              <a:gd fmla="*/ 1937 w 3234" name="T98"/>
              <a:gd fmla="*/ 2152 h 2566" name="T99"/>
              <a:gd fmla="*/ 1263 w 3234" name="T100"/>
              <a:gd fmla="*/ 2353 h 2566" name="T101"/>
              <a:gd fmla="*/ 598 w 3234" name="T102"/>
              <a:gd fmla="*/ 2202 h 2566" name="T103"/>
              <a:gd fmla="*/ 324 w 3234" name="T104"/>
              <a:gd fmla="*/ 1786 h 2566" name="T105"/>
              <a:gd fmla="*/ 604 w 3234" name="T106"/>
              <a:gd fmla="*/ 1353 h 2566" name="T107"/>
              <a:gd fmla="*/ 1306 w 3234" name="T108"/>
              <a:gd fmla="*/ 1702 h 2566" name="T109"/>
              <a:gd fmla="*/ 1363 w 3234" name="T110"/>
              <a:gd fmla="*/ 1760 h 2566" name="T111"/>
              <a:gd fmla="*/ 1306 w 3234" name="T112"/>
              <a:gd fmla="*/ 1818 h 2566" name="T113"/>
              <a:gd fmla="*/ 1248 w 3234" name="T114"/>
              <a:gd fmla="*/ 1760 h 2566" name="T115"/>
              <a:gd fmla="*/ 1306 w 3234" name="T116"/>
              <a:gd fmla="*/ 1702 h 2566" name="T117"/>
              <a:gd fmla="*/ 1192 w 3234" name="T118"/>
              <a:gd fmla="*/ 1900 h 2566" name="T119"/>
              <a:gd fmla="*/ 1060 w 3234" name="T120"/>
              <a:gd fmla="*/ 2062 h 2566" name="T121"/>
              <a:gd fmla="*/ 897 w 3234" name="T122"/>
              <a:gd fmla="*/ 1930 h 2566" name="T123"/>
              <a:gd fmla="*/ 1029 w 3234" name="T124"/>
              <a:gd fmla="*/ 1768 h 256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66" w="3234">
                <a:moveTo>
                  <a:pt x="1211" y="1400"/>
                </a:moveTo>
                <a:lnTo>
                  <a:pt x="1236" y="1400"/>
                </a:lnTo>
                <a:lnTo>
                  <a:pt x="1261" y="1402"/>
                </a:lnTo>
                <a:lnTo>
                  <a:pt x="1287" y="1405"/>
                </a:lnTo>
                <a:lnTo>
                  <a:pt x="1311" y="1408"/>
                </a:lnTo>
                <a:lnTo>
                  <a:pt x="1334" y="1413"/>
                </a:lnTo>
                <a:lnTo>
                  <a:pt x="1358" y="1419"/>
                </a:lnTo>
                <a:lnTo>
                  <a:pt x="1380" y="1426"/>
                </a:lnTo>
                <a:lnTo>
                  <a:pt x="1404" y="1433"/>
                </a:lnTo>
                <a:lnTo>
                  <a:pt x="1425" y="1442"/>
                </a:lnTo>
                <a:lnTo>
                  <a:pt x="1447" y="1451"/>
                </a:lnTo>
                <a:lnTo>
                  <a:pt x="1467" y="1461"/>
                </a:lnTo>
                <a:lnTo>
                  <a:pt x="1487" y="1472"/>
                </a:lnTo>
                <a:lnTo>
                  <a:pt x="1507" y="1484"/>
                </a:lnTo>
                <a:lnTo>
                  <a:pt x="1526" y="1496"/>
                </a:lnTo>
                <a:lnTo>
                  <a:pt x="1544" y="1510"/>
                </a:lnTo>
                <a:lnTo>
                  <a:pt x="1561" y="1525"/>
                </a:lnTo>
                <a:lnTo>
                  <a:pt x="1577" y="1539"/>
                </a:lnTo>
                <a:lnTo>
                  <a:pt x="1592" y="1555"/>
                </a:lnTo>
                <a:lnTo>
                  <a:pt x="1607" y="1571"/>
                </a:lnTo>
                <a:lnTo>
                  <a:pt x="1621" y="1587"/>
                </a:lnTo>
                <a:lnTo>
                  <a:pt x="1634" y="1604"/>
                </a:lnTo>
                <a:lnTo>
                  <a:pt x="1646" y="1622"/>
                </a:lnTo>
                <a:lnTo>
                  <a:pt x="1657" y="1640"/>
                </a:lnTo>
                <a:lnTo>
                  <a:pt x="1667" y="1660"/>
                </a:lnTo>
                <a:lnTo>
                  <a:pt x="1675" y="1679"/>
                </a:lnTo>
                <a:lnTo>
                  <a:pt x="1683" y="1699"/>
                </a:lnTo>
                <a:lnTo>
                  <a:pt x="1690" y="1719"/>
                </a:lnTo>
                <a:lnTo>
                  <a:pt x="1695" y="1739"/>
                </a:lnTo>
                <a:lnTo>
                  <a:pt x="1700" y="1760"/>
                </a:lnTo>
                <a:lnTo>
                  <a:pt x="1703" y="1781"/>
                </a:lnTo>
                <a:lnTo>
                  <a:pt x="1705" y="1803"/>
                </a:lnTo>
                <a:lnTo>
                  <a:pt x="1705" y="1825"/>
                </a:lnTo>
                <a:lnTo>
                  <a:pt x="1705" y="1847"/>
                </a:lnTo>
                <a:lnTo>
                  <a:pt x="1703" y="1868"/>
                </a:lnTo>
                <a:lnTo>
                  <a:pt x="1700" y="1890"/>
                </a:lnTo>
                <a:lnTo>
                  <a:pt x="1695" y="1910"/>
                </a:lnTo>
                <a:lnTo>
                  <a:pt x="1690" y="1931"/>
                </a:lnTo>
                <a:lnTo>
                  <a:pt x="1683" y="1952"/>
                </a:lnTo>
                <a:lnTo>
                  <a:pt x="1675" y="1971"/>
                </a:lnTo>
                <a:lnTo>
                  <a:pt x="1667" y="1991"/>
                </a:lnTo>
                <a:lnTo>
                  <a:pt x="1657" y="2009"/>
                </a:lnTo>
                <a:lnTo>
                  <a:pt x="1646" y="2028"/>
                </a:lnTo>
                <a:lnTo>
                  <a:pt x="1634" y="2045"/>
                </a:lnTo>
                <a:lnTo>
                  <a:pt x="1621" y="2062"/>
                </a:lnTo>
                <a:lnTo>
                  <a:pt x="1607" y="2080"/>
                </a:lnTo>
                <a:lnTo>
                  <a:pt x="1592" y="2096"/>
                </a:lnTo>
                <a:lnTo>
                  <a:pt x="1577" y="2111"/>
                </a:lnTo>
                <a:lnTo>
                  <a:pt x="1561" y="2126"/>
                </a:lnTo>
                <a:lnTo>
                  <a:pt x="1544" y="2140"/>
                </a:lnTo>
                <a:lnTo>
                  <a:pt x="1526" y="2153"/>
                </a:lnTo>
                <a:lnTo>
                  <a:pt x="1507" y="2166"/>
                </a:lnTo>
                <a:lnTo>
                  <a:pt x="1487" y="2177"/>
                </a:lnTo>
                <a:lnTo>
                  <a:pt x="1467" y="2188"/>
                </a:lnTo>
                <a:lnTo>
                  <a:pt x="1447" y="2199"/>
                </a:lnTo>
                <a:lnTo>
                  <a:pt x="1425" y="2208"/>
                </a:lnTo>
                <a:lnTo>
                  <a:pt x="1404" y="2217"/>
                </a:lnTo>
                <a:lnTo>
                  <a:pt x="1380" y="2225"/>
                </a:lnTo>
                <a:lnTo>
                  <a:pt x="1358" y="2232"/>
                </a:lnTo>
                <a:lnTo>
                  <a:pt x="1334" y="2237"/>
                </a:lnTo>
                <a:lnTo>
                  <a:pt x="1311" y="2242"/>
                </a:lnTo>
                <a:lnTo>
                  <a:pt x="1287" y="2246"/>
                </a:lnTo>
                <a:lnTo>
                  <a:pt x="1261" y="2248"/>
                </a:lnTo>
                <a:lnTo>
                  <a:pt x="1236" y="2250"/>
                </a:lnTo>
                <a:lnTo>
                  <a:pt x="1211" y="2250"/>
                </a:lnTo>
                <a:lnTo>
                  <a:pt x="1186" y="2250"/>
                </a:lnTo>
                <a:lnTo>
                  <a:pt x="1160" y="2248"/>
                </a:lnTo>
                <a:lnTo>
                  <a:pt x="1135" y="2246"/>
                </a:lnTo>
                <a:lnTo>
                  <a:pt x="1111" y="2242"/>
                </a:lnTo>
                <a:lnTo>
                  <a:pt x="1087" y="2237"/>
                </a:lnTo>
                <a:lnTo>
                  <a:pt x="1064" y="2232"/>
                </a:lnTo>
                <a:lnTo>
                  <a:pt x="1040" y="2225"/>
                </a:lnTo>
                <a:lnTo>
                  <a:pt x="1018" y="2217"/>
                </a:lnTo>
                <a:lnTo>
                  <a:pt x="996" y="2208"/>
                </a:lnTo>
                <a:lnTo>
                  <a:pt x="975" y="2199"/>
                </a:lnTo>
                <a:lnTo>
                  <a:pt x="955" y="2188"/>
                </a:lnTo>
                <a:lnTo>
                  <a:pt x="934" y="2177"/>
                </a:lnTo>
                <a:lnTo>
                  <a:pt x="914" y="2166"/>
                </a:lnTo>
                <a:lnTo>
                  <a:pt x="896" y="2153"/>
                </a:lnTo>
                <a:lnTo>
                  <a:pt x="878" y="2140"/>
                </a:lnTo>
                <a:lnTo>
                  <a:pt x="861" y="2126"/>
                </a:lnTo>
                <a:lnTo>
                  <a:pt x="845" y="2111"/>
                </a:lnTo>
                <a:lnTo>
                  <a:pt x="828" y="2096"/>
                </a:lnTo>
                <a:lnTo>
                  <a:pt x="814" y="2080"/>
                </a:lnTo>
                <a:lnTo>
                  <a:pt x="800" y="2062"/>
                </a:lnTo>
                <a:lnTo>
                  <a:pt x="787" y="2045"/>
                </a:lnTo>
                <a:lnTo>
                  <a:pt x="776" y="2028"/>
                </a:lnTo>
                <a:lnTo>
                  <a:pt x="765" y="2009"/>
                </a:lnTo>
                <a:lnTo>
                  <a:pt x="755" y="1991"/>
                </a:lnTo>
                <a:lnTo>
                  <a:pt x="746" y="1971"/>
                </a:lnTo>
                <a:lnTo>
                  <a:pt x="739" y="1952"/>
                </a:lnTo>
                <a:lnTo>
                  <a:pt x="732" y="1931"/>
                </a:lnTo>
                <a:lnTo>
                  <a:pt x="726" y="1910"/>
                </a:lnTo>
                <a:lnTo>
                  <a:pt x="721" y="1890"/>
                </a:lnTo>
                <a:lnTo>
                  <a:pt x="718" y="1868"/>
                </a:lnTo>
                <a:lnTo>
                  <a:pt x="716" y="1847"/>
                </a:lnTo>
                <a:lnTo>
                  <a:pt x="716" y="1825"/>
                </a:lnTo>
                <a:lnTo>
                  <a:pt x="716" y="1803"/>
                </a:lnTo>
                <a:lnTo>
                  <a:pt x="718" y="1781"/>
                </a:lnTo>
                <a:lnTo>
                  <a:pt x="721" y="1760"/>
                </a:lnTo>
                <a:lnTo>
                  <a:pt x="726" y="1739"/>
                </a:lnTo>
                <a:lnTo>
                  <a:pt x="732" y="1719"/>
                </a:lnTo>
                <a:lnTo>
                  <a:pt x="739" y="1699"/>
                </a:lnTo>
                <a:lnTo>
                  <a:pt x="746" y="1679"/>
                </a:lnTo>
                <a:lnTo>
                  <a:pt x="755" y="1660"/>
                </a:lnTo>
                <a:lnTo>
                  <a:pt x="765" y="1640"/>
                </a:lnTo>
                <a:lnTo>
                  <a:pt x="776" y="1622"/>
                </a:lnTo>
                <a:lnTo>
                  <a:pt x="787" y="1604"/>
                </a:lnTo>
                <a:lnTo>
                  <a:pt x="800" y="1587"/>
                </a:lnTo>
                <a:lnTo>
                  <a:pt x="814" y="1571"/>
                </a:lnTo>
                <a:lnTo>
                  <a:pt x="828" y="1555"/>
                </a:lnTo>
                <a:lnTo>
                  <a:pt x="845" y="1539"/>
                </a:lnTo>
                <a:lnTo>
                  <a:pt x="861" y="1525"/>
                </a:lnTo>
                <a:lnTo>
                  <a:pt x="878" y="1510"/>
                </a:lnTo>
                <a:lnTo>
                  <a:pt x="896" y="1496"/>
                </a:lnTo>
                <a:lnTo>
                  <a:pt x="914" y="1484"/>
                </a:lnTo>
                <a:lnTo>
                  <a:pt x="934" y="1472"/>
                </a:lnTo>
                <a:lnTo>
                  <a:pt x="955" y="1461"/>
                </a:lnTo>
                <a:lnTo>
                  <a:pt x="975" y="1451"/>
                </a:lnTo>
                <a:lnTo>
                  <a:pt x="996" y="1442"/>
                </a:lnTo>
                <a:lnTo>
                  <a:pt x="1018" y="1433"/>
                </a:lnTo>
                <a:lnTo>
                  <a:pt x="1040" y="1426"/>
                </a:lnTo>
                <a:lnTo>
                  <a:pt x="1064" y="1419"/>
                </a:lnTo>
                <a:lnTo>
                  <a:pt x="1087" y="1413"/>
                </a:lnTo>
                <a:lnTo>
                  <a:pt x="1111" y="1408"/>
                </a:lnTo>
                <a:lnTo>
                  <a:pt x="1135" y="1405"/>
                </a:lnTo>
                <a:lnTo>
                  <a:pt x="1160" y="1402"/>
                </a:lnTo>
                <a:lnTo>
                  <a:pt x="1186" y="1400"/>
                </a:lnTo>
                <a:lnTo>
                  <a:pt x="1211" y="1400"/>
                </a:lnTo>
                <a:close/>
                <a:moveTo>
                  <a:pt x="1573" y="848"/>
                </a:moveTo>
                <a:lnTo>
                  <a:pt x="1575" y="850"/>
                </a:lnTo>
                <a:lnTo>
                  <a:pt x="1579" y="851"/>
                </a:lnTo>
                <a:lnTo>
                  <a:pt x="1585" y="851"/>
                </a:lnTo>
                <a:lnTo>
                  <a:pt x="1591" y="851"/>
                </a:lnTo>
                <a:lnTo>
                  <a:pt x="1608" y="847"/>
                </a:lnTo>
                <a:lnTo>
                  <a:pt x="1629" y="840"/>
                </a:lnTo>
                <a:lnTo>
                  <a:pt x="1682" y="821"/>
                </a:lnTo>
                <a:lnTo>
                  <a:pt x="1751" y="796"/>
                </a:lnTo>
                <a:lnTo>
                  <a:pt x="1789" y="783"/>
                </a:lnTo>
                <a:lnTo>
                  <a:pt x="1830" y="771"/>
                </a:lnTo>
                <a:lnTo>
                  <a:pt x="1875" y="760"/>
                </a:lnTo>
                <a:lnTo>
                  <a:pt x="1921" y="751"/>
                </a:lnTo>
                <a:lnTo>
                  <a:pt x="1945" y="747"/>
                </a:lnTo>
                <a:lnTo>
                  <a:pt x="1970" y="743"/>
                </a:lnTo>
                <a:lnTo>
                  <a:pt x="1995" y="741"/>
                </a:lnTo>
                <a:lnTo>
                  <a:pt x="2020" y="739"/>
                </a:lnTo>
                <a:lnTo>
                  <a:pt x="2045" y="737"/>
                </a:lnTo>
                <a:lnTo>
                  <a:pt x="2072" y="737"/>
                </a:lnTo>
                <a:lnTo>
                  <a:pt x="2098" y="738"/>
                </a:lnTo>
                <a:lnTo>
                  <a:pt x="2125" y="739"/>
                </a:lnTo>
                <a:lnTo>
                  <a:pt x="2152" y="742"/>
                </a:lnTo>
                <a:lnTo>
                  <a:pt x="2178" y="746"/>
                </a:lnTo>
                <a:lnTo>
                  <a:pt x="2202" y="752"/>
                </a:lnTo>
                <a:lnTo>
                  <a:pt x="2223" y="759"/>
                </a:lnTo>
                <a:lnTo>
                  <a:pt x="2243" y="767"/>
                </a:lnTo>
                <a:lnTo>
                  <a:pt x="2261" y="776"/>
                </a:lnTo>
                <a:lnTo>
                  <a:pt x="2277" y="787"/>
                </a:lnTo>
                <a:lnTo>
                  <a:pt x="2293" y="798"/>
                </a:lnTo>
                <a:lnTo>
                  <a:pt x="2306" y="810"/>
                </a:lnTo>
                <a:lnTo>
                  <a:pt x="2318" y="824"/>
                </a:lnTo>
                <a:lnTo>
                  <a:pt x="2328" y="837"/>
                </a:lnTo>
                <a:lnTo>
                  <a:pt x="2337" y="852"/>
                </a:lnTo>
                <a:lnTo>
                  <a:pt x="2345" y="866"/>
                </a:lnTo>
                <a:lnTo>
                  <a:pt x="2351" y="882"/>
                </a:lnTo>
                <a:lnTo>
                  <a:pt x="2356" y="898"/>
                </a:lnTo>
                <a:lnTo>
                  <a:pt x="2360" y="914"/>
                </a:lnTo>
                <a:lnTo>
                  <a:pt x="2363" y="930"/>
                </a:lnTo>
                <a:lnTo>
                  <a:pt x="2365" y="947"/>
                </a:lnTo>
                <a:lnTo>
                  <a:pt x="2366" y="965"/>
                </a:lnTo>
                <a:lnTo>
                  <a:pt x="2366" y="981"/>
                </a:lnTo>
                <a:lnTo>
                  <a:pt x="2365" y="998"/>
                </a:lnTo>
                <a:lnTo>
                  <a:pt x="2364" y="1015"/>
                </a:lnTo>
                <a:lnTo>
                  <a:pt x="2361" y="1031"/>
                </a:lnTo>
                <a:lnTo>
                  <a:pt x="2359" y="1048"/>
                </a:lnTo>
                <a:lnTo>
                  <a:pt x="2355" y="1064"/>
                </a:lnTo>
                <a:lnTo>
                  <a:pt x="2351" y="1079"/>
                </a:lnTo>
                <a:lnTo>
                  <a:pt x="2347" y="1094"/>
                </a:lnTo>
                <a:lnTo>
                  <a:pt x="2342" y="1110"/>
                </a:lnTo>
                <a:lnTo>
                  <a:pt x="2336" y="1124"/>
                </a:lnTo>
                <a:lnTo>
                  <a:pt x="2331" y="1137"/>
                </a:lnTo>
                <a:lnTo>
                  <a:pt x="2325" y="1149"/>
                </a:lnTo>
                <a:lnTo>
                  <a:pt x="2319" y="1161"/>
                </a:lnTo>
                <a:lnTo>
                  <a:pt x="2313" y="1172"/>
                </a:lnTo>
                <a:lnTo>
                  <a:pt x="2306" y="1182"/>
                </a:lnTo>
                <a:lnTo>
                  <a:pt x="2301" y="1192"/>
                </a:lnTo>
                <a:lnTo>
                  <a:pt x="2298" y="1201"/>
                </a:lnTo>
                <a:lnTo>
                  <a:pt x="2298" y="1206"/>
                </a:lnTo>
                <a:lnTo>
                  <a:pt x="2298" y="1211"/>
                </a:lnTo>
                <a:lnTo>
                  <a:pt x="2300" y="1215"/>
                </a:lnTo>
                <a:lnTo>
                  <a:pt x="2302" y="1220"/>
                </a:lnTo>
                <a:lnTo>
                  <a:pt x="2306" y="1224"/>
                </a:lnTo>
                <a:lnTo>
                  <a:pt x="2310" y="1229"/>
                </a:lnTo>
                <a:lnTo>
                  <a:pt x="2316" y="1234"/>
                </a:lnTo>
                <a:lnTo>
                  <a:pt x="2324" y="1240"/>
                </a:lnTo>
                <a:lnTo>
                  <a:pt x="2356" y="1255"/>
                </a:lnTo>
                <a:lnTo>
                  <a:pt x="2407" y="1277"/>
                </a:lnTo>
                <a:lnTo>
                  <a:pt x="2437" y="1290"/>
                </a:lnTo>
                <a:lnTo>
                  <a:pt x="2469" y="1306"/>
                </a:lnTo>
                <a:lnTo>
                  <a:pt x="2503" y="1324"/>
                </a:lnTo>
                <a:lnTo>
                  <a:pt x="2538" y="1344"/>
                </a:lnTo>
                <a:lnTo>
                  <a:pt x="2555" y="1356"/>
                </a:lnTo>
                <a:lnTo>
                  <a:pt x="2572" y="1368"/>
                </a:lnTo>
                <a:lnTo>
                  <a:pt x="2589" y="1382"/>
                </a:lnTo>
                <a:lnTo>
                  <a:pt x="2606" y="1395"/>
                </a:lnTo>
                <a:lnTo>
                  <a:pt x="2623" y="1410"/>
                </a:lnTo>
                <a:lnTo>
                  <a:pt x="2639" y="1425"/>
                </a:lnTo>
                <a:lnTo>
                  <a:pt x="2654" y="1441"/>
                </a:lnTo>
                <a:lnTo>
                  <a:pt x="2669" y="1458"/>
                </a:lnTo>
                <a:lnTo>
                  <a:pt x="2682" y="1476"/>
                </a:lnTo>
                <a:lnTo>
                  <a:pt x="2695" y="1495"/>
                </a:lnTo>
                <a:lnTo>
                  <a:pt x="2707" y="1516"/>
                </a:lnTo>
                <a:lnTo>
                  <a:pt x="2719" y="1537"/>
                </a:lnTo>
                <a:lnTo>
                  <a:pt x="2728" y="1559"/>
                </a:lnTo>
                <a:lnTo>
                  <a:pt x="2738" y="1582"/>
                </a:lnTo>
                <a:lnTo>
                  <a:pt x="2746" y="1606"/>
                </a:lnTo>
                <a:lnTo>
                  <a:pt x="2752" y="1631"/>
                </a:lnTo>
                <a:lnTo>
                  <a:pt x="2756" y="1659"/>
                </a:lnTo>
                <a:lnTo>
                  <a:pt x="2757" y="1688"/>
                </a:lnTo>
                <a:lnTo>
                  <a:pt x="2754" y="1719"/>
                </a:lnTo>
                <a:lnTo>
                  <a:pt x="2749" y="1751"/>
                </a:lnTo>
                <a:lnTo>
                  <a:pt x="2741" y="1784"/>
                </a:lnTo>
                <a:lnTo>
                  <a:pt x="2729" y="1820"/>
                </a:lnTo>
                <a:lnTo>
                  <a:pt x="2715" y="1856"/>
                </a:lnTo>
                <a:lnTo>
                  <a:pt x="2697" y="1893"/>
                </a:lnTo>
                <a:lnTo>
                  <a:pt x="2677" y="1930"/>
                </a:lnTo>
                <a:lnTo>
                  <a:pt x="2654" y="1969"/>
                </a:lnTo>
                <a:lnTo>
                  <a:pt x="2628" y="2007"/>
                </a:lnTo>
                <a:lnTo>
                  <a:pt x="2597" y="2046"/>
                </a:lnTo>
                <a:lnTo>
                  <a:pt x="2565" y="2085"/>
                </a:lnTo>
                <a:lnTo>
                  <a:pt x="2530" y="2123"/>
                </a:lnTo>
                <a:lnTo>
                  <a:pt x="2491" y="2161"/>
                </a:lnTo>
                <a:lnTo>
                  <a:pt x="2450" y="2198"/>
                </a:lnTo>
                <a:lnTo>
                  <a:pt x="2405" y="2235"/>
                </a:lnTo>
                <a:lnTo>
                  <a:pt x="2357" y="2271"/>
                </a:lnTo>
                <a:lnTo>
                  <a:pt x="2307" y="2305"/>
                </a:lnTo>
                <a:lnTo>
                  <a:pt x="2253" y="2338"/>
                </a:lnTo>
                <a:lnTo>
                  <a:pt x="2197" y="2370"/>
                </a:lnTo>
                <a:lnTo>
                  <a:pt x="2137" y="2400"/>
                </a:lnTo>
                <a:lnTo>
                  <a:pt x="2075" y="2428"/>
                </a:lnTo>
                <a:lnTo>
                  <a:pt x="2009" y="2454"/>
                </a:lnTo>
                <a:lnTo>
                  <a:pt x="1940" y="2478"/>
                </a:lnTo>
                <a:lnTo>
                  <a:pt x="1869" y="2500"/>
                </a:lnTo>
                <a:lnTo>
                  <a:pt x="1794" y="2518"/>
                </a:lnTo>
                <a:lnTo>
                  <a:pt x="1716" y="2534"/>
                </a:lnTo>
                <a:lnTo>
                  <a:pt x="1636" y="2547"/>
                </a:lnTo>
                <a:lnTo>
                  <a:pt x="1552" y="2557"/>
                </a:lnTo>
                <a:lnTo>
                  <a:pt x="1466" y="2563"/>
                </a:lnTo>
                <a:lnTo>
                  <a:pt x="1376" y="2566"/>
                </a:lnTo>
                <a:lnTo>
                  <a:pt x="1287" y="2565"/>
                </a:lnTo>
                <a:lnTo>
                  <a:pt x="1201" y="2562"/>
                </a:lnTo>
                <a:lnTo>
                  <a:pt x="1117" y="2555"/>
                </a:lnTo>
                <a:lnTo>
                  <a:pt x="1037" y="2545"/>
                </a:lnTo>
                <a:lnTo>
                  <a:pt x="961" y="2533"/>
                </a:lnTo>
                <a:lnTo>
                  <a:pt x="887" y="2518"/>
                </a:lnTo>
                <a:lnTo>
                  <a:pt x="816" y="2501"/>
                </a:lnTo>
                <a:lnTo>
                  <a:pt x="749" y="2480"/>
                </a:lnTo>
                <a:lnTo>
                  <a:pt x="684" y="2458"/>
                </a:lnTo>
                <a:lnTo>
                  <a:pt x="623" y="2434"/>
                </a:lnTo>
                <a:lnTo>
                  <a:pt x="564" y="2409"/>
                </a:lnTo>
                <a:lnTo>
                  <a:pt x="509" y="2381"/>
                </a:lnTo>
                <a:lnTo>
                  <a:pt x="456" y="2351"/>
                </a:lnTo>
                <a:lnTo>
                  <a:pt x="406" y="2320"/>
                </a:lnTo>
                <a:lnTo>
                  <a:pt x="359" y="2288"/>
                </a:lnTo>
                <a:lnTo>
                  <a:pt x="316" y="2255"/>
                </a:lnTo>
                <a:lnTo>
                  <a:pt x="274" y="2220"/>
                </a:lnTo>
                <a:lnTo>
                  <a:pt x="237" y="2184"/>
                </a:lnTo>
                <a:lnTo>
                  <a:pt x="202" y="2148"/>
                </a:lnTo>
                <a:lnTo>
                  <a:pt x="170" y="2111"/>
                </a:lnTo>
                <a:lnTo>
                  <a:pt x="140" y="2073"/>
                </a:lnTo>
                <a:lnTo>
                  <a:pt x="114" y="2036"/>
                </a:lnTo>
                <a:lnTo>
                  <a:pt x="91" y="1998"/>
                </a:lnTo>
                <a:lnTo>
                  <a:pt x="70" y="1960"/>
                </a:lnTo>
                <a:lnTo>
                  <a:pt x="51" y="1921"/>
                </a:lnTo>
                <a:lnTo>
                  <a:pt x="36" y="1883"/>
                </a:lnTo>
                <a:lnTo>
                  <a:pt x="23" y="1846"/>
                </a:lnTo>
                <a:lnTo>
                  <a:pt x="13" y="1808"/>
                </a:lnTo>
                <a:lnTo>
                  <a:pt x="6" y="1771"/>
                </a:lnTo>
                <a:lnTo>
                  <a:pt x="2" y="1735"/>
                </a:lnTo>
                <a:lnTo>
                  <a:pt x="0" y="1701"/>
                </a:lnTo>
                <a:lnTo>
                  <a:pt x="1" y="1667"/>
                </a:lnTo>
                <a:lnTo>
                  <a:pt x="4" y="1632"/>
                </a:lnTo>
                <a:lnTo>
                  <a:pt x="11" y="1596"/>
                </a:lnTo>
                <a:lnTo>
                  <a:pt x="20" y="1559"/>
                </a:lnTo>
                <a:lnTo>
                  <a:pt x="32" y="1521"/>
                </a:lnTo>
                <a:lnTo>
                  <a:pt x="47" y="1481"/>
                </a:lnTo>
                <a:lnTo>
                  <a:pt x="64" y="1441"/>
                </a:lnTo>
                <a:lnTo>
                  <a:pt x="83" y="1400"/>
                </a:lnTo>
                <a:lnTo>
                  <a:pt x="104" y="1357"/>
                </a:lnTo>
                <a:lnTo>
                  <a:pt x="127" y="1315"/>
                </a:lnTo>
                <a:lnTo>
                  <a:pt x="152" y="1272"/>
                </a:lnTo>
                <a:lnTo>
                  <a:pt x="179" y="1228"/>
                </a:lnTo>
                <a:lnTo>
                  <a:pt x="207" y="1185"/>
                </a:lnTo>
                <a:lnTo>
                  <a:pt x="237" y="1142"/>
                </a:lnTo>
                <a:lnTo>
                  <a:pt x="267" y="1099"/>
                </a:lnTo>
                <a:lnTo>
                  <a:pt x="300" y="1056"/>
                </a:lnTo>
                <a:lnTo>
                  <a:pt x="333" y="1013"/>
                </a:lnTo>
                <a:lnTo>
                  <a:pt x="367" y="971"/>
                </a:lnTo>
                <a:lnTo>
                  <a:pt x="402" y="929"/>
                </a:lnTo>
                <a:lnTo>
                  <a:pt x="437" y="889"/>
                </a:lnTo>
                <a:lnTo>
                  <a:pt x="473" y="849"/>
                </a:lnTo>
                <a:lnTo>
                  <a:pt x="510" y="810"/>
                </a:lnTo>
                <a:lnTo>
                  <a:pt x="546" y="772"/>
                </a:lnTo>
                <a:lnTo>
                  <a:pt x="582" y="736"/>
                </a:lnTo>
                <a:lnTo>
                  <a:pt x="619" y="701"/>
                </a:lnTo>
                <a:lnTo>
                  <a:pt x="655" y="667"/>
                </a:lnTo>
                <a:lnTo>
                  <a:pt x="690" y="636"/>
                </a:lnTo>
                <a:lnTo>
                  <a:pt x="726" y="606"/>
                </a:lnTo>
                <a:lnTo>
                  <a:pt x="761" y="579"/>
                </a:lnTo>
                <a:lnTo>
                  <a:pt x="794" y="553"/>
                </a:lnTo>
                <a:lnTo>
                  <a:pt x="827" y="529"/>
                </a:lnTo>
                <a:lnTo>
                  <a:pt x="860" y="508"/>
                </a:lnTo>
                <a:lnTo>
                  <a:pt x="891" y="490"/>
                </a:lnTo>
                <a:lnTo>
                  <a:pt x="921" y="473"/>
                </a:lnTo>
                <a:lnTo>
                  <a:pt x="951" y="458"/>
                </a:lnTo>
                <a:lnTo>
                  <a:pt x="981" y="445"/>
                </a:lnTo>
                <a:lnTo>
                  <a:pt x="1010" y="433"/>
                </a:lnTo>
                <a:lnTo>
                  <a:pt x="1038" y="422"/>
                </a:lnTo>
                <a:lnTo>
                  <a:pt x="1067" y="413"/>
                </a:lnTo>
                <a:lnTo>
                  <a:pt x="1095" y="405"/>
                </a:lnTo>
                <a:lnTo>
                  <a:pt x="1122" y="398"/>
                </a:lnTo>
                <a:lnTo>
                  <a:pt x="1149" y="391"/>
                </a:lnTo>
                <a:lnTo>
                  <a:pt x="1176" y="387"/>
                </a:lnTo>
                <a:lnTo>
                  <a:pt x="1202" y="384"/>
                </a:lnTo>
                <a:lnTo>
                  <a:pt x="1227" y="381"/>
                </a:lnTo>
                <a:lnTo>
                  <a:pt x="1251" y="380"/>
                </a:lnTo>
                <a:lnTo>
                  <a:pt x="1275" y="380"/>
                </a:lnTo>
                <a:lnTo>
                  <a:pt x="1299" y="381"/>
                </a:lnTo>
                <a:lnTo>
                  <a:pt x="1321" y="383"/>
                </a:lnTo>
                <a:lnTo>
                  <a:pt x="1343" y="385"/>
                </a:lnTo>
                <a:lnTo>
                  <a:pt x="1364" y="389"/>
                </a:lnTo>
                <a:lnTo>
                  <a:pt x="1384" y="393"/>
                </a:lnTo>
                <a:lnTo>
                  <a:pt x="1404" y="399"/>
                </a:lnTo>
                <a:lnTo>
                  <a:pt x="1423" y="404"/>
                </a:lnTo>
                <a:lnTo>
                  <a:pt x="1440" y="411"/>
                </a:lnTo>
                <a:lnTo>
                  <a:pt x="1457" y="418"/>
                </a:lnTo>
                <a:lnTo>
                  <a:pt x="1472" y="425"/>
                </a:lnTo>
                <a:lnTo>
                  <a:pt x="1487" y="433"/>
                </a:lnTo>
                <a:lnTo>
                  <a:pt x="1501" y="442"/>
                </a:lnTo>
                <a:lnTo>
                  <a:pt x="1514" y="451"/>
                </a:lnTo>
                <a:lnTo>
                  <a:pt x="1526" y="460"/>
                </a:lnTo>
                <a:lnTo>
                  <a:pt x="1536" y="470"/>
                </a:lnTo>
                <a:lnTo>
                  <a:pt x="1546" y="480"/>
                </a:lnTo>
                <a:lnTo>
                  <a:pt x="1554" y="490"/>
                </a:lnTo>
                <a:lnTo>
                  <a:pt x="1561" y="501"/>
                </a:lnTo>
                <a:lnTo>
                  <a:pt x="1567" y="512"/>
                </a:lnTo>
                <a:lnTo>
                  <a:pt x="1572" y="523"/>
                </a:lnTo>
                <a:lnTo>
                  <a:pt x="1576" y="536"/>
                </a:lnTo>
                <a:lnTo>
                  <a:pt x="1580" y="549"/>
                </a:lnTo>
                <a:lnTo>
                  <a:pt x="1583" y="561"/>
                </a:lnTo>
                <a:lnTo>
                  <a:pt x="1585" y="574"/>
                </a:lnTo>
                <a:lnTo>
                  <a:pt x="1587" y="588"/>
                </a:lnTo>
                <a:lnTo>
                  <a:pt x="1588" y="601"/>
                </a:lnTo>
                <a:lnTo>
                  <a:pt x="1590" y="629"/>
                </a:lnTo>
                <a:lnTo>
                  <a:pt x="1590" y="656"/>
                </a:lnTo>
                <a:lnTo>
                  <a:pt x="1589" y="685"/>
                </a:lnTo>
                <a:lnTo>
                  <a:pt x="1586" y="711"/>
                </a:lnTo>
                <a:lnTo>
                  <a:pt x="1580" y="761"/>
                </a:lnTo>
                <a:lnTo>
                  <a:pt x="1574" y="802"/>
                </a:lnTo>
                <a:lnTo>
                  <a:pt x="1572" y="820"/>
                </a:lnTo>
                <a:lnTo>
                  <a:pt x="1571" y="833"/>
                </a:lnTo>
                <a:lnTo>
                  <a:pt x="1571" y="838"/>
                </a:lnTo>
                <a:lnTo>
                  <a:pt x="1571" y="842"/>
                </a:lnTo>
                <a:lnTo>
                  <a:pt x="1572" y="845"/>
                </a:lnTo>
                <a:lnTo>
                  <a:pt x="1573" y="848"/>
                </a:lnTo>
                <a:close/>
                <a:moveTo>
                  <a:pt x="2306" y="680"/>
                </a:moveTo>
                <a:lnTo>
                  <a:pt x="2296" y="680"/>
                </a:lnTo>
                <a:lnTo>
                  <a:pt x="2287" y="679"/>
                </a:lnTo>
                <a:lnTo>
                  <a:pt x="2277" y="678"/>
                </a:lnTo>
                <a:lnTo>
                  <a:pt x="2268" y="675"/>
                </a:lnTo>
                <a:lnTo>
                  <a:pt x="2260" y="671"/>
                </a:lnTo>
                <a:lnTo>
                  <a:pt x="2252" y="667"/>
                </a:lnTo>
                <a:lnTo>
                  <a:pt x="2244" y="662"/>
                </a:lnTo>
                <a:lnTo>
                  <a:pt x="2238" y="656"/>
                </a:lnTo>
                <a:lnTo>
                  <a:pt x="2231" y="650"/>
                </a:lnTo>
                <a:lnTo>
                  <a:pt x="2225" y="643"/>
                </a:lnTo>
                <a:lnTo>
                  <a:pt x="2220" y="636"/>
                </a:lnTo>
                <a:lnTo>
                  <a:pt x="2216" y="628"/>
                </a:lnTo>
                <a:lnTo>
                  <a:pt x="2212" y="620"/>
                </a:lnTo>
                <a:lnTo>
                  <a:pt x="2209" y="611"/>
                </a:lnTo>
                <a:lnTo>
                  <a:pt x="2207" y="602"/>
                </a:lnTo>
                <a:lnTo>
                  <a:pt x="2206" y="593"/>
                </a:lnTo>
                <a:lnTo>
                  <a:pt x="2206" y="583"/>
                </a:lnTo>
                <a:lnTo>
                  <a:pt x="2206" y="574"/>
                </a:lnTo>
                <a:lnTo>
                  <a:pt x="2208" y="565"/>
                </a:lnTo>
                <a:lnTo>
                  <a:pt x="2210" y="556"/>
                </a:lnTo>
                <a:lnTo>
                  <a:pt x="2214" y="548"/>
                </a:lnTo>
                <a:lnTo>
                  <a:pt x="2218" y="540"/>
                </a:lnTo>
                <a:lnTo>
                  <a:pt x="2223" y="531"/>
                </a:lnTo>
                <a:lnTo>
                  <a:pt x="2228" y="524"/>
                </a:lnTo>
                <a:lnTo>
                  <a:pt x="2234" y="518"/>
                </a:lnTo>
                <a:lnTo>
                  <a:pt x="2241" y="512"/>
                </a:lnTo>
                <a:lnTo>
                  <a:pt x="2248" y="507"/>
                </a:lnTo>
                <a:lnTo>
                  <a:pt x="2256" y="502"/>
                </a:lnTo>
                <a:lnTo>
                  <a:pt x="2265" y="499"/>
                </a:lnTo>
                <a:lnTo>
                  <a:pt x="2273" y="496"/>
                </a:lnTo>
                <a:lnTo>
                  <a:pt x="2282" y="494"/>
                </a:lnTo>
                <a:lnTo>
                  <a:pt x="2293" y="493"/>
                </a:lnTo>
                <a:lnTo>
                  <a:pt x="2295" y="492"/>
                </a:lnTo>
                <a:lnTo>
                  <a:pt x="2297" y="492"/>
                </a:lnTo>
                <a:lnTo>
                  <a:pt x="2300" y="492"/>
                </a:lnTo>
                <a:lnTo>
                  <a:pt x="2301" y="492"/>
                </a:lnTo>
                <a:lnTo>
                  <a:pt x="2304" y="492"/>
                </a:lnTo>
                <a:lnTo>
                  <a:pt x="2305" y="492"/>
                </a:lnTo>
                <a:lnTo>
                  <a:pt x="2317" y="492"/>
                </a:lnTo>
                <a:lnTo>
                  <a:pt x="2325" y="491"/>
                </a:lnTo>
                <a:lnTo>
                  <a:pt x="2325" y="491"/>
                </a:lnTo>
                <a:lnTo>
                  <a:pt x="2325" y="492"/>
                </a:lnTo>
                <a:lnTo>
                  <a:pt x="2346" y="492"/>
                </a:lnTo>
                <a:lnTo>
                  <a:pt x="2367" y="494"/>
                </a:lnTo>
                <a:lnTo>
                  <a:pt x="2388" y="497"/>
                </a:lnTo>
                <a:lnTo>
                  <a:pt x="2409" y="500"/>
                </a:lnTo>
                <a:lnTo>
                  <a:pt x="2429" y="505"/>
                </a:lnTo>
                <a:lnTo>
                  <a:pt x="2448" y="510"/>
                </a:lnTo>
                <a:lnTo>
                  <a:pt x="2468" y="517"/>
                </a:lnTo>
                <a:lnTo>
                  <a:pt x="2486" y="524"/>
                </a:lnTo>
                <a:lnTo>
                  <a:pt x="2505" y="533"/>
                </a:lnTo>
                <a:lnTo>
                  <a:pt x="2524" y="543"/>
                </a:lnTo>
                <a:lnTo>
                  <a:pt x="2541" y="553"/>
                </a:lnTo>
                <a:lnTo>
                  <a:pt x="2558" y="563"/>
                </a:lnTo>
                <a:lnTo>
                  <a:pt x="2574" y="575"/>
                </a:lnTo>
                <a:lnTo>
                  <a:pt x="2589" y="587"/>
                </a:lnTo>
                <a:lnTo>
                  <a:pt x="2604" y="600"/>
                </a:lnTo>
                <a:lnTo>
                  <a:pt x="2619" y="614"/>
                </a:lnTo>
                <a:lnTo>
                  <a:pt x="2633" y="628"/>
                </a:lnTo>
                <a:lnTo>
                  <a:pt x="2646" y="643"/>
                </a:lnTo>
                <a:lnTo>
                  <a:pt x="2659" y="659"/>
                </a:lnTo>
                <a:lnTo>
                  <a:pt x="2670" y="676"/>
                </a:lnTo>
                <a:lnTo>
                  <a:pt x="2681" y="692"/>
                </a:lnTo>
                <a:lnTo>
                  <a:pt x="2691" y="710"/>
                </a:lnTo>
                <a:lnTo>
                  <a:pt x="2700" y="727"/>
                </a:lnTo>
                <a:lnTo>
                  <a:pt x="2708" y="746"/>
                </a:lnTo>
                <a:lnTo>
                  <a:pt x="2715" y="764"/>
                </a:lnTo>
                <a:lnTo>
                  <a:pt x="2722" y="784"/>
                </a:lnTo>
                <a:lnTo>
                  <a:pt x="2727" y="803"/>
                </a:lnTo>
                <a:lnTo>
                  <a:pt x="2733" y="824"/>
                </a:lnTo>
                <a:lnTo>
                  <a:pt x="2737" y="844"/>
                </a:lnTo>
                <a:lnTo>
                  <a:pt x="2739" y="865"/>
                </a:lnTo>
                <a:lnTo>
                  <a:pt x="2741" y="886"/>
                </a:lnTo>
                <a:lnTo>
                  <a:pt x="2741" y="907"/>
                </a:lnTo>
                <a:lnTo>
                  <a:pt x="2742" y="907"/>
                </a:lnTo>
                <a:lnTo>
                  <a:pt x="2742" y="908"/>
                </a:lnTo>
                <a:lnTo>
                  <a:pt x="2742" y="909"/>
                </a:lnTo>
                <a:lnTo>
                  <a:pt x="2741" y="909"/>
                </a:lnTo>
                <a:lnTo>
                  <a:pt x="2741" y="920"/>
                </a:lnTo>
                <a:lnTo>
                  <a:pt x="2741" y="932"/>
                </a:lnTo>
                <a:lnTo>
                  <a:pt x="2740" y="942"/>
                </a:lnTo>
                <a:lnTo>
                  <a:pt x="2739" y="953"/>
                </a:lnTo>
                <a:lnTo>
                  <a:pt x="2739" y="953"/>
                </a:lnTo>
                <a:lnTo>
                  <a:pt x="2739" y="959"/>
                </a:lnTo>
                <a:lnTo>
                  <a:pt x="2738" y="961"/>
                </a:lnTo>
                <a:lnTo>
                  <a:pt x="2737" y="971"/>
                </a:lnTo>
                <a:lnTo>
                  <a:pt x="2735" y="980"/>
                </a:lnTo>
                <a:lnTo>
                  <a:pt x="2734" y="989"/>
                </a:lnTo>
                <a:lnTo>
                  <a:pt x="2731" y="996"/>
                </a:lnTo>
                <a:lnTo>
                  <a:pt x="2729" y="1006"/>
                </a:lnTo>
                <a:lnTo>
                  <a:pt x="2725" y="1014"/>
                </a:lnTo>
                <a:lnTo>
                  <a:pt x="2721" y="1023"/>
                </a:lnTo>
                <a:lnTo>
                  <a:pt x="2716" y="1030"/>
                </a:lnTo>
                <a:lnTo>
                  <a:pt x="2711" y="1037"/>
                </a:lnTo>
                <a:lnTo>
                  <a:pt x="2705" y="1044"/>
                </a:lnTo>
                <a:lnTo>
                  <a:pt x="2698" y="1050"/>
                </a:lnTo>
                <a:lnTo>
                  <a:pt x="2691" y="1055"/>
                </a:lnTo>
                <a:lnTo>
                  <a:pt x="2683" y="1059"/>
                </a:lnTo>
                <a:lnTo>
                  <a:pt x="2675" y="1063"/>
                </a:lnTo>
                <a:lnTo>
                  <a:pt x="2666" y="1066"/>
                </a:lnTo>
                <a:lnTo>
                  <a:pt x="2658" y="1068"/>
                </a:lnTo>
                <a:lnTo>
                  <a:pt x="2649" y="1069"/>
                </a:lnTo>
                <a:lnTo>
                  <a:pt x="2640" y="1070"/>
                </a:lnTo>
                <a:lnTo>
                  <a:pt x="2630" y="1069"/>
                </a:lnTo>
                <a:lnTo>
                  <a:pt x="2620" y="1068"/>
                </a:lnTo>
                <a:lnTo>
                  <a:pt x="2611" y="1065"/>
                </a:lnTo>
                <a:lnTo>
                  <a:pt x="2602" y="1062"/>
                </a:lnTo>
                <a:lnTo>
                  <a:pt x="2594" y="1058"/>
                </a:lnTo>
                <a:lnTo>
                  <a:pt x="2586" y="1053"/>
                </a:lnTo>
                <a:lnTo>
                  <a:pt x="2579" y="1047"/>
                </a:lnTo>
                <a:lnTo>
                  <a:pt x="2572" y="1041"/>
                </a:lnTo>
                <a:lnTo>
                  <a:pt x="2567" y="1034"/>
                </a:lnTo>
                <a:lnTo>
                  <a:pt x="2561" y="1027"/>
                </a:lnTo>
                <a:lnTo>
                  <a:pt x="2557" y="1019"/>
                </a:lnTo>
                <a:lnTo>
                  <a:pt x="2553" y="1011"/>
                </a:lnTo>
                <a:lnTo>
                  <a:pt x="2550" y="1003"/>
                </a:lnTo>
                <a:lnTo>
                  <a:pt x="2548" y="994"/>
                </a:lnTo>
                <a:lnTo>
                  <a:pt x="2547" y="985"/>
                </a:lnTo>
                <a:lnTo>
                  <a:pt x="2547" y="976"/>
                </a:lnTo>
                <a:lnTo>
                  <a:pt x="2547" y="967"/>
                </a:lnTo>
                <a:lnTo>
                  <a:pt x="2549" y="957"/>
                </a:lnTo>
                <a:lnTo>
                  <a:pt x="2551" y="946"/>
                </a:lnTo>
                <a:lnTo>
                  <a:pt x="2552" y="937"/>
                </a:lnTo>
                <a:lnTo>
                  <a:pt x="2552" y="937"/>
                </a:lnTo>
                <a:lnTo>
                  <a:pt x="2553" y="932"/>
                </a:lnTo>
                <a:lnTo>
                  <a:pt x="2554" y="919"/>
                </a:lnTo>
                <a:lnTo>
                  <a:pt x="2554" y="909"/>
                </a:lnTo>
                <a:lnTo>
                  <a:pt x="2554" y="909"/>
                </a:lnTo>
                <a:lnTo>
                  <a:pt x="2554" y="908"/>
                </a:lnTo>
                <a:lnTo>
                  <a:pt x="2554" y="907"/>
                </a:lnTo>
                <a:lnTo>
                  <a:pt x="2554" y="907"/>
                </a:lnTo>
                <a:lnTo>
                  <a:pt x="2554" y="896"/>
                </a:lnTo>
                <a:lnTo>
                  <a:pt x="2553" y="884"/>
                </a:lnTo>
                <a:lnTo>
                  <a:pt x="2552" y="873"/>
                </a:lnTo>
                <a:lnTo>
                  <a:pt x="2550" y="862"/>
                </a:lnTo>
                <a:lnTo>
                  <a:pt x="2547" y="851"/>
                </a:lnTo>
                <a:lnTo>
                  <a:pt x="2544" y="840"/>
                </a:lnTo>
                <a:lnTo>
                  <a:pt x="2540" y="829"/>
                </a:lnTo>
                <a:lnTo>
                  <a:pt x="2536" y="819"/>
                </a:lnTo>
                <a:lnTo>
                  <a:pt x="2532" y="808"/>
                </a:lnTo>
                <a:lnTo>
                  <a:pt x="2527" y="798"/>
                </a:lnTo>
                <a:lnTo>
                  <a:pt x="2521" y="789"/>
                </a:lnTo>
                <a:lnTo>
                  <a:pt x="2515" y="779"/>
                </a:lnTo>
                <a:lnTo>
                  <a:pt x="2508" y="770"/>
                </a:lnTo>
                <a:lnTo>
                  <a:pt x="2501" y="762"/>
                </a:lnTo>
                <a:lnTo>
                  <a:pt x="2494" y="753"/>
                </a:lnTo>
                <a:lnTo>
                  <a:pt x="2486" y="746"/>
                </a:lnTo>
                <a:lnTo>
                  <a:pt x="2478" y="738"/>
                </a:lnTo>
                <a:lnTo>
                  <a:pt x="2470" y="731"/>
                </a:lnTo>
                <a:lnTo>
                  <a:pt x="2462" y="724"/>
                </a:lnTo>
                <a:lnTo>
                  <a:pt x="2453" y="718"/>
                </a:lnTo>
                <a:lnTo>
                  <a:pt x="2443" y="712"/>
                </a:lnTo>
                <a:lnTo>
                  <a:pt x="2434" y="706"/>
                </a:lnTo>
                <a:lnTo>
                  <a:pt x="2424" y="701"/>
                </a:lnTo>
                <a:lnTo>
                  <a:pt x="2414" y="697"/>
                </a:lnTo>
                <a:lnTo>
                  <a:pt x="2404" y="693"/>
                </a:lnTo>
                <a:lnTo>
                  <a:pt x="2392" y="689"/>
                </a:lnTo>
                <a:lnTo>
                  <a:pt x="2381" y="686"/>
                </a:lnTo>
                <a:lnTo>
                  <a:pt x="2370" y="684"/>
                </a:lnTo>
                <a:lnTo>
                  <a:pt x="2359" y="682"/>
                </a:lnTo>
                <a:lnTo>
                  <a:pt x="2348" y="680"/>
                </a:lnTo>
                <a:lnTo>
                  <a:pt x="2336" y="679"/>
                </a:lnTo>
                <a:lnTo>
                  <a:pt x="2325" y="679"/>
                </a:lnTo>
                <a:lnTo>
                  <a:pt x="2325" y="679"/>
                </a:lnTo>
                <a:lnTo>
                  <a:pt x="2325" y="679"/>
                </a:lnTo>
                <a:lnTo>
                  <a:pt x="2314" y="679"/>
                </a:lnTo>
                <a:lnTo>
                  <a:pt x="2311" y="679"/>
                </a:lnTo>
                <a:lnTo>
                  <a:pt x="2311" y="679"/>
                </a:lnTo>
                <a:lnTo>
                  <a:pt x="2309" y="680"/>
                </a:lnTo>
                <a:lnTo>
                  <a:pt x="2309" y="680"/>
                </a:lnTo>
                <a:lnTo>
                  <a:pt x="2306" y="680"/>
                </a:lnTo>
                <a:close/>
                <a:moveTo>
                  <a:pt x="2202" y="312"/>
                </a:moveTo>
                <a:lnTo>
                  <a:pt x="2187" y="314"/>
                </a:lnTo>
                <a:lnTo>
                  <a:pt x="2171" y="315"/>
                </a:lnTo>
                <a:lnTo>
                  <a:pt x="2156" y="314"/>
                </a:lnTo>
                <a:lnTo>
                  <a:pt x="2142" y="312"/>
                </a:lnTo>
                <a:lnTo>
                  <a:pt x="2128" y="309"/>
                </a:lnTo>
                <a:lnTo>
                  <a:pt x="2115" y="304"/>
                </a:lnTo>
                <a:lnTo>
                  <a:pt x="2102" y="298"/>
                </a:lnTo>
                <a:lnTo>
                  <a:pt x="2089" y="290"/>
                </a:lnTo>
                <a:lnTo>
                  <a:pt x="2078" y="282"/>
                </a:lnTo>
                <a:lnTo>
                  <a:pt x="2067" y="273"/>
                </a:lnTo>
                <a:lnTo>
                  <a:pt x="2056" y="262"/>
                </a:lnTo>
                <a:lnTo>
                  <a:pt x="2048" y="250"/>
                </a:lnTo>
                <a:lnTo>
                  <a:pt x="2040" y="237"/>
                </a:lnTo>
                <a:lnTo>
                  <a:pt x="2034" y="224"/>
                </a:lnTo>
                <a:lnTo>
                  <a:pt x="2028" y="210"/>
                </a:lnTo>
                <a:lnTo>
                  <a:pt x="2025" y="196"/>
                </a:lnTo>
                <a:lnTo>
                  <a:pt x="2022" y="181"/>
                </a:lnTo>
                <a:lnTo>
                  <a:pt x="2021" y="166"/>
                </a:lnTo>
                <a:lnTo>
                  <a:pt x="2022" y="151"/>
                </a:lnTo>
                <a:lnTo>
                  <a:pt x="2024" y="137"/>
                </a:lnTo>
                <a:lnTo>
                  <a:pt x="2028" y="123"/>
                </a:lnTo>
                <a:lnTo>
                  <a:pt x="2032" y="108"/>
                </a:lnTo>
                <a:lnTo>
                  <a:pt x="2038" y="95"/>
                </a:lnTo>
                <a:lnTo>
                  <a:pt x="2046" y="83"/>
                </a:lnTo>
                <a:lnTo>
                  <a:pt x="2054" y="72"/>
                </a:lnTo>
                <a:lnTo>
                  <a:pt x="2065" y="61"/>
                </a:lnTo>
                <a:lnTo>
                  <a:pt x="2075" y="51"/>
                </a:lnTo>
                <a:lnTo>
                  <a:pt x="2086" y="42"/>
                </a:lnTo>
                <a:lnTo>
                  <a:pt x="2099" y="35"/>
                </a:lnTo>
                <a:lnTo>
                  <a:pt x="2112" y="28"/>
                </a:lnTo>
                <a:lnTo>
                  <a:pt x="2126" y="23"/>
                </a:lnTo>
                <a:lnTo>
                  <a:pt x="2141" y="19"/>
                </a:lnTo>
                <a:lnTo>
                  <a:pt x="2142" y="19"/>
                </a:lnTo>
                <a:lnTo>
                  <a:pt x="2143" y="19"/>
                </a:lnTo>
                <a:lnTo>
                  <a:pt x="2161" y="15"/>
                </a:lnTo>
                <a:lnTo>
                  <a:pt x="2167" y="14"/>
                </a:lnTo>
                <a:lnTo>
                  <a:pt x="2178" y="12"/>
                </a:lnTo>
                <a:lnTo>
                  <a:pt x="2194" y="10"/>
                </a:lnTo>
                <a:lnTo>
                  <a:pt x="2227" y="6"/>
                </a:lnTo>
                <a:lnTo>
                  <a:pt x="2259" y="3"/>
                </a:lnTo>
                <a:lnTo>
                  <a:pt x="2293" y="1"/>
                </a:lnTo>
                <a:lnTo>
                  <a:pt x="2325" y="0"/>
                </a:lnTo>
                <a:lnTo>
                  <a:pt x="2325" y="0"/>
                </a:lnTo>
                <a:lnTo>
                  <a:pt x="2325" y="1"/>
                </a:lnTo>
                <a:lnTo>
                  <a:pt x="2348" y="1"/>
                </a:lnTo>
                <a:lnTo>
                  <a:pt x="2371" y="2"/>
                </a:lnTo>
                <a:lnTo>
                  <a:pt x="2394" y="3"/>
                </a:lnTo>
                <a:lnTo>
                  <a:pt x="2418" y="5"/>
                </a:lnTo>
                <a:lnTo>
                  <a:pt x="2441" y="8"/>
                </a:lnTo>
                <a:lnTo>
                  <a:pt x="2463" y="11"/>
                </a:lnTo>
                <a:lnTo>
                  <a:pt x="2485" y="15"/>
                </a:lnTo>
                <a:lnTo>
                  <a:pt x="2507" y="19"/>
                </a:lnTo>
                <a:lnTo>
                  <a:pt x="2530" y="24"/>
                </a:lnTo>
                <a:lnTo>
                  <a:pt x="2552" y="29"/>
                </a:lnTo>
                <a:lnTo>
                  <a:pt x="2574" y="35"/>
                </a:lnTo>
                <a:lnTo>
                  <a:pt x="2595" y="41"/>
                </a:lnTo>
                <a:lnTo>
                  <a:pt x="2616" y="48"/>
                </a:lnTo>
                <a:lnTo>
                  <a:pt x="2638" y="55"/>
                </a:lnTo>
                <a:lnTo>
                  <a:pt x="2658" y="63"/>
                </a:lnTo>
                <a:lnTo>
                  <a:pt x="2679" y="72"/>
                </a:lnTo>
                <a:lnTo>
                  <a:pt x="2699" y="80"/>
                </a:lnTo>
                <a:lnTo>
                  <a:pt x="2719" y="90"/>
                </a:lnTo>
                <a:lnTo>
                  <a:pt x="2739" y="99"/>
                </a:lnTo>
                <a:lnTo>
                  <a:pt x="2758" y="109"/>
                </a:lnTo>
                <a:lnTo>
                  <a:pt x="2777" y="121"/>
                </a:lnTo>
                <a:lnTo>
                  <a:pt x="2796" y="132"/>
                </a:lnTo>
                <a:lnTo>
                  <a:pt x="2815" y="144"/>
                </a:lnTo>
                <a:lnTo>
                  <a:pt x="2833" y="155"/>
                </a:lnTo>
                <a:lnTo>
                  <a:pt x="2852" y="168"/>
                </a:lnTo>
                <a:lnTo>
                  <a:pt x="2869" y="181"/>
                </a:lnTo>
                <a:lnTo>
                  <a:pt x="2886" y="194"/>
                </a:lnTo>
                <a:lnTo>
                  <a:pt x="2903" y="207"/>
                </a:lnTo>
                <a:lnTo>
                  <a:pt x="2920" y="221"/>
                </a:lnTo>
                <a:lnTo>
                  <a:pt x="2936" y="236"/>
                </a:lnTo>
                <a:lnTo>
                  <a:pt x="2951" y="250"/>
                </a:lnTo>
                <a:lnTo>
                  <a:pt x="2968" y="266"/>
                </a:lnTo>
                <a:lnTo>
                  <a:pt x="2983" y="282"/>
                </a:lnTo>
                <a:lnTo>
                  <a:pt x="2998" y="298"/>
                </a:lnTo>
                <a:lnTo>
                  <a:pt x="3012" y="314"/>
                </a:lnTo>
                <a:lnTo>
                  <a:pt x="3026" y="330"/>
                </a:lnTo>
                <a:lnTo>
                  <a:pt x="3039" y="347"/>
                </a:lnTo>
                <a:lnTo>
                  <a:pt x="3053" y="364"/>
                </a:lnTo>
                <a:lnTo>
                  <a:pt x="3065" y="382"/>
                </a:lnTo>
                <a:lnTo>
                  <a:pt x="3079" y="400"/>
                </a:lnTo>
                <a:lnTo>
                  <a:pt x="3091" y="419"/>
                </a:lnTo>
                <a:lnTo>
                  <a:pt x="3102" y="437"/>
                </a:lnTo>
                <a:lnTo>
                  <a:pt x="3113" y="456"/>
                </a:lnTo>
                <a:lnTo>
                  <a:pt x="3124" y="475"/>
                </a:lnTo>
                <a:lnTo>
                  <a:pt x="3134" y="494"/>
                </a:lnTo>
                <a:lnTo>
                  <a:pt x="3144" y="514"/>
                </a:lnTo>
                <a:lnTo>
                  <a:pt x="3153" y="533"/>
                </a:lnTo>
                <a:lnTo>
                  <a:pt x="3162" y="554"/>
                </a:lnTo>
                <a:lnTo>
                  <a:pt x="3170" y="575"/>
                </a:lnTo>
                <a:lnTo>
                  <a:pt x="3179" y="595"/>
                </a:lnTo>
                <a:lnTo>
                  <a:pt x="3186" y="616"/>
                </a:lnTo>
                <a:lnTo>
                  <a:pt x="3193" y="637"/>
                </a:lnTo>
                <a:lnTo>
                  <a:pt x="3199" y="658"/>
                </a:lnTo>
                <a:lnTo>
                  <a:pt x="3205" y="681"/>
                </a:lnTo>
                <a:lnTo>
                  <a:pt x="3210" y="703"/>
                </a:lnTo>
                <a:lnTo>
                  <a:pt x="3215" y="725"/>
                </a:lnTo>
                <a:lnTo>
                  <a:pt x="3219" y="747"/>
                </a:lnTo>
                <a:lnTo>
                  <a:pt x="3223" y="769"/>
                </a:lnTo>
                <a:lnTo>
                  <a:pt x="3226" y="791"/>
                </a:lnTo>
                <a:lnTo>
                  <a:pt x="3229" y="815"/>
                </a:lnTo>
                <a:lnTo>
                  <a:pt x="3231" y="838"/>
                </a:lnTo>
                <a:lnTo>
                  <a:pt x="3232" y="861"/>
                </a:lnTo>
                <a:lnTo>
                  <a:pt x="3233" y="884"/>
                </a:lnTo>
                <a:lnTo>
                  <a:pt x="3233" y="907"/>
                </a:lnTo>
                <a:lnTo>
                  <a:pt x="3234" y="907"/>
                </a:lnTo>
                <a:lnTo>
                  <a:pt x="3234" y="908"/>
                </a:lnTo>
                <a:lnTo>
                  <a:pt x="3234" y="908"/>
                </a:lnTo>
                <a:lnTo>
                  <a:pt x="3233" y="908"/>
                </a:lnTo>
                <a:lnTo>
                  <a:pt x="3233" y="936"/>
                </a:lnTo>
                <a:lnTo>
                  <a:pt x="3232" y="963"/>
                </a:lnTo>
                <a:lnTo>
                  <a:pt x="3230" y="988"/>
                </a:lnTo>
                <a:lnTo>
                  <a:pt x="3228" y="1012"/>
                </a:lnTo>
                <a:lnTo>
                  <a:pt x="3228" y="1013"/>
                </a:lnTo>
                <a:lnTo>
                  <a:pt x="3226" y="1027"/>
                </a:lnTo>
                <a:lnTo>
                  <a:pt x="3225" y="1029"/>
                </a:lnTo>
                <a:lnTo>
                  <a:pt x="3222" y="1050"/>
                </a:lnTo>
                <a:lnTo>
                  <a:pt x="3219" y="1072"/>
                </a:lnTo>
                <a:lnTo>
                  <a:pt x="3215" y="1092"/>
                </a:lnTo>
                <a:lnTo>
                  <a:pt x="3210" y="1114"/>
                </a:lnTo>
                <a:lnTo>
                  <a:pt x="3206" y="1128"/>
                </a:lnTo>
                <a:lnTo>
                  <a:pt x="3201" y="1142"/>
                </a:lnTo>
                <a:lnTo>
                  <a:pt x="3194" y="1155"/>
                </a:lnTo>
                <a:lnTo>
                  <a:pt x="3186" y="1168"/>
                </a:lnTo>
                <a:lnTo>
                  <a:pt x="3176" y="1179"/>
                </a:lnTo>
                <a:lnTo>
                  <a:pt x="3166" y="1189"/>
                </a:lnTo>
                <a:lnTo>
                  <a:pt x="3155" y="1198"/>
                </a:lnTo>
                <a:lnTo>
                  <a:pt x="3143" y="1206"/>
                </a:lnTo>
                <a:lnTo>
                  <a:pt x="3131" y="1213"/>
                </a:lnTo>
                <a:lnTo>
                  <a:pt x="3118" y="1219"/>
                </a:lnTo>
                <a:lnTo>
                  <a:pt x="3104" y="1224"/>
                </a:lnTo>
                <a:lnTo>
                  <a:pt x="3090" y="1227"/>
                </a:lnTo>
                <a:lnTo>
                  <a:pt x="3076" y="1229"/>
                </a:lnTo>
                <a:lnTo>
                  <a:pt x="3060" y="1229"/>
                </a:lnTo>
                <a:lnTo>
                  <a:pt x="3045" y="1228"/>
                </a:lnTo>
                <a:lnTo>
                  <a:pt x="3030" y="1225"/>
                </a:lnTo>
                <a:lnTo>
                  <a:pt x="3016" y="1221"/>
                </a:lnTo>
                <a:lnTo>
                  <a:pt x="3002" y="1216"/>
                </a:lnTo>
                <a:lnTo>
                  <a:pt x="2989" y="1209"/>
                </a:lnTo>
                <a:lnTo>
                  <a:pt x="2977" y="1201"/>
                </a:lnTo>
                <a:lnTo>
                  <a:pt x="2965" y="1192"/>
                </a:lnTo>
                <a:lnTo>
                  <a:pt x="2954" y="1182"/>
                </a:lnTo>
                <a:lnTo>
                  <a:pt x="2945" y="1171"/>
                </a:lnTo>
                <a:lnTo>
                  <a:pt x="2937" y="1160"/>
                </a:lnTo>
                <a:lnTo>
                  <a:pt x="2930" y="1147"/>
                </a:lnTo>
                <a:lnTo>
                  <a:pt x="2924" y="1134"/>
                </a:lnTo>
                <a:lnTo>
                  <a:pt x="2919" y="1121"/>
                </a:lnTo>
                <a:lnTo>
                  <a:pt x="2916" y="1107"/>
                </a:lnTo>
                <a:lnTo>
                  <a:pt x="2914" y="1091"/>
                </a:lnTo>
                <a:lnTo>
                  <a:pt x="2914" y="1076"/>
                </a:lnTo>
                <a:lnTo>
                  <a:pt x="2915" y="1062"/>
                </a:lnTo>
                <a:lnTo>
                  <a:pt x="2918" y="1047"/>
                </a:lnTo>
                <a:lnTo>
                  <a:pt x="2921" y="1032"/>
                </a:lnTo>
                <a:lnTo>
                  <a:pt x="2924" y="1018"/>
                </a:lnTo>
                <a:lnTo>
                  <a:pt x="2926" y="1005"/>
                </a:lnTo>
                <a:lnTo>
                  <a:pt x="2928" y="991"/>
                </a:lnTo>
                <a:lnTo>
                  <a:pt x="2928" y="991"/>
                </a:lnTo>
                <a:lnTo>
                  <a:pt x="2930" y="977"/>
                </a:lnTo>
                <a:lnTo>
                  <a:pt x="2930" y="977"/>
                </a:lnTo>
                <a:lnTo>
                  <a:pt x="2932" y="959"/>
                </a:lnTo>
                <a:lnTo>
                  <a:pt x="2933" y="941"/>
                </a:lnTo>
                <a:lnTo>
                  <a:pt x="2934" y="924"/>
                </a:lnTo>
                <a:lnTo>
                  <a:pt x="2934" y="908"/>
                </a:lnTo>
                <a:lnTo>
                  <a:pt x="2933" y="908"/>
                </a:lnTo>
                <a:lnTo>
                  <a:pt x="2933" y="908"/>
                </a:lnTo>
                <a:lnTo>
                  <a:pt x="2933" y="907"/>
                </a:lnTo>
                <a:lnTo>
                  <a:pt x="2934" y="907"/>
                </a:lnTo>
                <a:lnTo>
                  <a:pt x="2933" y="876"/>
                </a:lnTo>
                <a:lnTo>
                  <a:pt x="2931" y="846"/>
                </a:lnTo>
                <a:lnTo>
                  <a:pt x="2927" y="816"/>
                </a:lnTo>
                <a:lnTo>
                  <a:pt x="2922" y="785"/>
                </a:lnTo>
                <a:lnTo>
                  <a:pt x="2915" y="756"/>
                </a:lnTo>
                <a:lnTo>
                  <a:pt x="2907" y="727"/>
                </a:lnTo>
                <a:lnTo>
                  <a:pt x="2897" y="699"/>
                </a:lnTo>
                <a:lnTo>
                  <a:pt x="2886" y="671"/>
                </a:lnTo>
                <a:lnTo>
                  <a:pt x="2874" y="644"/>
                </a:lnTo>
                <a:lnTo>
                  <a:pt x="2861" y="618"/>
                </a:lnTo>
                <a:lnTo>
                  <a:pt x="2846" y="593"/>
                </a:lnTo>
                <a:lnTo>
                  <a:pt x="2830" y="568"/>
                </a:lnTo>
                <a:lnTo>
                  <a:pt x="2813" y="544"/>
                </a:lnTo>
                <a:lnTo>
                  <a:pt x="2795" y="521"/>
                </a:lnTo>
                <a:lnTo>
                  <a:pt x="2776" y="499"/>
                </a:lnTo>
                <a:lnTo>
                  <a:pt x="2756" y="478"/>
                </a:lnTo>
                <a:lnTo>
                  <a:pt x="2735" y="458"/>
                </a:lnTo>
                <a:lnTo>
                  <a:pt x="2712" y="439"/>
                </a:lnTo>
                <a:lnTo>
                  <a:pt x="2689" y="421"/>
                </a:lnTo>
                <a:lnTo>
                  <a:pt x="2665" y="404"/>
                </a:lnTo>
                <a:lnTo>
                  <a:pt x="2640" y="387"/>
                </a:lnTo>
                <a:lnTo>
                  <a:pt x="2614" y="372"/>
                </a:lnTo>
                <a:lnTo>
                  <a:pt x="2588" y="359"/>
                </a:lnTo>
                <a:lnTo>
                  <a:pt x="2561" y="347"/>
                </a:lnTo>
                <a:lnTo>
                  <a:pt x="2534" y="336"/>
                </a:lnTo>
                <a:lnTo>
                  <a:pt x="2505" y="326"/>
                </a:lnTo>
                <a:lnTo>
                  <a:pt x="2476" y="318"/>
                </a:lnTo>
                <a:lnTo>
                  <a:pt x="2447" y="311"/>
                </a:lnTo>
                <a:lnTo>
                  <a:pt x="2417" y="306"/>
                </a:lnTo>
                <a:lnTo>
                  <a:pt x="2386" y="302"/>
                </a:lnTo>
                <a:lnTo>
                  <a:pt x="2356" y="300"/>
                </a:lnTo>
                <a:lnTo>
                  <a:pt x="2325" y="299"/>
                </a:lnTo>
                <a:lnTo>
                  <a:pt x="2325" y="300"/>
                </a:lnTo>
                <a:lnTo>
                  <a:pt x="2325" y="300"/>
                </a:lnTo>
                <a:lnTo>
                  <a:pt x="2302" y="300"/>
                </a:lnTo>
                <a:lnTo>
                  <a:pt x="2279" y="301"/>
                </a:lnTo>
                <a:lnTo>
                  <a:pt x="2257" y="303"/>
                </a:lnTo>
                <a:lnTo>
                  <a:pt x="2236" y="306"/>
                </a:lnTo>
                <a:lnTo>
                  <a:pt x="2219" y="309"/>
                </a:lnTo>
                <a:lnTo>
                  <a:pt x="2207" y="311"/>
                </a:lnTo>
                <a:lnTo>
                  <a:pt x="2203" y="311"/>
                </a:lnTo>
                <a:lnTo>
                  <a:pt x="2203" y="311"/>
                </a:lnTo>
                <a:lnTo>
                  <a:pt x="2202" y="312"/>
                </a:lnTo>
                <a:close/>
                <a:moveTo>
                  <a:pt x="1230" y="1154"/>
                </a:moveTo>
                <a:lnTo>
                  <a:pt x="1278" y="1152"/>
                </a:lnTo>
                <a:lnTo>
                  <a:pt x="1327" y="1151"/>
                </a:lnTo>
                <a:lnTo>
                  <a:pt x="1374" y="1151"/>
                </a:lnTo>
                <a:lnTo>
                  <a:pt x="1421" y="1153"/>
                </a:lnTo>
                <a:lnTo>
                  <a:pt x="1467" y="1157"/>
                </a:lnTo>
                <a:lnTo>
                  <a:pt x="1513" y="1162"/>
                </a:lnTo>
                <a:lnTo>
                  <a:pt x="1557" y="1168"/>
                </a:lnTo>
                <a:lnTo>
                  <a:pt x="1601" y="1176"/>
                </a:lnTo>
                <a:lnTo>
                  <a:pt x="1644" y="1185"/>
                </a:lnTo>
                <a:lnTo>
                  <a:pt x="1685" y="1195"/>
                </a:lnTo>
                <a:lnTo>
                  <a:pt x="1726" y="1207"/>
                </a:lnTo>
                <a:lnTo>
                  <a:pt x="1766" y="1220"/>
                </a:lnTo>
                <a:lnTo>
                  <a:pt x="1804" y="1234"/>
                </a:lnTo>
                <a:lnTo>
                  <a:pt x="1841" y="1250"/>
                </a:lnTo>
                <a:lnTo>
                  <a:pt x="1877" y="1266"/>
                </a:lnTo>
                <a:lnTo>
                  <a:pt x="1910" y="1284"/>
                </a:lnTo>
                <a:lnTo>
                  <a:pt x="1943" y="1302"/>
                </a:lnTo>
                <a:lnTo>
                  <a:pt x="1975" y="1322"/>
                </a:lnTo>
                <a:lnTo>
                  <a:pt x="2004" y="1342"/>
                </a:lnTo>
                <a:lnTo>
                  <a:pt x="2032" y="1364"/>
                </a:lnTo>
                <a:lnTo>
                  <a:pt x="2058" y="1387"/>
                </a:lnTo>
                <a:lnTo>
                  <a:pt x="2083" y="1411"/>
                </a:lnTo>
                <a:lnTo>
                  <a:pt x="2106" y="1435"/>
                </a:lnTo>
                <a:lnTo>
                  <a:pt x="2126" y="1460"/>
                </a:lnTo>
                <a:lnTo>
                  <a:pt x="2145" y="1486"/>
                </a:lnTo>
                <a:lnTo>
                  <a:pt x="2162" y="1512"/>
                </a:lnTo>
                <a:lnTo>
                  <a:pt x="2177" y="1541"/>
                </a:lnTo>
                <a:lnTo>
                  <a:pt x="2190" y="1569"/>
                </a:lnTo>
                <a:lnTo>
                  <a:pt x="2200" y="1597"/>
                </a:lnTo>
                <a:lnTo>
                  <a:pt x="2208" y="1627"/>
                </a:lnTo>
                <a:lnTo>
                  <a:pt x="2214" y="1658"/>
                </a:lnTo>
                <a:lnTo>
                  <a:pt x="2217" y="1688"/>
                </a:lnTo>
                <a:lnTo>
                  <a:pt x="2218" y="1719"/>
                </a:lnTo>
                <a:lnTo>
                  <a:pt x="2216" y="1749"/>
                </a:lnTo>
                <a:lnTo>
                  <a:pt x="2212" y="1779"/>
                </a:lnTo>
                <a:lnTo>
                  <a:pt x="2206" y="1810"/>
                </a:lnTo>
                <a:lnTo>
                  <a:pt x="2197" y="1840"/>
                </a:lnTo>
                <a:lnTo>
                  <a:pt x="2187" y="1869"/>
                </a:lnTo>
                <a:lnTo>
                  <a:pt x="2173" y="1897"/>
                </a:lnTo>
                <a:lnTo>
                  <a:pt x="2158" y="1925"/>
                </a:lnTo>
                <a:lnTo>
                  <a:pt x="2141" y="1954"/>
                </a:lnTo>
                <a:lnTo>
                  <a:pt x="2122" y="1981"/>
                </a:lnTo>
                <a:lnTo>
                  <a:pt x="2101" y="2007"/>
                </a:lnTo>
                <a:lnTo>
                  <a:pt x="2079" y="2033"/>
                </a:lnTo>
                <a:lnTo>
                  <a:pt x="2053" y="2058"/>
                </a:lnTo>
                <a:lnTo>
                  <a:pt x="2027" y="2084"/>
                </a:lnTo>
                <a:lnTo>
                  <a:pt x="1999" y="2107"/>
                </a:lnTo>
                <a:lnTo>
                  <a:pt x="1969" y="2130"/>
                </a:lnTo>
                <a:lnTo>
                  <a:pt x="1937" y="2152"/>
                </a:lnTo>
                <a:lnTo>
                  <a:pt x="1904" y="2173"/>
                </a:lnTo>
                <a:lnTo>
                  <a:pt x="1870" y="2193"/>
                </a:lnTo>
                <a:lnTo>
                  <a:pt x="1833" y="2212"/>
                </a:lnTo>
                <a:lnTo>
                  <a:pt x="1796" y="2231"/>
                </a:lnTo>
                <a:lnTo>
                  <a:pt x="1758" y="2248"/>
                </a:lnTo>
                <a:lnTo>
                  <a:pt x="1718" y="2264"/>
                </a:lnTo>
                <a:lnTo>
                  <a:pt x="1677" y="2279"/>
                </a:lnTo>
                <a:lnTo>
                  <a:pt x="1635" y="2292"/>
                </a:lnTo>
                <a:lnTo>
                  <a:pt x="1591" y="2305"/>
                </a:lnTo>
                <a:lnTo>
                  <a:pt x="1547" y="2316"/>
                </a:lnTo>
                <a:lnTo>
                  <a:pt x="1501" y="2325"/>
                </a:lnTo>
                <a:lnTo>
                  <a:pt x="1455" y="2334"/>
                </a:lnTo>
                <a:lnTo>
                  <a:pt x="1409" y="2341"/>
                </a:lnTo>
                <a:lnTo>
                  <a:pt x="1360" y="2346"/>
                </a:lnTo>
                <a:lnTo>
                  <a:pt x="1312" y="2350"/>
                </a:lnTo>
                <a:lnTo>
                  <a:pt x="1263" y="2353"/>
                </a:lnTo>
                <a:lnTo>
                  <a:pt x="1215" y="2354"/>
                </a:lnTo>
                <a:lnTo>
                  <a:pt x="1167" y="2353"/>
                </a:lnTo>
                <a:lnTo>
                  <a:pt x="1120" y="2351"/>
                </a:lnTo>
                <a:lnTo>
                  <a:pt x="1075" y="2348"/>
                </a:lnTo>
                <a:lnTo>
                  <a:pt x="1029" y="2343"/>
                </a:lnTo>
                <a:lnTo>
                  <a:pt x="984" y="2337"/>
                </a:lnTo>
                <a:lnTo>
                  <a:pt x="940" y="2329"/>
                </a:lnTo>
                <a:lnTo>
                  <a:pt x="898" y="2320"/>
                </a:lnTo>
                <a:lnTo>
                  <a:pt x="856" y="2309"/>
                </a:lnTo>
                <a:lnTo>
                  <a:pt x="815" y="2298"/>
                </a:lnTo>
                <a:lnTo>
                  <a:pt x="776" y="2285"/>
                </a:lnTo>
                <a:lnTo>
                  <a:pt x="738" y="2271"/>
                </a:lnTo>
                <a:lnTo>
                  <a:pt x="701" y="2256"/>
                </a:lnTo>
                <a:lnTo>
                  <a:pt x="665" y="2239"/>
                </a:lnTo>
                <a:lnTo>
                  <a:pt x="631" y="2222"/>
                </a:lnTo>
                <a:lnTo>
                  <a:pt x="598" y="2202"/>
                </a:lnTo>
                <a:lnTo>
                  <a:pt x="567" y="2183"/>
                </a:lnTo>
                <a:lnTo>
                  <a:pt x="538" y="2162"/>
                </a:lnTo>
                <a:lnTo>
                  <a:pt x="510" y="2141"/>
                </a:lnTo>
                <a:lnTo>
                  <a:pt x="483" y="2118"/>
                </a:lnTo>
                <a:lnTo>
                  <a:pt x="459" y="2095"/>
                </a:lnTo>
                <a:lnTo>
                  <a:pt x="436" y="2070"/>
                </a:lnTo>
                <a:lnTo>
                  <a:pt x="416" y="2045"/>
                </a:lnTo>
                <a:lnTo>
                  <a:pt x="397" y="2019"/>
                </a:lnTo>
                <a:lnTo>
                  <a:pt x="379" y="1992"/>
                </a:lnTo>
                <a:lnTo>
                  <a:pt x="365" y="1965"/>
                </a:lnTo>
                <a:lnTo>
                  <a:pt x="352" y="1937"/>
                </a:lnTo>
                <a:lnTo>
                  <a:pt x="342" y="1907"/>
                </a:lnTo>
                <a:lnTo>
                  <a:pt x="334" y="1878"/>
                </a:lnTo>
                <a:lnTo>
                  <a:pt x="328" y="1848"/>
                </a:lnTo>
                <a:lnTo>
                  <a:pt x="325" y="1818"/>
                </a:lnTo>
                <a:lnTo>
                  <a:pt x="324" y="1786"/>
                </a:lnTo>
                <a:lnTo>
                  <a:pt x="326" y="1756"/>
                </a:lnTo>
                <a:lnTo>
                  <a:pt x="330" y="1725"/>
                </a:lnTo>
                <a:lnTo>
                  <a:pt x="336" y="1696"/>
                </a:lnTo>
                <a:lnTo>
                  <a:pt x="344" y="1666"/>
                </a:lnTo>
                <a:lnTo>
                  <a:pt x="355" y="1636"/>
                </a:lnTo>
                <a:lnTo>
                  <a:pt x="368" y="1607"/>
                </a:lnTo>
                <a:lnTo>
                  <a:pt x="383" y="1579"/>
                </a:lnTo>
                <a:lnTo>
                  <a:pt x="401" y="1552"/>
                </a:lnTo>
                <a:lnTo>
                  <a:pt x="420" y="1525"/>
                </a:lnTo>
                <a:lnTo>
                  <a:pt x="441" y="1497"/>
                </a:lnTo>
                <a:lnTo>
                  <a:pt x="463" y="1472"/>
                </a:lnTo>
                <a:lnTo>
                  <a:pt x="488" y="1446"/>
                </a:lnTo>
                <a:lnTo>
                  <a:pt x="515" y="1422"/>
                </a:lnTo>
                <a:lnTo>
                  <a:pt x="543" y="1399"/>
                </a:lnTo>
                <a:lnTo>
                  <a:pt x="573" y="1376"/>
                </a:lnTo>
                <a:lnTo>
                  <a:pt x="604" y="1353"/>
                </a:lnTo>
                <a:lnTo>
                  <a:pt x="638" y="1332"/>
                </a:lnTo>
                <a:lnTo>
                  <a:pt x="672" y="1312"/>
                </a:lnTo>
                <a:lnTo>
                  <a:pt x="708" y="1293"/>
                </a:lnTo>
                <a:lnTo>
                  <a:pt x="746" y="1275"/>
                </a:lnTo>
                <a:lnTo>
                  <a:pt x="784" y="1258"/>
                </a:lnTo>
                <a:lnTo>
                  <a:pt x="823" y="1242"/>
                </a:lnTo>
                <a:lnTo>
                  <a:pt x="865" y="1226"/>
                </a:lnTo>
                <a:lnTo>
                  <a:pt x="907" y="1212"/>
                </a:lnTo>
                <a:lnTo>
                  <a:pt x="951" y="1200"/>
                </a:lnTo>
                <a:lnTo>
                  <a:pt x="995" y="1189"/>
                </a:lnTo>
                <a:lnTo>
                  <a:pt x="1040" y="1179"/>
                </a:lnTo>
                <a:lnTo>
                  <a:pt x="1086" y="1171"/>
                </a:lnTo>
                <a:lnTo>
                  <a:pt x="1133" y="1164"/>
                </a:lnTo>
                <a:lnTo>
                  <a:pt x="1182" y="1158"/>
                </a:lnTo>
                <a:lnTo>
                  <a:pt x="1230" y="1154"/>
                </a:lnTo>
                <a:close/>
                <a:moveTo>
                  <a:pt x="1306" y="1702"/>
                </a:moveTo>
                <a:lnTo>
                  <a:pt x="1312" y="1703"/>
                </a:lnTo>
                <a:lnTo>
                  <a:pt x="1317" y="1704"/>
                </a:lnTo>
                <a:lnTo>
                  <a:pt x="1323" y="1705"/>
                </a:lnTo>
                <a:lnTo>
                  <a:pt x="1328" y="1707"/>
                </a:lnTo>
                <a:lnTo>
                  <a:pt x="1333" y="1709"/>
                </a:lnTo>
                <a:lnTo>
                  <a:pt x="1338" y="1712"/>
                </a:lnTo>
                <a:lnTo>
                  <a:pt x="1342" y="1716"/>
                </a:lnTo>
                <a:lnTo>
                  <a:pt x="1347" y="1719"/>
                </a:lnTo>
                <a:lnTo>
                  <a:pt x="1350" y="1723"/>
                </a:lnTo>
                <a:lnTo>
                  <a:pt x="1354" y="1728"/>
                </a:lnTo>
                <a:lnTo>
                  <a:pt x="1356" y="1733"/>
                </a:lnTo>
                <a:lnTo>
                  <a:pt x="1359" y="1738"/>
                </a:lnTo>
                <a:lnTo>
                  <a:pt x="1361" y="1743"/>
                </a:lnTo>
                <a:lnTo>
                  <a:pt x="1362" y="1748"/>
                </a:lnTo>
                <a:lnTo>
                  <a:pt x="1363" y="1754"/>
                </a:lnTo>
                <a:lnTo>
                  <a:pt x="1363" y="1760"/>
                </a:lnTo>
                <a:lnTo>
                  <a:pt x="1363" y="1766"/>
                </a:lnTo>
                <a:lnTo>
                  <a:pt x="1362" y="1771"/>
                </a:lnTo>
                <a:lnTo>
                  <a:pt x="1361" y="1777"/>
                </a:lnTo>
                <a:lnTo>
                  <a:pt x="1359" y="1782"/>
                </a:lnTo>
                <a:lnTo>
                  <a:pt x="1356" y="1787"/>
                </a:lnTo>
                <a:lnTo>
                  <a:pt x="1354" y="1792"/>
                </a:lnTo>
                <a:lnTo>
                  <a:pt x="1350" y="1797"/>
                </a:lnTo>
                <a:lnTo>
                  <a:pt x="1347" y="1801"/>
                </a:lnTo>
                <a:lnTo>
                  <a:pt x="1342" y="1805"/>
                </a:lnTo>
                <a:lnTo>
                  <a:pt x="1338" y="1808"/>
                </a:lnTo>
                <a:lnTo>
                  <a:pt x="1333" y="1811"/>
                </a:lnTo>
                <a:lnTo>
                  <a:pt x="1328" y="1814"/>
                </a:lnTo>
                <a:lnTo>
                  <a:pt x="1323" y="1816"/>
                </a:lnTo>
                <a:lnTo>
                  <a:pt x="1317" y="1817"/>
                </a:lnTo>
                <a:lnTo>
                  <a:pt x="1312" y="1818"/>
                </a:lnTo>
                <a:lnTo>
                  <a:pt x="1306" y="1818"/>
                </a:lnTo>
                <a:lnTo>
                  <a:pt x="1300" y="1818"/>
                </a:lnTo>
                <a:lnTo>
                  <a:pt x="1294" y="1817"/>
                </a:lnTo>
                <a:lnTo>
                  <a:pt x="1289" y="1816"/>
                </a:lnTo>
                <a:lnTo>
                  <a:pt x="1284" y="1814"/>
                </a:lnTo>
                <a:lnTo>
                  <a:pt x="1278" y="1811"/>
                </a:lnTo>
                <a:lnTo>
                  <a:pt x="1273" y="1808"/>
                </a:lnTo>
                <a:lnTo>
                  <a:pt x="1268" y="1805"/>
                </a:lnTo>
                <a:lnTo>
                  <a:pt x="1264" y="1801"/>
                </a:lnTo>
                <a:lnTo>
                  <a:pt x="1261" y="1797"/>
                </a:lnTo>
                <a:lnTo>
                  <a:pt x="1257" y="1792"/>
                </a:lnTo>
                <a:lnTo>
                  <a:pt x="1254" y="1787"/>
                </a:lnTo>
                <a:lnTo>
                  <a:pt x="1252" y="1782"/>
                </a:lnTo>
                <a:lnTo>
                  <a:pt x="1250" y="1777"/>
                </a:lnTo>
                <a:lnTo>
                  <a:pt x="1249" y="1771"/>
                </a:lnTo>
                <a:lnTo>
                  <a:pt x="1248" y="1766"/>
                </a:lnTo>
                <a:lnTo>
                  <a:pt x="1248" y="1760"/>
                </a:lnTo>
                <a:lnTo>
                  <a:pt x="1248" y="1754"/>
                </a:lnTo>
                <a:lnTo>
                  <a:pt x="1249" y="1748"/>
                </a:lnTo>
                <a:lnTo>
                  <a:pt x="1250" y="1743"/>
                </a:lnTo>
                <a:lnTo>
                  <a:pt x="1252" y="1738"/>
                </a:lnTo>
                <a:lnTo>
                  <a:pt x="1254" y="1733"/>
                </a:lnTo>
                <a:lnTo>
                  <a:pt x="1257" y="1728"/>
                </a:lnTo>
                <a:lnTo>
                  <a:pt x="1261" y="1723"/>
                </a:lnTo>
                <a:lnTo>
                  <a:pt x="1264" y="1719"/>
                </a:lnTo>
                <a:lnTo>
                  <a:pt x="1268" y="1716"/>
                </a:lnTo>
                <a:lnTo>
                  <a:pt x="1273" y="1712"/>
                </a:lnTo>
                <a:lnTo>
                  <a:pt x="1278" y="1709"/>
                </a:lnTo>
                <a:lnTo>
                  <a:pt x="1284" y="1707"/>
                </a:lnTo>
                <a:lnTo>
                  <a:pt x="1289" y="1705"/>
                </a:lnTo>
                <a:lnTo>
                  <a:pt x="1294" y="1704"/>
                </a:lnTo>
                <a:lnTo>
                  <a:pt x="1300" y="1703"/>
                </a:lnTo>
                <a:lnTo>
                  <a:pt x="1306" y="1702"/>
                </a:lnTo>
                <a:close/>
                <a:moveTo>
                  <a:pt x="1044" y="1767"/>
                </a:moveTo>
                <a:lnTo>
                  <a:pt x="1060" y="1768"/>
                </a:lnTo>
                <a:lnTo>
                  <a:pt x="1075" y="1770"/>
                </a:lnTo>
                <a:lnTo>
                  <a:pt x="1089" y="1774"/>
                </a:lnTo>
                <a:lnTo>
                  <a:pt x="1102" y="1778"/>
                </a:lnTo>
                <a:lnTo>
                  <a:pt x="1115" y="1785"/>
                </a:lnTo>
                <a:lnTo>
                  <a:pt x="1127" y="1792"/>
                </a:lnTo>
                <a:lnTo>
                  <a:pt x="1139" y="1801"/>
                </a:lnTo>
                <a:lnTo>
                  <a:pt x="1149" y="1811"/>
                </a:lnTo>
                <a:lnTo>
                  <a:pt x="1158" y="1821"/>
                </a:lnTo>
                <a:lnTo>
                  <a:pt x="1167" y="1833"/>
                </a:lnTo>
                <a:lnTo>
                  <a:pt x="1175" y="1845"/>
                </a:lnTo>
                <a:lnTo>
                  <a:pt x="1181" y="1858"/>
                </a:lnTo>
                <a:lnTo>
                  <a:pt x="1186" y="1871"/>
                </a:lnTo>
                <a:lnTo>
                  <a:pt x="1190" y="1885"/>
                </a:lnTo>
                <a:lnTo>
                  <a:pt x="1192" y="1900"/>
                </a:lnTo>
                <a:lnTo>
                  <a:pt x="1193" y="1915"/>
                </a:lnTo>
                <a:lnTo>
                  <a:pt x="1192" y="1930"/>
                </a:lnTo>
                <a:lnTo>
                  <a:pt x="1190" y="1945"/>
                </a:lnTo>
                <a:lnTo>
                  <a:pt x="1186" y="1959"/>
                </a:lnTo>
                <a:lnTo>
                  <a:pt x="1181" y="1973"/>
                </a:lnTo>
                <a:lnTo>
                  <a:pt x="1175" y="1986"/>
                </a:lnTo>
                <a:lnTo>
                  <a:pt x="1167" y="1998"/>
                </a:lnTo>
                <a:lnTo>
                  <a:pt x="1158" y="2009"/>
                </a:lnTo>
                <a:lnTo>
                  <a:pt x="1149" y="2019"/>
                </a:lnTo>
                <a:lnTo>
                  <a:pt x="1139" y="2029"/>
                </a:lnTo>
                <a:lnTo>
                  <a:pt x="1127" y="2037"/>
                </a:lnTo>
                <a:lnTo>
                  <a:pt x="1115" y="2045"/>
                </a:lnTo>
                <a:lnTo>
                  <a:pt x="1102" y="2051"/>
                </a:lnTo>
                <a:lnTo>
                  <a:pt x="1089" y="2056"/>
                </a:lnTo>
                <a:lnTo>
                  <a:pt x="1075" y="2059"/>
                </a:lnTo>
                <a:lnTo>
                  <a:pt x="1060" y="2062"/>
                </a:lnTo>
                <a:lnTo>
                  <a:pt x="1044" y="2062"/>
                </a:lnTo>
                <a:lnTo>
                  <a:pt x="1029" y="2062"/>
                </a:lnTo>
                <a:lnTo>
                  <a:pt x="1015" y="2059"/>
                </a:lnTo>
                <a:lnTo>
                  <a:pt x="1001" y="2056"/>
                </a:lnTo>
                <a:lnTo>
                  <a:pt x="987" y="2051"/>
                </a:lnTo>
                <a:lnTo>
                  <a:pt x="974" y="2045"/>
                </a:lnTo>
                <a:lnTo>
                  <a:pt x="962" y="2037"/>
                </a:lnTo>
                <a:lnTo>
                  <a:pt x="951" y="2029"/>
                </a:lnTo>
                <a:lnTo>
                  <a:pt x="939" y="2019"/>
                </a:lnTo>
                <a:lnTo>
                  <a:pt x="930" y="2009"/>
                </a:lnTo>
                <a:lnTo>
                  <a:pt x="922" y="1998"/>
                </a:lnTo>
                <a:lnTo>
                  <a:pt x="914" y="1986"/>
                </a:lnTo>
                <a:lnTo>
                  <a:pt x="908" y="1973"/>
                </a:lnTo>
                <a:lnTo>
                  <a:pt x="903" y="1959"/>
                </a:lnTo>
                <a:lnTo>
                  <a:pt x="899" y="1945"/>
                </a:lnTo>
                <a:lnTo>
                  <a:pt x="897" y="1930"/>
                </a:lnTo>
                <a:lnTo>
                  <a:pt x="897" y="1915"/>
                </a:lnTo>
                <a:lnTo>
                  <a:pt x="897" y="1900"/>
                </a:lnTo>
                <a:lnTo>
                  <a:pt x="899" y="1885"/>
                </a:lnTo>
                <a:lnTo>
                  <a:pt x="903" y="1871"/>
                </a:lnTo>
                <a:lnTo>
                  <a:pt x="908" y="1858"/>
                </a:lnTo>
                <a:lnTo>
                  <a:pt x="914" y="1845"/>
                </a:lnTo>
                <a:lnTo>
                  <a:pt x="922" y="1833"/>
                </a:lnTo>
                <a:lnTo>
                  <a:pt x="930" y="1821"/>
                </a:lnTo>
                <a:lnTo>
                  <a:pt x="939" y="1811"/>
                </a:lnTo>
                <a:lnTo>
                  <a:pt x="951" y="1801"/>
                </a:lnTo>
                <a:lnTo>
                  <a:pt x="962" y="1792"/>
                </a:lnTo>
                <a:lnTo>
                  <a:pt x="974" y="1785"/>
                </a:lnTo>
                <a:lnTo>
                  <a:pt x="987" y="1778"/>
                </a:lnTo>
                <a:lnTo>
                  <a:pt x="1001" y="1774"/>
                </a:lnTo>
                <a:lnTo>
                  <a:pt x="1015" y="1770"/>
                </a:lnTo>
                <a:lnTo>
                  <a:pt x="1029" y="1768"/>
                </a:lnTo>
                <a:lnTo>
                  <a:pt x="1044" y="1767"/>
                </a:lnTo>
                <a:close/>
              </a:path>
            </a:pathLst>
          </a:custGeom>
          <a:solidFill>
            <a:schemeClr val="bg1"/>
          </a:solidFill>
          <a:ln>
            <a:noFill/>
          </a:ln>
        </p:spPr>
        <p:txBody>
          <a:bodyPr anchor="t" anchorCtr="0" bIns="84107" compatLnSpc="1" lIns="168213" numCol="1" rIns="168213" tIns="84107" vert="horz" wrap="square">
            <a:prstTxWarp prst="textNoShape">
              <a:avLst/>
            </a:prstTxWarp>
          </a:bodyPr>
          <a:lstStyle/>
          <a:p>
            <a:endParaRPr altLang="en-US" lang="zh-CN"/>
          </a:p>
        </p:txBody>
      </p:sp>
      <p:grpSp>
        <p:nvGrpSpPr>
          <p:cNvPr id="33" name="组合 32"/>
          <p:cNvGrpSpPr/>
          <p:nvPr/>
        </p:nvGrpSpPr>
        <p:grpSpPr>
          <a:xfrm>
            <a:off x="7384784" y="4528555"/>
            <a:ext cx="952826" cy="784061"/>
            <a:chOff x="4178300" y="4422775"/>
            <a:chExt cx="388938" cy="325438"/>
          </a:xfrm>
          <a:solidFill>
            <a:srgbClr val="1E90B4"/>
          </a:solidFill>
        </p:grpSpPr>
        <p:sp>
          <p:nvSpPr>
            <p:cNvPr id="34" name="Freeform 5"/>
            <p:cNvSpPr>
              <a:spLocks noEditPoints="1"/>
            </p:cNvSpPr>
            <p:nvPr/>
          </p:nvSpPr>
          <p:spPr bwMode="auto">
            <a:xfrm>
              <a:off x="4330700" y="4530725"/>
              <a:ext cx="236538" cy="217488"/>
            </a:xfrm>
            <a:custGeom>
              <a:gdLst>
                <a:gd fmla="*/ 742 w 744" name="T0"/>
                <a:gd fmla="*/ 283 h 683" name="T1"/>
                <a:gd fmla="*/ 727 w 744" name="T2"/>
                <a:gd fmla="*/ 221 h 683" name="T3"/>
                <a:gd fmla="*/ 699 w 744" name="T4"/>
                <a:gd fmla="*/ 164 h 683" name="T5"/>
                <a:gd fmla="*/ 659 w 744" name="T6"/>
                <a:gd fmla="*/ 114 h 683" name="T7"/>
                <a:gd fmla="*/ 608 w 744" name="T8"/>
                <a:gd fmla="*/ 72 h 683" name="T9"/>
                <a:gd fmla="*/ 549 w 744" name="T10"/>
                <a:gd fmla="*/ 37 h 683" name="T11"/>
                <a:gd fmla="*/ 483 w 744" name="T12"/>
                <a:gd fmla="*/ 14 h 683" name="T13"/>
                <a:gd fmla="*/ 410 w 744" name="T14"/>
                <a:gd fmla="*/ 1 h 683" name="T15"/>
                <a:gd fmla="*/ 353 w 744" name="T16"/>
                <a:gd fmla="*/ 0 h 683" name="T17"/>
                <a:gd fmla="*/ 278 w 744" name="T18"/>
                <a:gd fmla="*/ 9 h 683" name="T19"/>
                <a:gd fmla="*/ 210 w 744" name="T20"/>
                <a:gd fmla="*/ 30 h 683" name="T21"/>
                <a:gd fmla="*/ 148 w 744" name="T22"/>
                <a:gd fmla="*/ 63 h 683" name="T23"/>
                <a:gd fmla="*/ 96 w 744" name="T24"/>
                <a:gd fmla="*/ 102 h 683" name="T25"/>
                <a:gd fmla="*/ 53 w 744" name="T26"/>
                <a:gd fmla="*/ 151 h 683" name="T27"/>
                <a:gd fmla="*/ 22 w 744" name="T28"/>
                <a:gd fmla="*/ 206 h 683" name="T29"/>
                <a:gd fmla="*/ 3 w 744" name="T30"/>
                <a:gd fmla="*/ 267 h 683" name="T31"/>
                <a:gd fmla="*/ 0 w 744" name="T32"/>
                <a:gd fmla="*/ 316 h 683" name="T33"/>
                <a:gd fmla="*/ 7 w 744" name="T34"/>
                <a:gd fmla="*/ 379 h 683" name="T35"/>
                <a:gd fmla="*/ 29 w 744" name="T36"/>
                <a:gd fmla="*/ 438 h 683" name="T37"/>
                <a:gd fmla="*/ 62 w 744" name="T38"/>
                <a:gd fmla="*/ 492 h 683" name="T39"/>
                <a:gd fmla="*/ 108 w 744" name="T40"/>
                <a:gd fmla="*/ 538 h 683" name="T41"/>
                <a:gd fmla="*/ 163 w 744" name="T42"/>
                <a:gd fmla="*/ 577 h 683" name="T43"/>
                <a:gd fmla="*/ 226 w 744" name="T44"/>
                <a:gd fmla="*/ 606 h 683" name="T45"/>
                <a:gd fmla="*/ 297 w 744" name="T46"/>
                <a:gd fmla="*/ 625 h 683" name="T47"/>
                <a:gd fmla="*/ 371 w 744" name="T48"/>
                <a:gd fmla="*/ 631 h 683" name="T49"/>
                <a:gd fmla="*/ 462 w 744" name="T50"/>
                <a:gd fmla="*/ 621 h 683" name="T51"/>
                <a:gd fmla="*/ 593 w 744" name="T52"/>
                <a:gd fmla="*/ 569 h 683" name="T53"/>
                <a:gd fmla="*/ 656 w 744" name="T54"/>
                <a:gd fmla="*/ 520 h 683" name="T55"/>
                <a:gd fmla="*/ 703 w 744" name="T56"/>
                <a:gd fmla="*/ 459 h 683" name="T57"/>
                <a:gd fmla="*/ 734 w 744" name="T58"/>
                <a:gd fmla="*/ 390 h 683" name="T59"/>
                <a:gd fmla="*/ 744 w 744" name="T60"/>
                <a:gd fmla="*/ 316 h 683" name="T61"/>
                <a:gd fmla="*/ 248 w 744" name="T62"/>
                <a:gd fmla="*/ 273 h 683" name="T63"/>
                <a:gd fmla="*/ 217 w 744" name="T64"/>
                <a:gd fmla="*/ 252 h 683" name="T65"/>
                <a:gd fmla="*/ 208 w 744" name="T66"/>
                <a:gd fmla="*/ 224 h 683" name="T67"/>
                <a:gd fmla="*/ 223 w 744" name="T68"/>
                <a:gd fmla="*/ 187 h 683" name="T69"/>
                <a:gd fmla="*/ 257 w 744" name="T70"/>
                <a:gd fmla="*/ 173 h 683" name="T71"/>
                <a:gd fmla="*/ 285 w 744" name="T72"/>
                <a:gd fmla="*/ 182 h 683" name="T73"/>
                <a:gd fmla="*/ 306 w 744" name="T74"/>
                <a:gd fmla="*/ 213 h 683" name="T75"/>
                <a:gd fmla="*/ 304 w 744" name="T76"/>
                <a:gd fmla="*/ 242 h 683" name="T77"/>
                <a:gd fmla="*/ 277 w 744" name="T78"/>
                <a:gd fmla="*/ 269 h 683" name="T79"/>
                <a:gd fmla="*/ 499 w 744" name="T80"/>
                <a:gd fmla="*/ 274 h 683" name="T81"/>
                <a:gd fmla="*/ 471 w 744" name="T82"/>
                <a:gd fmla="*/ 264 h 683" name="T83"/>
                <a:gd fmla="*/ 450 w 744" name="T84"/>
                <a:gd fmla="*/ 233 h 683" name="T85"/>
                <a:gd fmla="*/ 453 w 744" name="T86"/>
                <a:gd fmla="*/ 204 h 683" name="T87"/>
                <a:gd fmla="*/ 479 w 744" name="T88"/>
                <a:gd fmla="*/ 177 h 683" name="T89"/>
                <a:gd fmla="*/ 509 w 744" name="T90"/>
                <a:gd fmla="*/ 173 h 683" name="T91"/>
                <a:gd fmla="*/ 541 w 744" name="T92"/>
                <a:gd fmla="*/ 194 h 683" name="T93"/>
                <a:gd fmla="*/ 549 w 744" name="T94"/>
                <a:gd fmla="*/ 224 h 683" name="T95"/>
                <a:gd fmla="*/ 534 w 744" name="T96"/>
                <a:gd fmla="*/ 259 h 683" name="T97"/>
                <a:gd fmla="*/ 499 w 744" name="T98"/>
                <a:gd fmla="*/ 274 h 68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83" w="744">
                  <a:moveTo>
                    <a:pt x="744" y="316"/>
                  </a:moveTo>
                  <a:lnTo>
                    <a:pt x="744" y="316"/>
                  </a:lnTo>
                  <a:lnTo>
                    <a:pt x="743" y="299"/>
                  </a:lnTo>
                  <a:lnTo>
                    <a:pt x="742" y="283"/>
                  </a:lnTo>
                  <a:lnTo>
                    <a:pt x="739" y="267"/>
                  </a:lnTo>
                  <a:lnTo>
                    <a:pt x="736" y="252"/>
                  </a:lnTo>
                  <a:lnTo>
                    <a:pt x="732" y="236"/>
                  </a:lnTo>
                  <a:lnTo>
                    <a:pt x="727" y="221"/>
                  </a:lnTo>
                  <a:lnTo>
                    <a:pt x="721" y="206"/>
                  </a:lnTo>
                  <a:lnTo>
                    <a:pt x="715" y="192"/>
                  </a:lnTo>
                  <a:lnTo>
                    <a:pt x="707" y="178"/>
                  </a:lnTo>
                  <a:lnTo>
                    <a:pt x="699" y="164"/>
                  </a:lnTo>
                  <a:lnTo>
                    <a:pt x="689" y="151"/>
                  </a:lnTo>
                  <a:lnTo>
                    <a:pt x="680" y="138"/>
                  </a:lnTo>
                  <a:lnTo>
                    <a:pt x="670" y="127"/>
                  </a:lnTo>
                  <a:lnTo>
                    <a:pt x="659" y="114"/>
                  </a:lnTo>
                  <a:lnTo>
                    <a:pt x="648" y="102"/>
                  </a:lnTo>
                  <a:lnTo>
                    <a:pt x="635" y="92"/>
                  </a:lnTo>
                  <a:lnTo>
                    <a:pt x="622" y="81"/>
                  </a:lnTo>
                  <a:lnTo>
                    <a:pt x="608" y="72"/>
                  </a:lnTo>
                  <a:lnTo>
                    <a:pt x="594" y="63"/>
                  </a:lnTo>
                  <a:lnTo>
                    <a:pt x="579" y="53"/>
                  </a:lnTo>
                  <a:lnTo>
                    <a:pt x="564" y="45"/>
                  </a:lnTo>
                  <a:lnTo>
                    <a:pt x="549" y="37"/>
                  </a:lnTo>
                  <a:lnTo>
                    <a:pt x="533" y="30"/>
                  </a:lnTo>
                  <a:lnTo>
                    <a:pt x="516" y="24"/>
                  </a:lnTo>
                  <a:lnTo>
                    <a:pt x="499" y="18"/>
                  </a:lnTo>
                  <a:lnTo>
                    <a:pt x="483" y="14"/>
                  </a:lnTo>
                  <a:lnTo>
                    <a:pt x="464" y="9"/>
                  </a:lnTo>
                  <a:lnTo>
                    <a:pt x="447" y="5"/>
                  </a:lnTo>
                  <a:lnTo>
                    <a:pt x="428" y="3"/>
                  </a:lnTo>
                  <a:lnTo>
                    <a:pt x="410" y="1"/>
                  </a:lnTo>
                  <a:lnTo>
                    <a:pt x="391" y="0"/>
                  </a:lnTo>
                  <a:lnTo>
                    <a:pt x="371" y="0"/>
                  </a:lnTo>
                  <a:lnTo>
                    <a:pt x="371" y="0"/>
                  </a:lnTo>
                  <a:lnTo>
                    <a:pt x="353" y="0"/>
                  </a:lnTo>
                  <a:lnTo>
                    <a:pt x="333" y="1"/>
                  </a:lnTo>
                  <a:lnTo>
                    <a:pt x="314" y="3"/>
                  </a:lnTo>
                  <a:lnTo>
                    <a:pt x="297" y="5"/>
                  </a:lnTo>
                  <a:lnTo>
                    <a:pt x="278" y="9"/>
                  </a:lnTo>
                  <a:lnTo>
                    <a:pt x="261" y="14"/>
                  </a:lnTo>
                  <a:lnTo>
                    <a:pt x="244" y="18"/>
                  </a:lnTo>
                  <a:lnTo>
                    <a:pt x="226" y="24"/>
                  </a:lnTo>
                  <a:lnTo>
                    <a:pt x="210" y="30"/>
                  </a:lnTo>
                  <a:lnTo>
                    <a:pt x="194" y="37"/>
                  </a:lnTo>
                  <a:lnTo>
                    <a:pt x="179" y="45"/>
                  </a:lnTo>
                  <a:lnTo>
                    <a:pt x="163" y="53"/>
                  </a:lnTo>
                  <a:lnTo>
                    <a:pt x="148" y="63"/>
                  </a:lnTo>
                  <a:lnTo>
                    <a:pt x="134" y="72"/>
                  </a:lnTo>
                  <a:lnTo>
                    <a:pt x="122" y="81"/>
                  </a:lnTo>
                  <a:lnTo>
                    <a:pt x="108" y="92"/>
                  </a:lnTo>
                  <a:lnTo>
                    <a:pt x="96" y="102"/>
                  </a:lnTo>
                  <a:lnTo>
                    <a:pt x="84" y="114"/>
                  </a:lnTo>
                  <a:lnTo>
                    <a:pt x="73" y="127"/>
                  </a:lnTo>
                  <a:lnTo>
                    <a:pt x="62" y="138"/>
                  </a:lnTo>
                  <a:lnTo>
                    <a:pt x="53" y="151"/>
                  </a:lnTo>
                  <a:lnTo>
                    <a:pt x="44" y="164"/>
                  </a:lnTo>
                  <a:lnTo>
                    <a:pt x="36" y="178"/>
                  </a:lnTo>
                  <a:lnTo>
                    <a:pt x="29" y="192"/>
                  </a:lnTo>
                  <a:lnTo>
                    <a:pt x="22" y="206"/>
                  </a:lnTo>
                  <a:lnTo>
                    <a:pt x="16" y="221"/>
                  </a:lnTo>
                  <a:lnTo>
                    <a:pt x="11" y="236"/>
                  </a:lnTo>
                  <a:lnTo>
                    <a:pt x="7" y="252"/>
                  </a:lnTo>
                  <a:lnTo>
                    <a:pt x="3" y="267"/>
                  </a:lnTo>
                  <a:lnTo>
                    <a:pt x="1" y="283"/>
                  </a:lnTo>
                  <a:lnTo>
                    <a:pt x="0" y="299"/>
                  </a:lnTo>
                  <a:lnTo>
                    <a:pt x="0" y="316"/>
                  </a:lnTo>
                  <a:lnTo>
                    <a:pt x="0" y="316"/>
                  </a:lnTo>
                  <a:lnTo>
                    <a:pt x="0" y="331"/>
                  </a:lnTo>
                  <a:lnTo>
                    <a:pt x="1" y="347"/>
                  </a:lnTo>
                  <a:lnTo>
                    <a:pt x="3" y="363"/>
                  </a:lnTo>
                  <a:lnTo>
                    <a:pt x="7" y="379"/>
                  </a:lnTo>
                  <a:lnTo>
                    <a:pt x="11" y="394"/>
                  </a:lnTo>
                  <a:lnTo>
                    <a:pt x="16" y="409"/>
                  </a:lnTo>
                  <a:lnTo>
                    <a:pt x="22" y="424"/>
                  </a:lnTo>
                  <a:lnTo>
                    <a:pt x="29" y="438"/>
                  </a:lnTo>
                  <a:lnTo>
                    <a:pt x="36" y="452"/>
                  </a:lnTo>
                  <a:lnTo>
                    <a:pt x="44" y="466"/>
                  </a:lnTo>
                  <a:lnTo>
                    <a:pt x="53" y="479"/>
                  </a:lnTo>
                  <a:lnTo>
                    <a:pt x="62" y="492"/>
                  </a:lnTo>
                  <a:lnTo>
                    <a:pt x="73" y="505"/>
                  </a:lnTo>
                  <a:lnTo>
                    <a:pt x="84" y="516"/>
                  </a:lnTo>
                  <a:lnTo>
                    <a:pt x="96" y="528"/>
                  </a:lnTo>
                  <a:lnTo>
                    <a:pt x="108" y="538"/>
                  </a:lnTo>
                  <a:lnTo>
                    <a:pt x="122" y="549"/>
                  </a:lnTo>
                  <a:lnTo>
                    <a:pt x="134" y="559"/>
                  </a:lnTo>
                  <a:lnTo>
                    <a:pt x="148" y="569"/>
                  </a:lnTo>
                  <a:lnTo>
                    <a:pt x="163" y="577"/>
                  </a:lnTo>
                  <a:lnTo>
                    <a:pt x="179" y="585"/>
                  </a:lnTo>
                  <a:lnTo>
                    <a:pt x="194" y="593"/>
                  </a:lnTo>
                  <a:lnTo>
                    <a:pt x="210" y="600"/>
                  </a:lnTo>
                  <a:lnTo>
                    <a:pt x="226" y="606"/>
                  </a:lnTo>
                  <a:lnTo>
                    <a:pt x="244" y="612"/>
                  </a:lnTo>
                  <a:lnTo>
                    <a:pt x="261" y="617"/>
                  </a:lnTo>
                  <a:lnTo>
                    <a:pt x="278" y="621"/>
                  </a:lnTo>
                  <a:lnTo>
                    <a:pt x="297" y="625"/>
                  </a:lnTo>
                  <a:lnTo>
                    <a:pt x="314" y="627"/>
                  </a:lnTo>
                  <a:lnTo>
                    <a:pt x="333" y="629"/>
                  </a:lnTo>
                  <a:lnTo>
                    <a:pt x="353" y="631"/>
                  </a:lnTo>
                  <a:lnTo>
                    <a:pt x="371" y="631"/>
                  </a:lnTo>
                  <a:lnTo>
                    <a:pt x="371" y="631"/>
                  </a:lnTo>
                  <a:lnTo>
                    <a:pt x="403" y="629"/>
                  </a:lnTo>
                  <a:lnTo>
                    <a:pt x="433" y="627"/>
                  </a:lnTo>
                  <a:lnTo>
                    <a:pt x="462" y="621"/>
                  </a:lnTo>
                  <a:lnTo>
                    <a:pt x="491" y="614"/>
                  </a:lnTo>
                  <a:lnTo>
                    <a:pt x="635" y="683"/>
                  </a:lnTo>
                  <a:lnTo>
                    <a:pt x="593" y="569"/>
                  </a:lnTo>
                  <a:lnTo>
                    <a:pt x="593" y="569"/>
                  </a:lnTo>
                  <a:lnTo>
                    <a:pt x="610" y="557"/>
                  </a:lnTo>
                  <a:lnTo>
                    <a:pt x="626" y="545"/>
                  </a:lnTo>
                  <a:lnTo>
                    <a:pt x="641" y="533"/>
                  </a:lnTo>
                  <a:lnTo>
                    <a:pt x="656" y="520"/>
                  </a:lnTo>
                  <a:lnTo>
                    <a:pt x="669" y="506"/>
                  </a:lnTo>
                  <a:lnTo>
                    <a:pt x="681" y="491"/>
                  </a:lnTo>
                  <a:lnTo>
                    <a:pt x="693" y="475"/>
                  </a:lnTo>
                  <a:lnTo>
                    <a:pt x="703" y="459"/>
                  </a:lnTo>
                  <a:lnTo>
                    <a:pt x="713" y="443"/>
                  </a:lnTo>
                  <a:lnTo>
                    <a:pt x="721" y="425"/>
                  </a:lnTo>
                  <a:lnTo>
                    <a:pt x="728" y="408"/>
                  </a:lnTo>
                  <a:lnTo>
                    <a:pt x="734" y="390"/>
                  </a:lnTo>
                  <a:lnTo>
                    <a:pt x="738" y="372"/>
                  </a:lnTo>
                  <a:lnTo>
                    <a:pt x="741" y="353"/>
                  </a:lnTo>
                  <a:lnTo>
                    <a:pt x="743" y="334"/>
                  </a:lnTo>
                  <a:lnTo>
                    <a:pt x="744" y="316"/>
                  </a:lnTo>
                  <a:lnTo>
                    <a:pt x="744" y="316"/>
                  </a:lnTo>
                  <a:close/>
                  <a:moveTo>
                    <a:pt x="257" y="274"/>
                  </a:moveTo>
                  <a:lnTo>
                    <a:pt x="257" y="274"/>
                  </a:lnTo>
                  <a:lnTo>
                    <a:pt x="248" y="273"/>
                  </a:lnTo>
                  <a:lnTo>
                    <a:pt x="239" y="269"/>
                  </a:lnTo>
                  <a:lnTo>
                    <a:pt x="230" y="264"/>
                  </a:lnTo>
                  <a:lnTo>
                    <a:pt x="223" y="259"/>
                  </a:lnTo>
                  <a:lnTo>
                    <a:pt x="217" y="252"/>
                  </a:lnTo>
                  <a:lnTo>
                    <a:pt x="212" y="242"/>
                  </a:lnTo>
                  <a:lnTo>
                    <a:pt x="209" y="233"/>
                  </a:lnTo>
                  <a:lnTo>
                    <a:pt x="208" y="224"/>
                  </a:lnTo>
                  <a:lnTo>
                    <a:pt x="208" y="224"/>
                  </a:lnTo>
                  <a:lnTo>
                    <a:pt x="209" y="213"/>
                  </a:lnTo>
                  <a:lnTo>
                    <a:pt x="212" y="204"/>
                  </a:lnTo>
                  <a:lnTo>
                    <a:pt x="217" y="194"/>
                  </a:lnTo>
                  <a:lnTo>
                    <a:pt x="223" y="187"/>
                  </a:lnTo>
                  <a:lnTo>
                    <a:pt x="230" y="182"/>
                  </a:lnTo>
                  <a:lnTo>
                    <a:pt x="239" y="177"/>
                  </a:lnTo>
                  <a:lnTo>
                    <a:pt x="248" y="173"/>
                  </a:lnTo>
                  <a:lnTo>
                    <a:pt x="257" y="173"/>
                  </a:lnTo>
                  <a:lnTo>
                    <a:pt x="257" y="173"/>
                  </a:lnTo>
                  <a:lnTo>
                    <a:pt x="268" y="173"/>
                  </a:lnTo>
                  <a:lnTo>
                    <a:pt x="277" y="177"/>
                  </a:lnTo>
                  <a:lnTo>
                    <a:pt x="285" y="182"/>
                  </a:lnTo>
                  <a:lnTo>
                    <a:pt x="293" y="187"/>
                  </a:lnTo>
                  <a:lnTo>
                    <a:pt x="299" y="194"/>
                  </a:lnTo>
                  <a:lnTo>
                    <a:pt x="304" y="204"/>
                  </a:lnTo>
                  <a:lnTo>
                    <a:pt x="306" y="213"/>
                  </a:lnTo>
                  <a:lnTo>
                    <a:pt x="307" y="224"/>
                  </a:lnTo>
                  <a:lnTo>
                    <a:pt x="307" y="224"/>
                  </a:lnTo>
                  <a:lnTo>
                    <a:pt x="306" y="233"/>
                  </a:lnTo>
                  <a:lnTo>
                    <a:pt x="304" y="242"/>
                  </a:lnTo>
                  <a:lnTo>
                    <a:pt x="299" y="252"/>
                  </a:lnTo>
                  <a:lnTo>
                    <a:pt x="293" y="259"/>
                  </a:lnTo>
                  <a:lnTo>
                    <a:pt x="285" y="264"/>
                  </a:lnTo>
                  <a:lnTo>
                    <a:pt x="277" y="269"/>
                  </a:lnTo>
                  <a:lnTo>
                    <a:pt x="268" y="273"/>
                  </a:lnTo>
                  <a:lnTo>
                    <a:pt x="257" y="274"/>
                  </a:lnTo>
                  <a:lnTo>
                    <a:pt x="257" y="274"/>
                  </a:lnTo>
                  <a:close/>
                  <a:moveTo>
                    <a:pt x="499" y="274"/>
                  </a:moveTo>
                  <a:lnTo>
                    <a:pt x="499" y="274"/>
                  </a:lnTo>
                  <a:lnTo>
                    <a:pt x="489" y="273"/>
                  </a:lnTo>
                  <a:lnTo>
                    <a:pt x="479" y="269"/>
                  </a:lnTo>
                  <a:lnTo>
                    <a:pt x="471" y="264"/>
                  </a:lnTo>
                  <a:lnTo>
                    <a:pt x="464" y="259"/>
                  </a:lnTo>
                  <a:lnTo>
                    <a:pt x="457" y="252"/>
                  </a:lnTo>
                  <a:lnTo>
                    <a:pt x="453" y="242"/>
                  </a:lnTo>
                  <a:lnTo>
                    <a:pt x="450" y="233"/>
                  </a:lnTo>
                  <a:lnTo>
                    <a:pt x="449" y="224"/>
                  </a:lnTo>
                  <a:lnTo>
                    <a:pt x="449" y="224"/>
                  </a:lnTo>
                  <a:lnTo>
                    <a:pt x="450" y="213"/>
                  </a:lnTo>
                  <a:lnTo>
                    <a:pt x="453" y="204"/>
                  </a:lnTo>
                  <a:lnTo>
                    <a:pt x="457" y="194"/>
                  </a:lnTo>
                  <a:lnTo>
                    <a:pt x="464" y="187"/>
                  </a:lnTo>
                  <a:lnTo>
                    <a:pt x="471" y="182"/>
                  </a:lnTo>
                  <a:lnTo>
                    <a:pt x="479" y="177"/>
                  </a:lnTo>
                  <a:lnTo>
                    <a:pt x="489" y="173"/>
                  </a:lnTo>
                  <a:lnTo>
                    <a:pt x="499" y="173"/>
                  </a:lnTo>
                  <a:lnTo>
                    <a:pt x="499" y="173"/>
                  </a:lnTo>
                  <a:lnTo>
                    <a:pt x="509" y="173"/>
                  </a:lnTo>
                  <a:lnTo>
                    <a:pt x="519" y="177"/>
                  </a:lnTo>
                  <a:lnTo>
                    <a:pt x="527" y="182"/>
                  </a:lnTo>
                  <a:lnTo>
                    <a:pt x="534" y="187"/>
                  </a:lnTo>
                  <a:lnTo>
                    <a:pt x="541" y="194"/>
                  </a:lnTo>
                  <a:lnTo>
                    <a:pt x="545" y="204"/>
                  </a:lnTo>
                  <a:lnTo>
                    <a:pt x="548" y="213"/>
                  </a:lnTo>
                  <a:lnTo>
                    <a:pt x="549" y="224"/>
                  </a:lnTo>
                  <a:lnTo>
                    <a:pt x="549" y="224"/>
                  </a:lnTo>
                  <a:lnTo>
                    <a:pt x="548" y="233"/>
                  </a:lnTo>
                  <a:lnTo>
                    <a:pt x="545" y="242"/>
                  </a:lnTo>
                  <a:lnTo>
                    <a:pt x="541" y="252"/>
                  </a:lnTo>
                  <a:lnTo>
                    <a:pt x="534" y="259"/>
                  </a:lnTo>
                  <a:lnTo>
                    <a:pt x="527" y="264"/>
                  </a:lnTo>
                  <a:lnTo>
                    <a:pt x="519" y="269"/>
                  </a:lnTo>
                  <a:lnTo>
                    <a:pt x="509" y="273"/>
                  </a:lnTo>
                  <a:lnTo>
                    <a:pt x="499" y="274"/>
                  </a:lnTo>
                  <a:lnTo>
                    <a:pt x="499" y="27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6"/>
            <p:cNvSpPr>
              <a:spLocks noEditPoints="1"/>
            </p:cNvSpPr>
            <p:nvPr/>
          </p:nvSpPr>
          <p:spPr bwMode="auto">
            <a:xfrm>
              <a:off x="4178300" y="4422775"/>
              <a:ext cx="282575" cy="260350"/>
            </a:xfrm>
            <a:custGeom>
              <a:gdLst>
                <a:gd fmla="*/ 456 w 889" name="T0"/>
                <a:gd fmla="*/ 620 h 821" name="T1"/>
                <a:gd fmla="*/ 473 w 889" name="T2"/>
                <a:gd fmla="*/ 555 h 821" name="T3"/>
                <a:gd fmla="*/ 503 w 889" name="T4"/>
                <a:gd fmla="*/ 494 h 821" name="T5"/>
                <a:gd fmla="*/ 546 w 889" name="T6"/>
                <a:gd fmla="*/ 441 h 821" name="T7"/>
                <a:gd fmla="*/ 599 w 889" name="T8"/>
                <a:gd fmla="*/ 395 h 821" name="T9"/>
                <a:gd fmla="*/ 663 w 889" name="T10"/>
                <a:gd fmla="*/ 358 h 821" name="T11"/>
                <a:gd fmla="*/ 734 w 889" name="T12"/>
                <a:gd fmla="*/ 334 h 821" name="T13"/>
                <a:gd fmla="*/ 812 w 889" name="T14"/>
                <a:gd fmla="*/ 320 h 821" name="T15"/>
                <a:gd fmla="*/ 871 w 889" name="T16"/>
                <a:gd fmla="*/ 318 h 821" name="T17"/>
                <a:gd fmla="*/ 881 w 889" name="T18"/>
                <a:gd fmla="*/ 286 h 821" name="T19"/>
                <a:gd fmla="*/ 855 w 889" name="T20"/>
                <a:gd fmla="*/ 223 h 821" name="T21"/>
                <a:gd fmla="*/ 816 w 889" name="T22"/>
                <a:gd fmla="*/ 166 h 821" name="T23"/>
                <a:gd fmla="*/ 768 w 889" name="T24"/>
                <a:gd fmla="*/ 114 h 821" name="T25"/>
                <a:gd fmla="*/ 708 w 889" name="T26"/>
                <a:gd fmla="*/ 71 h 821" name="T27"/>
                <a:gd fmla="*/ 642 w 889" name="T28"/>
                <a:gd fmla="*/ 37 h 821" name="T29"/>
                <a:gd fmla="*/ 568 w 889" name="T30"/>
                <a:gd fmla="*/ 14 h 821" name="T31"/>
                <a:gd fmla="*/ 489 w 889" name="T32"/>
                <a:gd fmla="*/ 1 h 821" name="T33"/>
                <a:gd fmla="*/ 424 w 889" name="T34"/>
                <a:gd fmla="*/ 0 h 821" name="T35"/>
                <a:gd fmla="*/ 336 w 889" name="T36"/>
                <a:gd fmla="*/ 12 h 821" name="T37"/>
                <a:gd fmla="*/ 253 w 889" name="T38"/>
                <a:gd fmla="*/ 37 h 821" name="T39"/>
                <a:gd fmla="*/ 180 w 889" name="T40"/>
                <a:gd fmla="*/ 76 h 821" name="T41"/>
                <a:gd fmla="*/ 116 w 889" name="T42"/>
                <a:gd fmla="*/ 125 h 821" name="T43"/>
                <a:gd fmla="*/ 65 w 889" name="T44"/>
                <a:gd fmla="*/ 183 h 821" name="T45"/>
                <a:gd fmla="*/ 27 w 889" name="T46"/>
                <a:gd fmla="*/ 248 h 821" name="T47"/>
                <a:gd fmla="*/ 5 w 889" name="T48"/>
                <a:gd fmla="*/ 322 h 821" name="T49"/>
                <a:gd fmla="*/ 0 w 889" name="T50"/>
                <a:gd fmla="*/ 379 h 821" name="T51"/>
                <a:gd fmla="*/ 13 w 889" name="T52"/>
                <a:gd fmla="*/ 470 h 821" name="T53"/>
                <a:gd fmla="*/ 49 w 889" name="T54"/>
                <a:gd fmla="*/ 553 h 821" name="T55"/>
                <a:gd fmla="*/ 106 w 889" name="T56"/>
                <a:gd fmla="*/ 625 h 821" name="T57"/>
                <a:gd fmla="*/ 180 w 889" name="T58"/>
                <a:gd fmla="*/ 684 h 821" name="T59"/>
                <a:gd fmla="*/ 339 w 889" name="T60"/>
                <a:gd fmla="*/ 747 h 821" name="T61"/>
                <a:gd fmla="*/ 447 w 889" name="T62"/>
                <a:gd fmla="*/ 759 h 821" name="T63"/>
                <a:gd fmla="*/ 460 w 889" name="T64"/>
                <a:gd fmla="*/ 708 h 821" name="T65"/>
                <a:gd fmla="*/ 584 w 889" name="T66"/>
                <a:gd fmla="*/ 209 h 821" name="T67"/>
                <a:gd fmla="*/ 618 w 889" name="T68"/>
                <a:gd fmla="*/ 219 h 821" name="T69"/>
                <a:gd fmla="*/ 642 w 889" name="T70"/>
                <a:gd fmla="*/ 257 h 821" name="T71"/>
                <a:gd fmla="*/ 639 w 889" name="T72"/>
                <a:gd fmla="*/ 293 h 821" name="T73"/>
                <a:gd fmla="*/ 607 w 889" name="T74"/>
                <a:gd fmla="*/ 324 h 821" name="T75"/>
                <a:gd fmla="*/ 571 w 889" name="T76"/>
                <a:gd fmla="*/ 328 h 821" name="T77"/>
                <a:gd fmla="*/ 534 w 889" name="T78"/>
                <a:gd fmla="*/ 302 h 821" name="T79"/>
                <a:gd fmla="*/ 524 w 889" name="T80"/>
                <a:gd fmla="*/ 268 h 821" name="T81"/>
                <a:gd fmla="*/ 541 w 889" name="T82"/>
                <a:gd fmla="*/ 226 h 821" name="T83"/>
                <a:gd fmla="*/ 584 w 889" name="T84"/>
                <a:gd fmla="*/ 209 h 821" name="T85"/>
                <a:gd fmla="*/ 282 w 889" name="T86"/>
                <a:gd fmla="*/ 328 h 821" name="T87"/>
                <a:gd fmla="*/ 244 w 889" name="T88"/>
                <a:gd fmla="*/ 302 h 821" name="T89"/>
                <a:gd fmla="*/ 235 w 889" name="T90"/>
                <a:gd fmla="*/ 268 h 821" name="T91"/>
                <a:gd fmla="*/ 252 w 889" name="T92"/>
                <a:gd fmla="*/ 226 h 821" name="T93"/>
                <a:gd fmla="*/ 294 w 889" name="T94"/>
                <a:gd fmla="*/ 209 h 821" name="T95"/>
                <a:gd fmla="*/ 327 w 889" name="T96"/>
                <a:gd fmla="*/ 219 h 821" name="T97"/>
                <a:gd fmla="*/ 353 w 889" name="T98"/>
                <a:gd fmla="*/ 257 h 821" name="T99"/>
                <a:gd fmla="*/ 350 w 889" name="T100"/>
                <a:gd fmla="*/ 293 h 821" name="T101"/>
                <a:gd fmla="*/ 317 w 889" name="T102"/>
                <a:gd fmla="*/ 324 h 82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21" w="889">
                  <a:moveTo>
                    <a:pt x="454" y="655"/>
                  </a:moveTo>
                  <a:lnTo>
                    <a:pt x="454" y="655"/>
                  </a:lnTo>
                  <a:lnTo>
                    <a:pt x="455" y="638"/>
                  </a:lnTo>
                  <a:lnTo>
                    <a:pt x="456" y="620"/>
                  </a:lnTo>
                  <a:lnTo>
                    <a:pt x="459" y="604"/>
                  </a:lnTo>
                  <a:lnTo>
                    <a:pt x="462" y="588"/>
                  </a:lnTo>
                  <a:lnTo>
                    <a:pt x="467" y="571"/>
                  </a:lnTo>
                  <a:lnTo>
                    <a:pt x="473" y="555"/>
                  </a:lnTo>
                  <a:lnTo>
                    <a:pt x="478" y="539"/>
                  </a:lnTo>
                  <a:lnTo>
                    <a:pt x="485" y="524"/>
                  </a:lnTo>
                  <a:lnTo>
                    <a:pt x="493" y="510"/>
                  </a:lnTo>
                  <a:lnTo>
                    <a:pt x="503" y="494"/>
                  </a:lnTo>
                  <a:lnTo>
                    <a:pt x="512" y="480"/>
                  </a:lnTo>
                  <a:lnTo>
                    <a:pt x="523" y="466"/>
                  </a:lnTo>
                  <a:lnTo>
                    <a:pt x="534" y="454"/>
                  </a:lnTo>
                  <a:lnTo>
                    <a:pt x="546" y="441"/>
                  </a:lnTo>
                  <a:lnTo>
                    <a:pt x="557" y="428"/>
                  </a:lnTo>
                  <a:lnTo>
                    <a:pt x="571" y="416"/>
                  </a:lnTo>
                  <a:lnTo>
                    <a:pt x="585" y="406"/>
                  </a:lnTo>
                  <a:lnTo>
                    <a:pt x="599" y="395"/>
                  </a:lnTo>
                  <a:lnTo>
                    <a:pt x="614" y="385"/>
                  </a:lnTo>
                  <a:lnTo>
                    <a:pt x="630" y="375"/>
                  </a:lnTo>
                  <a:lnTo>
                    <a:pt x="646" y="366"/>
                  </a:lnTo>
                  <a:lnTo>
                    <a:pt x="663" y="358"/>
                  </a:lnTo>
                  <a:lnTo>
                    <a:pt x="680" y="351"/>
                  </a:lnTo>
                  <a:lnTo>
                    <a:pt x="698" y="344"/>
                  </a:lnTo>
                  <a:lnTo>
                    <a:pt x="715" y="338"/>
                  </a:lnTo>
                  <a:lnTo>
                    <a:pt x="734" y="334"/>
                  </a:lnTo>
                  <a:lnTo>
                    <a:pt x="754" y="329"/>
                  </a:lnTo>
                  <a:lnTo>
                    <a:pt x="772" y="324"/>
                  </a:lnTo>
                  <a:lnTo>
                    <a:pt x="792" y="322"/>
                  </a:lnTo>
                  <a:lnTo>
                    <a:pt x="812" y="320"/>
                  </a:lnTo>
                  <a:lnTo>
                    <a:pt x="833" y="318"/>
                  </a:lnTo>
                  <a:lnTo>
                    <a:pt x="852" y="318"/>
                  </a:lnTo>
                  <a:lnTo>
                    <a:pt x="852" y="318"/>
                  </a:lnTo>
                  <a:lnTo>
                    <a:pt x="871" y="318"/>
                  </a:lnTo>
                  <a:lnTo>
                    <a:pt x="889" y="320"/>
                  </a:lnTo>
                  <a:lnTo>
                    <a:pt x="889" y="320"/>
                  </a:lnTo>
                  <a:lnTo>
                    <a:pt x="885" y="302"/>
                  </a:lnTo>
                  <a:lnTo>
                    <a:pt x="881" y="286"/>
                  </a:lnTo>
                  <a:lnTo>
                    <a:pt x="875" y="269"/>
                  </a:lnTo>
                  <a:lnTo>
                    <a:pt x="870" y="254"/>
                  </a:lnTo>
                  <a:lnTo>
                    <a:pt x="863" y="238"/>
                  </a:lnTo>
                  <a:lnTo>
                    <a:pt x="855" y="223"/>
                  </a:lnTo>
                  <a:lnTo>
                    <a:pt x="846" y="208"/>
                  </a:lnTo>
                  <a:lnTo>
                    <a:pt x="837" y="194"/>
                  </a:lnTo>
                  <a:lnTo>
                    <a:pt x="827" y="178"/>
                  </a:lnTo>
                  <a:lnTo>
                    <a:pt x="816" y="166"/>
                  </a:lnTo>
                  <a:lnTo>
                    <a:pt x="805" y="152"/>
                  </a:lnTo>
                  <a:lnTo>
                    <a:pt x="793" y="139"/>
                  </a:lnTo>
                  <a:lnTo>
                    <a:pt x="780" y="126"/>
                  </a:lnTo>
                  <a:lnTo>
                    <a:pt x="768" y="114"/>
                  </a:lnTo>
                  <a:lnTo>
                    <a:pt x="754" y="103"/>
                  </a:lnTo>
                  <a:lnTo>
                    <a:pt x="738" y="92"/>
                  </a:lnTo>
                  <a:lnTo>
                    <a:pt x="725" y="82"/>
                  </a:lnTo>
                  <a:lnTo>
                    <a:pt x="708" y="71"/>
                  </a:lnTo>
                  <a:lnTo>
                    <a:pt x="692" y="62"/>
                  </a:lnTo>
                  <a:lnTo>
                    <a:pt x="676" y="54"/>
                  </a:lnTo>
                  <a:lnTo>
                    <a:pt x="660" y="45"/>
                  </a:lnTo>
                  <a:lnTo>
                    <a:pt x="642" y="37"/>
                  </a:lnTo>
                  <a:lnTo>
                    <a:pt x="624" y="30"/>
                  </a:lnTo>
                  <a:lnTo>
                    <a:pt x="606" y="24"/>
                  </a:lnTo>
                  <a:lnTo>
                    <a:pt x="586" y="19"/>
                  </a:lnTo>
                  <a:lnTo>
                    <a:pt x="568" y="14"/>
                  </a:lnTo>
                  <a:lnTo>
                    <a:pt x="548" y="9"/>
                  </a:lnTo>
                  <a:lnTo>
                    <a:pt x="528" y="6"/>
                  </a:lnTo>
                  <a:lnTo>
                    <a:pt x="509" y="3"/>
                  </a:lnTo>
                  <a:lnTo>
                    <a:pt x="489" y="1"/>
                  </a:lnTo>
                  <a:lnTo>
                    <a:pt x="468" y="0"/>
                  </a:lnTo>
                  <a:lnTo>
                    <a:pt x="447" y="0"/>
                  </a:lnTo>
                  <a:lnTo>
                    <a:pt x="447" y="0"/>
                  </a:lnTo>
                  <a:lnTo>
                    <a:pt x="424" y="0"/>
                  </a:lnTo>
                  <a:lnTo>
                    <a:pt x="402" y="2"/>
                  </a:lnTo>
                  <a:lnTo>
                    <a:pt x="380" y="5"/>
                  </a:lnTo>
                  <a:lnTo>
                    <a:pt x="358" y="8"/>
                  </a:lnTo>
                  <a:lnTo>
                    <a:pt x="336" y="12"/>
                  </a:lnTo>
                  <a:lnTo>
                    <a:pt x="315" y="17"/>
                  </a:lnTo>
                  <a:lnTo>
                    <a:pt x="294" y="23"/>
                  </a:lnTo>
                  <a:lnTo>
                    <a:pt x="273" y="30"/>
                  </a:lnTo>
                  <a:lnTo>
                    <a:pt x="253" y="37"/>
                  </a:lnTo>
                  <a:lnTo>
                    <a:pt x="235" y="45"/>
                  </a:lnTo>
                  <a:lnTo>
                    <a:pt x="215" y="55"/>
                  </a:lnTo>
                  <a:lnTo>
                    <a:pt x="197" y="65"/>
                  </a:lnTo>
                  <a:lnTo>
                    <a:pt x="180" y="76"/>
                  </a:lnTo>
                  <a:lnTo>
                    <a:pt x="163" y="86"/>
                  </a:lnTo>
                  <a:lnTo>
                    <a:pt x="146" y="99"/>
                  </a:lnTo>
                  <a:lnTo>
                    <a:pt x="131" y="111"/>
                  </a:lnTo>
                  <a:lnTo>
                    <a:pt x="116" y="125"/>
                  </a:lnTo>
                  <a:lnTo>
                    <a:pt x="102" y="138"/>
                  </a:lnTo>
                  <a:lnTo>
                    <a:pt x="89" y="153"/>
                  </a:lnTo>
                  <a:lnTo>
                    <a:pt x="77" y="167"/>
                  </a:lnTo>
                  <a:lnTo>
                    <a:pt x="65" y="183"/>
                  </a:lnTo>
                  <a:lnTo>
                    <a:pt x="53" y="198"/>
                  </a:lnTo>
                  <a:lnTo>
                    <a:pt x="44" y="215"/>
                  </a:lnTo>
                  <a:lnTo>
                    <a:pt x="35" y="232"/>
                  </a:lnTo>
                  <a:lnTo>
                    <a:pt x="27" y="248"/>
                  </a:lnTo>
                  <a:lnTo>
                    <a:pt x="20" y="267"/>
                  </a:lnTo>
                  <a:lnTo>
                    <a:pt x="14" y="285"/>
                  </a:lnTo>
                  <a:lnTo>
                    <a:pt x="9" y="303"/>
                  </a:lnTo>
                  <a:lnTo>
                    <a:pt x="5" y="322"/>
                  </a:lnTo>
                  <a:lnTo>
                    <a:pt x="2" y="341"/>
                  </a:lnTo>
                  <a:lnTo>
                    <a:pt x="0" y="360"/>
                  </a:lnTo>
                  <a:lnTo>
                    <a:pt x="0" y="379"/>
                  </a:lnTo>
                  <a:lnTo>
                    <a:pt x="0" y="379"/>
                  </a:lnTo>
                  <a:lnTo>
                    <a:pt x="1" y="402"/>
                  </a:lnTo>
                  <a:lnTo>
                    <a:pt x="3" y="426"/>
                  </a:lnTo>
                  <a:lnTo>
                    <a:pt x="7" y="448"/>
                  </a:lnTo>
                  <a:lnTo>
                    <a:pt x="13" y="470"/>
                  </a:lnTo>
                  <a:lnTo>
                    <a:pt x="20" y="491"/>
                  </a:lnTo>
                  <a:lnTo>
                    <a:pt x="28" y="512"/>
                  </a:lnTo>
                  <a:lnTo>
                    <a:pt x="38" y="533"/>
                  </a:lnTo>
                  <a:lnTo>
                    <a:pt x="49" y="553"/>
                  </a:lnTo>
                  <a:lnTo>
                    <a:pt x="62" y="571"/>
                  </a:lnTo>
                  <a:lnTo>
                    <a:pt x="75" y="590"/>
                  </a:lnTo>
                  <a:lnTo>
                    <a:pt x="91" y="608"/>
                  </a:lnTo>
                  <a:lnTo>
                    <a:pt x="106" y="625"/>
                  </a:lnTo>
                  <a:lnTo>
                    <a:pt x="123" y="641"/>
                  </a:lnTo>
                  <a:lnTo>
                    <a:pt x="142" y="657"/>
                  </a:lnTo>
                  <a:lnTo>
                    <a:pt x="160" y="671"/>
                  </a:lnTo>
                  <a:lnTo>
                    <a:pt x="180" y="684"/>
                  </a:lnTo>
                  <a:lnTo>
                    <a:pt x="131" y="821"/>
                  </a:lnTo>
                  <a:lnTo>
                    <a:pt x="304" y="739"/>
                  </a:lnTo>
                  <a:lnTo>
                    <a:pt x="304" y="739"/>
                  </a:lnTo>
                  <a:lnTo>
                    <a:pt x="339" y="747"/>
                  </a:lnTo>
                  <a:lnTo>
                    <a:pt x="374" y="753"/>
                  </a:lnTo>
                  <a:lnTo>
                    <a:pt x="410" y="758"/>
                  </a:lnTo>
                  <a:lnTo>
                    <a:pt x="447" y="759"/>
                  </a:lnTo>
                  <a:lnTo>
                    <a:pt x="447" y="759"/>
                  </a:lnTo>
                  <a:lnTo>
                    <a:pt x="474" y="758"/>
                  </a:lnTo>
                  <a:lnTo>
                    <a:pt x="474" y="758"/>
                  </a:lnTo>
                  <a:lnTo>
                    <a:pt x="466" y="733"/>
                  </a:lnTo>
                  <a:lnTo>
                    <a:pt x="460" y="708"/>
                  </a:lnTo>
                  <a:lnTo>
                    <a:pt x="455" y="682"/>
                  </a:lnTo>
                  <a:lnTo>
                    <a:pt x="454" y="655"/>
                  </a:lnTo>
                  <a:lnTo>
                    <a:pt x="454" y="655"/>
                  </a:lnTo>
                  <a:close/>
                  <a:moveTo>
                    <a:pt x="584" y="209"/>
                  </a:moveTo>
                  <a:lnTo>
                    <a:pt x="584" y="209"/>
                  </a:lnTo>
                  <a:lnTo>
                    <a:pt x="596" y="210"/>
                  </a:lnTo>
                  <a:lnTo>
                    <a:pt x="607" y="213"/>
                  </a:lnTo>
                  <a:lnTo>
                    <a:pt x="618" y="219"/>
                  </a:lnTo>
                  <a:lnTo>
                    <a:pt x="626" y="226"/>
                  </a:lnTo>
                  <a:lnTo>
                    <a:pt x="634" y="236"/>
                  </a:lnTo>
                  <a:lnTo>
                    <a:pt x="639" y="245"/>
                  </a:lnTo>
                  <a:lnTo>
                    <a:pt x="642" y="257"/>
                  </a:lnTo>
                  <a:lnTo>
                    <a:pt x="643" y="268"/>
                  </a:lnTo>
                  <a:lnTo>
                    <a:pt x="643" y="268"/>
                  </a:lnTo>
                  <a:lnTo>
                    <a:pt x="642" y="281"/>
                  </a:lnTo>
                  <a:lnTo>
                    <a:pt x="639" y="293"/>
                  </a:lnTo>
                  <a:lnTo>
                    <a:pt x="634" y="302"/>
                  </a:lnTo>
                  <a:lnTo>
                    <a:pt x="626" y="311"/>
                  </a:lnTo>
                  <a:lnTo>
                    <a:pt x="618" y="318"/>
                  </a:lnTo>
                  <a:lnTo>
                    <a:pt x="607" y="324"/>
                  </a:lnTo>
                  <a:lnTo>
                    <a:pt x="596" y="328"/>
                  </a:lnTo>
                  <a:lnTo>
                    <a:pt x="584" y="329"/>
                  </a:lnTo>
                  <a:lnTo>
                    <a:pt x="584" y="329"/>
                  </a:lnTo>
                  <a:lnTo>
                    <a:pt x="571" y="328"/>
                  </a:lnTo>
                  <a:lnTo>
                    <a:pt x="561" y="324"/>
                  </a:lnTo>
                  <a:lnTo>
                    <a:pt x="550" y="318"/>
                  </a:lnTo>
                  <a:lnTo>
                    <a:pt x="541" y="311"/>
                  </a:lnTo>
                  <a:lnTo>
                    <a:pt x="534" y="302"/>
                  </a:lnTo>
                  <a:lnTo>
                    <a:pt x="528" y="293"/>
                  </a:lnTo>
                  <a:lnTo>
                    <a:pt x="525" y="281"/>
                  </a:lnTo>
                  <a:lnTo>
                    <a:pt x="524" y="268"/>
                  </a:lnTo>
                  <a:lnTo>
                    <a:pt x="524" y="268"/>
                  </a:lnTo>
                  <a:lnTo>
                    <a:pt x="525" y="257"/>
                  </a:lnTo>
                  <a:lnTo>
                    <a:pt x="528" y="245"/>
                  </a:lnTo>
                  <a:lnTo>
                    <a:pt x="534" y="236"/>
                  </a:lnTo>
                  <a:lnTo>
                    <a:pt x="541" y="226"/>
                  </a:lnTo>
                  <a:lnTo>
                    <a:pt x="550" y="219"/>
                  </a:lnTo>
                  <a:lnTo>
                    <a:pt x="561" y="213"/>
                  </a:lnTo>
                  <a:lnTo>
                    <a:pt x="571" y="210"/>
                  </a:lnTo>
                  <a:lnTo>
                    <a:pt x="584" y="209"/>
                  </a:lnTo>
                  <a:lnTo>
                    <a:pt x="584" y="209"/>
                  </a:lnTo>
                  <a:close/>
                  <a:moveTo>
                    <a:pt x="294" y="329"/>
                  </a:moveTo>
                  <a:lnTo>
                    <a:pt x="294" y="329"/>
                  </a:lnTo>
                  <a:lnTo>
                    <a:pt x="282" y="328"/>
                  </a:lnTo>
                  <a:lnTo>
                    <a:pt x="271" y="324"/>
                  </a:lnTo>
                  <a:lnTo>
                    <a:pt x="260" y="318"/>
                  </a:lnTo>
                  <a:lnTo>
                    <a:pt x="252" y="311"/>
                  </a:lnTo>
                  <a:lnTo>
                    <a:pt x="244" y="302"/>
                  </a:lnTo>
                  <a:lnTo>
                    <a:pt x="239" y="293"/>
                  </a:lnTo>
                  <a:lnTo>
                    <a:pt x="236" y="281"/>
                  </a:lnTo>
                  <a:lnTo>
                    <a:pt x="235" y="268"/>
                  </a:lnTo>
                  <a:lnTo>
                    <a:pt x="235" y="268"/>
                  </a:lnTo>
                  <a:lnTo>
                    <a:pt x="236" y="257"/>
                  </a:lnTo>
                  <a:lnTo>
                    <a:pt x="239" y="245"/>
                  </a:lnTo>
                  <a:lnTo>
                    <a:pt x="244" y="236"/>
                  </a:lnTo>
                  <a:lnTo>
                    <a:pt x="252" y="226"/>
                  </a:lnTo>
                  <a:lnTo>
                    <a:pt x="260" y="219"/>
                  </a:lnTo>
                  <a:lnTo>
                    <a:pt x="271" y="213"/>
                  </a:lnTo>
                  <a:lnTo>
                    <a:pt x="282" y="210"/>
                  </a:lnTo>
                  <a:lnTo>
                    <a:pt x="294" y="209"/>
                  </a:lnTo>
                  <a:lnTo>
                    <a:pt x="294" y="209"/>
                  </a:lnTo>
                  <a:lnTo>
                    <a:pt x="307" y="210"/>
                  </a:lnTo>
                  <a:lnTo>
                    <a:pt x="317" y="213"/>
                  </a:lnTo>
                  <a:lnTo>
                    <a:pt x="327" y="219"/>
                  </a:lnTo>
                  <a:lnTo>
                    <a:pt x="337" y="226"/>
                  </a:lnTo>
                  <a:lnTo>
                    <a:pt x="344" y="236"/>
                  </a:lnTo>
                  <a:lnTo>
                    <a:pt x="350" y="245"/>
                  </a:lnTo>
                  <a:lnTo>
                    <a:pt x="353" y="257"/>
                  </a:lnTo>
                  <a:lnTo>
                    <a:pt x="354" y="268"/>
                  </a:lnTo>
                  <a:lnTo>
                    <a:pt x="354" y="268"/>
                  </a:lnTo>
                  <a:lnTo>
                    <a:pt x="353" y="281"/>
                  </a:lnTo>
                  <a:lnTo>
                    <a:pt x="350" y="293"/>
                  </a:lnTo>
                  <a:lnTo>
                    <a:pt x="344" y="302"/>
                  </a:lnTo>
                  <a:lnTo>
                    <a:pt x="337" y="311"/>
                  </a:lnTo>
                  <a:lnTo>
                    <a:pt x="327" y="318"/>
                  </a:lnTo>
                  <a:lnTo>
                    <a:pt x="317" y="324"/>
                  </a:lnTo>
                  <a:lnTo>
                    <a:pt x="307" y="328"/>
                  </a:lnTo>
                  <a:lnTo>
                    <a:pt x="294" y="329"/>
                  </a:lnTo>
                  <a:lnTo>
                    <a:pt x="294" y="32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8" name="Freeform 5"/>
          <p:cNvSpPr/>
          <p:nvPr/>
        </p:nvSpPr>
        <p:spPr bwMode="auto">
          <a:xfrm>
            <a:off x="11118352" y="4602662"/>
            <a:ext cx="929324" cy="922589"/>
          </a:xfrm>
          <a:custGeom>
            <a:rect b="b" l="l" r="r" t="t"/>
            <a:pathLst>
              <a:path h="1019105" w="1009550">
                <a:moveTo>
                  <a:pt x="506769" y="481673"/>
                </a:moveTo>
                <a:cubicBezTo>
                  <a:pt x="512508" y="481836"/>
                  <a:pt x="515618" y="482073"/>
                  <a:pt x="515622" y="482073"/>
                </a:cubicBezTo>
                <a:cubicBezTo>
                  <a:pt x="500600" y="550346"/>
                  <a:pt x="583221" y="743787"/>
                  <a:pt x="564444" y="887919"/>
                </a:cubicBezTo>
                <a:cubicBezTo>
                  <a:pt x="553177" y="967571"/>
                  <a:pt x="448023" y="1032051"/>
                  <a:pt x="376668" y="1016879"/>
                </a:cubicBezTo>
                <a:cubicBezTo>
                  <a:pt x="271530" y="1001710"/>
                  <a:pt x="264005" y="887954"/>
                  <a:pt x="264003" y="887919"/>
                </a:cubicBezTo>
                <a:cubicBezTo>
                  <a:pt x="196404" y="895505"/>
                  <a:pt x="136316" y="868954"/>
                  <a:pt x="113783" y="823439"/>
                </a:cubicBezTo>
                <a:cubicBezTo>
                  <a:pt x="83738" y="762751"/>
                  <a:pt x="79983" y="660342"/>
                  <a:pt x="162604" y="595861"/>
                </a:cubicBezTo>
                <a:cubicBezTo>
                  <a:pt x="297333" y="483021"/>
                  <a:pt x="466566" y="480532"/>
                  <a:pt x="506769" y="481673"/>
                </a:cubicBezTo>
                <a:close/>
                <a:moveTo>
                  <a:pt x="803569" y="458221"/>
                </a:moveTo>
                <a:cubicBezTo>
                  <a:pt x="843740" y="458754"/>
                  <a:pt x="880387" y="462305"/>
                  <a:pt x="906697" y="470827"/>
                </a:cubicBezTo>
                <a:cubicBezTo>
                  <a:pt x="1008180" y="508702"/>
                  <a:pt x="1042008" y="629902"/>
                  <a:pt x="974353" y="705652"/>
                </a:cubicBezTo>
                <a:cubicBezTo>
                  <a:pt x="948047" y="735947"/>
                  <a:pt x="869138" y="728379"/>
                  <a:pt x="869111" y="728377"/>
                </a:cubicBezTo>
                <a:cubicBezTo>
                  <a:pt x="869118" y="728406"/>
                  <a:pt x="891655" y="811711"/>
                  <a:pt x="846559" y="860940"/>
                </a:cubicBezTo>
                <a:cubicBezTo>
                  <a:pt x="797696" y="910177"/>
                  <a:pt x="707489" y="917752"/>
                  <a:pt x="662385" y="860940"/>
                </a:cubicBezTo>
                <a:cubicBezTo>
                  <a:pt x="583454" y="766252"/>
                  <a:pt x="530833" y="501127"/>
                  <a:pt x="530833" y="482189"/>
                </a:cubicBezTo>
                <a:cubicBezTo>
                  <a:pt x="530874" y="482182"/>
                  <a:pt x="683074" y="456624"/>
                  <a:pt x="803569" y="458221"/>
                </a:cubicBezTo>
                <a:close/>
                <a:moveTo>
                  <a:pt x="324738" y="38090"/>
                </a:moveTo>
                <a:cubicBezTo>
                  <a:pt x="343703" y="39805"/>
                  <a:pt x="361496" y="44772"/>
                  <a:pt x="376480" y="53287"/>
                </a:cubicBezTo>
                <a:cubicBezTo>
                  <a:pt x="503838" y="128975"/>
                  <a:pt x="500100" y="458200"/>
                  <a:pt x="500100" y="458240"/>
                </a:cubicBezTo>
                <a:cubicBezTo>
                  <a:pt x="500072" y="458238"/>
                  <a:pt x="436405" y="454456"/>
                  <a:pt x="380227" y="458240"/>
                </a:cubicBezTo>
                <a:cubicBezTo>
                  <a:pt x="275337" y="465809"/>
                  <a:pt x="192924" y="492301"/>
                  <a:pt x="121750" y="484732"/>
                </a:cubicBezTo>
                <a:cubicBezTo>
                  <a:pt x="110511" y="484732"/>
                  <a:pt x="-16854" y="450670"/>
                  <a:pt x="1876" y="329563"/>
                </a:cubicBezTo>
                <a:cubicBezTo>
                  <a:pt x="20603" y="216044"/>
                  <a:pt x="140441" y="223592"/>
                  <a:pt x="140480" y="223594"/>
                </a:cubicBezTo>
                <a:cubicBezTo>
                  <a:pt x="129242" y="193318"/>
                  <a:pt x="132988" y="140333"/>
                  <a:pt x="166702" y="102487"/>
                </a:cubicBezTo>
                <a:cubicBezTo>
                  <a:pt x="200416" y="57072"/>
                  <a:pt x="267845" y="32945"/>
                  <a:pt x="324738" y="38090"/>
                </a:cubicBezTo>
                <a:close/>
                <a:moveTo>
                  <a:pt x="648144" y="11"/>
                </a:moveTo>
                <a:cubicBezTo>
                  <a:pt x="658363" y="-115"/>
                  <a:pt x="669305" y="893"/>
                  <a:pt x="681009" y="3263"/>
                </a:cubicBezTo>
                <a:cubicBezTo>
                  <a:pt x="763390" y="18430"/>
                  <a:pt x="755914" y="109422"/>
                  <a:pt x="755912" y="109449"/>
                </a:cubicBezTo>
                <a:cubicBezTo>
                  <a:pt x="755935" y="109439"/>
                  <a:pt x="819591" y="82909"/>
                  <a:pt x="879503" y="117034"/>
                </a:cubicBezTo>
                <a:cubicBezTo>
                  <a:pt x="920699" y="143580"/>
                  <a:pt x="1029309" y="348368"/>
                  <a:pt x="800854" y="397669"/>
                </a:cubicBezTo>
                <a:cubicBezTo>
                  <a:pt x="587423" y="443168"/>
                  <a:pt x="531225" y="462131"/>
                  <a:pt x="531202" y="462139"/>
                </a:cubicBezTo>
                <a:cubicBezTo>
                  <a:pt x="531197" y="462089"/>
                  <a:pt x="497499" y="166328"/>
                  <a:pt x="527457" y="90487"/>
                </a:cubicBezTo>
                <a:cubicBezTo>
                  <a:pt x="540565" y="57304"/>
                  <a:pt x="576613" y="893"/>
                  <a:pt x="648144" y="11"/>
                </a:cubicBezTo>
                <a:close/>
              </a:path>
            </a:pathLst>
          </a:custGeom>
          <a:solidFill>
            <a:schemeClr val="bg1"/>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12" name="Freeform 9"/>
          <p:cNvSpPr/>
          <p:nvPr/>
        </p:nvSpPr>
        <p:spPr bwMode="auto">
          <a:xfrm>
            <a:off x="5822614" y="6805288"/>
            <a:ext cx="1326321" cy="752294"/>
          </a:xfrm>
          <a:custGeom>
            <a:rect b="b" l="l" r="r" t="t"/>
            <a:pathLst>
              <a:path h="811213" w="1406526">
                <a:moveTo>
                  <a:pt x="998157" y="511175"/>
                </a:moveTo>
                <a:cubicBezTo>
                  <a:pt x="998166" y="511211"/>
                  <a:pt x="1016984" y="583355"/>
                  <a:pt x="1077167" y="659295"/>
                </a:cubicBezTo>
                <a:cubicBezTo>
                  <a:pt x="1099742" y="685881"/>
                  <a:pt x="1159940" y="735254"/>
                  <a:pt x="1193801" y="761840"/>
                </a:cubicBezTo>
                <a:cubicBezTo>
                  <a:pt x="1137365" y="792223"/>
                  <a:pt x="1073405" y="811213"/>
                  <a:pt x="1005682" y="811213"/>
                </a:cubicBezTo>
                <a:cubicBezTo>
                  <a:pt x="937959" y="811213"/>
                  <a:pt x="873999" y="792223"/>
                  <a:pt x="817563" y="761840"/>
                </a:cubicBezTo>
                <a:cubicBezTo>
                  <a:pt x="847662" y="739052"/>
                  <a:pt x="907860" y="689679"/>
                  <a:pt x="937959" y="651699"/>
                </a:cubicBezTo>
                <a:cubicBezTo>
                  <a:pt x="986858" y="587150"/>
                  <a:pt x="998151" y="511213"/>
                  <a:pt x="998157" y="511175"/>
                </a:cubicBezTo>
                <a:close/>
                <a:moveTo>
                  <a:pt x="393319" y="508000"/>
                </a:moveTo>
                <a:cubicBezTo>
                  <a:pt x="393333" y="508068"/>
                  <a:pt x="408396" y="583992"/>
                  <a:pt x="468567" y="656120"/>
                </a:cubicBezTo>
                <a:cubicBezTo>
                  <a:pt x="491141" y="686504"/>
                  <a:pt x="551339" y="732079"/>
                  <a:pt x="588963" y="762463"/>
                </a:cubicBezTo>
                <a:cubicBezTo>
                  <a:pt x="532528" y="789048"/>
                  <a:pt x="468567" y="808038"/>
                  <a:pt x="400844" y="808038"/>
                </a:cubicBezTo>
                <a:cubicBezTo>
                  <a:pt x="333121" y="808038"/>
                  <a:pt x="269160" y="789048"/>
                  <a:pt x="212725" y="758665"/>
                </a:cubicBezTo>
                <a:cubicBezTo>
                  <a:pt x="242824" y="735877"/>
                  <a:pt x="303022" y="690302"/>
                  <a:pt x="333121" y="648524"/>
                </a:cubicBezTo>
                <a:cubicBezTo>
                  <a:pt x="382018" y="583977"/>
                  <a:pt x="393313" y="508041"/>
                  <a:pt x="393319" y="508000"/>
                </a:cubicBezTo>
                <a:close/>
                <a:moveTo>
                  <a:pt x="1065213" y="3175"/>
                </a:moveTo>
                <a:cubicBezTo>
                  <a:pt x="1260249" y="29757"/>
                  <a:pt x="1406526" y="200639"/>
                  <a:pt x="1406526" y="405697"/>
                </a:cubicBezTo>
                <a:cubicBezTo>
                  <a:pt x="1406526" y="508226"/>
                  <a:pt x="1369019" y="599363"/>
                  <a:pt x="1305257" y="671513"/>
                </a:cubicBezTo>
                <a:cubicBezTo>
                  <a:pt x="1275252" y="660121"/>
                  <a:pt x="1211490" y="622147"/>
                  <a:pt x="1143978" y="519618"/>
                </a:cubicBezTo>
                <a:cubicBezTo>
                  <a:pt x="1072733" y="417116"/>
                  <a:pt x="1065217" y="295637"/>
                  <a:pt x="1065213" y="295573"/>
                </a:cubicBezTo>
                <a:cubicBezTo>
                  <a:pt x="1065213" y="295547"/>
                  <a:pt x="1065213" y="292795"/>
                  <a:pt x="1065213" y="3175"/>
                </a:cubicBezTo>
                <a:close/>
                <a:moveTo>
                  <a:pt x="933450" y="3175"/>
                </a:moveTo>
                <a:cubicBezTo>
                  <a:pt x="933450" y="3175"/>
                  <a:pt x="933450" y="3175"/>
                  <a:pt x="933450" y="299370"/>
                </a:cubicBezTo>
                <a:cubicBezTo>
                  <a:pt x="933450" y="299370"/>
                  <a:pt x="918497" y="432278"/>
                  <a:pt x="847469" y="534808"/>
                </a:cubicBezTo>
                <a:cubicBezTo>
                  <a:pt x="802609" y="603160"/>
                  <a:pt x="735320" y="648729"/>
                  <a:pt x="701675" y="671513"/>
                </a:cubicBezTo>
                <a:cubicBezTo>
                  <a:pt x="765226" y="599363"/>
                  <a:pt x="802609" y="504429"/>
                  <a:pt x="802609" y="401899"/>
                </a:cubicBezTo>
                <a:cubicBezTo>
                  <a:pt x="802609" y="299370"/>
                  <a:pt x="765226" y="208233"/>
                  <a:pt x="705414" y="136083"/>
                </a:cubicBezTo>
                <a:cubicBezTo>
                  <a:pt x="761488" y="67730"/>
                  <a:pt x="843731" y="22162"/>
                  <a:pt x="933450" y="3175"/>
                </a:cubicBezTo>
                <a:close/>
                <a:moveTo>
                  <a:pt x="330200" y="3175"/>
                </a:moveTo>
                <a:cubicBezTo>
                  <a:pt x="330200" y="3192"/>
                  <a:pt x="330200" y="5407"/>
                  <a:pt x="330200" y="298940"/>
                </a:cubicBezTo>
                <a:cubicBezTo>
                  <a:pt x="330189" y="299031"/>
                  <a:pt x="315165" y="427899"/>
                  <a:pt x="243897" y="530243"/>
                </a:cubicBezTo>
                <a:cubicBezTo>
                  <a:pt x="198870" y="598497"/>
                  <a:pt x="131329" y="647791"/>
                  <a:pt x="97559" y="666750"/>
                </a:cubicBezTo>
                <a:cubicBezTo>
                  <a:pt x="37522" y="594705"/>
                  <a:pt x="0" y="503700"/>
                  <a:pt x="0" y="401320"/>
                </a:cubicBezTo>
                <a:cubicBezTo>
                  <a:pt x="0" y="200352"/>
                  <a:pt x="142586" y="37302"/>
                  <a:pt x="330200" y="3175"/>
                </a:cubicBezTo>
                <a:close/>
                <a:moveTo>
                  <a:pt x="460375" y="0"/>
                </a:moveTo>
                <a:cubicBezTo>
                  <a:pt x="558165" y="15175"/>
                  <a:pt x="644672" y="64496"/>
                  <a:pt x="704850" y="136579"/>
                </a:cubicBezTo>
                <a:cubicBezTo>
                  <a:pt x="640911" y="208662"/>
                  <a:pt x="603299" y="299715"/>
                  <a:pt x="603299" y="405943"/>
                </a:cubicBezTo>
                <a:cubicBezTo>
                  <a:pt x="603299" y="504583"/>
                  <a:pt x="640911" y="599430"/>
                  <a:pt x="701089" y="671513"/>
                </a:cubicBezTo>
                <a:cubicBezTo>
                  <a:pt x="667239" y="656338"/>
                  <a:pt x="603299" y="618399"/>
                  <a:pt x="539359" y="519759"/>
                </a:cubicBezTo>
                <a:cubicBezTo>
                  <a:pt x="467917" y="413559"/>
                  <a:pt x="460379" y="292193"/>
                  <a:pt x="460375" y="292127"/>
                </a:cubicBezTo>
                <a:cubicBezTo>
                  <a:pt x="460375" y="292093"/>
                  <a:pt x="460375" y="288969"/>
                  <a:pt x="460375" y="0"/>
                </a:cubicBezTo>
                <a:close/>
              </a:path>
            </a:pathLst>
          </a:custGeom>
          <a:solidFill>
            <a:schemeClr val="bg1"/>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32" name="KSO_Shape"/>
          <p:cNvSpPr/>
          <p:nvPr/>
        </p:nvSpPr>
        <p:spPr bwMode="auto">
          <a:xfrm>
            <a:off x="474507" y="260041"/>
            <a:ext cx="543927" cy="529576"/>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sp>
        <p:nvSpPr>
          <p:cNvPr id="5" name="Freeform 6"/>
          <p:cNvSpPr>
            <a:spLocks noEditPoints="1"/>
          </p:cNvSpPr>
          <p:nvPr/>
        </p:nvSpPr>
        <p:spPr bwMode="auto">
          <a:xfrm>
            <a:off x="3570522" y="3951426"/>
            <a:ext cx="1764702" cy="1953970"/>
          </a:xfrm>
          <a:custGeom>
            <a:gdLst>
              <a:gd fmla="*/ 230 w 829" name="T0"/>
              <a:gd fmla="*/ 918 h 918" name="T1"/>
              <a:gd fmla="*/ 254 w 829" name="T2"/>
              <a:gd fmla="*/ 806 h 918" name="T3"/>
              <a:gd fmla="*/ 34 w 829" name="T4"/>
              <a:gd fmla="*/ 698 h 918" name="T5"/>
              <a:gd fmla="*/ 30 w 829" name="T6"/>
              <a:gd fmla="*/ 402 h 918" name="T7"/>
              <a:gd fmla="*/ 162 w 829" name="T8"/>
              <a:gd fmla="*/ 22 h 918" name="T9"/>
              <a:gd fmla="*/ 446 w 829" name="T10"/>
              <a:gd fmla="*/ 22 h 918" name="T11"/>
              <a:gd fmla="*/ 806 w 829" name="T12"/>
              <a:gd fmla="*/ 122 h 918" name="T13"/>
              <a:gd fmla="*/ 810 w 829" name="T14"/>
              <a:gd fmla="*/ 414 h 918" name="T15"/>
              <a:gd fmla="*/ 810 w 829" name="T16"/>
              <a:gd fmla="*/ 562 h 918" name="T17"/>
              <a:gd fmla="*/ 726 w 829" name="T18"/>
              <a:gd fmla="*/ 794 h 918" name="T19"/>
              <a:gd fmla="*/ 414 w 829" name="T20"/>
              <a:gd fmla="*/ 802 h 918" name="T21"/>
              <a:gd fmla="*/ 230 w 829" name="T22"/>
              <a:gd fmla="*/ 918 h 918" name="T23"/>
              <a:gd fmla="*/ 326 w 829" name="T24"/>
              <a:gd fmla="*/ 134 h 918" name="T25"/>
              <a:gd fmla="*/ 222 w 829" name="T26"/>
              <a:gd fmla="*/ 310 h 918" name="T27"/>
              <a:gd fmla="*/ 290 w 829" name="T28"/>
              <a:gd fmla="*/ 358 h 918" name="T29"/>
              <a:gd fmla="*/ 382 w 829" name="T30"/>
              <a:gd fmla="*/ 266 h 918" name="T31"/>
              <a:gd fmla="*/ 302 w 829" name="T32"/>
              <a:gd fmla="*/ 382 h 918" name="T33"/>
              <a:gd fmla="*/ 346 w 829" name="T34"/>
              <a:gd fmla="*/ 402 h 918" name="T35"/>
              <a:gd fmla="*/ 394 w 829" name="T36"/>
              <a:gd fmla="*/ 354 h 918" name="T37"/>
              <a:gd fmla="*/ 418 w 829" name="T38"/>
              <a:gd fmla="*/ 358 h 918" name="T39"/>
              <a:gd fmla="*/ 414 w 829" name="T40"/>
              <a:gd fmla="*/ 410 h 918" name="T41"/>
              <a:gd fmla="*/ 298 w 829" name="T42"/>
              <a:gd fmla="*/ 410 h 918" name="T43"/>
              <a:gd fmla="*/ 298 w 829" name="T44"/>
              <a:gd fmla="*/ 446 h 918" name="T45"/>
              <a:gd fmla="*/ 418 w 829" name="T46"/>
              <a:gd fmla="*/ 450 h 918" name="T47"/>
              <a:gd fmla="*/ 414 w 829" name="T48"/>
              <a:gd fmla="*/ 550 h 918" name="T49"/>
              <a:gd fmla="*/ 374 w 829" name="T50"/>
              <a:gd fmla="*/ 478 h 918" name="T51"/>
              <a:gd fmla="*/ 294 w 829" name="T52"/>
              <a:gd fmla="*/ 478 h 918" name="T53"/>
              <a:gd fmla="*/ 574 w 829" name="T54"/>
              <a:gd fmla="*/ 570 h 918" name="T55"/>
              <a:gd fmla="*/ 602 w 829" name="T56"/>
              <a:gd fmla="*/ 610 h 918" name="T57"/>
              <a:gd fmla="*/ 646 w 829" name="T58"/>
              <a:gd fmla="*/ 562 h 918" name="T59"/>
              <a:gd fmla="*/ 554 w 829" name="T60"/>
              <a:gd fmla="*/ 486 h 918" name="T61"/>
              <a:gd fmla="*/ 566 w 829" name="T62"/>
              <a:gd fmla="*/ 522 h 918" name="T63"/>
              <a:gd fmla="*/ 514 w 829" name="T64"/>
              <a:gd fmla="*/ 534 h 918" name="T65"/>
              <a:gd fmla="*/ 514 w 829" name="T66"/>
              <a:gd fmla="*/ 446 h 918" name="T67"/>
              <a:gd fmla="*/ 638 w 829" name="T68"/>
              <a:gd fmla="*/ 446 h 918" name="T69"/>
              <a:gd fmla="*/ 638 w 829" name="T70"/>
              <a:gd fmla="*/ 410 h 918" name="T71"/>
              <a:gd fmla="*/ 514 w 829" name="T72"/>
              <a:gd fmla="*/ 410 h 918" name="T73"/>
              <a:gd fmla="*/ 518 w 829" name="T74"/>
              <a:gd fmla="*/ 358 h 918" name="T75"/>
              <a:gd fmla="*/ 634 w 829" name="T76"/>
              <a:gd fmla="*/ 358 h 918" name="T77"/>
              <a:gd fmla="*/ 634 w 829" name="T78"/>
              <a:gd fmla="*/ 314 h 918" name="T79"/>
              <a:gd fmla="*/ 434 w 829" name="T80"/>
              <a:gd fmla="*/ 314 h 918" name="T81"/>
              <a:gd fmla="*/ 462 w 829" name="T82"/>
              <a:gd fmla="*/ 278 h 918" name="T83"/>
              <a:gd fmla="*/ 430 w 829" name="T84"/>
              <a:gd fmla="*/ 246 h 918" name="T85"/>
              <a:gd fmla="*/ 674 w 829" name="T86"/>
              <a:gd fmla="*/ 334 h 918" name="T87"/>
              <a:gd fmla="*/ 670 w 829" name="T88"/>
              <a:gd fmla="*/ 554 h 918" name="T89"/>
              <a:gd fmla="*/ 514 w 829" name="T90"/>
              <a:gd fmla="*/ 626 h 918" name="T91"/>
              <a:gd fmla="*/ 518 w 829" name="T92"/>
              <a:gd fmla="*/ 666 h 918" name="T93"/>
              <a:gd fmla="*/ 734 w 829" name="T94"/>
              <a:gd fmla="*/ 630 h 918" name="T95"/>
              <a:gd fmla="*/ 762 w 829" name="T96"/>
              <a:gd fmla="*/ 282 h 918" name="T97"/>
              <a:gd fmla="*/ 398 w 829" name="T98"/>
              <a:gd fmla="*/ 210 h 918" name="T99"/>
              <a:gd fmla="*/ 414 w 829" name="T100"/>
              <a:gd fmla="*/ 162 h 918" name="T101"/>
              <a:gd fmla="*/ 326 w 829" name="T102"/>
              <a:gd fmla="*/ 134 h 918" name="T103"/>
              <a:gd fmla="*/ 134 w 829" name="T104"/>
              <a:gd fmla="*/ 198 h 918" name="T105"/>
              <a:gd fmla="*/ 218 w 829" name="T106"/>
              <a:gd fmla="*/ 270 h 918" name="T107"/>
              <a:gd fmla="*/ 178 w 829" name="T108"/>
              <a:gd fmla="*/ 150 h 918" name="T109"/>
              <a:gd fmla="*/ 134 w 829" name="T110"/>
              <a:gd fmla="*/ 198 h 918" name="T111"/>
              <a:gd fmla="*/ 262 w 829" name="T112"/>
              <a:gd fmla="*/ 422 h 918" name="T113"/>
              <a:gd fmla="*/ 146 w 829" name="T114"/>
              <a:gd fmla="*/ 290 h 918" name="T115"/>
              <a:gd fmla="*/ 106 w 829" name="T116"/>
              <a:gd fmla="*/ 346 h 918" name="T117"/>
              <a:gd fmla="*/ 206 w 829" name="T118"/>
              <a:gd fmla="*/ 466 h 918" name="T119"/>
              <a:gd fmla="*/ 78 w 829" name="T120"/>
              <a:gd fmla="*/ 598 h 918" name="T121"/>
              <a:gd fmla="*/ 178 w 829" name="T122"/>
              <a:gd fmla="*/ 670 h 918" name="T123"/>
              <a:gd fmla="*/ 262 w 829" name="T124"/>
              <a:gd fmla="*/ 422 h 91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18" w="829">
                <a:moveTo>
                  <a:pt x="230" y="918"/>
                </a:moveTo>
                <a:cubicBezTo>
                  <a:pt x="234" y="877"/>
                  <a:pt x="250" y="847"/>
                  <a:pt x="254" y="806"/>
                </a:cubicBezTo>
                <a:cubicBezTo>
                  <a:pt x="142" y="808"/>
                  <a:pt x="58" y="791"/>
                  <a:pt x="34" y="698"/>
                </a:cubicBezTo>
                <a:cubicBezTo>
                  <a:pt x="15" y="622"/>
                  <a:pt x="30" y="507"/>
                  <a:pt x="30" y="402"/>
                </a:cubicBezTo>
                <a:cubicBezTo>
                  <a:pt x="30" y="209"/>
                  <a:pt x="0" y="41"/>
                  <a:pt x="162" y="22"/>
                </a:cubicBezTo>
                <a:cubicBezTo>
                  <a:pt x="252" y="11"/>
                  <a:pt x="359" y="22"/>
                  <a:pt x="446" y="22"/>
                </a:cubicBezTo>
                <a:cubicBezTo>
                  <a:pt x="606" y="22"/>
                  <a:pt x="772" y="0"/>
                  <a:pt x="806" y="122"/>
                </a:cubicBezTo>
                <a:cubicBezTo>
                  <a:pt x="829" y="204"/>
                  <a:pt x="810" y="316"/>
                  <a:pt x="810" y="414"/>
                </a:cubicBezTo>
                <a:cubicBezTo>
                  <a:pt x="810" y="463"/>
                  <a:pt x="810" y="513"/>
                  <a:pt x="810" y="562"/>
                </a:cubicBezTo>
                <a:cubicBezTo>
                  <a:pt x="810" y="673"/>
                  <a:pt x="811" y="761"/>
                  <a:pt x="726" y="794"/>
                </a:cubicBezTo>
                <a:cubicBezTo>
                  <a:pt x="635" y="830"/>
                  <a:pt x="519" y="780"/>
                  <a:pt x="414" y="802"/>
                </a:cubicBezTo>
                <a:cubicBezTo>
                  <a:pt x="343" y="817"/>
                  <a:pt x="295" y="902"/>
                  <a:pt x="230" y="918"/>
                </a:cubicBezTo>
                <a:close/>
                <a:moveTo>
                  <a:pt x="326" y="134"/>
                </a:moveTo>
                <a:cubicBezTo>
                  <a:pt x="293" y="195"/>
                  <a:pt x="255" y="250"/>
                  <a:pt x="222" y="310"/>
                </a:cubicBezTo>
                <a:cubicBezTo>
                  <a:pt x="246" y="324"/>
                  <a:pt x="261" y="348"/>
                  <a:pt x="290" y="358"/>
                </a:cubicBezTo>
                <a:cubicBezTo>
                  <a:pt x="305" y="312"/>
                  <a:pt x="340" y="285"/>
                  <a:pt x="382" y="266"/>
                </a:cubicBezTo>
                <a:cubicBezTo>
                  <a:pt x="356" y="305"/>
                  <a:pt x="324" y="339"/>
                  <a:pt x="302" y="382"/>
                </a:cubicBezTo>
                <a:cubicBezTo>
                  <a:pt x="317" y="388"/>
                  <a:pt x="329" y="398"/>
                  <a:pt x="346" y="402"/>
                </a:cubicBezTo>
                <a:cubicBezTo>
                  <a:pt x="367" y="391"/>
                  <a:pt x="374" y="366"/>
                  <a:pt x="394" y="354"/>
                </a:cubicBezTo>
                <a:cubicBezTo>
                  <a:pt x="401" y="365"/>
                  <a:pt x="404" y="358"/>
                  <a:pt x="418" y="358"/>
                </a:cubicBezTo>
                <a:cubicBezTo>
                  <a:pt x="415" y="374"/>
                  <a:pt x="423" y="401"/>
                  <a:pt x="414" y="410"/>
                </a:cubicBezTo>
                <a:cubicBezTo>
                  <a:pt x="375" y="410"/>
                  <a:pt x="337" y="410"/>
                  <a:pt x="298" y="410"/>
                </a:cubicBezTo>
                <a:cubicBezTo>
                  <a:pt x="294" y="426"/>
                  <a:pt x="298" y="426"/>
                  <a:pt x="298" y="446"/>
                </a:cubicBezTo>
                <a:cubicBezTo>
                  <a:pt x="323" y="449"/>
                  <a:pt x="399" y="442"/>
                  <a:pt x="418" y="450"/>
                </a:cubicBezTo>
                <a:cubicBezTo>
                  <a:pt x="415" y="482"/>
                  <a:pt x="423" y="525"/>
                  <a:pt x="414" y="550"/>
                </a:cubicBezTo>
                <a:cubicBezTo>
                  <a:pt x="379" y="548"/>
                  <a:pt x="375" y="514"/>
                  <a:pt x="374" y="478"/>
                </a:cubicBezTo>
                <a:cubicBezTo>
                  <a:pt x="347" y="478"/>
                  <a:pt x="321" y="478"/>
                  <a:pt x="294" y="478"/>
                </a:cubicBezTo>
                <a:cubicBezTo>
                  <a:pt x="231" y="673"/>
                  <a:pt x="483" y="614"/>
                  <a:pt x="574" y="570"/>
                </a:cubicBezTo>
                <a:cubicBezTo>
                  <a:pt x="586" y="581"/>
                  <a:pt x="589" y="601"/>
                  <a:pt x="602" y="610"/>
                </a:cubicBezTo>
                <a:cubicBezTo>
                  <a:pt x="611" y="588"/>
                  <a:pt x="639" y="590"/>
                  <a:pt x="646" y="562"/>
                </a:cubicBezTo>
                <a:cubicBezTo>
                  <a:pt x="660" y="503"/>
                  <a:pt x="594" y="441"/>
                  <a:pt x="554" y="486"/>
                </a:cubicBezTo>
                <a:cubicBezTo>
                  <a:pt x="551" y="502"/>
                  <a:pt x="575" y="513"/>
                  <a:pt x="566" y="522"/>
                </a:cubicBezTo>
                <a:cubicBezTo>
                  <a:pt x="550" y="527"/>
                  <a:pt x="532" y="531"/>
                  <a:pt x="514" y="534"/>
                </a:cubicBezTo>
                <a:cubicBezTo>
                  <a:pt x="514" y="505"/>
                  <a:pt x="514" y="475"/>
                  <a:pt x="514" y="446"/>
                </a:cubicBezTo>
                <a:cubicBezTo>
                  <a:pt x="555" y="446"/>
                  <a:pt x="597" y="446"/>
                  <a:pt x="638" y="446"/>
                </a:cubicBezTo>
                <a:cubicBezTo>
                  <a:pt x="638" y="434"/>
                  <a:pt x="638" y="422"/>
                  <a:pt x="638" y="410"/>
                </a:cubicBezTo>
                <a:cubicBezTo>
                  <a:pt x="597" y="410"/>
                  <a:pt x="555" y="410"/>
                  <a:pt x="514" y="410"/>
                </a:cubicBezTo>
                <a:cubicBezTo>
                  <a:pt x="517" y="394"/>
                  <a:pt x="509" y="367"/>
                  <a:pt x="518" y="358"/>
                </a:cubicBezTo>
                <a:cubicBezTo>
                  <a:pt x="557" y="358"/>
                  <a:pt x="595" y="358"/>
                  <a:pt x="634" y="358"/>
                </a:cubicBezTo>
                <a:cubicBezTo>
                  <a:pt x="640" y="350"/>
                  <a:pt x="640" y="322"/>
                  <a:pt x="634" y="314"/>
                </a:cubicBezTo>
                <a:cubicBezTo>
                  <a:pt x="567" y="314"/>
                  <a:pt x="501" y="314"/>
                  <a:pt x="434" y="314"/>
                </a:cubicBezTo>
                <a:cubicBezTo>
                  <a:pt x="440" y="299"/>
                  <a:pt x="459" y="296"/>
                  <a:pt x="462" y="278"/>
                </a:cubicBezTo>
                <a:cubicBezTo>
                  <a:pt x="451" y="270"/>
                  <a:pt x="426" y="256"/>
                  <a:pt x="430" y="246"/>
                </a:cubicBezTo>
                <a:cubicBezTo>
                  <a:pt x="556" y="224"/>
                  <a:pt x="664" y="207"/>
                  <a:pt x="674" y="334"/>
                </a:cubicBezTo>
                <a:cubicBezTo>
                  <a:pt x="680" y="406"/>
                  <a:pt x="678" y="502"/>
                  <a:pt x="670" y="554"/>
                </a:cubicBezTo>
                <a:cubicBezTo>
                  <a:pt x="658" y="631"/>
                  <a:pt x="586" y="628"/>
                  <a:pt x="514" y="626"/>
                </a:cubicBezTo>
                <a:cubicBezTo>
                  <a:pt x="512" y="643"/>
                  <a:pt x="517" y="652"/>
                  <a:pt x="518" y="666"/>
                </a:cubicBezTo>
                <a:cubicBezTo>
                  <a:pt x="613" y="657"/>
                  <a:pt x="692" y="689"/>
                  <a:pt x="734" y="630"/>
                </a:cubicBezTo>
                <a:cubicBezTo>
                  <a:pt x="773" y="576"/>
                  <a:pt x="776" y="370"/>
                  <a:pt x="762" y="282"/>
                </a:cubicBezTo>
                <a:cubicBezTo>
                  <a:pt x="737" y="128"/>
                  <a:pt x="501" y="167"/>
                  <a:pt x="398" y="210"/>
                </a:cubicBezTo>
                <a:cubicBezTo>
                  <a:pt x="405" y="196"/>
                  <a:pt x="412" y="181"/>
                  <a:pt x="414" y="162"/>
                </a:cubicBezTo>
                <a:cubicBezTo>
                  <a:pt x="381" y="157"/>
                  <a:pt x="356" y="143"/>
                  <a:pt x="326" y="134"/>
                </a:cubicBezTo>
                <a:close/>
                <a:moveTo>
                  <a:pt x="134" y="198"/>
                </a:moveTo>
                <a:cubicBezTo>
                  <a:pt x="124" y="278"/>
                  <a:pt x="191" y="278"/>
                  <a:pt x="218" y="270"/>
                </a:cubicBezTo>
                <a:cubicBezTo>
                  <a:pt x="282" y="250"/>
                  <a:pt x="274" y="125"/>
                  <a:pt x="178" y="150"/>
                </a:cubicBezTo>
                <a:cubicBezTo>
                  <a:pt x="150" y="157"/>
                  <a:pt x="136" y="182"/>
                  <a:pt x="134" y="198"/>
                </a:cubicBezTo>
                <a:close/>
                <a:moveTo>
                  <a:pt x="262" y="422"/>
                </a:moveTo>
                <a:cubicBezTo>
                  <a:pt x="256" y="365"/>
                  <a:pt x="194" y="315"/>
                  <a:pt x="146" y="290"/>
                </a:cubicBezTo>
                <a:cubicBezTo>
                  <a:pt x="134" y="310"/>
                  <a:pt x="111" y="319"/>
                  <a:pt x="106" y="346"/>
                </a:cubicBezTo>
                <a:cubicBezTo>
                  <a:pt x="152" y="375"/>
                  <a:pt x="215" y="403"/>
                  <a:pt x="206" y="466"/>
                </a:cubicBezTo>
                <a:cubicBezTo>
                  <a:pt x="196" y="530"/>
                  <a:pt x="105" y="547"/>
                  <a:pt x="78" y="598"/>
                </a:cubicBezTo>
                <a:cubicBezTo>
                  <a:pt x="115" y="618"/>
                  <a:pt x="138" y="653"/>
                  <a:pt x="178" y="670"/>
                </a:cubicBezTo>
                <a:cubicBezTo>
                  <a:pt x="194" y="585"/>
                  <a:pt x="272" y="505"/>
                  <a:pt x="262" y="422"/>
                </a:cubicBezTo>
                <a:close/>
              </a:path>
            </a:pathLst>
          </a:custGeom>
          <a:solidFill>
            <a:srgbClr val="FFB6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49" name="组合 48"/>
          <p:cNvGrpSpPr/>
          <p:nvPr/>
        </p:nvGrpSpPr>
        <p:grpSpPr>
          <a:xfrm>
            <a:off x="13777415" y="6703588"/>
            <a:ext cx="969005" cy="967033"/>
            <a:chOff x="14797489" y="4637037"/>
            <a:chExt cx="2418853" cy="2419482"/>
          </a:xfrm>
        </p:grpSpPr>
        <p:sp>
          <p:nvSpPr>
            <p:cNvPr id="50" name="Oval 22"/>
            <p:cNvSpPr/>
            <p:nvPr/>
          </p:nvSpPr>
          <p:spPr bwMode="auto">
            <a:xfrm>
              <a:off x="14797489" y="4637037"/>
              <a:ext cx="2418853" cy="2419482"/>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bIns="121892" lIns="243785" rIns="243785" tIns="121892"/>
            <a:lstStyle/>
            <a:p>
              <a:pPr algn="ctr">
                <a:defRPr/>
              </a:pPr>
              <a:endParaRPr b="1" lang="en-US" sz="2100"/>
            </a:p>
          </p:txBody>
        </p:sp>
        <p:sp>
          <p:nvSpPr>
            <p:cNvPr id="51" name="Freeform 328"/>
            <p:cNvSpPr>
              <a:spLocks noChangeArrowheads="1"/>
            </p:cNvSpPr>
            <p:nvPr/>
          </p:nvSpPr>
          <p:spPr bwMode="auto">
            <a:xfrm>
              <a:off x="15308332" y="5474095"/>
              <a:ext cx="1379652" cy="769695"/>
            </a:xfrm>
            <a:custGeom>
              <a:gdLst>
                <a:gd fmla="*/ 585 w 1564" name="T0"/>
                <a:gd fmla="*/ 610 h 871" name="T1"/>
                <a:gd fmla="*/ 451 w 1564" name="T2"/>
                <a:gd fmla="*/ 744 h 871" name="T3"/>
                <a:gd fmla="*/ 585 w 1564" name="T4"/>
                <a:gd fmla="*/ 870 h 871" name="T5"/>
                <a:gd fmla="*/ 710 w 1564" name="T6"/>
                <a:gd fmla="*/ 744 h 871" name="T7"/>
                <a:gd fmla="*/ 585 w 1564" name="T8"/>
                <a:gd fmla="*/ 610 h 871" name="T9"/>
                <a:gd fmla="*/ 585 w 1564" name="T10"/>
                <a:gd fmla="*/ 811 h 871" name="T11"/>
                <a:gd fmla="*/ 518 w 1564" name="T12"/>
                <a:gd fmla="*/ 744 h 871" name="T13"/>
                <a:gd fmla="*/ 585 w 1564" name="T14"/>
                <a:gd fmla="*/ 677 h 871" name="T15"/>
                <a:gd fmla="*/ 643 w 1564" name="T16"/>
                <a:gd fmla="*/ 744 h 871" name="T17"/>
                <a:gd fmla="*/ 585 w 1564" name="T18"/>
                <a:gd fmla="*/ 811 h 871" name="T19"/>
                <a:gd fmla="*/ 1563 w 1564" name="T20"/>
                <a:gd fmla="*/ 519 h 871" name="T21"/>
                <a:gd fmla="*/ 1563 w 1564" name="T22"/>
                <a:gd fmla="*/ 652 h 871" name="T23"/>
                <a:gd fmla="*/ 1505 w 1564" name="T24"/>
                <a:gd fmla="*/ 719 h 871" name="T25"/>
                <a:gd fmla="*/ 1429 w 1564" name="T26"/>
                <a:gd fmla="*/ 719 h 871" name="T27"/>
                <a:gd fmla="*/ 1262 w 1564" name="T28"/>
                <a:gd fmla="*/ 569 h 871" name="T29"/>
                <a:gd fmla="*/ 1095 w 1564" name="T30"/>
                <a:gd fmla="*/ 719 h 871" name="T31"/>
                <a:gd fmla="*/ 752 w 1564" name="T32"/>
                <a:gd fmla="*/ 719 h 871" name="T33"/>
                <a:gd fmla="*/ 585 w 1564" name="T34"/>
                <a:gd fmla="*/ 569 h 871" name="T35"/>
                <a:gd fmla="*/ 409 w 1564" name="T36"/>
                <a:gd fmla="*/ 719 h 871" name="T37"/>
                <a:gd fmla="*/ 326 w 1564" name="T38"/>
                <a:gd fmla="*/ 719 h 871" name="T39"/>
                <a:gd fmla="*/ 267 w 1564" name="T40"/>
                <a:gd fmla="*/ 652 h 871" name="T41"/>
                <a:gd fmla="*/ 267 w 1564" name="T42"/>
                <a:gd fmla="*/ 519 h 871" name="T43"/>
                <a:gd fmla="*/ 1563 w 1564" name="T44"/>
                <a:gd fmla="*/ 519 h 871" name="T45"/>
                <a:gd fmla="*/ 1262 w 1564" name="T46"/>
                <a:gd fmla="*/ 610 h 871" name="T47"/>
                <a:gd fmla="*/ 1128 w 1564" name="T48"/>
                <a:gd fmla="*/ 744 h 871" name="T49"/>
                <a:gd fmla="*/ 1262 w 1564" name="T50"/>
                <a:gd fmla="*/ 870 h 871" name="T51"/>
                <a:gd fmla="*/ 1396 w 1564" name="T52"/>
                <a:gd fmla="*/ 744 h 871" name="T53"/>
                <a:gd fmla="*/ 1262 w 1564" name="T54"/>
                <a:gd fmla="*/ 610 h 871" name="T55"/>
                <a:gd fmla="*/ 1262 w 1564" name="T56"/>
                <a:gd fmla="*/ 811 h 871" name="T57"/>
                <a:gd fmla="*/ 1195 w 1564" name="T58"/>
                <a:gd fmla="*/ 744 h 871" name="T59"/>
                <a:gd fmla="*/ 1262 w 1564" name="T60"/>
                <a:gd fmla="*/ 677 h 871" name="T61"/>
                <a:gd fmla="*/ 1329 w 1564" name="T62"/>
                <a:gd fmla="*/ 744 h 871" name="T63"/>
                <a:gd fmla="*/ 1262 w 1564" name="T64"/>
                <a:gd fmla="*/ 811 h 871" name="T65"/>
                <a:gd fmla="*/ 1538 w 1564" name="T66"/>
                <a:gd fmla="*/ 376 h 871" name="T67"/>
                <a:gd fmla="*/ 1295 w 1564" name="T68"/>
                <a:gd fmla="*/ 134 h 871" name="T69"/>
                <a:gd fmla="*/ 1229 w 1564" name="T70"/>
                <a:gd fmla="*/ 109 h 871" name="T71"/>
                <a:gd fmla="*/ 1112 w 1564" name="T72"/>
                <a:gd fmla="*/ 109 h 871" name="T73"/>
                <a:gd fmla="*/ 1112 w 1564" name="T74"/>
                <a:gd fmla="*/ 59 h 871" name="T75"/>
                <a:gd fmla="*/ 1045 w 1564" name="T76"/>
                <a:gd fmla="*/ 0 h 871" name="T77"/>
                <a:gd fmla="*/ 326 w 1564" name="T78"/>
                <a:gd fmla="*/ 0 h 871" name="T79"/>
                <a:gd fmla="*/ 267 w 1564" name="T80"/>
                <a:gd fmla="*/ 59 h 871" name="T81"/>
                <a:gd fmla="*/ 267 w 1564" name="T82"/>
                <a:gd fmla="*/ 75 h 871" name="T83"/>
                <a:gd fmla="*/ 8 w 1564" name="T84"/>
                <a:gd fmla="*/ 101 h 871" name="T85"/>
                <a:gd fmla="*/ 459 w 1564" name="T86"/>
                <a:gd fmla="*/ 159 h 871" name="T87"/>
                <a:gd fmla="*/ 0 w 1564" name="T88"/>
                <a:gd fmla="*/ 209 h 871" name="T89"/>
                <a:gd fmla="*/ 459 w 1564" name="T90"/>
                <a:gd fmla="*/ 268 h 871" name="T91"/>
                <a:gd fmla="*/ 0 w 1564" name="T92"/>
                <a:gd fmla="*/ 309 h 871" name="T93"/>
                <a:gd fmla="*/ 267 w 1564" name="T94"/>
                <a:gd fmla="*/ 360 h 871" name="T95"/>
                <a:gd fmla="*/ 267 w 1564" name="T96"/>
                <a:gd fmla="*/ 485 h 871" name="T97"/>
                <a:gd fmla="*/ 1563 w 1564" name="T98"/>
                <a:gd fmla="*/ 485 h 871" name="T99"/>
                <a:gd fmla="*/ 1563 w 1564" name="T100"/>
                <a:gd fmla="*/ 435 h 871" name="T101"/>
                <a:gd fmla="*/ 1538 w 1564" name="T102"/>
                <a:gd fmla="*/ 376 h 871" name="T103"/>
                <a:gd fmla="*/ 1429 w 1564" name="T104"/>
                <a:gd fmla="*/ 385 h 871" name="T105"/>
                <a:gd fmla="*/ 1195 w 1564" name="T106"/>
                <a:gd fmla="*/ 385 h 871" name="T107"/>
                <a:gd fmla="*/ 1178 w 1564" name="T108"/>
                <a:gd fmla="*/ 376 h 871" name="T109"/>
                <a:gd fmla="*/ 1178 w 1564" name="T110"/>
                <a:gd fmla="*/ 193 h 871" name="T111"/>
                <a:gd fmla="*/ 1195 w 1564" name="T112"/>
                <a:gd fmla="*/ 184 h 871" name="T113"/>
                <a:gd fmla="*/ 1237 w 1564" name="T114"/>
                <a:gd fmla="*/ 184 h 871" name="T115"/>
                <a:gd fmla="*/ 1245 w 1564" name="T116"/>
                <a:gd fmla="*/ 184 h 871" name="T117"/>
                <a:gd fmla="*/ 1438 w 1564" name="T118"/>
                <a:gd fmla="*/ 368 h 871" name="T119"/>
                <a:gd fmla="*/ 1429 w 1564" name="T120"/>
                <a:gd fmla="*/ 385 h 871" name="T121"/>
                <a:gd fmla="*/ 1429 w 1564" name="T122"/>
                <a:gd fmla="*/ 385 h 871" name="T123"/>
                <a:gd fmla="*/ 1429 w 1564" name="T124"/>
                <a:gd fmla="*/ 385 h 8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71" w="1564">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a:extLst/>
          </p:spPr>
          <p:txBody>
            <a:bodyPr anchor="ctr" bIns="121892" lIns="243785" rIns="243785" tIns="121892" wrap="none"/>
            <a:lstStyle/>
            <a:p>
              <a:pPr>
                <a:defRPr/>
              </a:pPr>
              <a:endParaRPr lang="en-US">
                <a:ea charset="0" typeface="SimSun"/>
              </a:endParaRPr>
            </a:p>
          </p:txBody>
        </p:sp>
      </p:grpSp>
      <p:grpSp>
        <p:nvGrpSpPr>
          <p:cNvPr id="52" name="组合 51"/>
          <p:cNvGrpSpPr/>
          <p:nvPr/>
        </p:nvGrpSpPr>
        <p:grpSpPr>
          <a:xfrm>
            <a:off x="1066597" y="2887374"/>
            <a:ext cx="1366967" cy="1360426"/>
            <a:chOff x="3662635" y="3361320"/>
            <a:chExt cx="1382747" cy="1379295"/>
          </a:xfrm>
        </p:grpSpPr>
        <p:sp>
          <p:nvSpPr>
            <p:cNvPr id="53" name="Oval 17"/>
            <p:cNvSpPr/>
            <p:nvPr/>
          </p:nvSpPr>
          <p:spPr bwMode="auto">
            <a:xfrm>
              <a:off x="3662635" y="3361320"/>
              <a:ext cx="1382747" cy="1379295"/>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bIns="121892" lIns="243785" rIns="243785" tIns="121892"/>
            <a:lstStyle/>
            <a:p>
              <a:pPr algn="ctr">
                <a:defRPr/>
              </a:pPr>
              <a:endParaRPr b="1" lang="en-US" sz="2100"/>
            </a:p>
          </p:txBody>
        </p:sp>
        <p:grpSp>
          <p:nvGrpSpPr>
            <p:cNvPr id="54" name="Group 4688"/>
            <p:cNvGrpSpPr/>
            <p:nvPr/>
          </p:nvGrpSpPr>
          <p:grpSpPr>
            <a:xfrm>
              <a:off x="4019356" y="3640725"/>
              <a:ext cx="735824" cy="699367"/>
              <a:chOff x="1835150" y="2800349"/>
              <a:chExt cx="382588" cy="363538"/>
            </a:xfrm>
            <a:solidFill>
              <a:schemeClr val="bg1"/>
            </a:solidFill>
          </p:grpSpPr>
          <p:sp>
            <p:nvSpPr>
              <p:cNvPr id="55" name="Freeform 291"/>
              <p:cNvSpPr>
                <a:spLocks noChangeArrowheads="1"/>
              </p:cNvSpPr>
              <p:nvPr/>
            </p:nvSpPr>
            <p:spPr bwMode="auto">
              <a:xfrm>
                <a:off x="1868488" y="3140074"/>
                <a:ext cx="271462" cy="23813"/>
              </a:xfrm>
              <a:custGeom>
                <a:gdLst>
                  <a:gd fmla="*/ 41 w 753" name="T0"/>
                  <a:gd fmla="*/ 42 h 68" name="T1"/>
                  <a:gd fmla="*/ 192 w 753" name="T2"/>
                  <a:gd fmla="*/ 42 h 68" name="T3"/>
                  <a:gd fmla="*/ 217 w 753" name="T4"/>
                  <a:gd fmla="*/ 67 h 68" name="T5"/>
                  <a:gd fmla="*/ 543 w 753" name="T6"/>
                  <a:gd fmla="*/ 67 h 68" name="T7"/>
                  <a:gd fmla="*/ 568 w 753" name="T8"/>
                  <a:gd fmla="*/ 42 h 68" name="T9"/>
                  <a:gd fmla="*/ 710 w 753" name="T10"/>
                  <a:gd fmla="*/ 42 h 68" name="T11"/>
                  <a:gd fmla="*/ 752 w 753" name="T12"/>
                  <a:gd fmla="*/ 0 h 68" name="T13"/>
                  <a:gd fmla="*/ 0 w 753" name="T14"/>
                  <a:gd fmla="*/ 0 h 68" name="T15"/>
                  <a:gd fmla="*/ 41 w 753" name="T16"/>
                  <a:gd fmla="*/ 42 h 68" name="T17"/>
                  <a:gd fmla="*/ 41 w 753" name="T18"/>
                  <a:gd fmla="*/ 42 h 68" name="T19"/>
                  <a:gd fmla="*/ 41 w 753" name="T20"/>
                  <a:gd fmla="*/ 42 h 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 w="753">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ea charset="0" typeface="SimSun"/>
                </a:endParaRPr>
              </a:p>
            </p:txBody>
          </p:sp>
          <p:sp>
            <p:nvSpPr>
              <p:cNvPr id="56" name="Freeform 292"/>
              <p:cNvSpPr>
                <a:spLocks noChangeArrowheads="1"/>
              </p:cNvSpPr>
              <p:nvPr/>
            </p:nvSpPr>
            <p:spPr bwMode="auto">
              <a:xfrm>
                <a:off x="1835150" y="2955924"/>
                <a:ext cx="382588" cy="174625"/>
              </a:xfrm>
              <a:custGeom>
                <a:gdLst>
                  <a:gd fmla="*/ 1020 w 1062" name="T0"/>
                  <a:gd fmla="*/ 100 h 486" name="T1"/>
                  <a:gd fmla="*/ 894 w 1062" name="T2"/>
                  <a:gd fmla="*/ 75 h 486" name="T3"/>
                  <a:gd fmla="*/ 894 w 1062" name="T4"/>
                  <a:gd fmla="*/ 0 h 486" name="T5"/>
                  <a:gd fmla="*/ 0 w 1062" name="T6"/>
                  <a:gd fmla="*/ 0 h 486" name="T7"/>
                  <a:gd fmla="*/ 267 w 1062" name="T8"/>
                  <a:gd fmla="*/ 485 h 486" name="T9"/>
                  <a:gd fmla="*/ 627 w 1062" name="T10"/>
                  <a:gd fmla="*/ 485 h 486" name="T11"/>
                  <a:gd fmla="*/ 819 w 1062" name="T12"/>
                  <a:gd fmla="*/ 351 h 486" name="T13"/>
                  <a:gd fmla="*/ 1061 w 1062" name="T14"/>
                  <a:gd fmla="*/ 192 h 486" name="T15"/>
                  <a:gd fmla="*/ 1020 w 1062" name="T16"/>
                  <a:gd fmla="*/ 100 h 486" name="T17"/>
                  <a:gd fmla="*/ 861 w 1062" name="T18"/>
                  <a:gd fmla="*/ 284 h 486" name="T19"/>
                  <a:gd fmla="*/ 894 w 1062" name="T20"/>
                  <a:gd fmla="*/ 142 h 486" name="T21"/>
                  <a:gd fmla="*/ 978 w 1062" name="T22"/>
                  <a:gd fmla="*/ 151 h 486" name="T23"/>
                  <a:gd fmla="*/ 995 w 1062" name="T24"/>
                  <a:gd fmla="*/ 192 h 486" name="T25"/>
                  <a:gd fmla="*/ 861 w 1062" name="T26"/>
                  <a:gd fmla="*/ 284 h 486" name="T27"/>
                  <a:gd fmla="*/ 861 w 1062" name="T28"/>
                  <a:gd fmla="*/ 284 h 486" name="T29"/>
                  <a:gd fmla="*/ 861 w 1062" name="T30"/>
                  <a:gd fmla="*/ 284 h 48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86" w="1062">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ea charset="0" typeface="SimSun"/>
                </a:endParaRPr>
              </a:p>
            </p:txBody>
          </p:sp>
          <p:sp>
            <p:nvSpPr>
              <p:cNvPr id="57" name="Freeform 293"/>
              <p:cNvSpPr>
                <a:spLocks noChangeArrowheads="1"/>
              </p:cNvSpPr>
              <p:nvPr/>
            </p:nvSpPr>
            <p:spPr bwMode="auto">
              <a:xfrm>
                <a:off x="1916113" y="2800349"/>
                <a:ext cx="112712" cy="144463"/>
              </a:xfrm>
              <a:custGeom>
                <a:gdLst>
                  <a:gd fmla="*/ 142 w 311" name="T0"/>
                  <a:gd fmla="*/ 401 h 402" name="T1"/>
                  <a:gd fmla="*/ 234 w 311" name="T2"/>
                  <a:gd fmla="*/ 243 h 402" name="T3"/>
                  <a:gd fmla="*/ 268 w 311" name="T4"/>
                  <a:gd fmla="*/ 0 h 402" name="T5"/>
                  <a:gd fmla="*/ 159 w 311" name="T6"/>
                  <a:gd fmla="*/ 276 h 402" name="T7"/>
                  <a:gd fmla="*/ 142 w 311" name="T8"/>
                  <a:gd fmla="*/ 401 h 402" name="T9"/>
                  <a:gd fmla="*/ 142 w 311" name="T10"/>
                  <a:gd fmla="*/ 401 h 402" name="T11"/>
                  <a:gd fmla="*/ 142 w 311" name="T12"/>
                  <a:gd fmla="*/ 401 h 402" name="T13"/>
                </a:gdLst>
                <a:cxnLst>
                  <a:cxn ang="0">
                    <a:pos x="T0" y="T1"/>
                  </a:cxn>
                  <a:cxn ang="0">
                    <a:pos x="T2" y="T3"/>
                  </a:cxn>
                  <a:cxn ang="0">
                    <a:pos x="T4" y="T5"/>
                  </a:cxn>
                  <a:cxn ang="0">
                    <a:pos x="T6" y="T7"/>
                  </a:cxn>
                  <a:cxn ang="0">
                    <a:pos x="T8" y="T9"/>
                  </a:cxn>
                  <a:cxn ang="0">
                    <a:pos x="T10" y="T11"/>
                  </a:cxn>
                  <a:cxn ang="0">
                    <a:pos x="T12" y="T13"/>
                  </a:cxn>
                </a:cxnLst>
                <a:rect b="b" l="0" r="r" t="0"/>
                <a:pathLst>
                  <a:path h="402" w="311">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ea charset="0" typeface="SimSun"/>
                </a:endParaRPr>
              </a:p>
            </p:txBody>
          </p:sp>
          <p:sp>
            <p:nvSpPr>
              <p:cNvPr id="58" name="Freeform 294"/>
              <p:cNvSpPr>
                <a:spLocks noChangeArrowheads="1"/>
              </p:cNvSpPr>
              <p:nvPr/>
            </p:nvSpPr>
            <p:spPr bwMode="auto">
              <a:xfrm>
                <a:off x="2003425" y="2867024"/>
                <a:ext cx="53975" cy="73025"/>
              </a:xfrm>
              <a:custGeom>
                <a:gdLst>
                  <a:gd fmla="*/ 17 w 151" name="T0"/>
                  <a:gd fmla="*/ 201 h 202" name="T1"/>
                  <a:gd fmla="*/ 75 w 151" name="T2"/>
                  <a:gd fmla="*/ 67 h 202" name="T3"/>
                  <a:gd fmla="*/ 84 w 151" name="T4"/>
                  <a:gd fmla="*/ 0 h 202" name="T5"/>
                  <a:gd fmla="*/ 33 w 151" name="T6"/>
                  <a:gd fmla="*/ 75 h 202" name="T7"/>
                  <a:gd fmla="*/ 17 w 151" name="T8"/>
                  <a:gd fmla="*/ 201 h 202" name="T9"/>
                  <a:gd fmla="*/ 17 w 151" name="T10"/>
                  <a:gd fmla="*/ 201 h 202" name="T11"/>
                  <a:gd fmla="*/ 17 w 151" name="T12"/>
                  <a:gd fmla="*/ 201 h 202" name="T13"/>
                </a:gdLst>
                <a:cxnLst>
                  <a:cxn ang="0">
                    <a:pos x="T0" y="T1"/>
                  </a:cxn>
                  <a:cxn ang="0">
                    <a:pos x="T2" y="T3"/>
                  </a:cxn>
                  <a:cxn ang="0">
                    <a:pos x="T4" y="T5"/>
                  </a:cxn>
                  <a:cxn ang="0">
                    <a:pos x="T6" y="T7"/>
                  </a:cxn>
                  <a:cxn ang="0">
                    <a:pos x="T8" y="T9"/>
                  </a:cxn>
                  <a:cxn ang="0">
                    <a:pos x="T10" y="T11"/>
                  </a:cxn>
                  <a:cxn ang="0">
                    <a:pos x="T12" y="T13"/>
                  </a:cxn>
                </a:cxnLst>
                <a:rect b="b" l="0" r="r" t="0"/>
                <a:pathLst>
                  <a:path h="201" w="151">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cap="flat" w="9525">
                    <a:solidFill>
                      <a:srgbClr val="808080"/>
                    </a:solidFill>
                    <a:bevel/>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pPr>
                  <a:defRPr/>
                </a:pPr>
                <a:endParaRPr lang="en-US">
                  <a:ea charset="0" typeface="SimSun"/>
                </a:endParaRPr>
              </a:p>
            </p:txBody>
          </p:sp>
        </p:grpSp>
      </p:grpSp>
      <p:grpSp>
        <p:nvGrpSpPr>
          <p:cNvPr id="59" name="组合 58"/>
          <p:cNvGrpSpPr/>
          <p:nvPr/>
        </p:nvGrpSpPr>
        <p:grpSpPr>
          <a:xfrm>
            <a:off x="14219303" y="2687380"/>
            <a:ext cx="959455" cy="954864"/>
            <a:chOff x="18631436" y="3361320"/>
            <a:chExt cx="1382747" cy="1379295"/>
          </a:xfrm>
        </p:grpSpPr>
        <p:sp>
          <p:nvSpPr>
            <p:cNvPr id="60" name="Oval 23"/>
            <p:cNvSpPr/>
            <p:nvPr/>
          </p:nvSpPr>
          <p:spPr bwMode="auto">
            <a:xfrm>
              <a:off x="18631436" y="3361320"/>
              <a:ext cx="1382747" cy="1379295"/>
            </a:xfrm>
            <a:prstGeom prst="ellipse">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bIns="121892" lIns="243785" rIns="243785" tIns="121892"/>
            <a:lstStyle/>
            <a:p>
              <a:pPr algn="ctr">
                <a:defRPr/>
              </a:pPr>
              <a:endParaRPr b="1" lang="en-US" sz="2100"/>
            </a:p>
          </p:txBody>
        </p:sp>
        <p:sp>
          <p:nvSpPr>
            <p:cNvPr id="61" name="Freeform 107"/>
            <p:cNvSpPr>
              <a:spLocks noChangeArrowheads="1"/>
            </p:cNvSpPr>
            <p:nvPr/>
          </p:nvSpPr>
          <p:spPr bwMode="auto">
            <a:xfrm>
              <a:off x="18949495" y="3509903"/>
              <a:ext cx="748036" cy="900568"/>
            </a:xfrm>
            <a:custGeom>
              <a:gdLst>
                <a:gd fmla="*/ 710 w 736" name="T0"/>
                <a:gd fmla="*/ 435 h 888" name="T1"/>
                <a:gd fmla="*/ 117 w 736" name="T2"/>
                <a:gd fmla="*/ 435 h 888" name="T3"/>
                <a:gd fmla="*/ 133 w 736" name="T4"/>
                <a:gd fmla="*/ 419 h 888" name="T5"/>
                <a:gd fmla="*/ 610 w 736" name="T6"/>
                <a:gd fmla="*/ 134 h 888" name="T7"/>
                <a:gd fmla="*/ 618 w 736" name="T8"/>
                <a:gd fmla="*/ 92 h 888" name="T9"/>
                <a:gd fmla="*/ 593 w 736" name="T10"/>
                <a:gd fmla="*/ 26 h 888" name="T11"/>
                <a:gd fmla="*/ 551 w 736" name="T12"/>
                <a:gd fmla="*/ 9 h 888" name="T13"/>
                <a:gd fmla="*/ 16 w 736" name="T14"/>
                <a:gd fmla="*/ 335 h 888" name="T15"/>
                <a:gd fmla="*/ 8 w 736" name="T16"/>
                <a:gd fmla="*/ 377 h 888" name="T17"/>
                <a:gd fmla="*/ 58 w 736" name="T18"/>
                <a:gd fmla="*/ 435 h 888" name="T19"/>
                <a:gd fmla="*/ 58 w 736" name="T20"/>
                <a:gd fmla="*/ 862 h 888" name="T21"/>
                <a:gd fmla="*/ 83 w 736" name="T22"/>
                <a:gd fmla="*/ 887 h 888" name="T23"/>
                <a:gd fmla="*/ 710 w 736" name="T24"/>
                <a:gd fmla="*/ 887 h 888" name="T25"/>
                <a:gd fmla="*/ 735 w 736" name="T26"/>
                <a:gd fmla="*/ 862 h 888" name="T27"/>
                <a:gd fmla="*/ 735 w 736" name="T28"/>
                <a:gd fmla="*/ 460 h 888" name="T29"/>
                <a:gd fmla="*/ 710 w 736" name="T30"/>
                <a:gd fmla="*/ 435 h 888" name="T31"/>
                <a:gd fmla="*/ 501 w 736" name="T32"/>
                <a:gd fmla="*/ 452 h 888" name="T33"/>
                <a:gd fmla="*/ 418 w 736" name="T34"/>
                <a:gd fmla="*/ 536 h 888" name="T35"/>
                <a:gd fmla="*/ 300 w 736" name="T36"/>
                <a:gd fmla="*/ 536 h 888" name="T37"/>
                <a:gd fmla="*/ 393 w 736" name="T38"/>
                <a:gd fmla="*/ 452 h 888" name="T39"/>
                <a:gd fmla="*/ 501 w 736" name="T40"/>
                <a:gd fmla="*/ 452 h 888" name="T41"/>
                <a:gd fmla="*/ 468 w 736" name="T42"/>
                <a:gd fmla="*/ 92 h 888" name="T43"/>
                <a:gd fmla="*/ 568 w 736" name="T44"/>
                <a:gd fmla="*/ 26 h 888" name="T45"/>
                <a:gd fmla="*/ 551 w 736" name="T46"/>
                <a:gd fmla="*/ 118 h 888" name="T47"/>
                <a:gd fmla="*/ 451 w 736" name="T48"/>
                <a:gd fmla="*/ 185 h 888" name="T49"/>
                <a:gd fmla="*/ 468 w 736" name="T50"/>
                <a:gd fmla="*/ 92 h 888" name="T51"/>
                <a:gd fmla="*/ 292 w 736" name="T52"/>
                <a:gd fmla="*/ 201 h 888" name="T53"/>
                <a:gd fmla="*/ 393 w 736" name="T54"/>
                <a:gd fmla="*/ 134 h 888" name="T55"/>
                <a:gd fmla="*/ 376 w 736" name="T56"/>
                <a:gd fmla="*/ 235 h 888" name="T57"/>
                <a:gd fmla="*/ 267 w 736" name="T58"/>
                <a:gd fmla="*/ 293 h 888" name="T59"/>
                <a:gd fmla="*/ 292 w 736" name="T60"/>
                <a:gd fmla="*/ 201 h 888" name="T61"/>
                <a:gd fmla="*/ 83 w 736" name="T62"/>
                <a:gd fmla="*/ 410 h 888" name="T63"/>
                <a:gd fmla="*/ 100 w 736" name="T64"/>
                <a:gd fmla="*/ 318 h 888" name="T65"/>
                <a:gd fmla="*/ 200 w 736" name="T66"/>
                <a:gd fmla="*/ 251 h 888" name="T67"/>
                <a:gd fmla="*/ 184 w 736" name="T68"/>
                <a:gd fmla="*/ 343 h 888" name="T69"/>
                <a:gd fmla="*/ 83 w 736" name="T70"/>
                <a:gd fmla="*/ 410 h 888" name="T71"/>
                <a:gd fmla="*/ 192 w 736" name="T72"/>
                <a:gd fmla="*/ 452 h 888" name="T73"/>
                <a:gd fmla="*/ 300 w 736" name="T74"/>
                <a:gd fmla="*/ 452 h 888" name="T75"/>
                <a:gd fmla="*/ 217 w 736" name="T76"/>
                <a:gd fmla="*/ 536 h 888" name="T77"/>
                <a:gd fmla="*/ 108 w 736" name="T78"/>
                <a:gd fmla="*/ 536 h 888" name="T79"/>
                <a:gd fmla="*/ 192 w 736" name="T80"/>
                <a:gd fmla="*/ 452 h 888" name="T81"/>
                <a:gd fmla="*/ 694 w 736" name="T82"/>
                <a:gd fmla="*/ 853 h 888" name="T83"/>
                <a:gd fmla="*/ 108 w 736" name="T84"/>
                <a:gd fmla="*/ 853 h 888" name="T85"/>
                <a:gd fmla="*/ 108 w 736" name="T86"/>
                <a:gd fmla="*/ 586 h 888" name="T87"/>
                <a:gd fmla="*/ 694 w 736" name="T88"/>
                <a:gd fmla="*/ 586 h 888" name="T89"/>
                <a:gd fmla="*/ 694 w 736" name="T90"/>
                <a:gd fmla="*/ 853 h 888" name="T91"/>
                <a:gd fmla="*/ 618 w 736" name="T92"/>
                <a:gd fmla="*/ 536 h 888" name="T93"/>
                <a:gd fmla="*/ 501 w 736" name="T94"/>
                <a:gd fmla="*/ 536 h 888" name="T95"/>
                <a:gd fmla="*/ 585 w 736" name="T96"/>
                <a:gd fmla="*/ 452 h 888" name="T97"/>
                <a:gd fmla="*/ 702 w 736" name="T98"/>
                <a:gd fmla="*/ 452 h 888" name="T99"/>
                <a:gd fmla="*/ 618 w 736" name="T100"/>
                <a:gd fmla="*/ 536 h 888" name="T101"/>
                <a:gd fmla="*/ 618 w 736" name="T102"/>
                <a:gd fmla="*/ 536 h 888" name="T103"/>
                <a:gd fmla="*/ 618 w 736" name="T104"/>
                <a:gd fmla="*/ 536 h 88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87" w="736">
                  <a:moveTo>
                    <a:pt x="710" y="435"/>
                  </a:moveTo>
                  <a:cubicBezTo>
                    <a:pt x="117" y="435"/>
                    <a:pt x="117" y="435"/>
                    <a:pt x="117" y="435"/>
                  </a:cubicBezTo>
                  <a:cubicBezTo>
                    <a:pt x="133" y="419"/>
                    <a:pt x="133" y="419"/>
                    <a:pt x="133" y="419"/>
                  </a:cubicBezTo>
                  <a:cubicBezTo>
                    <a:pt x="284" y="335"/>
                    <a:pt x="610" y="134"/>
                    <a:pt x="610" y="134"/>
                  </a:cubicBezTo>
                  <a:cubicBezTo>
                    <a:pt x="627" y="126"/>
                    <a:pt x="627" y="109"/>
                    <a:pt x="618" y="92"/>
                  </a:cubicBezTo>
                  <a:cubicBezTo>
                    <a:pt x="593" y="26"/>
                    <a:pt x="593" y="26"/>
                    <a:pt x="593" y="26"/>
                  </a:cubicBezTo>
                  <a:cubicBezTo>
                    <a:pt x="585" y="9"/>
                    <a:pt x="568" y="0"/>
                    <a:pt x="551" y="9"/>
                  </a:cubicBezTo>
                  <a:cubicBezTo>
                    <a:pt x="16" y="335"/>
                    <a:pt x="16" y="335"/>
                    <a:pt x="16" y="335"/>
                  </a:cubicBezTo>
                  <a:cubicBezTo>
                    <a:pt x="8" y="343"/>
                    <a:pt x="0" y="360"/>
                    <a:pt x="8" y="377"/>
                  </a:cubicBezTo>
                  <a:cubicBezTo>
                    <a:pt x="58" y="435"/>
                    <a:pt x="58" y="435"/>
                    <a:pt x="58" y="435"/>
                  </a:cubicBezTo>
                  <a:cubicBezTo>
                    <a:pt x="58" y="862"/>
                    <a:pt x="58" y="862"/>
                    <a:pt x="58" y="862"/>
                  </a:cubicBezTo>
                  <a:cubicBezTo>
                    <a:pt x="58" y="878"/>
                    <a:pt x="75" y="887"/>
                    <a:pt x="83" y="887"/>
                  </a:cubicBezTo>
                  <a:cubicBezTo>
                    <a:pt x="710" y="887"/>
                    <a:pt x="710" y="887"/>
                    <a:pt x="710" y="887"/>
                  </a:cubicBezTo>
                  <a:cubicBezTo>
                    <a:pt x="727" y="887"/>
                    <a:pt x="735" y="878"/>
                    <a:pt x="735" y="862"/>
                  </a:cubicBezTo>
                  <a:cubicBezTo>
                    <a:pt x="735" y="460"/>
                    <a:pt x="735" y="460"/>
                    <a:pt x="735" y="460"/>
                  </a:cubicBezTo>
                  <a:cubicBezTo>
                    <a:pt x="735" y="443"/>
                    <a:pt x="727" y="435"/>
                    <a:pt x="710" y="435"/>
                  </a:cubicBezTo>
                  <a:close/>
                  <a:moveTo>
                    <a:pt x="501" y="452"/>
                  </a:moveTo>
                  <a:cubicBezTo>
                    <a:pt x="418" y="536"/>
                    <a:pt x="418" y="536"/>
                    <a:pt x="418" y="536"/>
                  </a:cubicBezTo>
                  <a:cubicBezTo>
                    <a:pt x="300" y="536"/>
                    <a:pt x="300" y="536"/>
                    <a:pt x="300" y="536"/>
                  </a:cubicBezTo>
                  <a:cubicBezTo>
                    <a:pt x="393" y="452"/>
                    <a:pt x="393" y="452"/>
                    <a:pt x="393" y="452"/>
                  </a:cubicBezTo>
                  <a:lnTo>
                    <a:pt x="501" y="452"/>
                  </a:lnTo>
                  <a:close/>
                  <a:moveTo>
                    <a:pt x="468" y="92"/>
                  </a:moveTo>
                  <a:cubicBezTo>
                    <a:pt x="568" y="26"/>
                    <a:pt x="568" y="26"/>
                    <a:pt x="568" y="26"/>
                  </a:cubicBezTo>
                  <a:cubicBezTo>
                    <a:pt x="551" y="118"/>
                    <a:pt x="551" y="118"/>
                    <a:pt x="551" y="118"/>
                  </a:cubicBezTo>
                  <a:cubicBezTo>
                    <a:pt x="451" y="185"/>
                    <a:pt x="451" y="185"/>
                    <a:pt x="451" y="185"/>
                  </a:cubicBezTo>
                  <a:lnTo>
                    <a:pt x="468" y="92"/>
                  </a:lnTo>
                  <a:close/>
                  <a:moveTo>
                    <a:pt x="292" y="201"/>
                  </a:moveTo>
                  <a:cubicBezTo>
                    <a:pt x="393" y="134"/>
                    <a:pt x="393" y="134"/>
                    <a:pt x="393" y="134"/>
                  </a:cubicBezTo>
                  <a:cubicBezTo>
                    <a:pt x="376" y="235"/>
                    <a:pt x="376" y="235"/>
                    <a:pt x="376" y="235"/>
                  </a:cubicBezTo>
                  <a:cubicBezTo>
                    <a:pt x="267" y="293"/>
                    <a:pt x="267" y="293"/>
                    <a:pt x="267" y="293"/>
                  </a:cubicBezTo>
                  <a:lnTo>
                    <a:pt x="292" y="201"/>
                  </a:lnTo>
                  <a:close/>
                  <a:moveTo>
                    <a:pt x="83" y="410"/>
                  </a:moveTo>
                  <a:cubicBezTo>
                    <a:pt x="100" y="318"/>
                    <a:pt x="100" y="318"/>
                    <a:pt x="100" y="318"/>
                  </a:cubicBezTo>
                  <a:cubicBezTo>
                    <a:pt x="200" y="251"/>
                    <a:pt x="200" y="251"/>
                    <a:pt x="200" y="251"/>
                  </a:cubicBezTo>
                  <a:cubicBezTo>
                    <a:pt x="184" y="343"/>
                    <a:pt x="184" y="343"/>
                    <a:pt x="184" y="343"/>
                  </a:cubicBezTo>
                  <a:lnTo>
                    <a:pt x="83" y="410"/>
                  </a:lnTo>
                  <a:close/>
                  <a:moveTo>
                    <a:pt x="192" y="452"/>
                  </a:moveTo>
                  <a:cubicBezTo>
                    <a:pt x="300" y="452"/>
                    <a:pt x="300" y="452"/>
                    <a:pt x="300" y="452"/>
                  </a:cubicBezTo>
                  <a:cubicBezTo>
                    <a:pt x="217" y="536"/>
                    <a:pt x="217" y="536"/>
                    <a:pt x="217" y="536"/>
                  </a:cubicBezTo>
                  <a:cubicBezTo>
                    <a:pt x="108" y="536"/>
                    <a:pt x="108" y="536"/>
                    <a:pt x="108" y="536"/>
                  </a:cubicBezTo>
                  <a:lnTo>
                    <a:pt x="192" y="452"/>
                  </a:lnTo>
                  <a:close/>
                  <a:moveTo>
                    <a:pt x="694" y="853"/>
                  </a:moveTo>
                  <a:cubicBezTo>
                    <a:pt x="108" y="853"/>
                    <a:pt x="108" y="853"/>
                    <a:pt x="108" y="853"/>
                  </a:cubicBezTo>
                  <a:cubicBezTo>
                    <a:pt x="108" y="586"/>
                    <a:pt x="108" y="586"/>
                    <a:pt x="108" y="586"/>
                  </a:cubicBezTo>
                  <a:cubicBezTo>
                    <a:pt x="694" y="586"/>
                    <a:pt x="694" y="586"/>
                    <a:pt x="694" y="586"/>
                  </a:cubicBezTo>
                  <a:lnTo>
                    <a:pt x="694" y="853"/>
                  </a:lnTo>
                  <a:close/>
                  <a:moveTo>
                    <a:pt x="618" y="536"/>
                  </a:moveTo>
                  <a:cubicBezTo>
                    <a:pt x="501" y="536"/>
                    <a:pt x="501" y="536"/>
                    <a:pt x="501" y="536"/>
                  </a:cubicBezTo>
                  <a:cubicBezTo>
                    <a:pt x="585" y="452"/>
                    <a:pt x="585" y="452"/>
                    <a:pt x="585" y="452"/>
                  </a:cubicBezTo>
                  <a:cubicBezTo>
                    <a:pt x="702" y="452"/>
                    <a:pt x="702" y="452"/>
                    <a:pt x="702" y="452"/>
                  </a:cubicBezTo>
                  <a:lnTo>
                    <a:pt x="618" y="536"/>
                  </a:lnTo>
                  <a:close/>
                  <a:moveTo>
                    <a:pt x="618" y="536"/>
                  </a:moveTo>
                  <a:lnTo>
                    <a:pt x="618" y="536"/>
                  </a:lnTo>
                  <a:close/>
                </a:path>
              </a:pathLst>
            </a:custGeom>
            <a:solidFill>
              <a:schemeClr val="bg1"/>
            </a:solidFill>
            <a:ln>
              <a:noFill/>
            </a:ln>
            <a:effectLst/>
            <a:extLst/>
          </p:spPr>
          <p:txBody>
            <a:bodyPr anchor="ctr" bIns="121892" lIns="243785" rIns="243785" tIns="121892" wrap="none"/>
            <a:lstStyle/>
            <a:p>
              <a:pPr>
                <a:defRPr/>
              </a:pPr>
              <a:endParaRPr lang="en-US">
                <a:ea charset="0" typeface="SimSun"/>
              </a:endParaRPr>
            </a:p>
          </p:txBody>
        </p:sp>
      </p:grpSp>
      <p:sp>
        <p:nvSpPr>
          <p:cNvPr id="64" name="TextBox 63"/>
          <p:cNvSpPr txBox="1"/>
          <p:nvPr/>
        </p:nvSpPr>
        <p:spPr>
          <a:xfrm>
            <a:off x="2433565" y="7445435"/>
            <a:ext cx="2898018" cy="910971"/>
          </a:xfrm>
          <a:prstGeom prst="rect">
            <a:avLst/>
          </a:prstGeom>
          <a:noFill/>
        </p:spPr>
        <p:txBody>
          <a:bodyPr bIns="0" lIns="0" rIns="0" rtlCol="0" tIns="0" wrap="square">
            <a:spAutoFit/>
          </a:bodyPr>
          <a:lstStyle/>
          <a:p>
            <a:pPr algn="r">
              <a:lnSpc>
                <a:spcPts val="2391"/>
              </a:lnSpc>
            </a:pPr>
            <a:r>
              <a:rPr altLang="en-US" lang="zh-CN">
                <a:solidFill>
                  <a:schemeClr val="tx2"/>
                </a:solidFill>
                <a:latin charset="-122" pitchFamily="34" typeface="微软雅黑"/>
                <a:ea charset="-122" pitchFamily="34" typeface="微软雅黑"/>
              </a:rPr>
              <a:t>点击输入简要文字内容，文字内容需概括精炼，言简意赅的说明分项内容……</a:t>
            </a:r>
          </a:p>
        </p:txBody>
      </p:sp>
      <p:sp>
        <p:nvSpPr>
          <p:cNvPr id="65" name="TextBox 64"/>
          <p:cNvSpPr txBox="1"/>
          <p:nvPr/>
        </p:nvSpPr>
        <p:spPr>
          <a:xfrm>
            <a:off x="3238918" y="6884985"/>
            <a:ext cx="2115658" cy="396240"/>
          </a:xfrm>
          <a:prstGeom prst="rect">
            <a:avLst/>
          </a:prstGeom>
          <a:noFill/>
        </p:spPr>
        <p:txBody>
          <a:bodyPr bIns="0" lIns="0" rIns="0" rtlCol="0" tIns="0" wrap="square">
            <a:spAutoFit/>
          </a:bodyPr>
          <a:lstStyle/>
          <a:p>
            <a:pPr algn="r"/>
            <a:r>
              <a:rPr altLang="en-US" b="1" lang="zh-CN" sz="2600">
                <a:solidFill>
                  <a:schemeClr val="accent2"/>
                </a:solidFill>
                <a:latin charset="-122" pitchFamily="34" typeface="微软雅黑"/>
                <a:ea charset="-122" pitchFamily="34" typeface="微软雅黑"/>
              </a:rPr>
              <a:t>人人网</a:t>
            </a:r>
          </a:p>
        </p:txBody>
      </p:sp>
    </p:spTree>
    <p:extLst>
      <p:ext uri="{BB962C8B-B14F-4D97-AF65-F5344CB8AC3E}">
        <p14:creationId val="88348902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par>
                                <p:cTn fill="hold" grpId="0" id="15" nodeType="withEffect" presetClass="entr" presetID="53" presetSubtype="0">
                                  <p:stCondLst>
                                    <p:cond delay="200"/>
                                  </p:stCondLst>
                                  <p:childTnLst>
                                    <p:set>
                                      <p:cBhvr>
                                        <p:cTn dur="1" fill="hold" id="16">
                                          <p:stCondLst>
                                            <p:cond delay="0"/>
                                          </p:stCondLst>
                                        </p:cTn>
                                        <p:tgtEl>
                                          <p:spTgt spid="21"/>
                                        </p:tgtEl>
                                        <p:attrNameLst>
                                          <p:attrName>style.visibility</p:attrName>
                                        </p:attrNameLst>
                                      </p:cBhvr>
                                      <p:to>
                                        <p:strVal val="visible"/>
                                      </p:to>
                                    </p:set>
                                    <p:anim calcmode="lin" valueType="num">
                                      <p:cBhvr>
                                        <p:cTn dur="500" fill="hold" id="17"/>
                                        <p:tgtEl>
                                          <p:spTgt spid="21"/>
                                        </p:tgtEl>
                                        <p:attrNameLst>
                                          <p:attrName>ppt_w</p:attrName>
                                        </p:attrNameLst>
                                      </p:cBhvr>
                                      <p:tavLst>
                                        <p:tav tm="0">
                                          <p:val>
                                            <p:fltVal val="0"/>
                                          </p:val>
                                        </p:tav>
                                        <p:tav tm="100000">
                                          <p:val>
                                            <p:strVal val="#ppt_w"/>
                                          </p:val>
                                        </p:tav>
                                      </p:tavLst>
                                    </p:anim>
                                    <p:anim calcmode="lin" valueType="num">
                                      <p:cBhvr>
                                        <p:cTn dur="500" fill="hold" id="18"/>
                                        <p:tgtEl>
                                          <p:spTgt spid="21"/>
                                        </p:tgtEl>
                                        <p:attrNameLst>
                                          <p:attrName>ppt_h</p:attrName>
                                        </p:attrNameLst>
                                      </p:cBhvr>
                                      <p:tavLst>
                                        <p:tav tm="0">
                                          <p:val>
                                            <p:fltVal val="0"/>
                                          </p:val>
                                        </p:tav>
                                        <p:tav tm="100000">
                                          <p:val>
                                            <p:strVal val="#ppt_h"/>
                                          </p:val>
                                        </p:tav>
                                      </p:tavLst>
                                    </p:anim>
                                    <p:animEffect filter="fade" transition="in">
                                      <p:cBhvr>
                                        <p:cTn dur="500" id="19"/>
                                        <p:tgtEl>
                                          <p:spTgt spid="21"/>
                                        </p:tgtEl>
                                      </p:cBhvr>
                                    </p:animEffect>
                                  </p:childTnLst>
                                </p:cTn>
                              </p:par>
                              <p:par>
                                <p:cTn fill="hold" grpId="0" id="20" nodeType="withEffect" presetClass="entr" presetID="53" presetSubtype="0">
                                  <p:stCondLst>
                                    <p:cond delay="200"/>
                                  </p:stCondLst>
                                  <p:childTnLst>
                                    <p:set>
                                      <p:cBhvr>
                                        <p:cTn dur="1" fill="hold" id="21">
                                          <p:stCondLst>
                                            <p:cond delay="0"/>
                                          </p:stCondLst>
                                        </p:cTn>
                                        <p:tgtEl>
                                          <p:spTgt spid="12"/>
                                        </p:tgtEl>
                                        <p:attrNameLst>
                                          <p:attrName>style.visibility</p:attrName>
                                        </p:attrNameLst>
                                      </p:cBhvr>
                                      <p:to>
                                        <p:strVal val="visible"/>
                                      </p:to>
                                    </p:set>
                                    <p:anim calcmode="lin" valueType="num">
                                      <p:cBhvr>
                                        <p:cTn dur="500" fill="hold" id="22"/>
                                        <p:tgtEl>
                                          <p:spTgt spid="12"/>
                                        </p:tgtEl>
                                        <p:attrNameLst>
                                          <p:attrName>ppt_w</p:attrName>
                                        </p:attrNameLst>
                                      </p:cBhvr>
                                      <p:tavLst>
                                        <p:tav tm="0">
                                          <p:val>
                                            <p:fltVal val="0"/>
                                          </p:val>
                                        </p:tav>
                                        <p:tav tm="100000">
                                          <p:val>
                                            <p:strVal val="#ppt_w"/>
                                          </p:val>
                                        </p:tav>
                                      </p:tavLst>
                                    </p:anim>
                                    <p:anim calcmode="lin" valueType="num">
                                      <p:cBhvr>
                                        <p:cTn dur="500" fill="hold" id="23"/>
                                        <p:tgtEl>
                                          <p:spTgt spid="12"/>
                                        </p:tgtEl>
                                        <p:attrNameLst>
                                          <p:attrName>ppt_h</p:attrName>
                                        </p:attrNameLst>
                                      </p:cBhvr>
                                      <p:tavLst>
                                        <p:tav tm="0">
                                          <p:val>
                                            <p:fltVal val="0"/>
                                          </p:val>
                                        </p:tav>
                                        <p:tav tm="100000">
                                          <p:val>
                                            <p:strVal val="#ppt_h"/>
                                          </p:val>
                                        </p:tav>
                                      </p:tavLst>
                                    </p:anim>
                                    <p:animEffect filter="fade" transition="in">
                                      <p:cBhvr>
                                        <p:cTn dur="500" id="24"/>
                                        <p:tgtEl>
                                          <p:spTgt spid="12"/>
                                        </p:tgtEl>
                                      </p:cBhvr>
                                    </p:animEffect>
                                  </p:childTnLst>
                                </p:cTn>
                              </p:par>
                              <p:par>
                                <p:cTn fill="hold" grpId="0" id="25" nodeType="withEffect" presetClass="entr" presetID="53" presetSubtype="0">
                                  <p:stCondLst>
                                    <p:cond delay="400"/>
                                  </p:stCondLst>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ppt_w</p:attrName>
                                        </p:attrNameLst>
                                      </p:cBhvr>
                                      <p:tavLst>
                                        <p:tav tm="0">
                                          <p:val>
                                            <p:fltVal val="0"/>
                                          </p:val>
                                        </p:tav>
                                        <p:tav tm="100000">
                                          <p:val>
                                            <p:strVal val="#ppt_w"/>
                                          </p:val>
                                        </p:tav>
                                      </p:tavLst>
                                    </p:anim>
                                    <p:anim calcmode="lin" valueType="num">
                                      <p:cBhvr>
                                        <p:cTn dur="500" fill="hold" id="28"/>
                                        <p:tgtEl>
                                          <p:spTgt spid="22"/>
                                        </p:tgtEl>
                                        <p:attrNameLst>
                                          <p:attrName>ppt_h</p:attrName>
                                        </p:attrNameLst>
                                      </p:cBhvr>
                                      <p:tavLst>
                                        <p:tav tm="0">
                                          <p:val>
                                            <p:fltVal val="0"/>
                                          </p:val>
                                        </p:tav>
                                        <p:tav tm="100000">
                                          <p:val>
                                            <p:strVal val="#ppt_h"/>
                                          </p:val>
                                        </p:tav>
                                      </p:tavLst>
                                    </p:anim>
                                    <p:animEffect filter="fade" transition="in">
                                      <p:cBhvr>
                                        <p:cTn dur="500" id="29"/>
                                        <p:tgtEl>
                                          <p:spTgt spid="22"/>
                                        </p:tgtEl>
                                      </p:cBhvr>
                                    </p:animEffect>
                                  </p:childTnLst>
                                </p:cTn>
                              </p:par>
                              <p:par>
                                <p:cTn fill="hold" grpId="0" id="30" nodeType="withEffect" presetClass="entr" presetID="53" presetSubtype="0">
                                  <p:stCondLst>
                                    <p:cond delay="400"/>
                                  </p:stCondLst>
                                  <p:childTnLst>
                                    <p:set>
                                      <p:cBhvr>
                                        <p:cTn dur="1" fill="hold" id="31">
                                          <p:stCondLst>
                                            <p:cond delay="0"/>
                                          </p:stCondLst>
                                        </p:cTn>
                                        <p:tgtEl>
                                          <p:spTgt spid="19"/>
                                        </p:tgtEl>
                                        <p:attrNameLst>
                                          <p:attrName>style.visibility</p:attrName>
                                        </p:attrNameLst>
                                      </p:cBhvr>
                                      <p:to>
                                        <p:strVal val="visible"/>
                                      </p:to>
                                    </p:set>
                                    <p:anim calcmode="lin" valueType="num">
                                      <p:cBhvr>
                                        <p:cTn dur="500" fill="hold" id="32"/>
                                        <p:tgtEl>
                                          <p:spTgt spid="19"/>
                                        </p:tgtEl>
                                        <p:attrNameLst>
                                          <p:attrName>ppt_w</p:attrName>
                                        </p:attrNameLst>
                                      </p:cBhvr>
                                      <p:tavLst>
                                        <p:tav tm="0">
                                          <p:val>
                                            <p:fltVal val="0"/>
                                          </p:val>
                                        </p:tav>
                                        <p:tav tm="100000">
                                          <p:val>
                                            <p:strVal val="#ppt_w"/>
                                          </p:val>
                                        </p:tav>
                                      </p:tavLst>
                                    </p:anim>
                                    <p:anim calcmode="lin" valueType="num">
                                      <p:cBhvr>
                                        <p:cTn dur="500" fill="hold" id="33"/>
                                        <p:tgtEl>
                                          <p:spTgt spid="19"/>
                                        </p:tgtEl>
                                        <p:attrNameLst>
                                          <p:attrName>ppt_h</p:attrName>
                                        </p:attrNameLst>
                                      </p:cBhvr>
                                      <p:tavLst>
                                        <p:tav tm="0">
                                          <p:val>
                                            <p:fltVal val="0"/>
                                          </p:val>
                                        </p:tav>
                                        <p:tav tm="100000">
                                          <p:val>
                                            <p:strVal val="#ppt_h"/>
                                          </p:val>
                                        </p:tav>
                                      </p:tavLst>
                                    </p:anim>
                                    <p:animEffect filter="fade" transition="in">
                                      <p:cBhvr>
                                        <p:cTn dur="500" id="34"/>
                                        <p:tgtEl>
                                          <p:spTgt spid="19"/>
                                        </p:tgtEl>
                                      </p:cBhvr>
                                    </p:animEffect>
                                  </p:childTnLst>
                                </p:cTn>
                              </p:par>
                              <p:par>
                                <p:cTn fill="hold" grpId="0" id="35" nodeType="withEffect" presetClass="entr" presetID="53" presetSubtype="0">
                                  <p:stCondLst>
                                    <p:cond delay="750"/>
                                  </p:stCondLst>
                                  <p:childTnLst>
                                    <p:set>
                                      <p:cBhvr>
                                        <p:cTn dur="1" fill="hold" id="36">
                                          <p:stCondLst>
                                            <p:cond delay="0"/>
                                          </p:stCondLst>
                                        </p:cTn>
                                        <p:tgtEl>
                                          <p:spTgt spid="5"/>
                                        </p:tgtEl>
                                        <p:attrNameLst>
                                          <p:attrName>style.visibility</p:attrName>
                                        </p:attrNameLst>
                                      </p:cBhvr>
                                      <p:to>
                                        <p:strVal val="visible"/>
                                      </p:to>
                                    </p:set>
                                    <p:anim calcmode="lin" valueType="num">
                                      <p:cBhvr>
                                        <p:cTn dur="500" fill="hold" id="37"/>
                                        <p:tgtEl>
                                          <p:spTgt spid="5"/>
                                        </p:tgtEl>
                                        <p:attrNameLst>
                                          <p:attrName>ppt_w</p:attrName>
                                        </p:attrNameLst>
                                      </p:cBhvr>
                                      <p:tavLst>
                                        <p:tav tm="0">
                                          <p:val>
                                            <p:fltVal val="0"/>
                                          </p:val>
                                        </p:tav>
                                        <p:tav tm="100000">
                                          <p:val>
                                            <p:strVal val="#ppt_w"/>
                                          </p:val>
                                        </p:tav>
                                      </p:tavLst>
                                    </p:anim>
                                    <p:anim calcmode="lin" valueType="num">
                                      <p:cBhvr>
                                        <p:cTn dur="500" fill="hold" id="38"/>
                                        <p:tgtEl>
                                          <p:spTgt spid="5"/>
                                        </p:tgtEl>
                                        <p:attrNameLst>
                                          <p:attrName>ppt_h</p:attrName>
                                        </p:attrNameLst>
                                      </p:cBhvr>
                                      <p:tavLst>
                                        <p:tav tm="0">
                                          <p:val>
                                            <p:fltVal val="0"/>
                                          </p:val>
                                        </p:tav>
                                        <p:tav tm="100000">
                                          <p:val>
                                            <p:strVal val="#ppt_h"/>
                                          </p:val>
                                        </p:tav>
                                      </p:tavLst>
                                    </p:anim>
                                    <p:animEffect filter="fade" transition="in">
                                      <p:cBhvr>
                                        <p:cTn dur="500" id="39"/>
                                        <p:tgtEl>
                                          <p:spTgt spid="5"/>
                                        </p:tgtEl>
                                      </p:cBhvr>
                                    </p:animEffect>
                                  </p:childTnLst>
                                </p:cTn>
                              </p:par>
                              <p:par>
                                <p:cTn fill="hold" grpId="0" id="40" nodeType="withEffect" presetClass="entr" presetID="53" presetSubtype="0">
                                  <p:stCondLst>
                                    <p:cond delay="600"/>
                                  </p:stCondLst>
                                  <p:childTnLst>
                                    <p:set>
                                      <p:cBhvr>
                                        <p:cTn dur="1" fill="hold" id="41">
                                          <p:stCondLst>
                                            <p:cond delay="0"/>
                                          </p:stCondLst>
                                        </p:cTn>
                                        <p:tgtEl>
                                          <p:spTgt spid="23"/>
                                        </p:tgtEl>
                                        <p:attrNameLst>
                                          <p:attrName>style.visibility</p:attrName>
                                        </p:attrNameLst>
                                      </p:cBhvr>
                                      <p:to>
                                        <p:strVal val="visible"/>
                                      </p:to>
                                    </p:set>
                                    <p:anim calcmode="lin" valueType="num">
                                      <p:cBhvr>
                                        <p:cTn dur="500" fill="hold" id="42"/>
                                        <p:tgtEl>
                                          <p:spTgt spid="23"/>
                                        </p:tgtEl>
                                        <p:attrNameLst>
                                          <p:attrName>ppt_w</p:attrName>
                                        </p:attrNameLst>
                                      </p:cBhvr>
                                      <p:tavLst>
                                        <p:tav tm="0">
                                          <p:val>
                                            <p:fltVal val="0"/>
                                          </p:val>
                                        </p:tav>
                                        <p:tav tm="100000">
                                          <p:val>
                                            <p:strVal val="#ppt_w"/>
                                          </p:val>
                                        </p:tav>
                                      </p:tavLst>
                                    </p:anim>
                                    <p:anim calcmode="lin" valueType="num">
                                      <p:cBhvr>
                                        <p:cTn dur="500" fill="hold" id="43"/>
                                        <p:tgtEl>
                                          <p:spTgt spid="23"/>
                                        </p:tgtEl>
                                        <p:attrNameLst>
                                          <p:attrName>ppt_h</p:attrName>
                                        </p:attrNameLst>
                                      </p:cBhvr>
                                      <p:tavLst>
                                        <p:tav tm="0">
                                          <p:val>
                                            <p:fltVal val="0"/>
                                          </p:val>
                                        </p:tav>
                                        <p:tav tm="100000">
                                          <p:val>
                                            <p:strVal val="#ppt_h"/>
                                          </p:val>
                                        </p:tav>
                                      </p:tavLst>
                                    </p:anim>
                                    <p:animEffect filter="fade" transition="in">
                                      <p:cBhvr>
                                        <p:cTn dur="500" id="44"/>
                                        <p:tgtEl>
                                          <p:spTgt spid="23"/>
                                        </p:tgtEl>
                                      </p:cBhvr>
                                    </p:animEffect>
                                  </p:childTnLst>
                                </p:cTn>
                              </p:par>
                              <p:par>
                                <p:cTn fill="hold" id="45" nodeType="withEffect" presetClass="entr" presetID="53" presetSubtype="0">
                                  <p:stCondLst>
                                    <p:cond delay="600"/>
                                  </p:stCondLst>
                                  <p:childTnLst>
                                    <p:set>
                                      <p:cBhvr>
                                        <p:cTn dur="1" fill="hold" id="46">
                                          <p:stCondLst>
                                            <p:cond delay="0"/>
                                          </p:stCondLst>
                                        </p:cTn>
                                        <p:tgtEl>
                                          <p:spTgt spid="33"/>
                                        </p:tgtEl>
                                        <p:attrNameLst>
                                          <p:attrName>style.visibility</p:attrName>
                                        </p:attrNameLst>
                                      </p:cBhvr>
                                      <p:to>
                                        <p:strVal val="visible"/>
                                      </p:to>
                                    </p:set>
                                    <p:anim calcmode="lin" valueType="num">
                                      <p:cBhvr>
                                        <p:cTn dur="500" fill="hold" id="47"/>
                                        <p:tgtEl>
                                          <p:spTgt spid="33"/>
                                        </p:tgtEl>
                                        <p:attrNameLst>
                                          <p:attrName>ppt_w</p:attrName>
                                        </p:attrNameLst>
                                      </p:cBhvr>
                                      <p:tavLst>
                                        <p:tav tm="0">
                                          <p:val>
                                            <p:fltVal val="0"/>
                                          </p:val>
                                        </p:tav>
                                        <p:tav tm="100000">
                                          <p:val>
                                            <p:strVal val="#ppt_w"/>
                                          </p:val>
                                        </p:tav>
                                      </p:tavLst>
                                    </p:anim>
                                    <p:anim calcmode="lin" valueType="num">
                                      <p:cBhvr>
                                        <p:cTn dur="500" fill="hold" id="48"/>
                                        <p:tgtEl>
                                          <p:spTgt spid="33"/>
                                        </p:tgtEl>
                                        <p:attrNameLst>
                                          <p:attrName>ppt_h</p:attrName>
                                        </p:attrNameLst>
                                      </p:cBhvr>
                                      <p:tavLst>
                                        <p:tav tm="0">
                                          <p:val>
                                            <p:fltVal val="0"/>
                                          </p:val>
                                        </p:tav>
                                        <p:tav tm="100000">
                                          <p:val>
                                            <p:strVal val="#ppt_h"/>
                                          </p:val>
                                        </p:tav>
                                      </p:tavLst>
                                    </p:anim>
                                    <p:animEffect filter="fade" transition="in">
                                      <p:cBhvr>
                                        <p:cTn dur="500" id="49"/>
                                        <p:tgtEl>
                                          <p:spTgt spid="33"/>
                                        </p:tgtEl>
                                      </p:cBhvr>
                                    </p:animEffect>
                                  </p:childTnLst>
                                </p:cTn>
                              </p:par>
                            </p:childTnLst>
                          </p:cTn>
                        </p:par>
                        <p:par>
                          <p:cTn fill="hold" id="50" nodeType="afterGroup">
                            <p:stCondLst>
                              <p:cond delay="1250"/>
                            </p:stCondLst>
                            <p:childTnLst>
                              <p:par>
                                <p:cTn fill="hold" grpId="0" id="51" nodeType="afterEffect" presetClass="entr" presetID="22" presetSubtype="8">
                                  <p:stCondLst>
                                    <p:cond delay="0"/>
                                  </p:stCondLst>
                                  <p:childTnLst>
                                    <p:set>
                                      <p:cBhvr>
                                        <p:cTn dur="1" fill="hold" id="52">
                                          <p:stCondLst>
                                            <p:cond delay="0"/>
                                          </p:stCondLst>
                                        </p:cTn>
                                        <p:tgtEl>
                                          <p:spTgt spid="25"/>
                                        </p:tgtEl>
                                        <p:attrNameLst>
                                          <p:attrName>style.visibility</p:attrName>
                                        </p:attrNameLst>
                                      </p:cBhvr>
                                      <p:to>
                                        <p:strVal val="visible"/>
                                      </p:to>
                                    </p:set>
                                    <p:animEffect filter="wipe(left)" transition="in">
                                      <p:cBhvr>
                                        <p:cTn dur="500" id="53"/>
                                        <p:tgtEl>
                                          <p:spTgt spid="25"/>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24"/>
                                        </p:tgtEl>
                                        <p:attrNameLst>
                                          <p:attrName>style.visibility</p:attrName>
                                        </p:attrNameLst>
                                      </p:cBhvr>
                                      <p:to>
                                        <p:strVal val="visible"/>
                                      </p:to>
                                    </p:set>
                                    <p:animEffect filter="wipe(left)" transition="in">
                                      <p:cBhvr>
                                        <p:cTn dur="500" id="56"/>
                                        <p:tgtEl>
                                          <p:spTgt spid="24"/>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29"/>
                                        </p:tgtEl>
                                        <p:attrNameLst>
                                          <p:attrName>style.visibility</p:attrName>
                                        </p:attrNameLst>
                                      </p:cBhvr>
                                      <p:to>
                                        <p:strVal val="visible"/>
                                      </p:to>
                                    </p:set>
                                    <p:animEffect filter="wipe(left)" transition="in">
                                      <p:cBhvr>
                                        <p:cTn dur="500" id="59"/>
                                        <p:tgtEl>
                                          <p:spTgt spid="29"/>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28"/>
                                        </p:tgtEl>
                                        <p:attrNameLst>
                                          <p:attrName>style.visibility</p:attrName>
                                        </p:attrNameLst>
                                      </p:cBhvr>
                                      <p:to>
                                        <p:strVal val="visible"/>
                                      </p:to>
                                    </p:set>
                                    <p:animEffect filter="wipe(left)" transition="in">
                                      <p:cBhvr>
                                        <p:cTn dur="500" id="62"/>
                                        <p:tgtEl>
                                          <p:spTgt spid="28"/>
                                        </p:tgtEl>
                                      </p:cBhvr>
                                    </p:animEffect>
                                  </p:childTnLst>
                                </p:cTn>
                              </p:par>
                              <p:par>
                                <p:cTn fill="hold" grpId="0" id="63" nodeType="withEffect" presetClass="entr" presetID="22" presetSubtype="2">
                                  <p:stCondLst>
                                    <p:cond delay="0"/>
                                  </p:stCondLst>
                                  <p:childTnLst>
                                    <p:set>
                                      <p:cBhvr>
                                        <p:cTn dur="1" fill="hold" id="64">
                                          <p:stCondLst>
                                            <p:cond delay="0"/>
                                          </p:stCondLst>
                                        </p:cTn>
                                        <p:tgtEl>
                                          <p:spTgt spid="31"/>
                                        </p:tgtEl>
                                        <p:attrNameLst>
                                          <p:attrName>style.visibility</p:attrName>
                                        </p:attrNameLst>
                                      </p:cBhvr>
                                      <p:to>
                                        <p:strVal val="visible"/>
                                      </p:to>
                                    </p:set>
                                    <p:animEffect filter="wipe(right)" transition="in">
                                      <p:cBhvr>
                                        <p:cTn dur="500" id="65"/>
                                        <p:tgtEl>
                                          <p:spTgt spid="31"/>
                                        </p:tgtEl>
                                      </p:cBhvr>
                                    </p:animEffect>
                                  </p:childTnLst>
                                </p:cTn>
                              </p:par>
                              <p:par>
                                <p:cTn fill="hold" grpId="0" id="66" nodeType="withEffect" presetClass="entr" presetID="22" presetSubtype="2">
                                  <p:stCondLst>
                                    <p:cond delay="0"/>
                                  </p:stCondLst>
                                  <p:childTnLst>
                                    <p:set>
                                      <p:cBhvr>
                                        <p:cTn dur="1" fill="hold" id="67">
                                          <p:stCondLst>
                                            <p:cond delay="0"/>
                                          </p:stCondLst>
                                        </p:cTn>
                                        <p:tgtEl>
                                          <p:spTgt spid="30"/>
                                        </p:tgtEl>
                                        <p:attrNameLst>
                                          <p:attrName>style.visibility</p:attrName>
                                        </p:attrNameLst>
                                      </p:cBhvr>
                                      <p:to>
                                        <p:strVal val="visible"/>
                                      </p:to>
                                    </p:set>
                                    <p:animEffect filter="wipe(right)" transition="in">
                                      <p:cBhvr>
                                        <p:cTn dur="500" id="68"/>
                                        <p:tgtEl>
                                          <p:spTgt spid="30"/>
                                        </p:tgtEl>
                                      </p:cBhvr>
                                    </p:animEffect>
                                  </p:childTnLst>
                                </p:cTn>
                              </p:par>
                              <p:par>
                                <p:cTn fill="hold" grpId="0" id="69" nodeType="withEffect" presetClass="entr" presetID="22" presetSubtype="2">
                                  <p:stCondLst>
                                    <p:cond delay="0"/>
                                  </p:stCondLst>
                                  <p:childTnLst>
                                    <p:set>
                                      <p:cBhvr>
                                        <p:cTn dur="1" fill="hold" id="70">
                                          <p:stCondLst>
                                            <p:cond delay="0"/>
                                          </p:stCondLst>
                                        </p:cTn>
                                        <p:tgtEl>
                                          <p:spTgt spid="26"/>
                                        </p:tgtEl>
                                        <p:attrNameLst>
                                          <p:attrName>style.visibility</p:attrName>
                                        </p:attrNameLst>
                                      </p:cBhvr>
                                      <p:to>
                                        <p:strVal val="visible"/>
                                      </p:to>
                                    </p:set>
                                    <p:animEffect filter="wipe(right)" transition="in">
                                      <p:cBhvr>
                                        <p:cTn dur="500" id="71"/>
                                        <p:tgtEl>
                                          <p:spTgt spid="26"/>
                                        </p:tgtEl>
                                      </p:cBhvr>
                                    </p:animEffect>
                                  </p:childTnLst>
                                </p:cTn>
                              </p:par>
                              <p:par>
                                <p:cTn fill="hold" grpId="0" id="72" nodeType="withEffect" presetClass="entr" presetID="22" presetSubtype="2">
                                  <p:stCondLst>
                                    <p:cond delay="0"/>
                                  </p:stCondLst>
                                  <p:childTnLst>
                                    <p:set>
                                      <p:cBhvr>
                                        <p:cTn dur="1" fill="hold" id="73">
                                          <p:stCondLst>
                                            <p:cond delay="0"/>
                                          </p:stCondLst>
                                        </p:cTn>
                                        <p:tgtEl>
                                          <p:spTgt spid="27"/>
                                        </p:tgtEl>
                                        <p:attrNameLst>
                                          <p:attrName>style.visibility</p:attrName>
                                        </p:attrNameLst>
                                      </p:cBhvr>
                                      <p:to>
                                        <p:strVal val="visible"/>
                                      </p:to>
                                    </p:set>
                                    <p:animEffect filter="wipe(right)" transition="in">
                                      <p:cBhvr>
                                        <p:cTn dur="500" id="74"/>
                                        <p:tgtEl>
                                          <p:spTgt spid="27"/>
                                        </p:tgtEl>
                                      </p:cBhvr>
                                    </p:animEffect>
                                  </p:childTnLst>
                                </p:cTn>
                              </p:par>
                            </p:childTnLst>
                          </p:cTn>
                        </p:par>
                        <p:par>
                          <p:cTn fill="hold" id="75" nodeType="afterGroup">
                            <p:stCondLst>
                              <p:cond delay="1750"/>
                            </p:stCondLst>
                            <p:childTnLst>
                              <p:par>
                                <p:cTn fill="hold" id="76" nodeType="afterEffect" presetClass="entr" presetID="16" presetSubtype="37">
                                  <p:stCondLst>
                                    <p:cond delay="0"/>
                                  </p:stCondLst>
                                  <p:childTnLst>
                                    <p:set>
                                      <p:cBhvr>
                                        <p:cTn dur="1" fill="hold" id="77">
                                          <p:stCondLst>
                                            <p:cond delay="0"/>
                                          </p:stCondLst>
                                        </p:cTn>
                                        <p:tgtEl>
                                          <p:spTgt spid="36"/>
                                        </p:tgtEl>
                                        <p:attrNameLst>
                                          <p:attrName>style.visibility</p:attrName>
                                        </p:attrNameLst>
                                      </p:cBhvr>
                                      <p:to>
                                        <p:strVal val="visible"/>
                                      </p:to>
                                    </p:set>
                                    <p:animEffect filter="barn(outVertical)" transition="in">
                                      <p:cBhvr>
                                        <p:cTn dur="500" id="78"/>
                                        <p:tgtEl>
                                          <p:spTgt spid="36"/>
                                        </p:tgtEl>
                                      </p:cBhvr>
                                    </p:animEffect>
                                  </p:childTnLst>
                                </p:cTn>
                              </p:par>
                              <p:par>
                                <p:cTn fill="hold" id="79" nodeType="withEffect" presetClass="entr" presetID="31" presetSubtype="0">
                                  <p:stCondLst>
                                    <p:cond delay="400"/>
                                  </p:stCondLst>
                                  <p:childTnLst>
                                    <p:set>
                                      <p:cBhvr>
                                        <p:cTn dur="1" fill="hold" id="80">
                                          <p:stCondLst>
                                            <p:cond delay="0"/>
                                          </p:stCondLst>
                                        </p:cTn>
                                        <p:tgtEl>
                                          <p:spTgt spid="49"/>
                                        </p:tgtEl>
                                        <p:attrNameLst>
                                          <p:attrName>style.visibility</p:attrName>
                                        </p:attrNameLst>
                                      </p:cBhvr>
                                      <p:to>
                                        <p:strVal val="visible"/>
                                      </p:to>
                                    </p:set>
                                    <p:anim calcmode="lin" valueType="num">
                                      <p:cBhvr>
                                        <p:cTn dur="750" fill="hold" id="81"/>
                                        <p:tgtEl>
                                          <p:spTgt spid="49"/>
                                        </p:tgtEl>
                                        <p:attrNameLst>
                                          <p:attrName>ppt_w</p:attrName>
                                        </p:attrNameLst>
                                      </p:cBhvr>
                                      <p:tavLst>
                                        <p:tav tm="0">
                                          <p:val>
                                            <p:fltVal val="0"/>
                                          </p:val>
                                        </p:tav>
                                        <p:tav tm="100000">
                                          <p:val>
                                            <p:strVal val="#ppt_w"/>
                                          </p:val>
                                        </p:tav>
                                      </p:tavLst>
                                    </p:anim>
                                    <p:anim calcmode="lin" valueType="num">
                                      <p:cBhvr>
                                        <p:cTn dur="750" fill="hold" id="82"/>
                                        <p:tgtEl>
                                          <p:spTgt spid="49"/>
                                        </p:tgtEl>
                                        <p:attrNameLst>
                                          <p:attrName>ppt_h</p:attrName>
                                        </p:attrNameLst>
                                      </p:cBhvr>
                                      <p:tavLst>
                                        <p:tav tm="0">
                                          <p:val>
                                            <p:fltVal val="0"/>
                                          </p:val>
                                        </p:tav>
                                        <p:tav tm="100000">
                                          <p:val>
                                            <p:strVal val="#ppt_h"/>
                                          </p:val>
                                        </p:tav>
                                      </p:tavLst>
                                    </p:anim>
                                    <p:anim calcmode="lin" valueType="num">
                                      <p:cBhvr>
                                        <p:cTn dur="750" fill="hold" id="83"/>
                                        <p:tgtEl>
                                          <p:spTgt spid="49"/>
                                        </p:tgtEl>
                                        <p:attrNameLst>
                                          <p:attrName>style.rotation</p:attrName>
                                        </p:attrNameLst>
                                      </p:cBhvr>
                                      <p:tavLst>
                                        <p:tav tm="0">
                                          <p:val>
                                            <p:fltVal val="90"/>
                                          </p:val>
                                        </p:tav>
                                        <p:tav tm="100000">
                                          <p:val>
                                            <p:fltVal val="0"/>
                                          </p:val>
                                        </p:tav>
                                      </p:tavLst>
                                    </p:anim>
                                    <p:animEffect filter="fade" transition="in">
                                      <p:cBhvr>
                                        <p:cTn dur="750" id="84"/>
                                        <p:tgtEl>
                                          <p:spTgt spid="49"/>
                                        </p:tgtEl>
                                      </p:cBhvr>
                                    </p:animEffect>
                                  </p:childTnLst>
                                </p:cTn>
                              </p:par>
                              <p:par>
                                <p:cTn fill="hold" id="85" nodeType="withEffect" presetClass="entr" presetID="31" presetSubtype="0">
                                  <p:stCondLst>
                                    <p:cond delay="900"/>
                                  </p:stCondLst>
                                  <p:childTnLst>
                                    <p:set>
                                      <p:cBhvr>
                                        <p:cTn dur="1" fill="hold" id="86">
                                          <p:stCondLst>
                                            <p:cond delay="0"/>
                                          </p:stCondLst>
                                        </p:cTn>
                                        <p:tgtEl>
                                          <p:spTgt spid="52"/>
                                        </p:tgtEl>
                                        <p:attrNameLst>
                                          <p:attrName>style.visibility</p:attrName>
                                        </p:attrNameLst>
                                      </p:cBhvr>
                                      <p:to>
                                        <p:strVal val="visible"/>
                                      </p:to>
                                    </p:set>
                                    <p:anim calcmode="lin" valueType="num">
                                      <p:cBhvr>
                                        <p:cTn dur="750" fill="hold" id="87"/>
                                        <p:tgtEl>
                                          <p:spTgt spid="52"/>
                                        </p:tgtEl>
                                        <p:attrNameLst>
                                          <p:attrName>ppt_w</p:attrName>
                                        </p:attrNameLst>
                                      </p:cBhvr>
                                      <p:tavLst>
                                        <p:tav tm="0">
                                          <p:val>
                                            <p:fltVal val="0"/>
                                          </p:val>
                                        </p:tav>
                                        <p:tav tm="100000">
                                          <p:val>
                                            <p:strVal val="#ppt_w"/>
                                          </p:val>
                                        </p:tav>
                                      </p:tavLst>
                                    </p:anim>
                                    <p:anim calcmode="lin" valueType="num">
                                      <p:cBhvr>
                                        <p:cTn dur="750" fill="hold" id="88"/>
                                        <p:tgtEl>
                                          <p:spTgt spid="52"/>
                                        </p:tgtEl>
                                        <p:attrNameLst>
                                          <p:attrName>ppt_h</p:attrName>
                                        </p:attrNameLst>
                                      </p:cBhvr>
                                      <p:tavLst>
                                        <p:tav tm="0">
                                          <p:val>
                                            <p:fltVal val="0"/>
                                          </p:val>
                                        </p:tav>
                                        <p:tav tm="100000">
                                          <p:val>
                                            <p:strVal val="#ppt_h"/>
                                          </p:val>
                                        </p:tav>
                                      </p:tavLst>
                                    </p:anim>
                                    <p:anim calcmode="lin" valueType="num">
                                      <p:cBhvr>
                                        <p:cTn dur="750" fill="hold" id="89"/>
                                        <p:tgtEl>
                                          <p:spTgt spid="52"/>
                                        </p:tgtEl>
                                        <p:attrNameLst>
                                          <p:attrName>style.rotation</p:attrName>
                                        </p:attrNameLst>
                                      </p:cBhvr>
                                      <p:tavLst>
                                        <p:tav tm="0">
                                          <p:val>
                                            <p:fltVal val="90"/>
                                          </p:val>
                                        </p:tav>
                                        <p:tav tm="100000">
                                          <p:val>
                                            <p:fltVal val="0"/>
                                          </p:val>
                                        </p:tav>
                                      </p:tavLst>
                                    </p:anim>
                                    <p:animEffect filter="fade" transition="in">
                                      <p:cBhvr>
                                        <p:cTn dur="750" id="90"/>
                                        <p:tgtEl>
                                          <p:spTgt spid="52"/>
                                        </p:tgtEl>
                                      </p:cBhvr>
                                    </p:animEffect>
                                  </p:childTnLst>
                                </p:cTn>
                              </p:par>
                              <p:par>
                                <p:cTn fill="hold" id="91" nodeType="withEffect" presetClass="entr" presetID="31" presetSubtype="0">
                                  <p:stCondLst>
                                    <p:cond delay="500"/>
                                  </p:stCondLst>
                                  <p:childTnLst>
                                    <p:set>
                                      <p:cBhvr>
                                        <p:cTn dur="1" fill="hold" id="92">
                                          <p:stCondLst>
                                            <p:cond delay="0"/>
                                          </p:stCondLst>
                                        </p:cTn>
                                        <p:tgtEl>
                                          <p:spTgt spid="59"/>
                                        </p:tgtEl>
                                        <p:attrNameLst>
                                          <p:attrName>style.visibility</p:attrName>
                                        </p:attrNameLst>
                                      </p:cBhvr>
                                      <p:to>
                                        <p:strVal val="visible"/>
                                      </p:to>
                                    </p:set>
                                    <p:anim calcmode="lin" valueType="num">
                                      <p:cBhvr>
                                        <p:cTn dur="750" fill="hold" id="93"/>
                                        <p:tgtEl>
                                          <p:spTgt spid="59"/>
                                        </p:tgtEl>
                                        <p:attrNameLst>
                                          <p:attrName>ppt_w</p:attrName>
                                        </p:attrNameLst>
                                      </p:cBhvr>
                                      <p:tavLst>
                                        <p:tav tm="0">
                                          <p:val>
                                            <p:fltVal val="0"/>
                                          </p:val>
                                        </p:tav>
                                        <p:tav tm="100000">
                                          <p:val>
                                            <p:strVal val="#ppt_w"/>
                                          </p:val>
                                        </p:tav>
                                      </p:tavLst>
                                    </p:anim>
                                    <p:anim calcmode="lin" valueType="num">
                                      <p:cBhvr>
                                        <p:cTn dur="750" fill="hold" id="94"/>
                                        <p:tgtEl>
                                          <p:spTgt spid="59"/>
                                        </p:tgtEl>
                                        <p:attrNameLst>
                                          <p:attrName>ppt_h</p:attrName>
                                        </p:attrNameLst>
                                      </p:cBhvr>
                                      <p:tavLst>
                                        <p:tav tm="0">
                                          <p:val>
                                            <p:fltVal val="0"/>
                                          </p:val>
                                        </p:tav>
                                        <p:tav tm="100000">
                                          <p:val>
                                            <p:strVal val="#ppt_h"/>
                                          </p:val>
                                        </p:tav>
                                      </p:tavLst>
                                    </p:anim>
                                    <p:anim calcmode="lin" valueType="num">
                                      <p:cBhvr>
                                        <p:cTn dur="750" fill="hold" id="95"/>
                                        <p:tgtEl>
                                          <p:spTgt spid="59"/>
                                        </p:tgtEl>
                                        <p:attrNameLst>
                                          <p:attrName>style.rotation</p:attrName>
                                        </p:attrNameLst>
                                      </p:cBhvr>
                                      <p:tavLst>
                                        <p:tav tm="0">
                                          <p:val>
                                            <p:fltVal val="90"/>
                                          </p:val>
                                        </p:tav>
                                        <p:tav tm="100000">
                                          <p:val>
                                            <p:fltVal val="0"/>
                                          </p:val>
                                        </p:tav>
                                      </p:tavLst>
                                    </p:anim>
                                    <p:animEffect filter="fade" transition="in">
                                      <p:cBhvr>
                                        <p:cTn dur="750" id="96"/>
                                        <p:tgtEl>
                                          <p:spTgt spid="59"/>
                                        </p:tgtEl>
                                      </p:cBhvr>
                                    </p:animEffect>
                                  </p:childTnLst>
                                </p:cTn>
                              </p:par>
                              <p:par>
                                <p:cTn fill="hold" grpId="0" id="97" nodeType="withEffect" presetClass="entr" presetID="22" presetSubtype="2">
                                  <p:stCondLst>
                                    <p:cond delay="0"/>
                                  </p:stCondLst>
                                  <p:childTnLst>
                                    <p:set>
                                      <p:cBhvr>
                                        <p:cTn dur="1" fill="hold" id="98">
                                          <p:stCondLst>
                                            <p:cond delay="0"/>
                                          </p:stCondLst>
                                        </p:cTn>
                                        <p:tgtEl>
                                          <p:spTgt spid="64"/>
                                        </p:tgtEl>
                                        <p:attrNameLst>
                                          <p:attrName>style.visibility</p:attrName>
                                        </p:attrNameLst>
                                      </p:cBhvr>
                                      <p:to>
                                        <p:strVal val="visible"/>
                                      </p:to>
                                    </p:set>
                                    <p:animEffect filter="wipe(right)" transition="in">
                                      <p:cBhvr>
                                        <p:cTn dur="500" id="99"/>
                                        <p:tgtEl>
                                          <p:spTgt spid="64"/>
                                        </p:tgtEl>
                                      </p:cBhvr>
                                    </p:animEffect>
                                  </p:childTnLst>
                                </p:cTn>
                              </p:par>
                              <p:par>
                                <p:cTn fill="hold" grpId="0" id="100" nodeType="withEffect" presetClass="entr" presetID="22" presetSubtype="2">
                                  <p:stCondLst>
                                    <p:cond delay="0"/>
                                  </p:stCondLst>
                                  <p:childTnLst>
                                    <p:set>
                                      <p:cBhvr>
                                        <p:cTn dur="1" fill="hold" id="101">
                                          <p:stCondLst>
                                            <p:cond delay="0"/>
                                          </p:stCondLst>
                                        </p:cTn>
                                        <p:tgtEl>
                                          <p:spTgt spid="65"/>
                                        </p:tgtEl>
                                        <p:attrNameLst>
                                          <p:attrName>style.visibility</p:attrName>
                                        </p:attrNameLst>
                                      </p:cBhvr>
                                      <p:to>
                                        <p:strVal val="visible"/>
                                      </p:to>
                                    </p:set>
                                    <p:animEffect filter="wipe(right)" transition="in">
                                      <p:cBhvr>
                                        <p:cTn dur="500" id="102"/>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1"/>
      <p:bldP grpId="0" spid="22"/>
      <p:bldP grpId="0" spid="23"/>
      <p:bldP grpId="0" spid="24"/>
      <p:bldP grpId="0" spid="25"/>
      <p:bldP grpId="0" spid="26"/>
      <p:bldP grpId="0" spid="27"/>
      <p:bldP grpId="0" spid="28"/>
      <p:bldP grpId="0" spid="29"/>
      <p:bldP grpId="0" spid="30"/>
      <p:bldP grpId="0" spid="31"/>
      <p:bldP grpId="0" spid="19"/>
      <p:bldP grpId="0" spid="8"/>
      <p:bldP grpId="0" spid="12"/>
      <p:bldP grpId="0" spid="5"/>
      <p:bldP grpId="0" spid="64"/>
      <p:bldP grpId="0" spid="6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2" name="虚点"/>
          <p:cNvPicPr>
            <a:picLocks noChangeAspect="1"/>
          </p:cNvPicPr>
          <p:nvPr/>
        </p:nvPicPr>
        <p:blipFill>
          <a:blip r:embed="rId3"/>
          <a:stretch>
            <a:fillRect/>
          </a:stretch>
        </p:blipFill>
        <p:spPr>
          <a:xfrm>
            <a:off x="2107618" y="-6113547"/>
            <a:ext cx="14418653" cy="14106658"/>
          </a:xfrm>
          <a:prstGeom prst="rect">
            <a:avLst/>
          </a:prstGeom>
        </p:spPr>
      </p:pic>
      <p:grpSp>
        <p:nvGrpSpPr>
          <p:cNvPr id="6" name="组合 5"/>
          <p:cNvGrpSpPr/>
          <p:nvPr/>
        </p:nvGrpSpPr>
        <p:grpSpPr>
          <a:xfrm>
            <a:off x="14040162" y="2567511"/>
            <a:ext cx="1161149" cy="1029579"/>
            <a:chOff x="13913197" y="2567511"/>
            <a:chExt cx="1161149" cy="1029579"/>
          </a:xfrm>
        </p:grpSpPr>
        <p:sp>
          <p:nvSpPr>
            <p:cNvPr id="405" name="Freeform 5"/>
            <p:cNvSpPr/>
            <p:nvPr/>
          </p:nvSpPr>
          <p:spPr bwMode="auto">
            <a:xfrm>
              <a:off x="13913197" y="2567511"/>
              <a:ext cx="1161149" cy="1029579"/>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cap="flat" w="9525">
              <a:noFill/>
              <a:prstDash val="solid"/>
              <a:miter lim="800000"/>
            </a:ln>
            <a:extLst/>
          </p:spPr>
          <p:txBody>
            <a:bodyPr anchor="t" anchorCtr="0" bIns="84107" compatLnSpc="1" lIns="168213" numCol="1" rIns="168213" tIns="84107" vert="horz" wrap="square">
              <a:prstTxWarp prst="textNoShape">
                <a:avLst/>
              </a:prstTxWarp>
            </a:bodyPr>
            <a:lstStyle/>
            <a:p>
              <a:endParaRPr altLang="en-US" lang="zh-CN"/>
            </a:p>
          </p:txBody>
        </p:sp>
        <p:sp>
          <p:nvSpPr>
            <p:cNvPr id="406" name="KSO_Shape"/>
            <p:cNvSpPr/>
            <p:nvPr/>
          </p:nvSpPr>
          <p:spPr bwMode="auto">
            <a:xfrm>
              <a:off x="14133874" y="2738971"/>
              <a:ext cx="655367" cy="618740"/>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chemeClr val="accent3"/>
                </a:solidFill>
                <a:ea charset="-122" pitchFamily="2" typeface="宋体"/>
              </a:endParaRPr>
            </a:p>
          </p:txBody>
        </p:sp>
      </p:grpSp>
      <p:grpSp>
        <p:nvGrpSpPr>
          <p:cNvPr id="3" name="组合 2"/>
          <p:cNvGrpSpPr/>
          <p:nvPr/>
        </p:nvGrpSpPr>
        <p:grpSpPr>
          <a:xfrm>
            <a:off x="3838953" y="4635080"/>
            <a:ext cx="1161149" cy="1029579"/>
            <a:chOff x="3711990" y="4635080"/>
            <a:chExt cx="1161149" cy="1029579"/>
          </a:xfrm>
        </p:grpSpPr>
        <p:sp>
          <p:nvSpPr>
            <p:cNvPr id="403" name="Freeform 5"/>
            <p:cNvSpPr/>
            <p:nvPr/>
          </p:nvSpPr>
          <p:spPr bwMode="auto">
            <a:xfrm>
              <a:off x="3711990" y="4635080"/>
              <a:ext cx="1161149" cy="1029579"/>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cap="flat" w="9525">
              <a:noFill/>
              <a:prstDash val="solid"/>
              <a:miter lim="800000"/>
            </a:ln>
            <a:extLst/>
          </p:spPr>
          <p:txBody>
            <a:bodyPr anchor="t" anchorCtr="0" bIns="84107" compatLnSpc="1" lIns="168213" numCol="1" rIns="168213" tIns="84107" vert="horz" wrap="square">
              <a:prstTxWarp prst="textNoShape">
                <a:avLst/>
              </a:prstTxWarp>
            </a:bodyPr>
            <a:lstStyle/>
            <a:p>
              <a:endParaRPr altLang="en-US" lang="zh-CN"/>
            </a:p>
          </p:txBody>
        </p:sp>
        <p:sp>
          <p:nvSpPr>
            <p:cNvPr id="428" name="Freeform 8"/>
            <p:cNvSpPr>
              <a:spLocks noEditPoints="1"/>
            </p:cNvSpPr>
            <p:nvPr/>
          </p:nvSpPr>
          <p:spPr bwMode="auto">
            <a:xfrm>
              <a:off x="3917871" y="4841337"/>
              <a:ext cx="749386" cy="617063"/>
            </a:xfrm>
            <a:custGeom>
              <a:gdLst>
                <a:gd fmla="*/ 79 w 477" name="T0"/>
                <a:gd fmla="*/ 129 h 393" name="T1"/>
                <a:gd fmla="*/ 96 w 477" name="T2"/>
                <a:gd fmla="*/ 125 h 393" name="T3"/>
                <a:gd fmla="*/ 100 w 477" name="T4"/>
                <a:gd fmla="*/ 126 h 393" name="T5"/>
                <a:gd fmla="*/ 104 w 477" name="T6"/>
                <a:gd fmla="*/ 124 h 393" name="T7"/>
                <a:gd fmla="*/ 108 w 477" name="T8"/>
                <a:gd fmla="*/ 141 h 393" name="T9"/>
                <a:gd fmla="*/ 119 w 477" name="T10"/>
                <a:gd fmla="*/ 170 h 393" name="T11"/>
                <a:gd fmla="*/ 111 w 477" name="T12"/>
                <a:gd fmla="*/ 99 h 393" name="T13"/>
                <a:gd fmla="*/ 101 w 477" name="T14"/>
                <a:gd fmla="*/ 36 h 393" name="T15"/>
                <a:gd fmla="*/ 91 w 477" name="T16"/>
                <a:gd fmla="*/ 99 h 393" name="T17"/>
                <a:gd fmla="*/ 96 w 477" name="T18"/>
                <a:gd fmla="*/ 116 h 393" name="T19"/>
                <a:gd fmla="*/ 105 w 477" name="T20"/>
                <a:gd fmla="*/ 114 h 393" name="T21"/>
                <a:gd fmla="*/ 106 w 477" name="T22"/>
                <a:gd fmla="*/ 119 h 393" name="T23"/>
                <a:gd fmla="*/ 104 w 477" name="T24"/>
                <a:gd fmla="*/ 122 h 393" name="T25"/>
                <a:gd fmla="*/ 100 w 477" name="T26"/>
                <a:gd fmla="*/ 123 h 393" name="T27"/>
                <a:gd fmla="*/ 96 w 477" name="T28"/>
                <a:gd fmla="*/ 121 h 393" name="T29"/>
                <a:gd fmla="*/ 96 w 477" name="T30"/>
                <a:gd fmla="*/ 116 h 393" name="T31"/>
                <a:gd fmla="*/ 463 w 477" name="T32"/>
                <a:gd fmla="*/ 269 h 393" name="T33"/>
                <a:gd fmla="*/ 399 w 477" name="T34"/>
                <a:gd fmla="*/ 269 h 393" name="T35"/>
                <a:gd fmla="*/ 385 w 477" name="T36"/>
                <a:gd fmla="*/ 370 h 393" name="T37"/>
                <a:gd fmla="*/ 441 w 477" name="T38"/>
                <a:gd fmla="*/ 300 h 393" name="T39"/>
                <a:gd fmla="*/ 391 w 477" name="T40"/>
                <a:gd fmla="*/ 270 h 393" name="T41"/>
                <a:gd fmla="*/ 431 w 477" name="T42"/>
                <a:gd fmla="*/ 229 h 393" name="T43"/>
                <a:gd fmla="*/ 408 w 477" name="T44"/>
                <a:gd fmla="*/ 199 h 393" name="T45"/>
                <a:gd fmla="*/ 398 w 477" name="T46"/>
                <a:gd fmla="*/ 136 h 393" name="T47"/>
                <a:gd fmla="*/ 388 w 477" name="T48"/>
                <a:gd fmla="*/ 199 h 393" name="T49"/>
                <a:gd fmla="*/ 55 w 477" name="T50"/>
                <a:gd fmla="*/ 300 h 393" name="T51"/>
                <a:gd fmla="*/ 46 w 477" name="T52"/>
                <a:gd fmla="*/ 237 h 393" name="T53"/>
                <a:gd fmla="*/ 36 w 477" name="T54"/>
                <a:gd fmla="*/ 300 h 393" name="T55"/>
                <a:gd fmla="*/ 92 w 477" name="T56"/>
                <a:gd fmla="*/ 370 h 393" name="T57"/>
                <a:gd fmla="*/ 37 w 477" name="T58"/>
                <a:gd fmla="*/ 230 h 393" name="T59"/>
                <a:gd fmla="*/ 86 w 477" name="T60"/>
                <a:gd fmla="*/ 269 h 393" name="T61"/>
                <a:gd fmla="*/ 125 w 477" name="T62"/>
                <a:gd fmla="*/ 270 h 393" name="T63"/>
                <a:gd fmla="*/ 111 w 477" name="T64"/>
                <a:gd fmla="*/ 168 h 393" name="T65"/>
                <a:gd fmla="*/ 47 w 477" name="T66"/>
                <a:gd fmla="*/ 168 h 393" name="T67"/>
                <a:gd fmla="*/ 37 w 477" name="T68"/>
                <a:gd fmla="*/ 230 h 393" name="T69"/>
                <a:gd fmla="*/ 96 w 477" name="T70"/>
                <a:gd fmla="*/ 378 h 393" name="T71"/>
                <a:gd fmla="*/ 382 w 477" name="T72"/>
                <a:gd fmla="*/ 393 h 393" name="T73"/>
                <a:gd fmla="*/ 318 w 477" name="T74"/>
                <a:gd fmla="*/ 181 h 393" name="T75"/>
                <a:gd fmla="*/ 234 w 477" name="T76"/>
                <a:gd fmla="*/ 106 h 393" name="T77"/>
                <a:gd fmla="*/ 287 w 477" name="T78"/>
                <a:gd fmla="*/ 72 h 393" name="T79"/>
                <a:gd fmla="*/ 265 w 477" name="T80"/>
                <a:gd fmla="*/ 48 h 393" name="T81"/>
                <a:gd fmla="*/ 236 w 477" name="T82"/>
                <a:gd fmla="*/ 89 h 393" name="T83"/>
                <a:gd fmla="*/ 192 w 477" name="T84"/>
                <a:gd fmla="*/ 91 h 393" name="T85"/>
                <a:gd fmla="*/ 222 w 477" name="T86"/>
                <a:gd fmla="*/ 85 h 393" name="T87"/>
                <a:gd fmla="*/ 155 w 477" name="T88"/>
                <a:gd fmla="*/ 22 h 393" name="T89"/>
                <a:gd fmla="*/ 164 w 477" name="T90"/>
                <a:gd fmla="*/ 130 h 393" name="T91"/>
                <a:gd fmla="*/ 240 w 477" name="T92"/>
                <a:gd fmla="*/ 136 h 393" name="T93"/>
                <a:gd fmla="*/ 230 w 477" name="T94"/>
                <a:gd fmla="*/ 160 h 393" name="T95"/>
                <a:gd fmla="*/ 256 w 477" name="T96"/>
                <a:gd fmla="*/ 160 h 393" name="T97"/>
                <a:gd fmla="*/ 247 w 477" name="T98"/>
                <a:gd fmla="*/ 136 h 393" name="T99"/>
                <a:gd fmla="*/ 321 w 477" name="T100"/>
                <a:gd fmla="*/ 130 h 393" name="T101"/>
                <a:gd fmla="*/ 330 w 477" name="T102"/>
                <a:gd fmla="*/ 22 h 393" name="T103"/>
                <a:gd fmla="*/ 337 w 477" name="T104"/>
                <a:gd fmla="*/ 7 h 393" name="T105"/>
                <a:gd fmla="*/ 155 w 477" name="T106"/>
                <a:gd fmla="*/ 0 h 393" name="T107"/>
                <a:gd fmla="*/ 148 w 477" name="T108"/>
                <a:gd fmla="*/ 15 h 393" name="T109"/>
                <a:gd fmla="*/ 181 w 477" name="T110"/>
                <a:gd fmla="*/ 36 h 393" name="T111"/>
                <a:gd fmla="*/ 297 w 477" name="T112"/>
                <a:gd fmla="*/ 30 h 393" name="T113"/>
                <a:gd fmla="*/ 304 w 477" name="T114"/>
                <a:gd fmla="*/ 115 h 393" name="T115"/>
                <a:gd fmla="*/ 188 w 477" name="T116"/>
                <a:gd fmla="*/ 121 h 393" name="T117"/>
                <a:gd fmla="*/ 181 w 477" name="T118"/>
                <a:gd fmla="*/ 36 h 39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93" w="477">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grpSp>
      <p:grpSp>
        <p:nvGrpSpPr>
          <p:cNvPr id="5" name="组合 4"/>
          <p:cNvGrpSpPr/>
          <p:nvPr/>
        </p:nvGrpSpPr>
        <p:grpSpPr>
          <a:xfrm>
            <a:off x="11398048" y="4827244"/>
            <a:ext cx="1161149" cy="1029579"/>
            <a:chOff x="11271085" y="4827244"/>
            <a:chExt cx="1161149" cy="1029579"/>
          </a:xfrm>
        </p:grpSpPr>
        <p:sp>
          <p:nvSpPr>
            <p:cNvPr id="404" name="Freeform 5"/>
            <p:cNvSpPr/>
            <p:nvPr/>
          </p:nvSpPr>
          <p:spPr bwMode="auto">
            <a:xfrm>
              <a:off x="11271085" y="4827244"/>
              <a:ext cx="1161149" cy="1029579"/>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cap="flat" w="9525">
              <a:noFill/>
              <a:prstDash val="solid"/>
              <a:miter lim="800000"/>
            </a:ln>
            <a:extLst/>
          </p:spPr>
          <p:txBody>
            <a:bodyPr anchor="t" anchorCtr="0" bIns="84107" compatLnSpc="1" lIns="168213" numCol="1" rIns="168213" tIns="84107" vert="horz" wrap="square">
              <a:prstTxWarp prst="textNoShape">
                <a:avLst/>
              </a:prstTxWarp>
            </a:bodyPr>
            <a:lstStyle/>
            <a:p>
              <a:endParaRPr altLang="en-US" lang="zh-CN">
                <a:solidFill>
                  <a:schemeClr val="accent3"/>
                </a:solidFill>
              </a:endParaRPr>
            </a:p>
          </p:txBody>
        </p:sp>
        <p:grpSp>
          <p:nvGrpSpPr>
            <p:cNvPr id="429" name="组合 428"/>
            <p:cNvGrpSpPr/>
            <p:nvPr/>
          </p:nvGrpSpPr>
          <p:grpSpPr>
            <a:xfrm>
              <a:off x="11504395" y="4972338"/>
              <a:ext cx="746572" cy="661016"/>
              <a:chOff x="2098676" y="7219950"/>
              <a:chExt cx="1163637" cy="1030288"/>
            </a:xfrm>
          </p:grpSpPr>
          <p:sp>
            <p:nvSpPr>
              <p:cNvPr id="430" name="Freeform 13"/>
              <p:cNvSpPr/>
              <p:nvPr/>
            </p:nvSpPr>
            <p:spPr bwMode="auto">
              <a:xfrm>
                <a:off x="2098676" y="7575550"/>
                <a:ext cx="258763" cy="236538"/>
              </a:xfrm>
              <a:custGeom>
                <a:gdLst>
                  <a:gd fmla="*/ 68 w 69" name="T0"/>
                  <a:gd fmla="*/ 32 h 63" name="T1"/>
                  <a:gd fmla="*/ 53 w 69" name="T2"/>
                  <a:gd fmla="*/ 59 h 63" name="T3"/>
                  <a:gd fmla="*/ 45 w 69" name="T4"/>
                  <a:gd fmla="*/ 62 h 63" name="T5"/>
                  <a:gd fmla="*/ 4 w 69" name="T6"/>
                  <a:gd fmla="*/ 39 h 63" name="T7"/>
                  <a:gd fmla="*/ 2 w 69" name="T8"/>
                  <a:gd fmla="*/ 31 h 63" name="T9"/>
                  <a:gd fmla="*/ 17 w 69" name="T10"/>
                  <a:gd fmla="*/ 4 h 63" name="T11"/>
                  <a:gd fmla="*/ 24 w 69" name="T12"/>
                  <a:gd fmla="*/ 2 h 63" name="T13"/>
                  <a:gd fmla="*/ 66 w 69" name="T14"/>
                  <a:gd fmla="*/ 25 h 63" name="T15"/>
                  <a:gd fmla="*/ 68 w 69" name="T16"/>
                  <a:gd fmla="*/ 32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69">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sp>
            <p:nvSpPr>
              <p:cNvPr id="431" name="Freeform 14"/>
              <p:cNvSpPr/>
              <p:nvPr/>
            </p:nvSpPr>
            <p:spPr bwMode="auto">
              <a:xfrm>
                <a:off x="2133601" y="7639050"/>
                <a:ext cx="193675" cy="112713"/>
              </a:xfrm>
              <a:custGeom>
                <a:gdLst>
                  <a:gd fmla="*/ 26 w 52" name="T0"/>
                  <a:gd fmla="*/ 19 h 30" name="T1"/>
                  <a:gd fmla="*/ 22 w 52" name="T2"/>
                  <a:gd fmla="*/ 17 h 30" name="T3"/>
                  <a:gd fmla="*/ 1 w 52" name="T4"/>
                  <a:gd fmla="*/ 0 h 30" name="T5"/>
                  <a:gd fmla="*/ 0 w 52" name="T6"/>
                  <a:gd fmla="*/ 1 h 30" name="T7"/>
                  <a:gd fmla="*/ 19 w 52" name="T8"/>
                  <a:gd fmla="*/ 17 h 30" name="T9"/>
                  <a:gd fmla="*/ 17 w 52" name="T10"/>
                  <a:gd fmla="*/ 20 h 30" name="T11"/>
                  <a:gd fmla="*/ 25 w 52" name="T12"/>
                  <a:gd fmla="*/ 25 h 30" name="T13"/>
                  <a:gd fmla="*/ 27 w 52" name="T14"/>
                  <a:gd fmla="*/ 21 h 30" name="T15"/>
                  <a:gd fmla="*/ 27 w 52" name="T16"/>
                  <a:gd fmla="*/ 21 h 30" name="T17"/>
                  <a:gd fmla="*/ 51 w 52" name="T18"/>
                  <a:gd fmla="*/ 30 h 30" name="T19"/>
                  <a:gd fmla="*/ 52 w 52" name="T20"/>
                  <a:gd fmla="*/ 28 h 30" name="T21"/>
                  <a:gd fmla="*/ 26 w 52" name="T22"/>
                  <a:gd fmla="*/ 19 h 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0" w="52">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sp>
            <p:nvSpPr>
              <p:cNvPr id="432" name="Freeform 15"/>
              <p:cNvSpPr/>
              <p:nvPr/>
            </p:nvSpPr>
            <p:spPr bwMode="auto">
              <a:xfrm>
                <a:off x="2233613" y="7578725"/>
                <a:ext cx="82550" cy="65088"/>
              </a:xfrm>
              <a:custGeom>
                <a:gdLst>
                  <a:gd fmla="*/ 19 w 22" name="T0"/>
                  <a:gd fmla="*/ 17 h 17" name="T1"/>
                  <a:gd fmla="*/ 17 w 22" name="T2"/>
                  <a:gd fmla="*/ 15 h 17" name="T3"/>
                  <a:gd fmla="*/ 18 w 22" name="T4"/>
                  <a:gd fmla="*/ 12 h 17" name="T5"/>
                  <a:gd fmla="*/ 17 w 22" name="T6"/>
                  <a:gd fmla="*/ 9 h 17" name="T7"/>
                  <a:gd fmla="*/ 7 w 22" name="T8"/>
                  <a:gd fmla="*/ 4 h 17" name="T9"/>
                  <a:gd fmla="*/ 4 w 22" name="T10"/>
                  <a:gd fmla="*/ 4 h 17" name="T11"/>
                  <a:gd fmla="*/ 2 w 22" name="T12"/>
                  <a:gd fmla="*/ 7 h 17" name="T13"/>
                  <a:gd fmla="*/ 0 w 22" name="T14"/>
                  <a:gd fmla="*/ 6 h 17" name="T15"/>
                  <a:gd fmla="*/ 1 w 22" name="T16"/>
                  <a:gd fmla="*/ 3 h 17" name="T17"/>
                  <a:gd fmla="*/ 9 w 22" name="T18"/>
                  <a:gd fmla="*/ 1 h 17" name="T19"/>
                  <a:gd fmla="*/ 18 w 22" name="T20"/>
                  <a:gd fmla="*/ 7 h 17" name="T21"/>
                  <a:gd fmla="*/ 21 w 22" name="T22"/>
                  <a:gd fmla="*/ 14 h 17" name="T23"/>
                  <a:gd fmla="*/ 19 w 22" name="T24"/>
                  <a:gd fmla="*/ 17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22">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sp>
            <p:nvSpPr>
              <p:cNvPr id="433" name="Freeform 16"/>
              <p:cNvSpPr/>
              <p:nvPr/>
            </p:nvSpPr>
            <p:spPr bwMode="auto">
              <a:xfrm>
                <a:off x="2241551" y="7219950"/>
                <a:ext cx="596900" cy="760413"/>
              </a:xfrm>
              <a:custGeom>
                <a:gdLst>
                  <a:gd fmla="*/ 138 w 159" name="T0"/>
                  <a:gd fmla="*/ 79 h 203" name="T1"/>
                  <a:gd fmla="*/ 159 w 159" name="T2"/>
                  <a:gd fmla="*/ 38 h 203" name="T3"/>
                  <a:gd fmla="*/ 139 w 159" name="T4"/>
                  <a:gd fmla="*/ 28 h 203" name="T5"/>
                  <a:gd fmla="*/ 124 w 159" name="T6"/>
                  <a:gd fmla="*/ 57 h 203" name="T7"/>
                  <a:gd fmla="*/ 89 w 159" name="T8"/>
                  <a:gd fmla="*/ 57 h 203" name="T9"/>
                  <a:gd fmla="*/ 105 w 159" name="T10"/>
                  <a:gd fmla="*/ 30 h 203" name="T11"/>
                  <a:gd fmla="*/ 75 w 159" name="T12"/>
                  <a:gd fmla="*/ 0 h 203" name="T13"/>
                  <a:gd fmla="*/ 45 w 159" name="T14"/>
                  <a:gd fmla="*/ 30 h 203" name="T15"/>
                  <a:gd fmla="*/ 61 w 159" name="T16"/>
                  <a:gd fmla="*/ 57 h 203" name="T17"/>
                  <a:gd fmla="*/ 21 w 159" name="T18"/>
                  <a:gd fmla="*/ 57 h 203" name="T19"/>
                  <a:gd fmla="*/ 0 w 159" name="T20"/>
                  <a:gd fmla="*/ 98 h 203" name="T21"/>
                  <a:gd fmla="*/ 20 w 159" name="T22"/>
                  <a:gd fmla="*/ 108 h 203" name="T23"/>
                  <a:gd fmla="*/ 35 w 159" name="T24"/>
                  <a:gd fmla="*/ 79 h 203" name="T25"/>
                  <a:gd fmla="*/ 52 w 159" name="T26"/>
                  <a:gd fmla="*/ 79 h 203" name="T27"/>
                  <a:gd fmla="*/ 52 w 159" name="T28"/>
                  <a:gd fmla="*/ 79 h 203" name="T29"/>
                  <a:gd fmla="*/ 52 w 159" name="T30"/>
                  <a:gd fmla="*/ 142 h 203" name="T31"/>
                  <a:gd fmla="*/ 52 w 159" name="T32"/>
                  <a:gd fmla="*/ 142 h 203" name="T33"/>
                  <a:gd fmla="*/ 44 w 159" name="T34"/>
                  <a:gd fmla="*/ 158 h 203" name="T35"/>
                  <a:gd fmla="*/ 8 w 159" name="T36"/>
                  <a:gd fmla="*/ 185 h 203" name="T37"/>
                  <a:gd fmla="*/ 21 w 159" name="T38"/>
                  <a:gd fmla="*/ 203 h 203" name="T39"/>
                  <a:gd fmla="*/ 62 w 159" name="T40"/>
                  <a:gd fmla="*/ 173 h 203" name="T41"/>
                  <a:gd fmla="*/ 62 w 159" name="T42"/>
                  <a:gd fmla="*/ 173 h 203" name="T43"/>
                  <a:gd fmla="*/ 76 w 159" name="T44"/>
                  <a:gd fmla="*/ 142 h 203" name="T45"/>
                  <a:gd fmla="*/ 115 w 159" name="T46"/>
                  <a:gd fmla="*/ 142 h 203" name="T47"/>
                  <a:gd fmla="*/ 115 w 159" name="T48"/>
                  <a:gd fmla="*/ 171 h 203" name="T49"/>
                  <a:gd fmla="*/ 138 w 159" name="T50"/>
                  <a:gd fmla="*/ 171 h 203" name="T51"/>
                  <a:gd fmla="*/ 138 w 159" name="T52"/>
                  <a:gd fmla="*/ 120 h 203" name="T53"/>
                  <a:gd fmla="*/ 100 w 159" name="T54"/>
                  <a:gd fmla="*/ 120 h 203" name="T55"/>
                  <a:gd fmla="*/ 100 w 159" name="T56"/>
                  <a:gd fmla="*/ 79 h 203" name="T57"/>
                  <a:gd fmla="*/ 138 w 159" name="T58"/>
                  <a:gd fmla="*/ 79 h 2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3" w="159">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sp>
            <p:nvSpPr>
              <p:cNvPr id="434" name="Line 17"/>
              <p:cNvSpPr>
                <a:spLocks noChangeShapeType="1"/>
              </p:cNvSpPr>
              <p:nvPr/>
            </p:nvSpPr>
            <p:spPr bwMode="auto">
              <a:xfrm flipH="1">
                <a:off x="2335213" y="8126413"/>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sp>
            <p:nvSpPr>
              <p:cNvPr id="435" name="Line 18"/>
              <p:cNvSpPr>
                <a:spLocks noChangeShapeType="1"/>
              </p:cNvSpPr>
              <p:nvPr/>
            </p:nvSpPr>
            <p:spPr bwMode="auto">
              <a:xfrm flipH="1">
                <a:off x="2335213" y="8126413"/>
                <a:ext cx="0" cy="0"/>
              </a:xfrm>
              <a:prstGeom prst="line">
                <a:avLst/>
              </a:prstGeom>
              <a:noFill/>
              <a:ln>
                <a:noFill/>
              </a:ln>
              <a:extLst>
                <a:ext uri="{909E8E84-426E-40DD-AFC4-6F175D3DCCD1}">
                  <a14:hiddenFill>
                    <a:no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sp>
            <p:nvSpPr>
              <p:cNvPr id="436" name="Rectangle 19"/>
              <p:cNvSpPr>
                <a:spLocks noChangeArrowheads="1"/>
              </p:cNvSpPr>
              <p:nvPr/>
            </p:nvSpPr>
            <p:spPr bwMode="auto">
              <a:xfrm>
                <a:off x="2189163" y="8085138"/>
                <a:ext cx="296863" cy="1651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sp>
            <p:nvSpPr>
              <p:cNvPr id="437" name="Rectangle 20"/>
              <p:cNvSpPr>
                <a:spLocks noChangeArrowheads="1"/>
              </p:cNvSpPr>
              <p:nvPr/>
            </p:nvSpPr>
            <p:spPr bwMode="auto">
              <a:xfrm>
                <a:off x="2541588" y="7927975"/>
                <a:ext cx="300038" cy="32226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sp>
            <p:nvSpPr>
              <p:cNvPr id="438" name="Freeform 21"/>
              <p:cNvSpPr/>
              <p:nvPr/>
            </p:nvSpPr>
            <p:spPr bwMode="auto">
              <a:xfrm>
                <a:off x="2827338" y="7561263"/>
                <a:ext cx="434975" cy="688975"/>
              </a:xfrm>
              <a:custGeom>
                <a:gdLst>
                  <a:gd fmla="*/ 274 w 274" name="T0"/>
                  <a:gd fmla="*/ 137 h 434" name="T1"/>
                  <a:gd fmla="*/ 137 w 274" name="T2"/>
                  <a:gd fmla="*/ 0 h 434" name="T3"/>
                  <a:gd fmla="*/ 0 w 274" name="T4"/>
                  <a:gd fmla="*/ 137 h 434" name="T5"/>
                  <a:gd fmla="*/ 42 w 274" name="T6"/>
                  <a:gd fmla="*/ 137 h 434" name="T7"/>
                  <a:gd fmla="*/ 42 w 274" name="T8"/>
                  <a:gd fmla="*/ 434 h 434" name="T9"/>
                  <a:gd fmla="*/ 231 w 274" name="T10"/>
                  <a:gd fmla="*/ 434 h 434" name="T11"/>
                  <a:gd fmla="*/ 231 w 274" name="T12"/>
                  <a:gd fmla="*/ 137 h 434" name="T13"/>
                  <a:gd fmla="*/ 274 w 274" name="T14"/>
                  <a:gd fmla="*/ 137 h 4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3" w="274">
                    <a:moveTo>
                      <a:pt x="274" y="137"/>
                    </a:moveTo>
                    <a:lnTo>
                      <a:pt x="137" y="0"/>
                    </a:lnTo>
                    <a:lnTo>
                      <a:pt x="0" y="137"/>
                    </a:lnTo>
                    <a:lnTo>
                      <a:pt x="42" y="137"/>
                    </a:lnTo>
                    <a:lnTo>
                      <a:pt x="42" y="434"/>
                    </a:lnTo>
                    <a:lnTo>
                      <a:pt x="231" y="434"/>
                    </a:lnTo>
                    <a:lnTo>
                      <a:pt x="231" y="137"/>
                    </a:lnTo>
                    <a:lnTo>
                      <a:pt x="274" y="13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accent3"/>
                  </a:solidFill>
                </a:endParaRPr>
              </a:p>
            </p:txBody>
          </p:sp>
        </p:grpSp>
      </p:grpSp>
      <p:grpSp>
        <p:nvGrpSpPr>
          <p:cNvPr id="2" name="组合 1"/>
          <p:cNvGrpSpPr/>
          <p:nvPr/>
        </p:nvGrpSpPr>
        <p:grpSpPr>
          <a:xfrm>
            <a:off x="1572222" y="2947877"/>
            <a:ext cx="1161149" cy="1029579"/>
            <a:chOff x="1445259" y="2947877"/>
            <a:chExt cx="1161149" cy="1029579"/>
          </a:xfrm>
        </p:grpSpPr>
        <p:sp>
          <p:nvSpPr>
            <p:cNvPr id="402" name="Freeform 5"/>
            <p:cNvSpPr/>
            <p:nvPr/>
          </p:nvSpPr>
          <p:spPr bwMode="auto">
            <a:xfrm>
              <a:off x="1445259" y="2947877"/>
              <a:ext cx="1161149" cy="1029579"/>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cap="flat" w="9525">
              <a:noFill/>
              <a:prstDash val="solid"/>
              <a:miter lim="800000"/>
            </a:ln>
            <a:extLst/>
          </p:spPr>
          <p:txBody>
            <a:bodyPr anchor="t" anchorCtr="0" bIns="84107" compatLnSpc="1" lIns="168213" numCol="1" rIns="168213" tIns="84107" vert="horz" wrap="square">
              <a:prstTxWarp prst="textNoShape">
                <a:avLst/>
              </a:prstTxWarp>
            </a:bodyPr>
            <a:lstStyle/>
            <a:p>
              <a:endParaRPr altLang="en-US" lang="zh-CN"/>
            </a:p>
          </p:txBody>
        </p:sp>
        <p:sp>
          <p:nvSpPr>
            <p:cNvPr id="439" name="Freeform 26"/>
            <p:cNvSpPr>
              <a:spLocks noEditPoints="1"/>
            </p:cNvSpPr>
            <p:nvPr/>
          </p:nvSpPr>
          <p:spPr bwMode="auto">
            <a:xfrm>
              <a:off x="1695135" y="3214384"/>
              <a:ext cx="641700" cy="438682"/>
            </a:xfrm>
            <a:custGeom>
              <a:gdLst>
                <a:gd fmla="*/ 133 w 266" name="T0"/>
                <a:gd fmla="*/ 129 h 182" name="T1"/>
                <a:gd fmla="*/ 182 w 266" name="T2"/>
                <a:gd fmla="*/ 49 h 182" name="T3"/>
                <a:gd fmla="*/ 133 w 266" name="T4"/>
                <a:gd fmla="*/ 0 h 182" name="T5"/>
                <a:gd fmla="*/ 85 w 266" name="T6"/>
                <a:gd fmla="*/ 49 h 182" name="T7"/>
                <a:gd fmla="*/ 133 w 266" name="T8"/>
                <a:gd fmla="*/ 129 h 182" name="T9"/>
                <a:gd fmla="*/ 162 w 266" name="T10"/>
                <a:gd fmla="*/ 119 h 182" name="T11"/>
                <a:gd fmla="*/ 162 w 266" name="T12"/>
                <a:gd fmla="*/ 119 h 182" name="T13"/>
                <a:gd fmla="*/ 162 w 266" name="T14"/>
                <a:gd fmla="*/ 119 h 182" name="T15"/>
                <a:gd fmla="*/ 133 w 266" name="T16"/>
                <a:gd fmla="*/ 136 h 182" name="T17"/>
                <a:gd fmla="*/ 104 w 266" name="T18"/>
                <a:gd fmla="*/ 119 h 182" name="T19"/>
                <a:gd fmla="*/ 104 w 266" name="T20"/>
                <a:gd fmla="*/ 119 h 182" name="T21"/>
                <a:gd fmla="*/ 104 w 266" name="T22"/>
                <a:gd fmla="*/ 119 h 182" name="T23"/>
                <a:gd fmla="*/ 36 w 266" name="T24"/>
                <a:gd fmla="*/ 182 h 182" name="T25"/>
                <a:gd fmla="*/ 230 w 266" name="T26"/>
                <a:gd fmla="*/ 182 h 182" name="T27"/>
                <a:gd fmla="*/ 162 w 266" name="T28"/>
                <a:gd fmla="*/ 119 h 182" name="T29"/>
                <a:gd fmla="*/ 179 w 266" name="T30"/>
                <a:gd fmla="*/ 97 h 182" name="T31"/>
                <a:gd fmla="*/ 196 w 266" name="T32"/>
                <a:gd fmla="*/ 106 h 182" name="T33"/>
                <a:gd fmla="*/ 231 w 266" name="T34"/>
                <a:gd fmla="*/ 48 h 182" name="T35"/>
                <a:gd fmla="*/ 196 w 266" name="T36"/>
                <a:gd fmla="*/ 12 h 182" name="T37"/>
                <a:gd fmla="*/ 180 w 266" name="T38"/>
                <a:gd fmla="*/ 15 h 182" name="T39"/>
                <a:gd fmla="*/ 191 w 266" name="T40"/>
                <a:gd fmla="*/ 49 h 182" name="T41"/>
                <a:gd fmla="*/ 179 w 266" name="T42"/>
                <a:gd fmla="*/ 97 h 182" name="T43"/>
                <a:gd fmla="*/ 196 w 266" name="T44"/>
                <a:gd fmla="*/ 111 h 182" name="T45"/>
                <a:gd fmla="*/ 177 w 266" name="T46"/>
                <a:gd fmla="*/ 102 h 182" name="T47"/>
                <a:gd fmla="*/ 171 w 266" name="T48"/>
                <a:gd fmla="*/ 112 h 182" name="T49"/>
                <a:gd fmla="*/ 221 w 266" name="T50"/>
                <a:gd fmla="*/ 145 h 182" name="T51"/>
                <a:gd fmla="*/ 266 w 266" name="T52"/>
                <a:gd fmla="*/ 145 h 182" name="T53"/>
                <a:gd fmla="*/ 217 w 266" name="T54"/>
                <a:gd fmla="*/ 99 h 182" name="T55"/>
                <a:gd fmla="*/ 196 w 266" name="T56"/>
                <a:gd fmla="*/ 111 h 182" name="T57"/>
                <a:gd fmla="*/ 95 w 266" name="T58"/>
                <a:gd fmla="*/ 112 h 182" name="T59"/>
                <a:gd fmla="*/ 89 w 266" name="T60"/>
                <a:gd fmla="*/ 102 h 182" name="T61"/>
                <a:gd fmla="*/ 71 w 266" name="T62"/>
                <a:gd fmla="*/ 111 h 182" name="T63"/>
                <a:gd fmla="*/ 49 w 266" name="T64"/>
                <a:gd fmla="*/ 99 h 182" name="T65"/>
                <a:gd fmla="*/ 0 w 266" name="T66"/>
                <a:gd fmla="*/ 145 h 182" name="T67"/>
                <a:gd fmla="*/ 45 w 266" name="T68"/>
                <a:gd fmla="*/ 145 h 182" name="T69"/>
                <a:gd fmla="*/ 95 w 266" name="T70"/>
                <a:gd fmla="*/ 112 h 182" name="T71"/>
                <a:gd fmla="*/ 71 w 266" name="T72"/>
                <a:gd fmla="*/ 106 h 182" name="T73"/>
                <a:gd fmla="*/ 87 w 266" name="T74"/>
                <a:gd fmla="*/ 97 h 182" name="T75"/>
                <a:gd fmla="*/ 75 w 266" name="T76"/>
                <a:gd fmla="*/ 49 h 182" name="T77"/>
                <a:gd fmla="*/ 86 w 266" name="T78"/>
                <a:gd fmla="*/ 15 h 182" name="T79"/>
                <a:gd fmla="*/ 71 w 266" name="T80"/>
                <a:gd fmla="*/ 12 h 182" name="T81"/>
                <a:gd fmla="*/ 35 w 266" name="T82"/>
                <a:gd fmla="*/ 48 h 182" name="T83"/>
                <a:gd fmla="*/ 71 w 266" name="T84"/>
                <a:gd fmla="*/ 106 h 18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2" w="266">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 name="组合 3"/>
          <p:cNvGrpSpPr/>
          <p:nvPr/>
        </p:nvGrpSpPr>
        <p:grpSpPr>
          <a:xfrm>
            <a:off x="7391636" y="5326821"/>
            <a:ext cx="1161149" cy="1029579"/>
            <a:chOff x="7264673" y="5326821"/>
            <a:chExt cx="1161149" cy="1029579"/>
          </a:xfrm>
        </p:grpSpPr>
        <p:sp>
          <p:nvSpPr>
            <p:cNvPr id="440" name="Freeform 5"/>
            <p:cNvSpPr/>
            <p:nvPr/>
          </p:nvSpPr>
          <p:spPr bwMode="auto">
            <a:xfrm>
              <a:off x="7264673" y="5326821"/>
              <a:ext cx="1161149" cy="1029579"/>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cap="flat" w="9525">
              <a:noFill/>
              <a:prstDash val="solid"/>
              <a:miter lim="800000"/>
            </a:ln>
            <a:extLst/>
          </p:spPr>
          <p:txBody>
            <a:bodyPr anchor="t" anchorCtr="0" bIns="84107" compatLnSpc="1" lIns="168213" numCol="1" rIns="168213" tIns="84107" vert="horz" wrap="square">
              <a:prstTxWarp prst="textNoShape">
                <a:avLst/>
              </a:prstTxWarp>
            </a:bodyPr>
            <a:lstStyle/>
            <a:p>
              <a:endParaRPr altLang="en-US" lang="zh-CN"/>
            </a:p>
          </p:txBody>
        </p:sp>
        <p:sp>
          <p:nvSpPr>
            <p:cNvPr id="441" name="KSO_Shape"/>
            <p:cNvSpPr/>
            <p:nvPr/>
          </p:nvSpPr>
          <p:spPr bwMode="auto">
            <a:xfrm>
              <a:off x="7523835" y="5497852"/>
              <a:ext cx="715020" cy="696154"/>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chemeClr val="accent3"/>
                </a:solidFill>
                <a:ea charset="-122" pitchFamily="2" typeface="宋体"/>
              </a:endParaRPr>
            </a:p>
          </p:txBody>
        </p:sp>
      </p:grpSp>
      <p:sp>
        <p:nvSpPr>
          <p:cNvPr id="91" name="椭圆 90"/>
          <p:cNvSpPr/>
          <p:nvPr/>
        </p:nvSpPr>
        <p:spPr>
          <a:xfrm>
            <a:off x="3550969" y="-3712351"/>
            <a:ext cx="9866492" cy="9866492"/>
          </a:xfrm>
          <a:prstGeom prst="ellipse">
            <a:avLst/>
          </a:prstGeom>
          <a:blipFill dpi="0" rotWithShape="1">
            <a:blip r:embed="rId4"/>
            <a:stretch>
              <a:fillRect b="-1000" l="-19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7" name="实点"/>
          <p:cNvGrpSpPr/>
          <p:nvPr/>
        </p:nvGrpSpPr>
        <p:grpSpPr>
          <a:xfrm>
            <a:off x="2182358" y="-4838738"/>
            <a:ext cx="12583133" cy="11653973"/>
            <a:chOff x="-1112838" y="-6292080"/>
            <a:chExt cx="14425612" cy="13360402"/>
          </a:xfrm>
          <a:solidFill>
            <a:schemeClr val="accent3"/>
          </a:solidFill>
        </p:grpSpPr>
        <p:sp>
          <p:nvSpPr>
            <p:cNvPr id="148" name="Oval 5"/>
            <p:cNvSpPr>
              <a:spLocks noChangeArrowheads="1"/>
            </p:cNvSpPr>
            <p:nvPr/>
          </p:nvSpPr>
          <p:spPr bwMode="auto">
            <a:xfrm>
              <a:off x="531812" y="154758"/>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49" name="Oval 6"/>
            <p:cNvSpPr>
              <a:spLocks noChangeArrowheads="1"/>
            </p:cNvSpPr>
            <p:nvPr/>
          </p:nvSpPr>
          <p:spPr bwMode="auto">
            <a:xfrm>
              <a:off x="325437" y="-5088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0" name="Oval 7"/>
            <p:cNvSpPr>
              <a:spLocks noChangeArrowheads="1"/>
            </p:cNvSpPr>
            <p:nvPr/>
          </p:nvSpPr>
          <p:spPr bwMode="auto">
            <a:xfrm>
              <a:off x="163512" y="-1086667"/>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1" name="Oval 8"/>
            <p:cNvSpPr>
              <a:spLocks noChangeArrowheads="1"/>
            </p:cNvSpPr>
            <p:nvPr/>
          </p:nvSpPr>
          <p:spPr bwMode="auto">
            <a:xfrm>
              <a:off x="531812" y="-1815330"/>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2" name="Oval 9"/>
            <p:cNvSpPr>
              <a:spLocks noChangeArrowheads="1"/>
            </p:cNvSpPr>
            <p:nvPr/>
          </p:nvSpPr>
          <p:spPr bwMode="auto">
            <a:xfrm>
              <a:off x="-496888" y="-14359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3" name="Oval 10"/>
            <p:cNvSpPr>
              <a:spLocks noChangeArrowheads="1"/>
            </p:cNvSpPr>
            <p:nvPr/>
          </p:nvSpPr>
          <p:spPr bwMode="auto">
            <a:xfrm>
              <a:off x="-901700" y="-1320030"/>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4" name="Oval 11"/>
            <p:cNvSpPr>
              <a:spLocks noChangeArrowheads="1"/>
            </p:cNvSpPr>
            <p:nvPr/>
          </p:nvSpPr>
          <p:spPr bwMode="auto">
            <a:xfrm>
              <a:off x="-1074738" y="-1056505"/>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5" name="Oval 12"/>
            <p:cNvSpPr>
              <a:spLocks noChangeArrowheads="1"/>
            </p:cNvSpPr>
            <p:nvPr/>
          </p:nvSpPr>
          <p:spPr bwMode="auto">
            <a:xfrm>
              <a:off x="-865188" y="-508817"/>
              <a:ext cx="87313"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6" name="Oval 13"/>
            <p:cNvSpPr>
              <a:spLocks noChangeArrowheads="1"/>
            </p:cNvSpPr>
            <p:nvPr/>
          </p:nvSpPr>
          <p:spPr bwMode="auto">
            <a:xfrm>
              <a:off x="-692150" y="-550092"/>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7" name="Oval 14"/>
            <p:cNvSpPr>
              <a:spLocks noChangeArrowheads="1"/>
            </p:cNvSpPr>
            <p:nvPr/>
          </p:nvSpPr>
          <p:spPr bwMode="auto">
            <a:xfrm>
              <a:off x="-650875" y="-929505"/>
              <a:ext cx="44450" cy="460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8" name="Oval 15"/>
            <p:cNvSpPr>
              <a:spLocks noChangeArrowheads="1"/>
            </p:cNvSpPr>
            <p:nvPr/>
          </p:nvSpPr>
          <p:spPr bwMode="auto">
            <a:xfrm>
              <a:off x="-460375" y="354783"/>
              <a:ext cx="38100"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59" name="Oval 16"/>
            <p:cNvSpPr>
              <a:spLocks noChangeArrowheads="1"/>
            </p:cNvSpPr>
            <p:nvPr/>
          </p:nvSpPr>
          <p:spPr bwMode="auto">
            <a:xfrm>
              <a:off x="-238125" y="267470"/>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0" name="Oval 17"/>
            <p:cNvSpPr>
              <a:spLocks noChangeArrowheads="1"/>
            </p:cNvSpPr>
            <p:nvPr/>
          </p:nvSpPr>
          <p:spPr bwMode="auto">
            <a:xfrm>
              <a:off x="-1112838" y="373833"/>
              <a:ext cx="68263"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1" name="Oval 18"/>
            <p:cNvSpPr>
              <a:spLocks noChangeArrowheads="1"/>
            </p:cNvSpPr>
            <p:nvPr/>
          </p:nvSpPr>
          <p:spPr bwMode="auto">
            <a:xfrm>
              <a:off x="301625" y="965970"/>
              <a:ext cx="60325"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2" name="Oval 19"/>
            <p:cNvSpPr>
              <a:spLocks noChangeArrowheads="1"/>
            </p:cNvSpPr>
            <p:nvPr/>
          </p:nvSpPr>
          <p:spPr bwMode="auto">
            <a:xfrm>
              <a:off x="-163513" y="113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3" name="Oval 20"/>
            <p:cNvSpPr>
              <a:spLocks noChangeArrowheads="1"/>
            </p:cNvSpPr>
            <p:nvPr/>
          </p:nvSpPr>
          <p:spPr bwMode="auto">
            <a:xfrm>
              <a:off x="-238125" y="-234180"/>
              <a:ext cx="101600"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4" name="Oval 21"/>
            <p:cNvSpPr>
              <a:spLocks noChangeArrowheads="1"/>
            </p:cNvSpPr>
            <p:nvPr/>
          </p:nvSpPr>
          <p:spPr bwMode="auto">
            <a:xfrm>
              <a:off x="-673100" y="804045"/>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5" name="Oval 22"/>
            <p:cNvSpPr>
              <a:spLocks noChangeArrowheads="1"/>
            </p:cNvSpPr>
            <p:nvPr/>
          </p:nvSpPr>
          <p:spPr bwMode="auto">
            <a:xfrm>
              <a:off x="-219075" y="1307283"/>
              <a:ext cx="47625"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6" name="Oval 23"/>
            <p:cNvSpPr>
              <a:spLocks noChangeArrowheads="1"/>
            </p:cNvSpPr>
            <p:nvPr/>
          </p:nvSpPr>
          <p:spPr bwMode="auto">
            <a:xfrm>
              <a:off x="-331788" y="1513658"/>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7" name="Oval 24"/>
            <p:cNvSpPr>
              <a:spLocks noChangeArrowheads="1"/>
            </p:cNvSpPr>
            <p:nvPr/>
          </p:nvSpPr>
          <p:spPr bwMode="auto">
            <a:xfrm>
              <a:off x="-80963" y="1562870"/>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8" name="Oval 25"/>
            <p:cNvSpPr>
              <a:spLocks noChangeArrowheads="1"/>
            </p:cNvSpPr>
            <p:nvPr/>
          </p:nvSpPr>
          <p:spPr bwMode="auto">
            <a:xfrm>
              <a:off x="271462" y="1604145"/>
              <a:ext cx="603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69" name="Oval 26"/>
            <p:cNvSpPr>
              <a:spLocks noChangeArrowheads="1"/>
            </p:cNvSpPr>
            <p:nvPr/>
          </p:nvSpPr>
          <p:spPr bwMode="auto">
            <a:xfrm>
              <a:off x="-384175" y="178829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0" name="Oval 27"/>
            <p:cNvSpPr>
              <a:spLocks noChangeArrowheads="1"/>
            </p:cNvSpPr>
            <p:nvPr/>
          </p:nvSpPr>
          <p:spPr bwMode="auto">
            <a:xfrm>
              <a:off x="-508000" y="1870845"/>
              <a:ext cx="66675"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1" name="Oval 28"/>
            <p:cNvSpPr>
              <a:spLocks noChangeArrowheads="1"/>
            </p:cNvSpPr>
            <p:nvPr/>
          </p:nvSpPr>
          <p:spPr bwMode="auto">
            <a:xfrm>
              <a:off x="-688975" y="2002608"/>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2" name="Oval 29"/>
            <p:cNvSpPr>
              <a:spLocks noChangeArrowheads="1"/>
            </p:cNvSpPr>
            <p:nvPr/>
          </p:nvSpPr>
          <p:spPr bwMode="auto">
            <a:xfrm>
              <a:off x="-279400" y="2421708"/>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3" name="Oval 30"/>
            <p:cNvSpPr>
              <a:spLocks noChangeArrowheads="1"/>
            </p:cNvSpPr>
            <p:nvPr/>
          </p:nvSpPr>
          <p:spPr bwMode="auto">
            <a:xfrm>
              <a:off x="-122238" y="24740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4" name="Oval 31"/>
            <p:cNvSpPr>
              <a:spLocks noChangeArrowheads="1"/>
            </p:cNvSpPr>
            <p:nvPr/>
          </p:nvSpPr>
          <p:spPr bwMode="auto">
            <a:xfrm>
              <a:off x="-58738" y="2421708"/>
              <a:ext cx="26988"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5" name="Oval 32"/>
            <p:cNvSpPr>
              <a:spLocks noChangeArrowheads="1"/>
            </p:cNvSpPr>
            <p:nvPr/>
          </p:nvSpPr>
          <p:spPr bwMode="auto">
            <a:xfrm>
              <a:off x="188912" y="26630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6" name="Oval 33"/>
            <p:cNvSpPr>
              <a:spLocks noChangeArrowheads="1"/>
            </p:cNvSpPr>
            <p:nvPr/>
          </p:nvSpPr>
          <p:spPr bwMode="auto">
            <a:xfrm>
              <a:off x="-508000" y="283445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7" name="Oval 34"/>
            <p:cNvSpPr>
              <a:spLocks noChangeArrowheads="1"/>
            </p:cNvSpPr>
            <p:nvPr/>
          </p:nvSpPr>
          <p:spPr bwMode="auto">
            <a:xfrm>
              <a:off x="-279400" y="2834458"/>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8" name="Oval 35"/>
            <p:cNvSpPr>
              <a:spLocks noChangeArrowheads="1"/>
            </p:cNvSpPr>
            <p:nvPr/>
          </p:nvSpPr>
          <p:spPr bwMode="auto">
            <a:xfrm>
              <a:off x="-141288" y="2775720"/>
              <a:ext cx="60325" cy="587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79" name="Oval 36"/>
            <p:cNvSpPr>
              <a:spLocks noChangeArrowheads="1"/>
            </p:cNvSpPr>
            <p:nvPr/>
          </p:nvSpPr>
          <p:spPr bwMode="auto">
            <a:xfrm>
              <a:off x="-141288" y="3401195"/>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0" name="Oval 37"/>
            <p:cNvSpPr>
              <a:spLocks noChangeArrowheads="1"/>
            </p:cNvSpPr>
            <p:nvPr/>
          </p:nvSpPr>
          <p:spPr bwMode="auto">
            <a:xfrm>
              <a:off x="658812" y="3431358"/>
              <a:ext cx="66675"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1" name="Oval 38"/>
            <p:cNvSpPr>
              <a:spLocks noChangeArrowheads="1"/>
            </p:cNvSpPr>
            <p:nvPr/>
          </p:nvSpPr>
          <p:spPr bwMode="auto">
            <a:xfrm>
              <a:off x="-298450" y="3912370"/>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2" name="Oval 39"/>
            <p:cNvSpPr>
              <a:spLocks noChangeArrowheads="1"/>
            </p:cNvSpPr>
            <p:nvPr/>
          </p:nvSpPr>
          <p:spPr bwMode="auto">
            <a:xfrm>
              <a:off x="1008062" y="4291783"/>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3" name="Oval 40"/>
            <p:cNvSpPr>
              <a:spLocks noChangeArrowheads="1"/>
            </p:cNvSpPr>
            <p:nvPr/>
          </p:nvSpPr>
          <p:spPr bwMode="auto">
            <a:xfrm>
              <a:off x="1412875" y="4137795"/>
              <a:ext cx="82550"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4" name="Oval 41"/>
            <p:cNvSpPr>
              <a:spLocks noChangeArrowheads="1"/>
            </p:cNvSpPr>
            <p:nvPr/>
          </p:nvSpPr>
          <p:spPr bwMode="auto">
            <a:xfrm>
              <a:off x="981075" y="48093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5" name="Oval 42"/>
            <p:cNvSpPr>
              <a:spLocks noChangeArrowheads="1"/>
            </p:cNvSpPr>
            <p:nvPr/>
          </p:nvSpPr>
          <p:spPr bwMode="auto">
            <a:xfrm>
              <a:off x="846137" y="48474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6" name="Oval 43"/>
            <p:cNvSpPr>
              <a:spLocks noChangeArrowheads="1"/>
            </p:cNvSpPr>
            <p:nvPr/>
          </p:nvSpPr>
          <p:spPr bwMode="auto">
            <a:xfrm>
              <a:off x="-80963" y="4569595"/>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7" name="Oval 44"/>
            <p:cNvSpPr>
              <a:spLocks noChangeArrowheads="1"/>
            </p:cNvSpPr>
            <p:nvPr/>
          </p:nvSpPr>
          <p:spPr bwMode="auto">
            <a:xfrm>
              <a:off x="-331788" y="3326583"/>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8" name="Oval 45"/>
            <p:cNvSpPr>
              <a:spLocks noChangeArrowheads="1"/>
            </p:cNvSpPr>
            <p:nvPr/>
          </p:nvSpPr>
          <p:spPr bwMode="auto">
            <a:xfrm>
              <a:off x="1346200" y="46219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9" name="Oval 46"/>
            <p:cNvSpPr>
              <a:spLocks noChangeArrowheads="1"/>
            </p:cNvSpPr>
            <p:nvPr/>
          </p:nvSpPr>
          <p:spPr bwMode="auto">
            <a:xfrm>
              <a:off x="2089150" y="4594995"/>
              <a:ext cx="74613"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0" name="Oval 47"/>
            <p:cNvSpPr>
              <a:spLocks noChangeArrowheads="1"/>
            </p:cNvSpPr>
            <p:nvPr/>
          </p:nvSpPr>
          <p:spPr bwMode="auto">
            <a:xfrm>
              <a:off x="2643187" y="4941070"/>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1" name="Oval 48"/>
            <p:cNvSpPr>
              <a:spLocks noChangeArrowheads="1"/>
            </p:cNvSpPr>
            <p:nvPr/>
          </p:nvSpPr>
          <p:spPr bwMode="auto">
            <a:xfrm>
              <a:off x="2921000" y="5109345"/>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2" name="Oval 49"/>
            <p:cNvSpPr>
              <a:spLocks noChangeArrowheads="1"/>
            </p:cNvSpPr>
            <p:nvPr/>
          </p:nvSpPr>
          <p:spPr bwMode="auto">
            <a:xfrm>
              <a:off x="3382962" y="6209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3" name="Oval 50"/>
            <p:cNvSpPr>
              <a:spLocks noChangeArrowheads="1"/>
            </p:cNvSpPr>
            <p:nvPr/>
          </p:nvSpPr>
          <p:spPr bwMode="auto">
            <a:xfrm>
              <a:off x="3646487" y="6250758"/>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4" name="Oval 51"/>
            <p:cNvSpPr>
              <a:spLocks noChangeArrowheads="1"/>
            </p:cNvSpPr>
            <p:nvPr/>
          </p:nvSpPr>
          <p:spPr bwMode="auto">
            <a:xfrm>
              <a:off x="3968750" y="614122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5" name="Oval 52"/>
            <p:cNvSpPr>
              <a:spLocks noChangeArrowheads="1"/>
            </p:cNvSpPr>
            <p:nvPr/>
          </p:nvSpPr>
          <p:spPr bwMode="auto">
            <a:xfrm>
              <a:off x="3968750" y="6288858"/>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6" name="Oval 53"/>
            <p:cNvSpPr>
              <a:spLocks noChangeArrowheads="1"/>
            </p:cNvSpPr>
            <p:nvPr/>
          </p:nvSpPr>
          <p:spPr bwMode="auto">
            <a:xfrm>
              <a:off x="4378325" y="6141220"/>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7" name="Oval 54"/>
            <p:cNvSpPr>
              <a:spLocks noChangeArrowheads="1"/>
            </p:cNvSpPr>
            <p:nvPr/>
          </p:nvSpPr>
          <p:spPr bwMode="auto">
            <a:xfrm>
              <a:off x="4411662" y="5879283"/>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8" name="Oval 55"/>
            <p:cNvSpPr>
              <a:spLocks noChangeArrowheads="1"/>
            </p:cNvSpPr>
            <p:nvPr/>
          </p:nvSpPr>
          <p:spPr bwMode="auto">
            <a:xfrm>
              <a:off x="4557712" y="617614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99" name="Oval 56"/>
            <p:cNvSpPr>
              <a:spLocks noChangeArrowheads="1"/>
            </p:cNvSpPr>
            <p:nvPr/>
          </p:nvSpPr>
          <p:spPr bwMode="auto">
            <a:xfrm>
              <a:off x="4821237" y="6176145"/>
              <a:ext cx="107950" cy="112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0" name="Oval 57"/>
            <p:cNvSpPr>
              <a:spLocks noChangeArrowheads="1"/>
            </p:cNvSpPr>
            <p:nvPr/>
          </p:nvSpPr>
          <p:spPr bwMode="auto">
            <a:xfrm>
              <a:off x="4978400" y="6107883"/>
              <a:ext cx="71438"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1" name="Oval 58"/>
            <p:cNvSpPr>
              <a:spLocks noChangeArrowheads="1"/>
            </p:cNvSpPr>
            <p:nvPr/>
          </p:nvSpPr>
          <p:spPr bwMode="auto">
            <a:xfrm>
              <a:off x="4903787" y="680638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2" name="Oval 59"/>
            <p:cNvSpPr>
              <a:spLocks noChangeArrowheads="1"/>
            </p:cNvSpPr>
            <p:nvPr/>
          </p:nvSpPr>
          <p:spPr bwMode="auto">
            <a:xfrm>
              <a:off x="5429250" y="6974658"/>
              <a:ext cx="88900"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3" name="Oval 60"/>
            <p:cNvSpPr>
              <a:spLocks noChangeArrowheads="1"/>
            </p:cNvSpPr>
            <p:nvPr/>
          </p:nvSpPr>
          <p:spPr bwMode="auto">
            <a:xfrm>
              <a:off x="5713412"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4" name="Oval 61"/>
            <p:cNvSpPr>
              <a:spLocks noChangeArrowheads="1"/>
            </p:cNvSpPr>
            <p:nvPr/>
          </p:nvSpPr>
          <p:spPr bwMode="auto">
            <a:xfrm>
              <a:off x="6089650" y="5961833"/>
              <a:ext cx="33338"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5" name="Oval 62"/>
            <p:cNvSpPr>
              <a:spLocks noChangeArrowheads="1"/>
            </p:cNvSpPr>
            <p:nvPr/>
          </p:nvSpPr>
          <p:spPr bwMode="auto">
            <a:xfrm>
              <a:off x="7185025" y="5998345"/>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6" name="Oval 63"/>
            <p:cNvSpPr>
              <a:spLocks noChangeArrowheads="1"/>
            </p:cNvSpPr>
            <p:nvPr/>
          </p:nvSpPr>
          <p:spPr bwMode="auto">
            <a:xfrm>
              <a:off x="74771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7" name="Oval 64"/>
            <p:cNvSpPr>
              <a:spLocks noChangeArrowheads="1"/>
            </p:cNvSpPr>
            <p:nvPr/>
          </p:nvSpPr>
          <p:spPr bwMode="auto">
            <a:xfrm>
              <a:off x="766127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8" name="Oval 65"/>
            <p:cNvSpPr>
              <a:spLocks noChangeArrowheads="1"/>
            </p:cNvSpPr>
            <p:nvPr/>
          </p:nvSpPr>
          <p:spPr bwMode="auto">
            <a:xfrm>
              <a:off x="7785100" y="59808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09" name="Oval 66"/>
            <p:cNvSpPr>
              <a:spLocks noChangeArrowheads="1"/>
            </p:cNvSpPr>
            <p:nvPr/>
          </p:nvSpPr>
          <p:spPr bwMode="auto">
            <a:xfrm>
              <a:off x="79470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0" name="Oval 67"/>
            <p:cNvSpPr>
              <a:spLocks noChangeArrowheads="1"/>
            </p:cNvSpPr>
            <p:nvPr/>
          </p:nvSpPr>
          <p:spPr bwMode="auto">
            <a:xfrm>
              <a:off x="8059737" y="58157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1" name="Oval 68"/>
            <p:cNvSpPr>
              <a:spLocks noChangeArrowheads="1"/>
            </p:cNvSpPr>
            <p:nvPr/>
          </p:nvSpPr>
          <p:spPr bwMode="auto">
            <a:xfrm>
              <a:off x="8208962" y="5342708"/>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2" name="Oval 69"/>
            <p:cNvSpPr>
              <a:spLocks noChangeArrowheads="1"/>
            </p:cNvSpPr>
            <p:nvPr/>
          </p:nvSpPr>
          <p:spPr bwMode="auto">
            <a:xfrm>
              <a:off x="8153400"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3" name="Oval 70"/>
            <p:cNvSpPr>
              <a:spLocks noChangeArrowheads="1"/>
            </p:cNvSpPr>
            <p:nvPr/>
          </p:nvSpPr>
          <p:spPr bwMode="auto">
            <a:xfrm>
              <a:off x="8261350" y="5961833"/>
              <a:ext cx="23813" cy="25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4" name="Oval 71"/>
            <p:cNvSpPr>
              <a:spLocks noChangeArrowheads="1"/>
            </p:cNvSpPr>
            <p:nvPr/>
          </p:nvSpPr>
          <p:spPr bwMode="auto">
            <a:xfrm>
              <a:off x="8709025" y="6536508"/>
              <a:ext cx="96838" cy="10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5" name="Oval 72"/>
            <p:cNvSpPr>
              <a:spLocks noChangeArrowheads="1"/>
            </p:cNvSpPr>
            <p:nvPr/>
          </p:nvSpPr>
          <p:spPr bwMode="auto">
            <a:xfrm>
              <a:off x="9278937" y="5537970"/>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6" name="Oval 73"/>
            <p:cNvSpPr>
              <a:spLocks noChangeArrowheads="1"/>
            </p:cNvSpPr>
            <p:nvPr/>
          </p:nvSpPr>
          <p:spPr bwMode="auto">
            <a:xfrm>
              <a:off x="9185275" y="54443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7" name="Oval 74"/>
            <p:cNvSpPr>
              <a:spLocks noChangeArrowheads="1"/>
            </p:cNvSpPr>
            <p:nvPr/>
          </p:nvSpPr>
          <p:spPr bwMode="auto">
            <a:xfrm>
              <a:off x="10525125" y="2564583"/>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8" name="Oval 75"/>
            <p:cNvSpPr>
              <a:spLocks noChangeArrowheads="1"/>
            </p:cNvSpPr>
            <p:nvPr/>
          </p:nvSpPr>
          <p:spPr bwMode="auto">
            <a:xfrm>
              <a:off x="11849100" y="2616970"/>
              <a:ext cx="128588" cy="1238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19" name="Oval 76"/>
            <p:cNvSpPr>
              <a:spLocks noChangeArrowheads="1"/>
            </p:cNvSpPr>
            <p:nvPr/>
          </p:nvSpPr>
          <p:spPr bwMode="auto">
            <a:xfrm>
              <a:off x="11034712" y="2740795"/>
              <a:ext cx="68263"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0" name="Oval 77"/>
            <p:cNvSpPr>
              <a:spLocks noChangeArrowheads="1"/>
            </p:cNvSpPr>
            <p:nvPr/>
          </p:nvSpPr>
          <p:spPr bwMode="auto">
            <a:xfrm>
              <a:off x="11293475" y="2666183"/>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1" name="Oval 78"/>
            <p:cNvSpPr>
              <a:spLocks noChangeArrowheads="1"/>
            </p:cNvSpPr>
            <p:nvPr/>
          </p:nvSpPr>
          <p:spPr bwMode="auto">
            <a:xfrm>
              <a:off x="11293475" y="30344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2" name="Oval 79"/>
            <p:cNvSpPr>
              <a:spLocks noChangeArrowheads="1"/>
            </p:cNvSpPr>
            <p:nvPr/>
          </p:nvSpPr>
          <p:spPr bwMode="auto">
            <a:xfrm>
              <a:off x="10866437" y="310909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Gill Sans"/>
              </a:endParaRPr>
            </a:p>
          </p:txBody>
        </p:sp>
        <p:sp>
          <p:nvSpPr>
            <p:cNvPr id="223" name="Oval 80"/>
            <p:cNvSpPr>
              <a:spLocks noChangeArrowheads="1"/>
            </p:cNvSpPr>
            <p:nvPr/>
          </p:nvSpPr>
          <p:spPr bwMode="auto">
            <a:xfrm>
              <a:off x="10866437" y="3972695"/>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4" name="Oval 81"/>
            <p:cNvSpPr>
              <a:spLocks noChangeArrowheads="1"/>
            </p:cNvSpPr>
            <p:nvPr/>
          </p:nvSpPr>
          <p:spPr bwMode="auto">
            <a:xfrm>
              <a:off x="10090150" y="35297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5" name="Oval 82"/>
            <p:cNvSpPr>
              <a:spLocks noChangeArrowheads="1"/>
            </p:cNvSpPr>
            <p:nvPr/>
          </p:nvSpPr>
          <p:spPr bwMode="auto">
            <a:xfrm>
              <a:off x="12484100" y="1926408"/>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6" name="Oval 83"/>
            <p:cNvSpPr>
              <a:spLocks noChangeArrowheads="1"/>
            </p:cNvSpPr>
            <p:nvPr/>
          </p:nvSpPr>
          <p:spPr bwMode="auto">
            <a:xfrm>
              <a:off x="11914187" y="1153295"/>
              <a:ext cx="100013" cy="984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7" name="Oval 84"/>
            <p:cNvSpPr>
              <a:spLocks noChangeArrowheads="1"/>
            </p:cNvSpPr>
            <p:nvPr/>
          </p:nvSpPr>
          <p:spPr bwMode="auto">
            <a:xfrm>
              <a:off x="11961812"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8" name="Oval 85"/>
            <p:cNvSpPr>
              <a:spLocks noChangeArrowheads="1"/>
            </p:cNvSpPr>
            <p:nvPr/>
          </p:nvSpPr>
          <p:spPr bwMode="auto">
            <a:xfrm>
              <a:off x="11722100" y="99613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29" name="Oval 86"/>
            <p:cNvSpPr>
              <a:spLocks noChangeArrowheads="1"/>
            </p:cNvSpPr>
            <p:nvPr/>
          </p:nvSpPr>
          <p:spPr bwMode="auto">
            <a:xfrm>
              <a:off x="12420600" y="786583"/>
              <a:ext cx="107950" cy="1079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0" name="Oval 87"/>
            <p:cNvSpPr>
              <a:spLocks noChangeArrowheads="1"/>
            </p:cNvSpPr>
            <p:nvPr/>
          </p:nvSpPr>
          <p:spPr bwMode="auto">
            <a:xfrm>
              <a:off x="12720637"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1" name="Oval 88"/>
            <p:cNvSpPr>
              <a:spLocks noChangeArrowheads="1"/>
            </p:cNvSpPr>
            <p:nvPr/>
          </p:nvSpPr>
          <p:spPr bwMode="auto">
            <a:xfrm>
              <a:off x="11914187" y="1480320"/>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2" name="Oval 89"/>
            <p:cNvSpPr>
              <a:spLocks noChangeArrowheads="1"/>
            </p:cNvSpPr>
            <p:nvPr/>
          </p:nvSpPr>
          <p:spPr bwMode="auto">
            <a:xfrm>
              <a:off x="12307887" y="650058"/>
              <a:ext cx="77788"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3" name="Oval 90"/>
            <p:cNvSpPr>
              <a:spLocks noChangeArrowheads="1"/>
            </p:cNvSpPr>
            <p:nvPr/>
          </p:nvSpPr>
          <p:spPr bwMode="auto">
            <a:xfrm>
              <a:off x="11609387" y="6087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4" name="Oval 91"/>
            <p:cNvSpPr>
              <a:spLocks noChangeArrowheads="1"/>
            </p:cNvSpPr>
            <p:nvPr/>
          </p:nvSpPr>
          <p:spPr bwMode="auto">
            <a:xfrm>
              <a:off x="11369675" y="267470"/>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5" name="Oval 92"/>
            <p:cNvSpPr>
              <a:spLocks noChangeArrowheads="1"/>
            </p:cNvSpPr>
            <p:nvPr/>
          </p:nvSpPr>
          <p:spPr bwMode="auto">
            <a:xfrm>
              <a:off x="11722100" y="1372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6" name="Oval 93"/>
            <p:cNvSpPr>
              <a:spLocks noChangeArrowheads="1"/>
            </p:cNvSpPr>
            <p:nvPr/>
          </p:nvSpPr>
          <p:spPr bwMode="auto">
            <a:xfrm>
              <a:off x="11914187" y="332558"/>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7" name="Oval 94"/>
            <p:cNvSpPr>
              <a:spLocks noChangeArrowheads="1"/>
            </p:cNvSpPr>
            <p:nvPr/>
          </p:nvSpPr>
          <p:spPr bwMode="auto">
            <a:xfrm>
              <a:off x="12014200" y="-16692"/>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8" name="Oval 95"/>
            <p:cNvSpPr>
              <a:spLocks noChangeArrowheads="1"/>
            </p:cNvSpPr>
            <p:nvPr/>
          </p:nvSpPr>
          <p:spPr bwMode="auto">
            <a:xfrm>
              <a:off x="12307887" y="-324667"/>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39" name="Oval 96"/>
            <p:cNvSpPr>
              <a:spLocks noChangeArrowheads="1"/>
            </p:cNvSpPr>
            <p:nvPr/>
          </p:nvSpPr>
          <p:spPr bwMode="auto">
            <a:xfrm>
              <a:off x="12484100" y="770"/>
              <a:ext cx="8572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0" name="Oval 97"/>
            <p:cNvSpPr>
              <a:spLocks noChangeArrowheads="1"/>
            </p:cNvSpPr>
            <p:nvPr/>
          </p:nvSpPr>
          <p:spPr bwMode="auto">
            <a:xfrm>
              <a:off x="13076238" y="-96067"/>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1" name="Oval 98"/>
            <p:cNvSpPr>
              <a:spLocks noChangeArrowheads="1"/>
            </p:cNvSpPr>
            <p:nvPr/>
          </p:nvSpPr>
          <p:spPr bwMode="auto">
            <a:xfrm>
              <a:off x="12919075" y="-685030"/>
              <a:ext cx="57150"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2" name="Oval 99"/>
            <p:cNvSpPr>
              <a:spLocks noChangeArrowheads="1"/>
            </p:cNvSpPr>
            <p:nvPr/>
          </p:nvSpPr>
          <p:spPr bwMode="auto">
            <a:xfrm>
              <a:off x="13208000" y="-759642"/>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3" name="Oval 100"/>
            <p:cNvSpPr>
              <a:spLocks noChangeArrowheads="1"/>
            </p:cNvSpPr>
            <p:nvPr/>
          </p:nvSpPr>
          <p:spPr bwMode="auto">
            <a:xfrm>
              <a:off x="12946062" y="-132320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4" name="Oval 101"/>
            <p:cNvSpPr>
              <a:spLocks noChangeArrowheads="1"/>
            </p:cNvSpPr>
            <p:nvPr/>
          </p:nvSpPr>
          <p:spPr bwMode="auto">
            <a:xfrm>
              <a:off x="12285662" y="-1256530"/>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5" name="Oval 102"/>
            <p:cNvSpPr>
              <a:spLocks noChangeArrowheads="1"/>
            </p:cNvSpPr>
            <p:nvPr/>
          </p:nvSpPr>
          <p:spPr bwMode="auto">
            <a:xfrm>
              <a:off x="11399837" y="-880292"/>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6" name="Oval 103"/>
            <p:cNvSpPr>
              <a:spLocks noChangeArrowheads="1"/>
            </p:cNvSpPr>
            <p:nvPr/>
          </p:nvSpPr>
          <p:spPr bwMode="auto">
            <a:xfrm>
              <a:off x="11961812" y="-858067"/>
              <a:ext cx="22225" cy="22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7" name="Oval 104"/>
            <p:cNvSpPr>
              <a:spLocks noChangeArrowheads="1"/>
            </p:cNvSpPr>
            <p:nvPr/>
          </p:nvSpPr>
          <p:spPr bwMode="auto">
            <a:xfrm>
              <a:off x="12014200" y="-1023167"/>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8" name="Oval 105"/>
            <p:cNvSpPr>
              <a:spLocks noChangeArrowheads="1"/>
            </p:cNvSpPr>
            <p:nvPr/>
          </p:nvSpPr>
          <p:spPr bwMode="auto">
            <a:xfrm>
              <a:off x="11369675" y="-1097780"/>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49" name="Oval 106"/>
            <p:cNvSpPr>
              <a:spLocks noChangeArrowheads="1"/>
            </p:cNvSpPr>
            <p:nvPr/>
          </p:nvSpPr>
          <p:spPr bwMode="auto">
            <a:xfrm>
              <a:off x="11488737" y="-12787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0" name="Oval 107"/>
            <p:cNvSpPr>
              <a:spLocks noChangeArrowheads="1"/>
            </p:cNvSpPr>
            <p:nvPr/>
          </p:nvSpPr>
          <p:spPr bwMode="auto">
            <a:xfrm>
              <a:off x="11369675"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1" name="Oval 108"/>
            <p:cNvSpPr>
              <a:spLocks noChangeArrowheads="1"/>
            </p:cNvSpPr>
            <p:nvPr/>
          </p:nvSpPr>
          <p:spPr bwMode="auto">
            <a:xfrm>
              <a:off x="11741150" y="-2029642"/>
              <a:ext cx="7778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2" name="Oval 109"/>
            <p:cNvSpPr>
              <a:spLocks noChangeArrowheads="1"/>
            </p:cNvSpPr>
            <p:nvPr/>
          </p:nvSpPr>
          <p:spPr bwMode="auto">
            <a:xfrm>
              <a:off x="10693400" y="-1462905"/>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3" name="Oval 110"/>
            <p:cNvSpPr>
              <a:spLocks noChangeArrowheads="1"/>
            </p:cNvSpPr>
            <p:nvPr/>
          </p:nvSpPr>
          <p:spPr bwMode="auto">
            <a:xfrm>
              <a:off x="12569825" y="-2126480"/>
              <a:ext cx="7620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4" name="Oval 111"/>
            <p:cNvSpPr>
              <a:spLocks noChangeArrowheads="1"/>
            </p:cNvSpPr>
            <p:nvPr/>
          </p:nvSpPr>
          <p:spPr bwMode="auto">
            <a:xfrm>
              <a:off x="12720637" y="-2126480"/>
              <a:ext cx="74613"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5" name="Oval 112"/>
            <p:cNvSpPr>
              <a:spLocks noChangeArrowheads="1"/>
            </p:cNvSpPr>
            <p:nvPr/>
          </p:nvSpPr>
          <p:spPr bwMode="auto">
            <a:xfrm>
              <a:off x="12866687" y="-1953442"/>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6" name="Oval 113"/>
            <p:cNvSpPr>
              <a:spLocks noChangeArrowheads="1"/>
            </p:cNvSpPr>
            <p:nvPr/>
          </p:nvSpPr>
          <p:spPr bwMode="auto">
            <a:xfrm>
              <a:off x="12866687"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7" name="Oval 114"/>
            <p:cNvSpPr>
              <a:spLocks noChangeArrowheads="1"/>
            </p:cNvSpPr>
            <p:nvPr/>
          </p:nvSpPr>
          <p:spPr bwMode="auto">
            <a:xfrm>
              <a:off x="12149137" y="-274243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8" name="Oval 115"/>
            <p:cNvSpPr>
              <a:spLocks noChangeArrowheads="1"/>
            </p:cNvSpPr>
            <p:nvPr/>
          </p:nvSpPr>
          <p:spPr bwMode="auto">
            <a:xfrm>
              <a:off x="12231687" y="-2674167"/>
              <a:ext cx="57150"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59" name="Oval 116"/>
            <p:cNvSpPr>
              <a:spLocks noChangeArrowheads="1"/>
            </p:cNvSpPr>
            <p:nvPr/>
          </p:nvSpPr>
          <p:spPr bwMode="auto">
            <a:xfrm>
              <a:off x="11215687" y="-2858317"/>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0" name="Oval 117"/>
            <p:cNvSpPr>
              <a:spLocks noChangeArrowheads="1"/>
            </p:cNvSpPr>
            <p:nvPr/>
          </p:nvSpPr>
          <p:spPr bwMode="auto">
            <a:xfrm>
              <a:off x="10836275" y="-2791642"/>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1" name="Oval 118"/>
            <p:cNvSpPr>
              <a:spLocks noChangeArrowheads="1"/>
            </p:cNvSpPr>
            <p:nvPr/>
          </p:nvSpPr>
          <p:spPr bwMode="auto">
            <a:xfrm>
              <a:off x="11012487" y="-2497955"/>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2" name="Oval 119"/>
            <p:cNvSpPr>
              <a:spLocks noChangeArrowheads="1"/>
            </p:cNvSpPr>
            <p:nvPr/>
          </p:nvSpPr>
          <p:spPr bwMode="auto">
            <a:xfrm>
              <a:off x="11163300" y="-2247130"/>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3" name="Oval 120"/>
            <p:cNvSpPr>
              <a:spLocks noChangeArrowheads="1"/>
            </p:cNvSpPr>
            <p:nvPr/>
          </p:nvSpPr>
          <p:spPr bwMode="auto">
            <a:xfrm>
              <a:off x="10775950" y="-2272530"/>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4" name="Oval 121"/>
            <p:cNvSpPr>
              <a:spLocks noChangeArrowheads="1"/>
            </p:cNvSpPr>
            <p:nvPr/>
          </p:nvSpPr>
          <p:spPr bwMode="auto">
            <a:xfrm>
              <a:off x="10731500" y="-254240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5" name="Oval 122"/>
            <p:cNvSpPr>
              <a:spLocks noChangeArrowheads="1"/>
            </p:cNvSpPr>
            <p:nvPr/>
          </p:nvSpPr>
          <p:spPr bwMode="auto">
            <a:xfrm>
              <a:off x="11777662" y="-3001192"/>
              <a:ext cx="41275"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6" name="Oval 123"/>
            <p:cNvSpPr>
              <a:spLocks noChangeArrowheads="1"/>
            </p:cNvSpPr>
            <p:nvPr/>
          </p:nvSpPr>
          <p:spPr bwMode="auto">
            <a:xfrm>
              <a:off x="11741150" y="-3232968"/>
              <a:ext cx="36513"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7" name="Oval 124"/>
            <p:cNvSpPr>
              <a:spLocks noChangeArrowheads="1"/>
            </p:cNvSpPr>
            <p:nvPr/>
          </p:nvSpPr>
          <p:spPr bwMode="auto">
            <a:xfrm>
              <a:off x="11760200" y="-34933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8" name="Oval 125"/>
            <p:cNvSpPr>
              <a:spLocks noChangeArrowheads="1"/>
            </p:cNvSpPr>
            <p:nvPr/>
          </p:nvSpPr>
          <p:spPr bwMode="auto">
            <a:xfrm>
              <a:off x="11628437" y="-34520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69" name="Oval 126"/>
            <p:cNvSpPr>
              <a:spLocks noChangeArrowheads="1"/>
            </p:cNvSpPr>
            <p:nvPr/>
          </p:nvSpPr>
          <p:spPr bwMode="auto">
            <a:xfrm>
              <a:off x="11542712" y="-3837805"/>
              <a:ext cx="58738"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0" name="Oval 127"/>
            <p:cNvSpPr>
              <a:spLocks noChangeArrowheads="1"/>
            </p:cNvSpPr>
            <p:nvPr/>
          </p:nvSpPr>
          <p:spPr bwMode="auto">
            <a:xfrm>
              <a:off x="11163300" y="-3683818"/>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1" name="Oval 128"/>
            <p:cNvSpPr>
              <a:spLocks noChangeArrowheads="1"/>
            </p:cNvSpPr>
            <p:nvPr/>
          </p:nvSpPr>
          <p:spPr bwMode="auto">
            <a:xfrm>
              <a:off x="9293225" y="-3969568"/>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2" name="Oval 129"/>
            <p:cNvSpPr>
              <a:spLocks noChangeArrowheads="1"/>
            </p:cNvSpPr>
            <p:nvPr/>
          </p:nvSpPr>
          <p:spPr bwMode="auto">
            <a:xfrm>
              <a:off x="10277475" y="-425055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3" name="Oval 130"/>
            <p:cNvSpPr>
              <a:spLocks noChangeArrowheads="1"/>
            </p:cNvSpPr>
            <p:nvPr/>
          </p:nvSpPr>
          <p:spPr bwMode="auto">
            <a:xfrm>
              <a:off x="10137775" y="-4448993"/>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4" name="Oval 131"/>
            <p:cNvSpPr>
              <a:spLocks noChangeArrowheads="1"/>
            </p:cNvSpPr>
            <p:nvPr/>
          </p:nvSpPr>
          <p:spPr bwMode="auto">
            <a:xfrm>
              <a:off x="9402762" y="-4250555"/>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5" name="Oval 132"/>
            <p:cNvSpPr>
              <a:spLocks noChangeArrowheads="1"/>
            </p:cNvSpPr>
            <p:nvPr/>
          </p:nvSpPr>
          <p:spPr bwMode="auto">
            <a:xfrm>
              <a:off x="8739187" y="-4709343"/>
              <a:ext cx="30163"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charset="0" pitchFamily="34" typeface="Arial"/>
                <a:ea typeface="+mn-ea"/>
              </a:endParaRPr>
            </a:p>
          </p:txBody>
        </p:sp>
        <p:sp>
          <p:nvSpPr>
            <p:cNvPr id="276" name="Oval 133"/>
            <p:cNvSpPr>
              <a:spLocks noChangeArrowheads="1"/>
            </p:cNvSpPr>
            <p:nvPr/>
          </p:nvSpPr>
          <p:spPr bwMode="auto">
            <a:xfrm>
              <a:off x="9072562" y="-535069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7" name="Oval 134"/>
            <p:cNvSpPr>
              <a:spLocks noChangeArrowheads="1"/>
            </p:cNvSpPr>
            <p:nvPr/>
          </p:nvSpPr>
          <p:spPr bwMode="auto">
            <a:xfrm>
              <a:off x="9432925" y="-574121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8" name="Oval 135"/>
            <p:cNvSpPr>
              <a:spLocks noChangeArrowheads="1"/>
            </p:cNvSpPr>
            <p:nvPr/>
          </p:nvSpPr>
          <p:spPr bwMode="auto">
            <a:xfrm>
              <a:off x="9658350" y="-51062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79" name="Oval 136"/>
            <p:cNvSpPr>
              <a:spLocks noChangeArrowheads="1"/>
            </p:cNvSpPr>
            <p:nvPr/>
          </p:nvSpPr>
          <p:spPr bwMode="auto">
            <a:xfrm>
              <a:off x="8426450" y="-5218930"/>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0" name="Oval 137"/>
            <p:cNvSpPr>
              <a:spLocks noChangeArrowheads="1"/>
            </p:cNvSpPr>
            <p:nvPr/>
          </p:nvSpPr>
          <p:spPr bwMode="auto">
            <a:xfrm>
              <a:off x="8329612" y="-5106218"/>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1" name="Oval 138"/>
            <p:cNvSpPr>
              <a:spLocks noChangeArrowheads="1"/>
            </p:cNvSpPr>
            <p:nvPr/>
          </p:nvSpPr>
          <p:spPr bwMode="auto">
            <a:xfrm>
              <a:off x="8329612" y="-5587230"/>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2" name="Oval 139"/>
            <p:cNvSpPr>
              <a:spLocks noChangeArrowheads="1"/>
            </p:cNvSpPr>
            <p:nvPr/>
          </p:nvSpPr>
          <p:spPr bwMode="auto">
            <a:xfrm>
              <a:off x="8674100" y="-54824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3" name="Oval 140"/>
            <p:cNvSpPr>
              <a:spLocks noChangeArrowheads="1"/>
            </p:cNvSpPr>
            <p:nvPr/>
          </p:nvSpPr>
          <p:spPr bwMode="auto">
            <a:xfrm>
              <a:off x="9972675" y="-506494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4" name="Oval 141"/>
            <p:cNvSpPr>
              <a:spLocks noChangeArrowheads="1"/>
            </p:cNvSpPr>
            <p:nvPr/>
          </p:nvSpPr>
          <p:spPr bwMode="auto">
            <a:xfrm>
              <a:off x="7732712" y="-5914255"/>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5" name="Oval 142"/>
            <p:cNvSpPr>
              <a:spLocks noChangeArrowheads="1"/>
            </p:cNvSpPr>
            <p:nvPr/>
          </p:nvSpPr>
          <p:spPr bwMode="auto">
            <a:xfrm>
              <a:off x="6340475" y="-5661843"/>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6" name="Oval 143"/>
            <p:cNvSpPr>
              <a:spLocks noChangeArrowheads="1"/>
            </p:cNvSpPr>
            <p:nvPr/>
          </p:nvSpPr>
          <p:spPr bwMode="auto">
            <a:xfrm>
              <a:off x="6224587" y="-5718993"/>
              <a:ext cx="47625" cy="53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7" name="Oval 144"/>
            <p:cNvSpPr>
              <a:spLocks noChangeArrowheads="1"/>
            </p:cNvSpPr>
            <p:nvPr/>
          </p:nvSpPr>
          <p:spPr bwMode="auto">
            <a:xfrm>
              <a:off x="6249987" y="-6266680"/>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8" name="Oval 145"/>
            <p:cNvSpPr>
              <a:spLocks noChangeArrowheads="1"/>
            </p:cNvSpPr>
            <p:nvPr/>
          </p:nvSpPr>
          <p:spPr bwMode="auto">
            <a:xfrm>
              <a:off x="5965825" y="-544435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89" name="Oval 146"/>
            <p:cNvSpPr>
              <a:spLocks noChangeArrowheads="1"/>
            </p:cNvSpPr>
            <p:nvPr/>
          </p:nvSpPr>
          <p:spPr bwMode="auto">
            <a:xfrm>
              <a:off x="4933950" y="-5507855"/>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90" name="Oval 147"/>
            <p:cNvSpPr>
              <a:spLocks noChangeArrowheads="1"/>
            </p:cNvSpPr>
            <p:nvPr/>
          </p:nvSpPr>
          <p:spPr bwMode="auto">
            <a:xfrm>
              <a:off x="4816475" y="-52681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91" name="Oval 148"/>
            <p:cNvSpPr>
              <a:spLocks noChangeArrowheads="1"/>
            </p:cNvSpPr>
            <p:nvPr/>
          </p:nvSpPr>
          <p:spPr bwMode="auto">
            <a:xfrm>
              <a:off x="4516437" y="-4974455"/>
              <a:ext cx="74613"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92" name="Oval 149"/>
            <p:cNvSpPr>
              <a:spLocks noChangeArrowheads="1"/>
            </p:cNvSpPr>
            <p:nvPr/>
          </p:nvSpPr>
          <p:spPr bwMode="auto">
            <a:xfrm>
              <a:off x="3833812" y="-4822055"/>
              <a:ext cx="7143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93" name="Oval 150"/>
            <p:cNvSpPr>
              <a:spLocks noChangeArrowheads="1"/>
            </p:cNvSpPr>
            <p:nvPr/>
          </p:nvSpPr>
          <p:spPr bwMode="auto">
            <a:xfrm>
              <a:off x="3833812" y="-5268143"/>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94" name="Oval 151"/>
            <p:cNvSpPr>
              <a:spLocks noChangeArrowheads="1"/>
            </p:cNvSpPr>
            <p:nvPr/>
          </p:nvSpPr>
          <p:spPr bwMode="auto">
            <a:xfrm>
              <a:off x="4073525" y="-5766618"/>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95" name="Oval 152"/>
            <p:cNvSpPr>
              <a:spLocks noChangeArrowheads="1"/>
            </p:cNvSpPr>
            <p:nvPr/>
          </p:nvSpPr>
          <p:spPr bwMode="auto">
            <a:xfrm>
              <a:off x="3600450" y="-587933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96" name="Oval 153"/>
            <p:cNvSpPr>
              <a:spLocks noChangeArrowheads="1"/>
            </p:cNvSpPr>
            <p:nvPr/>
          </p:nvSpPr>
          <p:spPr bwMode="auto">
            <a:xfrm>
              <a:off x="3754437" y="-629208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97" name="Oval 154"/>
            <p:cNvSpPr>
              <a:spLocks noChangeArrowheads="1"/>
            </p:cNvSpPr>
            <p:nvPr/>
          </p:nvSpPr>
          <p:spPr bwMode="auto">
            <a:xfrm>
              <a:off x="4378325" y="-625874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98" name="Oval 155"/>
            <p:cNvSpPr>
              <a:spLocks noChangeArrowheads="1"/>
            </p:cNvSpPr>
            <p:nvPr/>
          </p:nvSpPr>
          <p:spPr bwMode="auto">
            <a:xfrm>
              <a:off x="4838700" y="-6244455"/>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299" name="Oval 156"/>
            <p:cNvSpPr>
              <a:spLocks noChangeArrowheads="1"/>
            </p:cNvSpPr>
            <p:nvPr/>
          </p:nvSpPr>
          <p:spPr bwMode="auto">
            <a:xfrm>
              <a:off x="3146425" y="-6007918"/>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00" name="Oval 157"/>
            <p:cNvSpPr>
              <a:spLocks noChangeArrowheads="1"/>
            </p:cNvSpPr>
            <p:nvPr/>
          </p:nvSpPr>
          <p:spPr bwMode="auto">
            <a:xfrm>
              <a:off x="2576512" y="-5845993"/>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01" name="Oval 158"/>
            <p:cNvSpPr>
              <a:spLocks noChangeArrowheads="1"/>
            </p:cNvSpPr>
            <p:nvPr/>
          </p:nvSpPr>
          <p:spPr bwMode="auto">
            <a:xfrm>
              <a:off x="1217612" y="-4544243"/>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02" name="Oval 159"/>
            <p:cNvSpPr>
              <a:spLocks noChangeArrowheads="1"/>
            </p:cNvSpPr>
            <p:nvPr/>
          </p:nvSpPr>
          <p:spPr bwMode="auto">
            <a:xfrm>
              <a:off x="1217612" y="-4803005"/>
              <a:ext cx="57150"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03" name="Oval 160"/>
            <p:cNvSpPr>
              <a:spLocks noChangeArrowheads="1"/>
            </p:cNvSpPr>
            <p:nvPr/>
          </p:nvSpPr>
          <p:spPr bwMode="auto">
            <a:xfrm>
              <a:off x="1492250" y="-4679180"/>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04" name="Oval 161"/>
            <p:cNvSpPr>
              <a:spLocks noChangeArrowheads="1"/>
            </p:cNvSpPr>
            <p:nvPr/>
          </p:nvSpPr>
          <p:spPr bwMode="auto">
            <a:xfrm>
              <a:off x="1712912" y="-480300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05" name="Oval 162"/>
            <p:cNvSpPr>
              <a:spLocks noChangeArrowheads="1"/>
            </p:cNvSpPr>
            <p:nvPr/>
          </p:nvSpPr>
          <p:spPr bwMode="auto">
            <a:xfrm>
              <a:off x="1739900" y="-4896668"/>
              <a:ext cx="25400"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06" name="Oval 163"/>
            <p:cNvSpPr>
              <a:spLocks noChangeArrowheads="1"/>
            </p:cNvSpPr>
            <p:nvPr/>
          </p:nvSpPr>
          <p:spPr bwMode="auto">
            <a:xfrm>
              <a:off x="1927225" y="-5684068"/>
              <a:ext cx="71438"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07" name="Oval 164"/>
            <p:cNvSpPr>
              <a:spLocks noChangeArrowheads="1"/>
            </p:cNvSpPr>
            <p:nvPr/>
          </p:nvSpPr>
          <p:spPr bwMode="auto">
            <a:xfrm>
              <a:off x="974725" y="-4220393"/>
              <a:ext cx="47625"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08" name="Oval 165"/>
            <p:cNvSpPr>
              <a:spLocks noChangeArrowheads="1"/>
            </p:cNvSpPr>
            <p:nvPr/>
          </p:nvSpPr>
          <p:spPr bwMode="auto">
            <a:xfrm>
              <a:off x="466725" y="-3953693"/>
              <a:ext cx="49213"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09" name="Oval 166"/>
            <p:cNvSpPr>
              <a:spLocks noChangeArrowheads="1"/>
            </p:cNvSpPr>
            <p:nvPr/>
          </p:nvSpPr>
          <p:spPr bwMode="auto">
            <a:xfrm>
              <a:off x="111125" y="-3733030"/>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10" name="Oval 167"/>
            <p:cNvSpPr>
              <a:spLocks noChangeArrowheads="1"/>
            </p:cNvSpPr>
            <p:nvPr/>
          </p:nvSpPr>
          <p:spPr bwMode="auto">
            <a:xfrm>
              <a:off x="557212" y="-3777480"/>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11" name="Oval 168"/>
            <p:cNvSpPr>
              <a:spLocks noChangeArrowheads="1"/>
            </p:cNvSpPr>
            <p:nvPr/>
          </p:nvSpPr>
          <p:spPr bwMode="auto">
            <a:xfrm>
              <a:off x="1244600" y="-4018780"/>
              <a:ext cx="30163"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12" name="Oval 169"/>
            <p:cNvSpPr>
              <a:spLocks noChangeArrowheads="1"/>
            </p:cNvSpPr>
            <p:nvPr/>
          </p:nvSpPr>
          <p:spPr bwMode="auto">
            <a:xfrm>
              <a:off x="1308100" y="-4280718"/>
              <a:ext cx="33338"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13" name="Oval 170"/>
            <p:cNvSpPr>
              <a:spLocks noChangeArrowheads="1"/>
            </p:cNvSpPr>
            <p:nvPr/>
          </p:nvSpPr>
          <p:spPr bwMode="auto">
            <a:xfrm>
              <a:off x="2482850" y="-4453755"/>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14" name="Oval 171"/>
            <p:cNvSpPr>
              <a:spLocks noChangeArrowheads="1"/>
            </p:cNvSpPr>
            <p:nvPr/>
          </p:nvSpPr>
          <p:spPr bwMode="auto">
            <a:xfrm>
              <a:off x="-512763" y="-2993255"/>
              <a:ext cx="57150"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315" name="Oval 172"/>
            <p:cNvSpPr>
              <a:spLocks noChangeArrowheads="1"/>
            </p:cNvSpPr>
            <p:nvPr/>
          </p:nvSpPr>
          <p:spPr bwMode="auto">
            <a:xfrm>
              <a:off x="-485775" y="-2577330"/>
              <a:ext cx="93663"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grpSp>
        <p:nvGrpSpPr>
          <p:cNvPr id="330" name="组合 329"/>
          <p:cNvGrpSpPr/>
          <p:nvPr/>
        </p:nvGrpSpPr>
        <p:grpSpPr>
          <a:xfrm>
            <a:off x="2038801" y="-5367139"/>
            <a:ext cx="13159632" cy="12595080"/>
            <a:chOff x="2329347" y="3868208"/>
            <a:chExt cx="12696448" cy="12151766"/>
          </a:xfrm>
        </p:grpSpPr>
        <p:grpSp>
          <p:nvGrpSpPr>
            <p:cNvPr id="331" name="组合 38"/>
            <p:cNvGrpSpPr/>
            <p:nvPr/>
          </p:nvGrpSpPr>
          <p:grpSpPr>
            <a:xfrm>
              <a:off x="11143244" y="4086006"/>
              <a:ext cx="312944" cy="335122"/>
              <a:chExt cx="1579866" cy="1685211"/>
            </a:xfrm>
          </p:grpSpPr>
          <p:grpSp>
            <p:nvGrpSpPr>
              <p:cNvPr id="357" name="组合 39"/>
              <p:cNvGrpSpPr/>
              <p:nvPr/>
            </p:nvGrpSpPr>
            <p:grpSpPr>
              <a:xfrm>
                <a:off x="0" y="138230"/>
                <a:ext cx="1276851" cy="1546981"/>
                <a:chExt cx="1276851" cy="1546981"/>
              </a:xfrm>
            </p:grpSpPr>
            <p:sp>
              <p:nvSpPr>
                <p:cNvPr id="362" name="等腰三角形 44"/>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63" name="等腰三角形 45"/>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64" name="等腰三角形 46"/>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nvGrpSpPr>
              <p:cNvPr id="358" name="组合 40"/>
              <p:cNvGrpSpPr/>
              <p:nvPr/>
            </p:nvGrpSpPr>
            <p:grpSpPr>
              <a:xfrm flipH="1" flipV="1">
                <a:off x="303015" y="0"/>
                <a:ext cx="1276851" cy="1546981"/>
                <a:chExt cx="1276851" cy="1546981"/>
              </a:xfrm>
            </p:grpSpPr>
            <p:sp>
              <p:nvSpPr>
                <p:cNvPr id="359" name="等腰三角形 41"/>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60" name="等腰三角形 42"/>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61" name="等腰三角形 43"/>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grpSp>
          <p:nvGrpSpPr>
            <p:cNvPr id="332" name="组合 331"/>
            <p:cNvGrpSpPr/>
            <p:nvPr/>
          </p:nvGrpSpPr>
          <p:grpSpPr>
            <a:xfrm rot="1313263">
              <a:off x="2329347" y="3868208"/>
              <a:ext cx="12151766" cy="12151766"/>
              <a:chOff x="804839" y="2704271"/>
              <a:chExt cx="10425480" cy="10425480"/>
            </a:xfrm>
          </p:grpSpPr>
          <p:sp>
            <p:nvSpPr>
              <p:cNvPr id="351" name="虚线圆外"/>
              <p:cNvSpPr/>
              <p:nvPr/>
            </p:nvSpPr>
            <p:spPr bwMode="auto">
              <a:xfrm>
                <a:off x="804839" y="2704271"/>
                <a:ext cx="10425480" cy="10425480"/>
              </a:xfrm>
              <a:prstGeom prst="ellipse">
                <a:avLst/>
              </a:prstGeom>
              <a:noFill/>
              <a:ln algn="ctr" cap="flat" cmpd="sng" w="6350">
                <a:solidFill>
                  <a:schemeClr val="accent2">
                    <a:alpha val="73000"/>
                  </a:schemeClr>
                </a:solidFill>
                <a:prstDash val="dash"/>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352" name="椭圆 351"/>
              <p:cNvSpPr/>
              <p:nvPr/>
            </p:nvSpPr>
            <p:spPr bwMode="auto">
              <a:xfrm>
                <a:off x="1758061" y="4631451"/>
                <a:ext cx="249195" cy="249195"/>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353" name="椭圆 352"/>
              <p:cNvSpPr/>
              <p:nvPr/>
            </p:nvSpPr>
            <p:spPr bwMode="auto">
              <a:xfrm>
                <a:off x="8459312" y="3267655"/>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354" name="椭圆 353"/>
              <p:cNvSpPr/>
              <p:nvPr/>
            </p:nvSpPr>
            <p:spPr bwMode="auto">
              <a:xfrm>
                <a:off x="10554214" y="5361682"/>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355" name="椭圆 354"/>
              <p:cNvSpPr/>
              <p:nvPr/>
            </p:nvSpPr>
            <p:spPr bwMode="auto">
              <a:xfrm>
                <a:off x="10059096" y="11055557"/>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356" name="椭圆 355"/>
              <p:cNvSpPr/>
              <p:nvPr/>
            </p:nvSpPr>
            <p:spPr bwMode="auto">
              <a:xfrm>
                <a:off x="2078270" y="11376025"/>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grpSp>
        <p:grpSp>
          <p:nvGrpSpPr>
            <p:cNvPr id="333" name="组合 21"/>
            <p:cNvGrpSpPr/>
            <p:nvPr/>
          </p:nvGrpSpPr>
          <p:grpSpPr>
            <a:xfrm>
              <a:off x="14146098" y="10429425"/>
              <a:ext cx="879697" cy="938836"/>
              <a:chExt cx="1579866" cy="1685211"/>
            </a:xfrm>
          </p:grpSpPr>
          <p:grpSp>
            <p:nvGrpSpPr>
              <p:cNvPr id="343" name="组合 16"/>
              <p:cNvGrpSpPr/>
              <p:nvPr/>
            </p:nvGrpSpPr>
            <p:grpSpPr>
              <a:xfrm>
                <a:off x="0" y="138230"/>
                <a:ext cx="1276851" cy="1546981"/>
                <a:chExt cx="1276851" cy="1546981"/>
              </a:xfrm>
            </p:grpSpPr>
            <p:sp>
              <p:nvSpPr>
                <p:cNvPr id="348" name="等腰三角形 13"/>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49" name="等腰三角形 14"/>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50" name="等腰三角形 15"/>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nvGrpSpPr>
              <p:cNvPr id="344" name="组合 17"/>
              <p:cNvGrpSpPr/>
              <p:nvPr/>
            </p:nvGrpSpPr>
            <p:grpSpPr>
              <a:xfrm flipH="1" flipV="1">
                <a:off x="303015" y="0"/>
                <a:ext cx="1276851" cy="1546981"/>
                <a:chExt cx="1276851" cy="1546981"/>
              </a:xfrm>
            </p:grpSpPr>
            <p:sp>
              <p:nvSpPr>
                <p:cNvPr id="345" name="等腰三角形 1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46" name="等腰三角形 1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47" name="等腰三角形 2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grpSp>
          <p:nvGrpSpPr>
            <p:cNvPr id="334" name="组合 21"/>
            <p:cNvGrpSpPr/>
            <p:nvPr/>
          </p:nvGrpSpPr>
          <p:grpSpPr>
            <a:xfrm>
              <a:off x="2953648" y="12869781"/>
              <a:ext cx="652523" cy="696389"/>
              <a:chExt cx="1579866" cy="1685211"/>
            </a:xfrm>
          </p:grpSpPr>
          <p:grpSp>
            <p:nvGrpSpPr>
              <p:cNvPr id="335" name="组合 16"/>
              <p:cNvGrpSpPr/>
              <p:nvPr/>
            </p:nvGrpSpPr>
            <p:grpSpPr>
              <a:xfrm>
                <a:off x="0" y="138230"/>
                <a:ext cx="1276851" cy="1546981"/>
                <a:chExt cx="1276851" cy="1546981"/>
              </a:xfrm>
            </p:grpSpPr>
            <p:sp>
              <p:nvSpPr>
                <p:cNvPr id="340" name="等腰三角形 13"/>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41" name="等腰三角形 14"/>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42" name="等腰三角形 15"/>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nvGrpSpPr>
              <p:cNvPr id="336" name="组合 17"/>
              <p:cNvGrpSpPr/>
              <p:nvPr/>
            </p:nvGrpSpPr>
            <p:grpSpPr>
              <a:xfrm flipH="1" flipV="1">
                <a:off x="303015" y="0"/>
                <a:ext cx="1276851" cy="1546981"/>
                <a:chExt cx="1276851" cy="1546981"/>
              </a:xfrm>
            </p:grpSpPr>
            <p:sp>
              <p:nvSpPr>
                <p:cNvPr id="337" name="等腰三角形 1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38" name="等腰三角形 1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39" name="等腰三角形 2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grpSp>
      <p:grpSp>
        <p:nvGrpSpPr>
          <p:cNvPr id="365" name="组合 364"/>
          <p:cNvGrpSpPr/>
          <p:nvPr/>
        </p:nvGrpSpPr>
        <p:grpSpPr>
          <a:xfrm>
            <a:off x="2899706" y="-4673387"/>
            <a:ext cx="11192544" cy="11637120"/>
            <a:chOff x="2774946" y="4405059"/>
            <a:chExt cx="11397718" cy="11850444"/>
          </a:xfrm>
        </p:grpSpPr>
        <p:grpSp>
          <p:nvGrpSpPr>
            <p:cNvPr id="366" name="组合 22"/>
            <p:cNvGrpSpPr/>
            <p:nvPr/>
          </p:nvGrpSpPr>
          <p:grpSpPr>
            <a:xfrm>
              <a:off x="3114077" y="7577018"/>
              <a:ext cx="312944" cy="332659"/>
              <a:chExt cx="1579866" cy="1685211"/>
            </a:xfrm>
          </p:grpSpPr>
          <p:grpSp>
            <p:nvGrpSpPr>
              <p:cNvPr id="392" name="组合 23"/>
              <p:cNvGrpSpPr/>
              <p:nvPr/>
            </p:nvGrpSpPr>
            <p:grpSpPr>
              <a:xfrm>
                <a:off x="0" y="138230"/>
                <a:ext cx="1276851" cy="1546981"/>
                <a:chExt cx="1276851" cy="1546981"/>
              </a:xfrm>
            </p:grpSpPr>
            <p:sp>
              <p:nvSpPr>
                <p:cNvPr id="397" name="等腰三角形 2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98" name="等腰三角形 2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99" name="等腰三角形 3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nvGrpSpPr>
              <p:cNvPr id="393" name="组合 24"/>
              <p:cNvGrpSpPr/>
              <p:nvPr/>
            </p:nvGrpSpPr>
            <p:grpSpPr>
              <a:xfrm flipH="1" flipV="1">
                <a:off x="303015" y="0"/>
                <a:ext cx="1276851" cy="1546981"/>
                <a:chExt cx="1276851" cy="1546981"/>
              </a:xfrm>
            </p:grpSpPr>
            <p:sp>
              <p:nvSpPr>
                <p:cNvPr id="394" name="等腰三角形 25"/>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95" name="等腰三角形 26"/>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96" name="等腰三角形 27"/>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grpSp>
          <p:nvGrpSpPr>
            <p:cNvPr id="367" name="组合 366"/>
            <p:cNvGrpSpPr/>
            <p:nvPr/>
          </p:nvGrpSpPr>
          <p:grpSpPr>
            <a:xfrm>
              <a:off x="2774946" y="4405059"/>
              <a:ext cx="11397718" cy="11397718"/>
              <a:chOff x="804839" y="2704271"/>
              <a:chExt cx="10425480" cy="10425480"/>
            </a:xfrm>
          </p:grpSpPr>
          <p:sp>
            <p:nvSpPr>
              <p:cNvPr id="386" name="虚线圆外"/>
              <p:cNvSpPr/>
              <p:nvPr/>
            </p:nvSpPr>
            <p:spPr bwMode="auto">
              <a:xfrm>
                <a:off x="804839" y="2704271"/>
                <a:ext cx="10425480" cy="10425480"/>
              </a:xfrm>
              <a:prstGeom prst="ellipse">
                <a:avLst/>
              </a:prstGeom>
              <a:noFill/>
              <a:ln algn="ctr" cap="flat" cmpd="sng" w="6350">
                <a:solidFill>
                  <a:schemeClr val="accent2">
                    <a:alpha val="73000"/>
                  </a:schemeClr>
                </a:solidFill>
                <a:prstDash val="dash"/>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387" name="椭圆 386"/>
              <p:cNvSpPr/>
              <p:nvPr/>
            </p:nvSpPr>
            <p:spPr bwMode="auto">
              <a:xfrm>
                <a:off x="1811243" y="4675824"/>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388" name="椭圆 387"/>
              <p:cNvSpPr/>
              <p:nvPr/>
            </p:nvSpPr>
            <p:spPr bwMode="auto">
              <a:xfrm>
                <a:off x="8459312" y="3267655"/>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389" name="椭圆 388"/>
              <p:cNvSpPr/>
              <p:nvPr/>
            </p:nvSpPr>
            <p:spPr bwMode="auto">
              <a:xfrm>
                <a:off x="10554214" y="5361682"/>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390" name="椭圆 389"/>
              <p:cNvSpPr/>
              <p:nvPr/>
            </p:nvSpPr>
            <p:spPr bwMode="auto">
              <a:xfrm>
                <a:off x="10059096" y="11055557"/>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sp>
            <p:nvSpPr>
              <p:cNvPr id="391" name="椭圆 390"/>
              <p:cNvSpPr/>
              <p:nvPr/>
            </p:nvSpPr>
            <p:spPr bwMode="auto">
              <a:xfrm>
                <a:off x="2078270" y="11376025"/>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tx1"/>
                  </a:solidFill>
                  <a:effectLst/>
                  <a:latin charset="0" pitchFamily="34" typeface="Arial"/>
                  <a:ea charset="-122" pitchFamily="2" typeface="宋体"/>
                </a:endParaRPr>
              </a:p>
            </p:txBody>
          </p:sp>
        </p:grpSp>
        <p:grpSp>
          <p:nvGrpSpPr>
            <p:cNvPr id="368" name="组合 22"/>
            <p:cNvGrpSpPr/>
            <p:nvPr/>
          </p:nvGrpSpPr>
          <p:grpSpPr>
            <a:xfrm>
              <a:off x="11894424" y="5386636"/>
              <a:ext cx="600552" cy="638386"/>
              <a:chExt cx="1579866" cy="1685211"/>
            </a:xfrm>
          </p:grpSpPr>
          <p:grpSp>
            <p:nvGrpSpPr>
              <p:cNvPr id="378" name="组合 23"/>
              <p:cNvGrpSpPr/>
              <p:nvPr/>
            </p:nvGrpSpPr>
            <p:grpSpPr>
              <a:xfrm>
                <a:off x="0" y="138230"/>
                <a:ext cx="1276851" cy="1546981"/>
                <a:chExt cx="1276851" cy="1546981"/>
              </a:xfrm>
            </p:grpSpPr>
            <p:sp>
              <p:nvSpPr>
                <p:cNvPr id="383" name="等腰三角形 2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84" name="等腰三角形 2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85" name="等腰三角形 3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nvGrpSpPr>
              <p:cNvPr id="379" name="组合 24"/>
              <p:cNvGrpSpPr/>
              <p:nvPr/>
            </p:nvGrpSpPr>
            <p:grpSpPr>
              <a:xfrm flipH="1" flipV="1">
                <a:off x="303015" y="0"/>
                <a:ext cx="1276851" cy="1546981"/>
                <a:chExt cx="1276851" cy="1546981"/>
              </a:xfrm>
            </p:grpSpPr>
            <p:sp>
              <p:nvSpPr>
                <p:cNvPr id="380" name="等腰三角形 25"/>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81" name="等腰三角形 26"/>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82" name="等腰三角形 27"/>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grpSp>
          <p:nvGrpSpPr>
            <p:cNvPr id="369" name="组合 22"/>
            <p:cNvGrpSpPr/>
            <p:nvPr/>
          </p:nvGrpSpPr>
          <p:grpSpPr>
            <a:xfrm>
              <a:off x="7958582" y="15922844"/>
              <a:ext cx="312944" cy="332659"/>
              <a:chExt cx="1579866" cy="1685211"/>
            </a:xfrm>
          </p:grpSpPr>
          <p:grpSp>
            <p:nvGrpSpPr>
              <p:cNvPr id="370" name="组合 23"/>
              <p:cNvGrpSpPr/>
              <p:nvPr/>
            </p:nvGrpSpPr>
            <p:grpSpPr>
              <a:xfrm>
                <a:off x="0" y="138230"/>
                <a:ext cx="1276851" cy="1546981"/>
                <a:chExt cx="1276851" cy="1546981"/>
              </a:xfrm>
            </p:grpSpPr>
            <p:sp>
              <p:nvSpPr>
                <p:cNvPr id="375" name="等腰三角形 2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76" name="等腰三角形 2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77" name="等腰三角形 3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nvGrpSpPr>
              <p:cNvPr id="371" name="组合 24"/>
              <p:cNvGrpSpPr/>
              <p:nvPr/>
            </p:nvGrpSpPr>
            <p:grpSpPr>
              <a:xfrm flipH="1" flipV="1">
                <a:off x="303015" y="0"/>
                <a:ext cx="1276851" cy="1546981"/>
                <a:chExt cx="1276851" cy="1546981"/>
              </a:xfrm>
            </p:grpSpPr>
            <p:sp>
              <p:nvSpPr>
                <p:cNvPr id="372" name="等腰三角形 25"/>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73" name="等腰三角形 26"/>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374" name="等腰三角形 27"/>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grpSp>
        </p:grpSp>
      </p:grpSp>
      <p:grpSp>
        <p:nvGrpSpPr>
          <p:cNvPr id="7" name="组合 6"/>
          <p:cNvGrpSpPr/>
          <p:nvPr/>
        </p:nvGrpSpPr>
        <p:grpSpPr>
          <a:xfrm>
            <a:off x="7250235" y="951581"/>
            <a:ext cx="2906499" cy="1244164"/>
            <a:chOff x="7123272" y="951581"/>
            <a:chExt cx="2906499" cy="1244164"/>
          </a:xfrm>
        </p:grpSpPr>
        <p:sp>
          <p:nvSpPr>
            <p:cNvPr id="141" name="Freeform 16"/>
            <p:cNvSpPr>
              <a:spLocks noEditPoints="1"/>
            </p:cNvSpPr>
            <p:nvPr/>
          </p:nvSpPr>
          <p:spPr bwMode="auto">
            <a:xfrm>
              <a:off x="7123272" y="990038"/>
              <a:ext cx="1052044" cy="1170446"/>
            </a:xfrm>
            <a:custGeom>
              <a:gdLst>
                <a:gd fmla="*/ 315 w 632" name="T0"/>
                <a:gd fmla="*/ 617 h 699" name="T1"/>
                <a:gd fmla="*/ 322 w 632" name="T2"/>
                <a:gd fmla="*/ 617 h 699" name="T3"/>
                <a:gd fmla="*/ 357 w 632" name="T4"/>
                <a:gd fmla="*/ 591 h 699" name="T5"/>
                <a:gd fmla="*/ 365 w 632" name="T6"/>
                <a:gd fmla="*/ 589 h 699" name="T7"/>
                <a:gd fmla="*/ 383 w 632" name="T8"/>
                <a:gd fmla="*/ 581 h 699" name="T9"/>
                <a:gd fmla="*/ 377 w 632" name="T10"/>
                <a:gd fmla="*/ 576 h 699" name="T11"/>
                <a:gd fmla="*/ 378 w 632" name="T12"/>
                <a:gd fmla="*/ 567 h 699" name="T13"/>
                <a:gd fmla="*/ 374 w 632" name="T14"/>
                <a:gd fmla="*/ 555 h 699" name="T15"/>
                <a:gd fmla="*/ 349 w 632" name="T16"/>
                <a:gd fmla="*/ 536 h 699" name="T17"/>
                <a:gd fmla="*/ 340 w 632" name="T18"/>
                <a:gd fmla="*/ 534 h 699" name="T19"/>
                <a:gd fmla="*/ 323 w 632" name="T20"/>
                <a:gd fmla="*/ 541 h 699" name="T21"/>
                <a:gd fmla="*/ 320 w 632" name="T22"/>
                <a:gd fmla="*/ 552 h 699" name="T23"/>
                <a:gd fmla="*/ 328 w 632" name="T24"/>
                <a:gd fmla="*/ 575 h 699" name="T25"/>
                <a:gd fmla="*/ 327 w 632" name="T26"/>
                <a:gd fmla="*/ 576 h 699" name="T27"/>
                <a:gd fmla="*/ 306 w 632" name="T28"/>
                <a:gd fmla="*/ 573 h 699" name="T29"/>
                <a:gd fmla="*/ 290 w 632" name="T30"/>
                <a:gd fmla="*/ 565 h 699" name="T31"/>
                <a:gd fmla="*/ 290 w 632" name="T32"/>
                <a:gd fmla="*/ 560 h 699" name="T33"/>
                <a:gd fmla="*/ 298 w 632" name="T34"/>
                <a:gd fmla="*/ 542 h 699" name="T35"/>
                <a:gd fmla="*/ 296 w 632" name="T36"/>
                <a:gd fmla="*/ 531 h 699" name="T37"/>
                <a:gd fmla="*/ 278 w 632" name="T38"/>
                <a:gd fmla="*/ 523 h 699" name="T39"/>
                <a:gd fmla="*/ 262 w 632" name="T40"/>
                <a:gd fmla="*/ 523 h 699" name="T41"/>
                <a:gd fmla="*/ 244 w 632" name="T42"/>
                <a:gd fmla="*/ 533 h 699" name="T43"/>
                <a:gd fmla="*/ 241 w 632" name="T44"/>
                <a:gd fmla="*/ 542 h 699" name="T45"/>
                <a:gd fmla="*/ 248 w 632" name="T46"/>
                <a:gd fmla="*/ 575 h 699" name="T47"/>
                <a:gd fmla="*/ 278 w 632" name="T48"/>
                <a:gd fmla="*/ 597 h 699" name="T49"/>
                <a:gd fmla="*/ 262 w 632" name="T50"/>
                <a:gd fmla="*/ 567 h 699" name="T51"/>
                <a:gd fmla="*/ 259 w 632" name="T52"/>
                <a:gd fmla="*/ 541 h 699" name="T53"/>
                <a:gd fmla="*/ 264 w 632" name="T54"/>
                <a:gd fmla="*/ 539 h 699" name="T55"/>
                <a:gd fmla="*/ 281 w 632" name="T56"/>
                <a:gd fmla="*/ 539 h 699" name="T57"/>
                <a:gd fmla="*/ 278 w 632" name="T58"/>
                <a:gd fmla="*/ 547 h 699" name="T59"/>
                <a:gd fmla="*/ 273 w 632" name="T60"/>
                <a:gd fmla="*/ 567 h 699" name="T61"/>
                <a:gd fmla="*/ 281 w 632" name="T62"/>
                <a:gd fmla="*/ 579 h 699" name="T63"/>
                <a:gd fmla="*/ 315 w 632" name="T64"/>
                <a:gd fmla="*/ 591 h 699" name="T65"/>
                <a:gd fmla="*/ 309 w 632" name="T66"/>
                <a:gd fmla="*/ 609 h 699" name="T67"/>
                <a:gd fmla="*/ 312 w 632" name="T68"/>
                <a:gd fmla="*/ 615 h 699" name="T69"/>
                <a:gd fmla="*/ 399 w 632" name="T70"/>
                <a:gd fmla="*/ 600 h 699" name="T71"/>
                <a:gd fmla="*/ 357 w 632" name="T72"/>
                <a:gd fmla="*/ 609 h 699" name="T73"/>
                <a:gd fmla="*/ 335 w 632" name="T74"/>
                <a:gd fmla="*/ 628 h 699" name="T75"/>
                <a:gd fmla="*/ 343 w 632" name="T76"/>
                <a:gd fmla="*/ 642 h 699" name="T77"/>
                <a:gd fmla="*/ 365 w 632" name="T78"/>
                <a:gd fmla="*/ 625 h 699" name="T79"/>
                <a:gd fmla="*/ 398 w 632" name="T80"/>
                <a:gd fmla="*/ 617 h 699" name="T81"/>
                <a:gd fmla="*/ 427 w 632" name="T82"/>
                <a:gd fmla="*/ 604 h 699" name="T83"/>
                <a:gd fmla="*/ 424 w 632" name="T84"/>
                <a:gd fmla="*/ 621 h 699" name="T85"/>
                <a:gd fmla="*/ 51 w 632" name="T86"/>
                <a:gd fmla="*/ 651 h 699" name="T87"/>
                <a:gd fmla="*/ 475 w 632" name="T88"/>
                <a:gd fmla="*/ 305 h 699" name="T89"/>
                <a:gd fmla="*/ 0 w 632" name="T90"/>
                <a:gd fmla="*/ 0 h 699" name="T91"/>
                <a:gd fmla="*/ 524 w 632" name="T92"/>
                <a:gd fmla="*/ 466 h 699" name="T93"/>
                <a:gd fmla="*/ 152 w 632" name="T94"/>
                <a:gd fmla="*/ 116 h 699" name="T95"/>
                <a:gd fmla="*/ 152 w 632" name="T96"/>
                <a:gd fmla="*/ 82 h 699" name="T97"/>
                <a:gd fmla="*/ 84 w 632" name="T98"/>
                <a:gd fmla="*/ 187 h 699" name="T99"/>
                <a:gd fmla="*/ 428 w 632" name="T100"/>
                <a:gd fmla="*/ 222 h 699" name="T101"/>
                <a:gd fmla="*/ 428 w 632" name="T102"/>
                <a:gd fmla="*/ 242 h 699" name="T103"/>
                <a:gd fmla="*/ 84 w 632" name="T104"/>
                <a:gd fmla="*/ 281 h 699" name="T105"/>
                <a:gd fmla="*/ 428 w 632" name="T106"/>
                <a:gd fmla="*/ 281 h 699" name="T107"/>
                <a:gd fmla="*/ 84 w 632" name="T108"/>
                <a:gd fmla="*/ 357 h 699" name="T109"/>
                <a:gd fmla="*/ 571 w 632" name="T110"/>
                <a:gd fmla="*/ 250 h 699" name="T111"/>
                <a:gd fmla="*/ 632 w 632" name="T112"/>
                <a:gd fmla="*/ 311 h 699" name="T113"/>
                <a:gd fmla="*/ 454 w 632" name="T114"/>
                <a:gd fmla="*/ 489 h 699" name="T115"/>
                <a:gd fmla="*/ 393 w 632" name="T116"/>
                <a:gd fmla="*/ 428 h 699" name="T117"/>
                <a:gd fmla="*/ 375 w 632" name="T118"/>
                <a:gd fmla="*/ 445 h 699" name="T119"/>
                <a:gd fmla="*/ 445 w 632" name="T120"/>
                <a:gd fmla="*/ 500 h 69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99" w="632">
                  <a:moveTo>
                    <a:pt x="312" y="615"/>
                  </a:moveTo>
                  <a:lnTo>
                    <a:pt x="312" y="615"/>
                  </a:lnTo>
                  <a:lnTo>
                    <a:pt x="315" y="617"/>
                  </a:lnTo>
                  <a:lnTo>
                    <a:pt x="319" y="618"/>
                  </a:lnTo>
                  <a:lnTo>
                    <a:pt x="319" y="618"/>
                  </a:lnTo>
                  <a:lnTo>
                    <a:pt x="322" y="617"/>
                  </a:lnTo>
                  <a:lnTo>
                    <a:pt x="327" y="615"/>
                  </a:lnTo>
                  <a:lnTo>
                    <a:pt x="335" y="609"/>
                  </a:lnTo>
                  <a:lnTo>
                    <a:pt x="357" y="591"/>
                  </a:lnTo>
                  <a:lnTo>
                    <a:pt x="357" y="591"/>
                  </a:lnTo>
                  <a:lnTo>
                    <a:pt x="365" y="589"/>
                  </a:lnTo>
                  <a:lnTo>
                    <a:pt x="365" y="589"/>
                  </a:lnTo>
                  <a:lnTo>
                    <a:pt x="369" y="591"/>
                  </a:lnTo>
                  <a:lnTo>
                    <a:pt x="375" y="594"/>
                  </a:lnTo>
                  <a:lnTo>
                    <a:pt x="383" y="581"/>
                  </a:lnTo>
                  <a:lnTo>
                    <a:pt x="378" y="576"/>
                  </a:lnTo>
                  <a:lnTo>
                    <a:pt x="378" y="576"/>
                  </a:lnTo>
                  <a:lnTo>
                    <a:pt x="377" y="576"/>
                  </a:lnTo>
                  <a:lnTo>
                    <a:pt x="377" y="576"/>
                  </a:lnTo>
                  <a:lnTo>
                    <a:pt x="378" y="571"/>
                  </a:lnTo>
                  <a:lnTo>
                    <a:pt x="378" y="567"/>
                  </a:lnTo>
                  <a:lnTo>
                    <a:pt x="377" y="560"/>
                  </a:lnTo>
                  <a:lnTo>
                    <a:pt x="374" y="555"/>
                  </a:lnTo>
                  <a:lnTo>
                    <a:pt x="374" y="555"/>
                  </a:lnTo>
                  <a:lnTo>
                    <a:pt x="369" y="547"/>
                  </a:lnTo>
                  <a:lnTo>
                    <a:pt x="359" y="539"/>
                  </a:lnTo>
                  <a:lnTo>
                    <a:pt x="349" y="536"/>
                  </a:lnTo>
                  <a:lnTo>
                    <a:pt x="344" y="534"/>
                  </a:lnTo>
                  <a:lnTo>
                    <a:pt x="340" y="534"/>
                  </a:lnTo>
                  <a:lnTo>
                    <a:pt x="340" y="534"/>
                  </a:lnTo>
                  <a:lnTo>
                    <a:pt x="332" y="536"/>
                  </a:lnTo>
                  <a:lnTo>
                    <a:pt x="327" y="537"/>
                  </a:lnTo>
                  <a:lnTo>
                    <a:pt x="323" y="541"/>
                  </a:lnTo>
                  <a:lnTo>
                    <a:pt x="322" y="544"/>
                  </a:lnTo>
                  <a:lnTo>
                    <a:pt x="322" y="544"/>
                  </a:lnTo>
                  <a:lnTo>
                    <a:pt x="320" y="552"/>
                  </a:lnTo>
                  <a:lnTo>
                    <a:pt x="322" y="560"/>
                  </a:lnTo>
                  <a:lnTo>
                    <a:pt x="325" y="568"/>
                  </a:lnTo>
                  <a:lnTo>
                    <a:pt x="328" y="575"/>
                  </a:lnTo>
                  <a:lnTo>
                    <a:pt x="328" y="575"/>
                  </a:lnTo>
                  <a:lnTo>
                    <a:pt x="327" y="576"/>
                  </a:lnTo>
                  <a:lnTo>
                    <a:pt x="327" y="576"/>
                  </a:lnTo>
                  <a:lnTo>
                    <a:pt x="320" y="576"/>
                  </a:lnTo>
                  <a:lnTo>
                    <a:pt x="320" y="576"/>
                  </a:lnTo>
                  <a:lnTo>
                    <a:pt x="306" y="573"/>
                  </a:lnTo>
                  <a:lnTo>
                    <a:pt x="296" y="570"/>
                  </a:lnTo>
                  <a:lnTo>
                    <a:pt x="291" y="567"/>
                  </a:lnTo>
                  <a:lnTo>
                    <a:pt x="290" y="565"/>
                  </a:lnTo>
                  <a:lnTo>
                    <a:pt x="290" y="565"/>
                  </a:lnTo>
                  <a:lnTo>
                    <a:pt x="290" y="563"/>
                  </a:lnTo>
                  <a:lnTo>
                    <a:pt x="290" y="560"/>
                  </a:lnTo>
                  <a:lnTo>
                    <a:pt x="293" y="554"/>
                  </a:lnTo>
                  <a:lnTo>
                    <a:pt x="293" y="554"/>
                  </a:lnTo>
                  <a:lnTo>
                    <a:pt x="298" y="542"/>
                  </a:lnTo>
                  <a:lnTo>
                    <a:pt x="298" y="537"/>
                  </a:lnTo>
                  <a:lnTo>
                    <a:pt x="296" y="531"/>
                  </a:lnTo>
                  <a:lnTo>
                    <a:pt x="296" y="531"/>
                  </a:lnTo>
                  <a:lnTo>
                    <a:pt x="291" y="528"/>
                  </a:lnTo>
                  <a:lnTo>
                    <a:pt x="285" y="525"/>
                  </a:lnTo>
                  <a:lnTo>
                    <a:pt x="278" y="523"/>
                  </a:lnTo>
                  <a:lnTo>
                    <a:pt x="272" y="521"/>
                  </a:lnTo>
                  <a:lnTo>
                    <a:pt x="272" y="521"/>
                  </a:lnTo>
                  <a:lnTo>
                    <a:pt x="262" y="523"/>
                  </a:lnTo>
                  <a:lnTo>
                    <a:pt x="254" y="525"/>
                  </a:lnTo>
                  <a:lnTo>
                    <a:pt x="248" y="529"/>
                  </a:lnTo>
                  <a:lnTo>
                    <a:pt x="244" y="533"/>
                  </a:lnTo>
                  <a:lnTo>
                    <a:pt x="244" y="533"/>
                  </a:lnTo>
                  <a:lnTo>
                    <a:pt x="243" y="537"/>
                  </a:lnTo>
                  <a:lnTo>
                    <a:pt x="241" y="542"/>
                  </a:lnTo>
                  <a:lnTo>
                    <a:pt x="241" y="552"/>
                  </a:lnTo>
                  <a:lnTo>
                    <a:pt x="244" y="563"/>
                  </a:lnTo>
                  <a:lnTo>
                    <a:pt x="248" y="575"/>
                  </a:lnTo>
                  <a:lnTo>
                    <a:pt x="257" y="594"/>
                  </a:lnTo>
                  <a:lnTo>
                    <a:pt x="265" y="607"/>
                  </a:lnTo>
                  <a:lnTo>
                    <a:pt x="278" y="597"/>
                  </a:lnTo>
                  <a:lnTo>
                    <a:pt x="278" y="597"/>
                  </a:lnTo>
                  <a:lnTo>
                    <a:pt x="270" y="583"/>
                  </a:lnTo>
                  <a:lnTo>
                    <a:pt x="262" y="567"/>
                  </a:lnTo>
                  <a:lnTo>
                    <a:pt x="257" y="552"/>
                  </a:lnTo>
                  <a:lnTo>
                    <a:pt x="257" y="546"/>
                  </a:lnTo>
                  <a:lnTo>
                    <a:pt x="259" y="541"/>
                  </a:lnTo>
                  <a:lnTo>
                    <a:pt x="259" y="541"/>
                  </a:lnTo>
                  <a:lnTo>
                    <a:pt x="260" y="539"/>
                  </a:lnTo>
                  <a:lnTo>
                    <a:pt x="264" y="539"/>
                  </a:lnTo>
                  <a:lnTo>
                    <a:pt x="272" y="539"/>
                  </a:lnTo>
                  <a:lnTo>
                    <a:pt x="272" y="539"/>
                  </a:lnTo>
                  <a:lnTo>
                    <a:pt x="281" y="539"/>
                  </a:lnTo>
                  <a:lnTo>
                    <a:pt x="281" y="539"/>
                  </a:lnTo>
                  <a:lnTo>
                    <a:pt x="278" y="547"/>
                  </a:lnTo>
                  <a:lnTo>
                    <a:pt x="278" y="547"/>
                  </a:lnTo>
                  <a:lnTo>
                    <a:pt x="275" y="552"/>
                  </a:lnTo>
                  <a:lnTo>
                    <a:pt x="273" y="558"/>
                  </a:lnTo>
                  <a:lnTo>
                    <a:pt x="273" y="567"/>
                  </a:lnTo>
                  <a:lnTo>
                    <a:pt x="275" y="573"/>
                  </a:lnTo>
                  <a:lnTo>
                    <a:pt x="275" y="573"/>
                  </a:lnTo>
                  <a:lnTo>
                    <a:pt x="281" y="579"/>
                  </a:lnTo>
                  <a:lnTo>
                    <a:pt x="290" y="584"/>
                  </a:lnTo>
                  <a:lnTo>
                    <a:pt x="301" y="589"/>
                  </a:lnTo>
                  <a:lnTo>
                    <a:pt x="315" y="591"/>
                  </a:lnTo>
                  <a:lnTo>
                    <a:pt x="315" y="591"/>
                  </a:lnTo>
                  <a:lnTo>
                    <a:pt x="311" y="602"/>
                  </a:lnTo>
                  <a:lnTo>
                    <a:pt x="309" y="609"/>
                  </a:lnTo>
                  <a:lnTo>
                    <a:pt x="309" y="612"/>
                  </a:lnTo>
                  <a:lnTo>
                    <a:pt x="312" y="615"/>
                  </a:lnTo>
                  <a:lnTo>
                    <a:pt x="312" y="615"/>
                  </a:lnTo>
                  <a:close/>
                  <a:moveTo>
                    <a:pt x="398" y="617"/>
                  </a:moveTo>
                  <a:lnTo>
                    <a:pt x="399" y="600"/>
                  </a:lnTo>
                  <a:lnTo>
                    <a:pt x="399" y="600"/>
                  </a:lnTo>
                  <a:lnTo>
                    <a:pt x="383" y="600"/>
                  </a:lnTo>
                  <a:lnTo>
                    <a:pt x="370" y="604"/>
                  </a:lnTo>
                  <a:lnTo>
                    <a:pt x="357" y="609"/>
                  </a:lnTo>
                  <a:lnTo>
                    <a:pt x="348" y="615"/>
                  </a:lnTo>
                  <a:lnTo>
                    <a:pt x="340" y="621"/>
                  </a:lnTo>
                  <a:lnTo>
                    <a:pt x="335" y="628"/>
                  </a:lnTo>
                  <a:lnTo>
                    <a:pt x="330" y="633"/>
                  </a:lnTo>
                  <a:lnTo>
                    <a:pt x="343" y="642"/>
                  </a:lnTo>
                  <a:lnTo>
                    <a:pt x="343" y="642"/>
                  </a:lnTo>
                  <a:lnTo>
                    <a:pt x="346" y="639"/>
                  </a:lnTo>
                  <a:lnTo>
                    <a:pt x="357" y="630"/>
                  </a:lnTo>
                  <a:lnTo>
                    <a:pt x="365" y="625"/>
                  </a:lnTo>
                  <a:lnTo>
                    <a:pt x="374" y="620"/>
                  </a:lnTo>
                  <a:lnTo>
                    <a:pt x="385" y="618"/>
                  </a:lnTo>
                  <a:lnTo>
                    <a:pt x="398" y="617"/>
                  </a:lnTo>
                  <a:lnTo>
                    <a:pt x="398" y="617"/>
                  </a:lnTo>
                  <a:close/>
                  <a:moveTo>
                    <a:pt x="424" y="621"/>
                  </a:moveTo>
                  <a:lnTo>
                    <a:pt x="427" y="604"/>
                  </a:lnTo>
                  <a:lnTo>
                    <a:pt x="409" y="602"/>
                  </a:lnTo>
                  <a:lnTo>
                    <a:pt x="407" y="618"/>
                  </a:lnTo>
                  <a:lnTo>
                    <a:pt x="424" y="621"/>
                  </a:lnTo>
                  <a:close/>
                  <a:moveTo>
                    <a:pt x="475" y="507"/>
                  </a:moveTo>
                  <a:lnTo>
                    <a:pt x="475" y="651"/>
                  </a:lnTo>
                  <a:lnTo>
                    <a:pt x="51" y="651"/>
                  </a:lnTo>
                  <a:lnTo>
                    <a:pt x="51" y="50"/>
                  </a:lnTo>
                  <a:lnTo>
                    <a:pt x="475" y="50"/>
                  </a:lnTo>
                  <a:lnTo>
                    <a:pt x="475" y="305"/>
                  </a:lnTo>
                  <a:lnTo>
                    <a:pt x="524" y="261"/>
                  </a:lnTo>
                  <a:lnTo>
                    <a:pt x="524" y="0"/>
                  </a:lnTo>
                  <a:lnTo>
                    <a:pt x="0" y="0"/>
                  </a:lnTo>
                  <a:lnTo>
                    <a:pt x="0" y="699"/>
                  </a:lnTo>
                  <a:lnTo>
                    <a:pt x="524" y="699"/>
                  </a:lnTo>
                  <a:lnTo>
                    <a:pt x="524" y="466"/>
                  </a:lnTo>
                  <a:lnTo>
                    <a:pt x="475" y="507"/>
                  </a:lnTo>
                  <a:close/>
                  <a:moveTo>
                    <a:pt x="152" y="82"/>
                  </a:moveTo>
                  <a:lnTo>
                    <a:pt x="152" y="116"/>
                  </a:lnTo>
                  <a:lnTo>
                    <a:pt x="372" y="116"/>
                  </a:lnTo>
                  <a:lnTo>
                    <a:pt x="372" y="82"/>
                  </a:lnTo>
                  <a:lnTo>
                    <a:pt x="152" y="82"/>
                  </a:lnTo>
                  <a:close/>
                  <a:moveTo>
                    <a:pt x="428" y="168"/>
                  </a:moveTo>
                  <a:lnTo>
                    <a:pt x="84" y="168"/>
                  </a:lnTo>
                  <a:lnTo>
                    <a:pt x="84" y="187"/>
                  </a:lnTo>
                  <a:lnTo>
                    <a:pt x="428" y="187"/>
                  </a:lnTo>
                  <a:lnTo>
                    <a:pt x="428" y="168"/>
                  </a:lnTo>
                  <a:close/>
                  <a:moveTo>
                    <a:pt x="428" y="222"/>
                  </a:moveTo>
                  <a:lnTo>
                    <a:pt x="84" y="222"/>
                  </a:lnTo>
                  <a:lnTo>
                    <a:pt x="84" y="242"/>
                  </a:lnTo>
                  <a:lnTo>
                    <a:pt x="428" y="242"/>
                  </a:lnTo>
                  <a:lnTo>
                    <a:pt x="428" y="222"/>
                  </a:lnTo>
                  <a:close/>
                  <a:moveTo>
                    <a:pt x="428" y="281"/>
                  </a:moveTo>
                  <a:lnTo>
                    <a:pt x="84" y="281"/>
                  </a:lnTo>
                  <a:lnTo>
                    <a:pt x="84" y="298"/>
                  </a:lnTo>
                  <a:lnTo>
                    <a:pt x="428" y="298"/>
                  </a:lnTo>
                  <a:lnTo>
                    <a:pt x="428" y="281"/>
                  </a:lnTo>
                  <a:close/>
                  <a:moveTo>
                    <a:pt x="428" y="339"/>
                  </a:moveTo>
                  <a:lnTo>
                    <a:pt x="84" y="339"/>
                  </a:lnTo>
                  <a:lnTo>
                    <a:pt x="84" y="357"/>
                  </a:lnTo>
                  <a:lnTo>
                    <a:pt x="428" y="357"/>
                  </a:lnTo>
                  <a:lnTo>
                    <a:pt x="428" y="339"/>
                  </a:lnTo>
                  <a:close/>
                  <a:moveTo>
                    <a:pt x="571" y="250"/>
                  </a:moveTo>
                  <a:lnTo>
                    <a:pt x="542" y="279"/>
                  </a:lnTo>
                  <a:lnTo>
                    <a:pt x="603" y="340"/>
                  </a:lnTo>
                  <a:lnTo>
                    <a:pt x="632" y="311"/>
                  </a:lnTo>
                  <a:lnTo>
                    <a:pt x="571" y="250"/>
                  </a:lnTo>
                  <a:close/>
                  <a:moveTo>
                    <a:pt x="393" y="428"/>
                  </a:moveTo>
                  <a:lnTo>
                    <a:pt x="454" y="489"/>
                  </a:lnTo>
                  <a:lnTo>
                    <a:pt x="596" y="348"/>
                  </a:lnTo>
                  <a:lnTo>
                    <a:pt x="533" y="285"/>
                  </a:lnTo>
                  <a:lnTo>
                    <a:pt x="393" y="428"/>
                  </a:lnTo>
                  <a:close/>
                  <a:moveTo>
                    <a:pt x="445" y="500"/>
                  </a:moveTo>
                  <a:lnTo>
                    <a:pt x="382" y="439"/>
                  </a:lnTo>
                  <a:lnTo>
                    <a:pt x="375" y="445"/>
                  </a:lnTo>
                  <a:lnTo>
                    <a:pt x="357" y="525"/>
                  </a:lnTo>
                  <a:lnTo>
                    <a:pt x="437" y="507"/>
                  </a:lnTo>
                  <a:lnTo>
                    <a:pt x="445" y="500"/>
                  </a:lnTo>
                  <a:close/>
                </a:path>
              </a:pathLst>
            </a:custGeom>
            <a:solidFill>
              <a:schemeClr val="accent2">
                <a:lumMod val="20000"/>
                <a:lumOff val="80000"/>
              </a:schemeClr>
            </a:solidFill>
            <a:ln>
              <a:noFill/>
            </a:ln>
          </p:spPr>
          <p:txBody>
            <a:bodyPr anchor="t" anchorCtr="0" bIns="45720" compatLnSpc="1" lIns="91440" numCol="1" rIns="91440" tIns="45720" vert="horz" wrap="square">
              <a:prstTxWarp prst="textNoShape">
                <a:avLst/>
              </a:prstTxWarp>
            </a:bodyPr>
            <a:lstStyle/>
            <a:p>
              <a:r>
                <a:rPr altLang="zh-CN" lang="en-US">
                  <a:solidFill>
                    <a:schemeClr val="accent2">
                      <a:lumMod val="50000"/>
                    </a:schemeClr>
                  </a:solidFill>
                  <a:latin charset="-122" panose="02010601030101010101" pitchFamily="2" typeface="方正中等线简体"/>
                  <a:ea charset="-122" panose="02010601030101010101" pitchFamily="2" typeface="方正中等线简体"/>
                </a:rPr>
                <a:t> </a:t>
              </a:r>
            </a:p>
          </p:txBody>
        </p:sp>
        <p:sp>
          <p:nvSpPr>
            <p:cNvPr id="142" name="Rectangle 17"/>
            <p:cNvSpPr>
              <a:spLocks noChangeArrowheads="1"/>
            </p:cNvSpPr>
            <p:nvPr/>
          </p:nvSpPr>
          <p:spPr bwMode="auto">
            <a:xfrm>
              <a:off x="8261659" y="951581"/>
              <a:ext cx="175101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itchFamily="34" typeface="Arial"/>
                  <a:ea charset="-122" pitchFamily="2" typeface="宋体"/>
                  <a:cs charset="-122" pitchFamily="2" typeface="宋体"/>
                </a:defRPr>
              </a:lvl1pPr>
              <a:lvl2pPr fontAlgn="base">
                <a:spcBef>
                  <a:spcPct val="0"/>
                </a:spcBef>
                <a:spcAft>
                  <a:spcPct val="0"/>
                </a:spcAft>
                <a:defRPr>
                  <a:solidFill>
                    <a:schemeClr val="tx1"/>
                  </a:solidFill>
                  <a:latin charset="0" pitchFamily="34" typeface="Arial"/>
                  <a:ea charset="-122" pitchFamily="2" typeface="宋体"/>
                  <a:cs charset="-122" pitchFamily="2" typeface="宋体"/>
                </a:defRPr>
              </a:lvl2pPr>
              <a:lvl3pPr fontAlgn="base">
                <a:spcBef>
                  <a:spcPct val="0"/>
                </a:spcBef>
                <a:spcAft>
                  <a:spcPct val="0"/>
                </a:spcAft>
                <a:defRPr>
                  <a:solidFill>
                    <a:schemeClr val="tx1"/>
                  </a:solidFill>
                  <a:latin charset="0" pitchFamily="34" typeface="Arial"/>
                  <a:ea charset="-122" pitchFamily="2" typeface="宋体"/>
                  <a:cs charset="-122" pitchFamily="2" typeface="宋体"/>
                </a:defRPr>
              </a:lvl3pPr>
              <a:lvl4pPr fontAlgn="base">
                <a:spcBef>
                  <a:spcPct val="0"/>
                </a:spcBef>
                <a:spcAft>
                  <a:spcPct val="0"/>
                </a:spcAft>
                <a:defRPr>
                  <a:solidFill>
                    <a:schemeClr val="tx1"/>
                  </a:solidFill>
                  <a:latin charset="0" pitchFamily="34" typeface="Arial"/>
                  <a:ea charset="-122" pitchFamily="2" typeface="宋体"/>
                  <a:cs charset="-122" pitchFamily="2" typeface="宋体"/>
                </a:defRPr>
              </a:lvl4pPr>
              <a:lvl5pPr fontAlgn="base">
                <a:spcBef>
                  <a:spcPct val="0"/>
                </a:spcBef>
                <a:spcAft>
                  <a:spcPct val="0"/>
                </a:spcAft>
                <a:defRPr>
                  <a:solidFill>
                    <a:schemeClr val="tx1"/>
                  </a:solidFill>
                  <a:latin charset="0" pitchFamily="34" typeface="Arial"/>
                  <a:ea charset="-122" pitchFamily="2" typeface="宋体"/>
                  <a:cs charset="-122" pitchFamily="2" typeface="宋体"/>
                </a:defRPr>
              </a:lvl5pPr>
              <a:lvl6pPr fontAlgn="base">
                <a:spcBef>
                  <a:spcPct val="0"/>
                </a:spcBef>
                <a:spcAft>
                  <a:spcPct val="0"/>
                </a:spcAft>
                <a:defRPr>
                  <a:solidFill>
                    <a:schemeClr val="tx1"/>
                  </a:solidFill>
                  <a:latin charset="0" pitchFamily="34" typeface="Arial"/>
                  <a:ea charset="-122" pitchFamily="2" typeface="宋体"/>
                  <a:cs charset="-122" pitchFamily="2" typeface="宋体"/>
                </a:defRPr>
              </a:lvl6pPr>
              <a:lvl7pPr fontAlgn="base">
                <a:spcBef>
                  <a:spcPct val="0"/>
                </a:spcBef>
                <a:spcAft>
                  <a:spcPct val="0"/>
                </a:spcAft>
                <a:defRPr>
                  <a:solidFill>
                    <a:schemeClr val="tx1"/>
                  </a:solidFill>
                  <a:latin charset="0" pitchFamily="34" typeface="Arial"/>
                  <a:ea charset="-122" pitchFamily="2" typeface="宋体"/>
                  <a:cs charset="-122" pitchFamily="2" typeface="宋体"/>
                </a:defRPr>
              </a:lvl7pPr>
              <a:lvl8pPr fontAlgn="base">
                <a:spcBef>
                  <a:spcPct val="0"/>
                </a:spcBef>
                <a:spcAft>
                  <a:spcPct val="0"/>
                </a:spcAft>
                <a:defRPr>
                  <a:solidFill>
                    <a:schemeClr val="tx1"/>
                  </a:solidFill>
                  <a:latin charset="0" pitchFamily="34" typeface="Arial"/>
                  <a:ea charset="-122" pitchFamily="2" typeface="宋体"/>
                  <a:cs charset="-122" pitchFamily="2" typeface="宋体"/>
                </a:defRPr>
              </a:lvl8pPr>
              <a:lvl9pPr fontAlgn="base">
                <a:spcBef>
                  <a:spcPct val="0"/>
                </a:spcBef>
                <a:spcAft>
                  <a:spcPct val="0"/>
                </a:spcAft>
                <a:defRPr>
                  <a:solidFill>
                    <a:schemeClr val="tx1"/>
                  </a:solidFill>
                  <a:latin charset="0" pitchFamily="34" typeface="Arial"/>
                  <a:ea charset="-122" pitchFamily="2" typeface="宋体"/>
                  <a:cs charset="-122" pitchFamily="2" typeface="宋体"/>
                </a:defRPr>
              </a:lvl9pPr>
            </a:lstStyle>
            <a:p>
              <a:pPr defTabSz="1691716"/>
              <a:r>
                <a:rPr altLang="zh-CN" b="1" lang="zh-CN" sz="6000">
                  <a:solidFill>
                    <a:schemeClr val="accent2">
                      <a:lumMod val="20000"/>
                      <a:lumOff val="80000"/>
                    </a:schemeClr>
                  </a:solidFill>
                  <a:latin charset="-122" pitchFamily="34" typeface="微软雅黑"/>
                  <a:ea charset="-122" pitchFamily="34" typeface="微软雅黑"/>
                </a:rPr>
                <a:t>目 录</a:t>
              </a:r>
            </a:p>
          </p:txBody>
        </p:sp>
        <p:sp>
          <p:nvSpPr>
            <p:cNvPr id="143" name="Rectangle 18"/>
            <p:cNvSpPr>
              <a:spLocks noChangeArrowheads="1"/>
            </p:cNvSpPr>
            <p:nvPr/>
          </p:nvSpPr>
          <p:spPr bwMode="auto">
            <a:xfrm>
              <a:off x="8417242" y="1764858"/>
              <a:ext cx="1471612"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lvl1pPr fontAlgn="base">
                <a:spcBef>
                  <a:spcPct val="0"/>
                </a:spcBef>
                <a:spcAft>
                  <a:spcPct val="0"/>
                </a:spcAft>
                <a:defRPr>
                  <a:solidFill>
                    <a:schemeClr val="tx1"/>
                  </a:solidFill>
                  <a:latin charset="0" pitchFamily="34" typeface="Arial"/>
                  <a:ea charset="-122" pitchFamily="2" typeface="宋体"/>
                  <a:cs charset="-122" pitchFamily="2" typeface="宋体"/>
                </a:defRPr>
              </a:lvl1pPr>
              <a:lvl2pPr fontAlgn="base">
                <a:spcBef>
                  <a:spcPct val="0"/>
                </a:spcBef>
                <a:spcAft>
                  <a:spcPct val="0"/>
                </a:spcAft>
                <a:defRPr>
                  <a:solidFill>
                    <a:schemeClr val="tx1"/>
                  </a:solidFill>
                  <a:latin charset="0" pitchFamily="34" typeface="Arial"/>
                  <a:ea charset="-122" pitchFamily="2" typeface="宋体"/>
                  <a:cs charset="-122" pitchFamily="2" typeface="宋体"/>
                </a:defRPr>
              </a:lvl2pPr>
              <a:lvl3pPr fontAlgn="base">
                <a:spcBef>
                  <a:spcPct val="0"/>
                </a:spcBef>
                <a:spcAft>
                  <a:spcPct val="0"/>
                </a:spcAft>
                <a:defRPr>
                  <a:solidFill>
                    <a:schemeClr val="tx1"/>
                  </a:solidFill>
                  <a:latin charset="0" pitchFamily="34" typeface="Arial"/>
                  <a:ea charset="-122" pitchFamily="2" typeface="宋体"/>
                  <a:cs charset="-122" pitchFamily="2" typeface="宋体"/>
                </a:defRPr>
              </a:lvl3pPr>
              <a:lvl4pPr fontAlgn="base">
                <a:spcBef>
                  <a:spcPct val="0"/>
                </a:spcBef>
                <a:spcAft>
                  <a:spcPct val="0"/>
                </a:spcAft>
                <a:defRPr>
                  <a:solidFill>
                    <a:schemeClr val="tx1"/>
                  </a:solidFill>
                  <a:latin charset="0" pitchFamily="34" typeface="Arial"/>
                  <a:ea charset="-122" pitchFamily="2" typeface="宋体"/>
                  <a:cs charset="-122" pitchFamily="2" typeface="宋体"/>
                </a:defRPr>
              </a:lvl4pPr>
              <a:lvl5pPr fontAlgn="base">
                <a:spcBef>
                  <a:spcPct val="0"/>
                </a:spcBef>
                <a:spcAft>
                  <a:spcPct val="0"/>
                </a:spcAft>
                <a:defRPr>
                  <a:solidFill>
                    <a:schemeClr val="tx1"/>
                  </a:solidFill>
                  <a:latin charset="0" pitchFamily="34" typeface="Arial"/>
                  <a:ea charset="-122" pitchFamily="2" typeface="宋体"/>
                  <a:cs charset="-122" pitchFamily="2" typeface="宋体"/>
                </a:defRPr>
              </a:lvl5pPr>
              <a:lvl6pPr fontAlgn="base">
                <a:spcBef>
                  <a:spcPct val="0"/>
                </a:spcBef>
                <a:spcAft>
                  <a:spcPct val="0"/>
                </a:spcAft>
                <a:defRPr>
                  <a:solidFill>
                    <a:schemeClr val="tx1"/>
                  </a:solidFill>
                  <a:latin charset="0" pitchFamily="34" typeface="Arial"/>
                  <a:ea charset="-122" pitchFamily="2" typeface="宋体"/>
                  <a:cs charset="-122" pitchFamily="2" typeface="宋体"/>
                </a:defRPr>
              </a:lvl6pPr>
              <a:lvl7pPr fontAlgn="base">
                <a:spcBef>
                  <a:spcPct val="0"/>
                </a:spcBef>
                <a:spcAft>
                  <a:spcPct val="0"/>
                </a:spcAft>
                <a:defRPr>
                  <a:solidFill>
                    <a:schemeClr val="tx1"/>
                  </a:solidFill>
                  <a:latin charset="0" pitchFamily="34" typeface="Arial"/>
                  <a:ea charset="-122" pitchFamily="2" typeface="宋体"/>
                  <a:cs charset="-122" pitchFamily="2" typeface="宋体"/>
                </a:defRPr>
              </a:lvl7pPr>
              <a:lvl8pPr fontAlgn="base">
                <a:spcBef>
                  <a:spcPct val="0"/>
                </a:spcBef>
                <a:spcAft>
                  <a:spcPct val="0"/>
                </a:spcAft>
                <a:defRPr>
                  <a:solidFill>
                    <a:schemeClr val="tx1"/>
                  </a:solidFill>
                  <a:latin charset="0" pitchFamily="34" typeface="Arial"/>
                  <a:ea charset="-122" pitchFamily="2" typeface="宋体"/>
                  <a:cs charset="-122" pitchFamily="2" typeface="宋体"/>
                </a:defRPr>
              </a:lvl8pPr>
              <a:lvl9pPr fontAlgn="base">
                <a:spcBef>
                  <a:spcPct val="0"/>
                </a:spcBef>
                <a:spcAft>
                  <a:spcPct val="0"/>
                </a:spcAft>
                <a:defRPr>
                  <a:solidFill>
                    <a:schemeClr val="tx1"/>
                  </a:solidFill>
                  <a:latin charset="0" pitchFamily="34" typeface="Arial"/>
                  <a:ea charset="-122" pitchFamily="2" typeface="宋体"/>
                  <a:cs charset="-122" pitchFamily="2" typeface="宋体"/>
                </a:defRPr>
              </a:lvl9pPr>
            </a:lstStyle>
            <a:p>
              <a:pPr defTabSz="1691716"/>
              <a:r>
                <a:rPr altLang="zh-CN" lang="zh-CN" sz="2800">
                  <a:solidFill>
                    <a:schemeClr val="accent2">
                      <a:lumMod val="20000"/>
                      <a:lumOff val="80000"/>
                    </a:schemeClr>
                  </a:solidFill>
                  <a:latin charset="-122" pitchFamily="34" typeface="微软雅黑"/>
                  <a:ea charset="-122" pitchFamily="34" typeface="微软雅黑"/>
                </a:rPr>
                <a:t>contents</a:t>
              </a:r>
            </a:p>
          </p:txBody>
        </p:sp>
      </p:grpSp>
      <p:grpSp>
        <p:nvGrpSpPr>
          <p:cNvPr id="8" name="组合 7"/>
          <p:cNvGrpSpPr/>
          <p:nvPr/>
        </p:nvGrpSpPr>
        <p:grpSpPr>
          <a:xfrm>
            <a:off x="923596" y="4258896"/>
            <a:ext cx="2367243" cy="1092945"/>
            <a:chOff x="796633" y="4258896"/>
            <a:chExt cx="2367243" cy="1092945"/>
          </a:xfrm>
        </p:grpSpPr>
        <p:sp>
          <p:nvSpPr>
            <p:cNvPr id="401" name="文本框 9"/>
            <p:cNvSpPr txBox="1"/>
            <p:nvPr/>
          </p:nvSpPr>
          <p:spPr>
            <a:xfrm>
              <a:off x="796633" y="4258896"/>
              <a:ext cx="2365417" cy="690040"/>
            </a:xfrm>
            <a:prstGeom prst="rect">
              <a:avLst/>
            </a:prstGeom>
            <a:noFill/>
          </p:spPr>
          <p:txBody>
            <a:bodyPr bIns="63080" lIns="126160" rIns="126160" rtlCol="0" tIns="63080" wrap="square">
              <a:spAutoFit/>
            </a:bodyPr>
            <a:lstStyle/>
            <a:p>
              <a:pPr lvl="1" marL="0"/>
              <a:r>
                <a:rPr altLang="en-US" b="1" lang="zh-CN" sz="3700">
                  <a:solidFill>
                    <a:schemeClr val="accent3"/>
                  </a:solidFill>
                  <a:latin charset="-122" pitchFamily="34" typeface="微软雅黑"/>
                  <a:ea charset="-122" pitchFamily="34" typeface="微软雅黑"/>
                </a:rPr>
                <a:t>我们是谁</a:t>
              </a:r>
            </a:p>
          </p:txBody>
        </p:sp>
        <p:sp>
          <p:nvSpPr>
            <p:cNvPr id="407" name="文本框 9"/>
            <p:cNvSpPr txBox="1"/>
            <p:nvPr/>
          </p:nvSpPr>
          <p:spPr>
            <a:xfrm>
              <a:off x="798459" y="4916672"/>
              <a:ext cx="2365417" cy="430960"/>
            </a:xfrm>
            <a:prstGeom prst="rect">
              <a:avLst/>
            </a:prstGeom>
            <a:noFill/>
          </p:spPr>
          <p:txBody>
            <a:bodyPr bIns="63080" lIns="126160" rIns="126160" rtlCol="0" tIns="63080" wrap="square">
              <a:spAutoFit/>
            </a:bodyPr>
            <a:lstStyle/>
            <a:p>
              <a:pPr lvl="1" marL="0"/>
              <a:r>
                <a:rPr altLang="en-US" lang="zh-CN" sz="2000">
                  <a:solidFill>
                    <a:schemeClr val="accent3"/>
                  </a:solidFill>
                  <a:latin charset="-122" pitchFamily="34" typeface="微软雅黑"/>
                  <a:ea charset="-122" pitchFamily="34" typeface="微软雅黑"/>
                </a:rPr>
                <a:t>公司与团队介绍</a:t>
              </a:r>
            </a:p>
          </p:txBody>
        </p:sp>
      </p:grpSp>
      <p:grpSp>
        <p:nvGrpSpPr>
          <p:cNvPr id="9" name="组合 8"/>
          <p:cNvGrpSpPr/>
          <p:nvPr/>
        </p:nvGrpSpPr>
        <p:grpSpPr>
          <a:xfrm>
            <a:off x="2874606" y="5940627"/>
            <a:ext cx="3189825" cy="1116381"/>
            <a:chOff x="2876546" y="5878263"/>
            <a:chExt cx="3189825" cy="1116381"/>
          </a:xfrm>
        </p:grpSpPr>
        <p:sp>
          <p:nvSpPr>
            <p:cNvPr id="408" name="文本框 9"/>
            <p:cNvSpPr txBox="1"/>
            <p:nvPr/>
          </p:nvSpPr>
          <p:spPr>
            <a:xfrm>
              <a:off x="2876547" y="5878263"/>
              <a:ext cx="3189825" cy="690040"/>
            </a:xfrm>
            <a:prstGeom prst="rect">
              <a:avLst/>
            </a:prstGeom>
            <a:noFill/>
          </p:spPr>
          <p:txBody>
            <a:bodyPr bIns="63080" lIns="126160" rIns="126160" rtlCol="0" tIns="63080" wrap="square">
              <a:spAutoFit/>
            </a:bodyPr>
            <a:lstStyle/>
            <a:p>
              <a:pPr lvl="1" marL="0"/>
              <a:r>
                <a:rPr altLang="en-US" b="1" lang="zh-CN" sz="3700">
                  <a:solidFill>
                    <a:schemeClr val="accent3"/>
                  </a:solidFill>
                  <a:latin charset="-122" pitchFamily="34" typeface="微软雅黑"/>
                  <a:ea charset="-122" pitchFamily="34" typeface="微软雅黑"/>
                </a:rPr>
                <a:t>我们要做什么</a:t>
              </a:r>
            </a:p>
          </p:txBody>
        </p:sp>
        <p:sp>
          <p:nvSpPr>
            <p:cNvPr id="409" name="文本框 9"/>
            <p:cNvSpPr txBox="1"/>
            <p:nvPr/>
          </p:nvSpPr>
          <p:spPr>
            <a:xfrm>
              <a:off x="3752272" y="6559475"/>
              <a:ext cx="1932206" cy="430960"/>
            </a:xfrm>
            <a:prstGeom prst="rect">
              <a:avLst/>
            </a:prstGeom>
            <a:noFill/>
          </p:spPr>
          <p:txBody>
            <a:bodyPr bIns="63080" lIns="126160" rIns="126160" rtlCol="0" tIns="63080" wrap="square">
              <a:spAutoFit/>
            </a:bodyPr>
            <a:lstStyle/>
            <a:p>
              <a:pPr lvl="1" marL="0"/>
              <a:r>
                <a:rPr altLang="en-US" lang="zh-CN" sz="2000">
                  <a:solidFill>
                    <a:schemeClr val="accent3"/>
                  </a:solidFill>
                  <a:latin charset="-122" pitchFamily="34" typeface="微软雅黑"/>
                  <a:ea charset="-122" pitchFamily="34" typeface="微软雅黑"/>
                </a:rPr>
                <a:t>项目介绍</a:t>
              </a:r>
            </a:p>
          </p:txBody>
        </p:sp>
      </p:grpSp>
      <p:grpSp>
        <p:nvGrpSpPr>
          <p:cNvPr id="10" name="组合 9"/>
          <p:cNvGrpSpPr/>
          <p:nvPr/>
        </p:nvGrpSpPr>
        <p:grpSpPr>
          <a:xfrm>
            <a:off x="6748623" y="6624960"/>
            <a:ext cx="2981954" cy="1116380"/>
            <a:chOff x="6621660" y="6715964"/>
            <a:chExt cx="2981954" cy="1116380"/>
          </a:xfrm>
        </p:grpSpPr>
        <p:sp>
          <p:nvSpPr>
            <p:cNvPr id="410" name="文本框 9"/>
            <p:cNvSpPr txBox="1"/>
            <p:nvPr/>
          </p:nvSpPr>
          <p:spPr>
            <a:xfrm>
              <a:off x="6621659" y="6715964"/>
              <a:ext cx="2981954" cy="690040"/>
            </a:xfrm>
            <a:prstGeom prst="rect">
              <a:avLst/>
            </a:prstGeom>
            <a:noFill/>
          </p:spPr>
          <p:txBody>
            <a:bodyPr bIns="63080" lIns="126160" rIns="126160" rtlCol="0" tIns="63080" wrap="square">
              <a:spAutoFit/>
            </a:bodyPr>
            <a:lstStyle/>
            <a:p>
              <a:pPr lvl="1" marL="0"/>
              <a:r>
                <a:rPr altLang="en-US" b="1" lang="zh-CN" sz="3700">
                  <a:solidFill>
                    <a:schemeClr val="accent3"/>
                  </a:solidFill>
                  <a:latin charset="-122" pitchFamily="34" typeface="微软雅黑"/>
                  <a:ea charset="-122" pitchFamily="34" typeface="微软雅黑"/>
                </a:rPr>
                <a:t>我们怎么做</a:t>
              </a:r>
            </a:p>
          </p:txBody>
        </p:sp>
        <p:sp>
          <p:nvSpPr>
            <p:cNvPr id="411" name="文本框 9"/>
            <p:cNvSpPr txBox="1"/>
            <p:nvPr/>
          </p:nvSpPr>
          <p:spPr>
            <a:xfrm>
              <a:off x="6876045" y="7397175"/>
              <a:ext cx="2353199" cy="430960"/>
            </a:xfrm>
            <a:prstGeom prst="rect">
              <a:avLst/>
            </a:prstGeom>
            <a:noFill/>
          </p:spPr>
          <p:txBody>
            <a:bodyPr bIns="63080" lIns="126160" rIns="126160" rtlCol="0" tIns="63080" wrap="square">
              <a:spAutoFit/>
            </a:bodyPr>
            <a:lstStyle/>
            <a:p>
              <a:pPr lvl="1" marL="0"/>
              <a:r>
                <a:rPr altLang="en-US" lang="zh-CN" sz="2000">
                  <a:solidFill>
                    <a:schemeClr val="accent3"/>
                  </a:solidFill>
                  <a:latin charset="-122" pitchFamily="34" typeface="微软雅黑"/>
                  <a:ea charset="-122" pitchFamily="34" typeface="微软雅黑"/>
                </a:rPr>
                <a:t>产品及运营方法</a:t>
              </a:r>
            </a:p>
          </p:txBody>
        </p:sp>
      </p:grpSp>
      <p:grpSp>
        <p:nvGrpSpPr>
          <p:cNvPr id="11" name="组合 10"/>
          <p:cNvGrpSpPr/>
          <p:nvPr/>
        </p:nvGrpSpPr>
        <p:grpSpPr>
          <a:xfrm>
            <a:off x="10776055" y="6084644"/>
            <a:ext cx="2594670" cy="1116380"/>
            <a:chOff x="10649092" y="6010183"/>
            <a:chExt cx="2594670" cy="1116380"/>
          </a:xfrm>
        </p:grpSpPr>
        <p:sp>
          <p:nvSpPr>
            <p:cNvPr id="412" name="文本框 9"/>
            <p:cNvSpPr txBox="1"/>
            <p:nvPr/>
          </p:nvSpPr>
          <p:spPr>
            <a:xfrm>
              <a:off x="10649091" y="6010184"/>
              <a:ext cx="2594670" cy="690040"/>
            </a:xfrm>
            <a:prstGeom prst="rect">
              <a:avLst/>
            </a:prstGeom>
            <a:noFill/>
          </p:spPr>
          <p:txBody>
            <a:bodyPr bIns="63080" lIns="126160" rIns="126160" rtlCol="0" tIns="63080" wrap="square">
              <a:spAutoFit/>
            </a:bodyPr>
            <a:lstStyle/>
            <a:p>
              <a:pPr algn="ctr" lvl="1" marL="0"/>
              <a:r>
                <a:rPr altLang="en-US" b="1" lang="zh-CN" sz="3700">
                  <a:solidFill>
                    <a:schemeClr val="accent3"/>
                  </a:solidFill>
                  <a:latin charset="-122" pitchFamily="34" typeface="微软雅黑"/>
                  <a:ea charset="-122" pitchFamily="34" typeface="微软雅黑"/>
                </a:rPr>
                <a:t>发展计划</a:t>
              </a:r>
            </a:p>
          </p:txBody>
        </p:sp>
        <p:sp>
          <p:nvSpPr>
            <p:cNvPr id="413" name="文本框 9"/>
            <p:cNvSpPr txBox="1"/>
            <p:nvPr/>
          </p:nvSpPr>
          <p:spPr>
            <a:xfrm>
              <a:off x="10794427" y="6691394"/>
              <a:ext cx="2252333" cy="430960"/>
            </a:xfrm>
            <a:prstGeom prst="rect">
              <a:avLst/>
            </a:prstGeom>
            <a:noFill/>
          </p:spPr>
          <p:txBody>
            <a:bodyPr bIns="63080" lIns="126160" rIns="126160" rtlCol="0" tIns="63080" wrap="square">
              <a:spAutoFit/>
            </a:bodyPr>
            <a:lstStyle/>
            <a:p>
              <a:pPr algn="ctr" lvl="1" marL="0"/>
              <a:r>
                <a:rPr altLang="en-US" lang="zh-CN" sz="2000">
                  <a:solidFill>
                    <a:schemeClr val="accent3"/>
                  </a:solidFill>
                  <a:latin charset="-122" pitchFamily="34" typeface="微软雅黑"/>
                  <a:ea charset="-122" pitchFamily="34" typeface="微软雅黑"/>
                </a:rPr>
                <a:t>长期的战略目标</a:t>
              </a:r>
            </a:p>
          </p:txBody>
        </p:sp>
      </p:grpSp>
      <p:grpSp>
        <p:nvGrpSpPr>
          <p:cNvPr id="12" name="组合 11"/>
          <p:cNvGrpSpPr/>
          <p:nvPr/>
        </p:nvGrpSpPr>
        <p:grpSpPr>
          <a:xfrm>
            <a:off x="13267573" y="3960664"/>
            <a:ext cx="2797909" cy="1116380"/>
            <a:chOff x="13140610" y="4021822"/>
            <a:chExt cx="2797909" cy="1116380"/>
          </a:xfrm>
        </p:grpSpPr>
        <p:sp>
          <p:nvSpPr>
            <p:cNvPr id="414" name="文本框 9"/>
            <p:cNvSpPr txBox="1"/>
            <p:nvPr/>
          </p:nvSpPr>
          <p:spPr>
            <a:xfrm>
              <a:off x="13140609" y="4021821"/>
              <a:ext cx="2797909" cy="690040"/>
            </a:xfrm>
            <a:prstGeom prst="rect">
              <a:avLst/>
            </a:prstGeom>
            <a:noFill/>
          </p:spPr>
          <p:txBody>
            <a:bodyPr bIns="63080" lIns="126160" rIns="126160" rtlCol="0" tIns="63080" wrap="square">
              <a:spAutoFit/>
            </a:bodyPr>
            <a:lstStyle/>
            <a:p>
              <a:pPr algn="ctr" lvl="1" marL="0"/>
              <a:r>
                <a:rPr altLang="en-US" b="1" lang="zh-CN" sz="3700">
                  <a:solidFill>
                    <a:schemeClr val="accent3"/>
                  </a:solidFill>
                  <a:latin charset="-122" pitchFamily="34" typeface="微软雅黑"/>
                  <a:ea charset="-122" pitchFamily="34" typeface="微软雅黑"/>
                </a:rPr>
                <a:t>财务与融资</a:t>
              </a:r>
            </a:p>
          </p:txBody>
        </p:sp>
        <p:sp>
          <p:nvSpPr>
            <p:cNvPr id="415" name="文本框 9"/>
            <p:cNvSpPr txBox="1"/>
            <p:nvPr/>
          </p:nvSpPr>
          <p:spPr>
            <a:xfrm>
              <a:off x="13413494" y="4703032"/>
              <a:ext cx="2201149" cy="430960"/>
            </a:xfrm>
            <a:prstGeom prst="rect">
              <a:avLst/>
            </a:prstGeom>
            <a:noFill/>
          </p:spPr>
          <p:txBody>
            <a:bodyPr bIns="63080" lIns="126160" rIns="126160" rtlCol="0" tIns="63080" wrap="square">
              <a:spAutoFit/>
            </a:bodyPr>
            <a:lstStyle/>
            <a:p>
              <a:pPr algn="ctr" lvl="1" marL="0"/>
              <a:r>
                <a:rPr altLang="en-US" lang="zh-CN" sz="2000">
                  <a:solidFill>
                    <a:schemeClr val="accent3"/>
                  </a:solidFill>
                  <a:latin charset="-122" pitchFamily="34" typeface="微软雅黑"/>
                  <a:ea charset="-122" pitchFamily="34" typeface="微软雅黑"/>
                </a:rPr>
                <a:t>融资与资本运作</a:t>
              </a:r>
            </a:p>
          </p:txBody>
        </p:sp>
      </p:grpSp>
    </p:spTree>
    <p:extLst>
      <p:ext uri="{BB962C8B-B14F-4D97-AF65-F5344CB8AC3E}">
        <p14:creationId val="197239288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grpId="2" id="5" nodeType="withEffect" presetClass="path" presetID="64" presetSubtype="0">
                                  <p:stCondLst>
                                    <p:cond delay="0"/>
                                  </p:stCondLst>
                                  <p:childTnLst>
                                    <p:animMotion origin="layout" path="M -3.32083E-06 4.70917E-06 L -3.32083E-06 -0.24996" pathEditMode="relative" ptsTypes="AA" rAng="0">
                                      <p:cBhvr>
                                        <p:cTn dur="750" fill="hold" id="6"/>
                                        <p:tgtEl>
                                          <p:spTgt spid="91"/>
                                        </p:tgtEl>
                                        <p:attrNameLst>
                                          <p:attrName>ppt_x</p:attrName>
                                          <p:attrName>ppt_y</p:attrName>
                                        </p:attrNameLst>
                                      </p:cBhvr>
                                      <p:rCtr x="0" y="-12498"/>
                                    </p:animMotion>
                                  </p:childTnLst>
                                </p:cTn>
                              </p:par>
                              <p:par>
                                <p:cTn accel="50000" fill="hold" id="7" nodeType="withEffect" presetClass="path" presetID="64" presetSubtype="0">
                                  <p:stCondLst>
                                    <p:cond delay="0"/>
                                  </p:stCondLst>
                                  <p:childTnLst>
                                    <p:animMotion origin="layout" path="M -2.85178E-06 -2.88282E-08 L -2.85178E-06 -0.24996" pathEditMode="relative" ptsTypes="AA" rAng="0">
                                      <p:cBhvr>
                                        <p:cTn dur="750" fill="hold" id="8"/>
                                        <p:tgtEl>
                                          <p:spTgt spid="92"/>
                                        </p:tgtEl>
                                        <p:attrNameLst>
                                          <p:attrName>ppt_x</p:attrName>
                                          <p:attrName>ppt_y</p:attrName>
                                        </p:attrNameLst>
                                      </p:cBhvr>
                                      <p:rCtr x="0" y="-12498"/>
                                    </p:animMotion>
                                  </p:childTnLst>
                                </p:cTn>
                              </p:par>
                              <p:par>
                                <p:cTn accel="50000" fill="hold" id="9" nodeType="withEffect" presetClass="path" presetID="64" presetSubtype="0">
                                  <p:stCondLst>
                                    <p:cond delay="0"/>
                                  </p:stCondLst>
                                  <p:childTnLst>
                                    <p:animMotion origin="layout" path="M -4.69043E-07 2.63863E-06 L -4.69043E-07 -0.24996" pathEditMode="relative" ptsTypes="AA" rAng="0">
                                      <p:cBhvr>
                                        <p:cTn dur="750" fill="hold" id="10"/>
                                        <p:tgtEl>
                                          <p:spTgt spid="147"/>
                                        </p:tgtEl>
                                        <p:attrNameLst>
                                          <p:attrName>ppt_x</p:attrName>
                                          <p:attrName>ppt_y</p:attrName>
                                        </p:attrNameLst>
                                      </p:cBhvr>
                                      <p:rCtr x="0" y="-12498"/>
                                    </p:animMotion>
                                  </p:childTnLst>
                                </p:cTn>
                              </p:par>
                              <p:par>
                                <p:cTn accel="50000" fill="hold" id="11" nodeType="withEffect" presetClass="path" presetID="64" presetSubtype="0">
                                  <p:stCondLst>
                                    <p:cond delay="0"/>
                                  </p:stCondLst>
                                  <p:childTnLst>
                                    <p:animMotion origin="layout" path="M 2.94559E-06 -2.56232E-06 L 2.94559E-06 -0.24996" pathEditMode="relative" ptsTypes="AA" rAng="0">
                                      <p:cBhvr>
                                        <p:cTn dur="750" fill="hold" id="12"/>
                                        <p:tgtEl>
                                          <p:spTgt spid="330"/>
                                        </p:tgtEl>
                                        <p:attrNameLst>
                                          <p:attrName>ppt_x</p:attrName>
                                          <p:attrName>ppt_y</p:attrName>
                                        </p:attrNameLst>
                                      </p:cBhvr>
                                      <p:rCtr x="0" y="-12498"/>
                                    </p:animMotion>
                                  </p:childTnLst>
                                </p:cTn>
                              </p:par>
                              <p:par>
                                <p:cTn accel="50000" fill="hold" id="13" nodeType="withEffect" presetClass="path" presetID="64" presetSubtype="0">
                                  <p:stCondLst>
                                    <p:cond delay="0"/>
                                  </p:stCondLst>
                                  <p:childTnLst>
                                    <p:animMotion origin="layout" path="M -3.78987E-06 4.44124E-06 L -3.78987E-06 -0.24996" pathEditMode="relative" ptsTypes="AA" rAng="0">
                                      <p:cBhvr>
                                        <p:cTn dur="750" fill="hold" id="14"/>
                                        <p:tgtEl>
                                          <p:spTgt spid="365"/>
                                        </p:tgtEl>
                                        <p:attrNameLst>
                                          <p:attrName>ppt_x</p:attrName>
                                          <p:attrName>ppt_y</p:attrName>
                                        </p:attrNameLst>
                                      </p:cBhvr>
                                      <p:rCtr x="0" y="-12498"/>
                                    </p:animMotion>
                                  </p:childTnLst>
                                </p:cTn>
                              </p:par>
                            </p:childTnLst>
                          </p:cTn>
                        </p:par>
                        <p:par>
                          <p:cTn fill="hold" id="15" nodeType="afterGroup">
                            <p:stCondLst>
                              <p:cond delay="750"/>
                            </p:stCondLst>
                            <p:childTnLst>
                              <p:par>
                                <p:cTn fill="hold" grpId="1" id="16" nodeType="afterEffect" presetClass="emph" presetID="8" presetSubtype="0">
                                  <p:stCondLst>
                                    <p:cond delay="50"/>
                                  </p:stCondLst>
                                  <p:childTnLst>
                                    <p:animRot by="21600000">
                                      <p:cBhvr>
                                        <p:cTn dur="10100" fill="hold" id="17"/>
                                        <p:tgtEl>
                                          <p:spTgt spid="91"/>
                                        </p:tgtEl>
                                        <p:attrNameLst>
                                          <p:attrName>r</p:attrName>
                                        </p:attrNameLst>
                                      </p:cBhvr>
                                    </p:animRot>
                                  </p:childTnLst>
                                </p:cTn>
                              </p:par>
                              <p:par>
                                <p:cTn fill="hold" id="18" nodeType="withEffect" presetClass="emph" presetID="8" presetSubtype="0">
                                  <p:stCondLst>
                                    <p:cond delay="50"/>
                                  </p:stCondLst>
                                  <p:childTnLst>
                                    <p:animRot by="21600000">
                                      <p:cBhvr>
                                        <p:cTn dur="11700" fill="hold" id="19"/>
                                        <p:tgtEl>
                                          <p:spTgt spid="92"/>
                                        </p:tgtEl>
                                        <p:attrNameLst>
                                          <p:attrName>r</p:attrName>
                                        </p:attrNameLst>
                                      </p:cBhvr>
                                    </p:animRot>
                                  </p:childTnLst>
                                </p:cTn>
                              </p:par>
                              <p:par>
                                <p:cTn fill="hold" id="20" nodeType="withEffect" presetClass="emph" presetID="8" presetSubtype="0">
                                  <p:stCondLst>
                                    <p:cond delay="50"/>
                                  </p:stCondLst>
                                  <p:childTnLst>
                                    <p:animRot by="21600000">
                                      <p:cBhvr>
                                        <p:cTn dur="8900" fill="hold" id="21"/>
                                        <p:tgtEl>
                                          <p:spTgt spid="147"/>
                                        </p:tgtEl>
                                        <p:attrNameLst>
                                          <p:attrName>r</p:attrName>
                                        </p:attrNameLst>
                                      </p:cBhvr>
                                    </p:animRot>
                                  </p:childTnLst>
                                </p:cTn>
                              </p:par>
                              <p:par>
                                <p:cTn fill="hold" id="22" nodeType="withEffect" presetClass="emph" presetID="8" presetSubtype="0">
                                  <p:stCondLst>
                                    <p:cond delay="0"/>
                                  </p:stCondLst>
                                  <p:childTnLst>
                                    <p:animRot by="10800000">
                                      <p:cBhvr>
                                        <p:cTn dur="6750" fill="hold" id="23"/>
                                        <p:tgtEl>
                                          <p:spTgt spid="330"/>
                                        </p:tgtEl>
                                        <p:attrNameLst>
                                          <p:attrName>r</p:attrName>
                                        </p:attrNameLst>
                                      </p:cBhvr>
                                    </p:animRot>
                                  </p:childTnLst>
                                </p:cTn>
                              </p:par>
                              <p:par>
                                <p:cTn fill="hold" id="24" nodeType="withEffect" presetClass="emph" presetID="8" presetSubtype="0">
                                  <p:stCondLst>
                                    <p:cond delay="50"/>
                                  </p:stCondLst>
                                  <p:childTnLst>
                                    <p:animRot by="10800000">
                                      <p:cBhvr>
                                        <p:cTn dur="8050" fill="hold" id="25"/>
                                        <p:tgtEl>
                                          <p:spTgt spid="365"/>
                                        </p:tgtEl>
                                        <p:attrNameLst>
                                          <p:attrName>r</p:attrName>
                                        </p:attrNameLst>
                                      </p:cBhvr>
                                    </p:animRot>
                                  </p:childTnLst>
                                </p:cTn>
                              </p:par>
                              <p:par>
                                <p:cTn fill="hold" id="26" nodeType="withEffect" presetClass="entr" presetID="53"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500" fill="hold" id="28"/>
                                        <p:tgtEl>
                                          <p:spTgt spid="7"/>
                                        </p:tgtEl>
                                        <p:attrNameLst>
                                          <p:attrName>ppt_w</p:attrName>
                                        </p:attrNameLst>
                                      </p:cBhvr>
                                      <p:tavLst>
                                        <p:tav tm="0">
                                          <p:val>
                                            <p:fltVal val="0"/>
                                          </p:val>
                                        </p:tav>
                                        <p:tav tm="100000">
                                          <p:val>
                                            <p:strVal val="#ppt_w"/>
                                          </p:val>
                                        </p:tav>
                                      </p:tavLst>
                                    </p:anim>
                                    <p:anim calcmode="lin" valueType="num">
                                      <p:cBhvr>
                                        <p:cTn dur="500" fill="hold" id="29"/>
                                        <p:tgtEl>
                                          <p:spTgt spid="7"/>
                                        </p:tgtEl>
                                        <p:attrNameLst>
                                          <p:attrName>ppt_h</p:attrName>
                                        </p:attrNameLst>
                                      </p:cBhvr>
                                      <p:tavLst>
                                        <p:tav tm="0">
                                          <p:val>
                                            <p:fltVal val="0"/>
                                          </p:val>
                                        </p:tav>
                                        <p:tav tm="100000">
                                          <p:val>
                                            <p:strVal val="#ppt_h"/>
                                          </p:val>
                                        </p:tav>
                                      </p:tavLst>
                                    </p:anim>
                                    <p:animEffect filter="fade" transition="in">
                                      <p:cBhvr>
                                        <p:cTn dur="500" id="30"/>
                                        <p:tgtEl>
                                          <p:spTgt spid="7"/>
                                        </p:tgtEl>
                                      </p:cBhvr>
                                    </p:animEffect>
                                  </p:childTnLst>
                                </p:cTn>
                              </p:par>
                              <p:par>
                                <p:cTn fill="hold" id="31" nodeType="withEffect" presetClass="entr" presetID="1" presetSubtype="0">
                                  <p:stCondLst>
                                    <p:cond delay="500"/>
                                  </p:stCondLst>
                                  <p:childTnLst>
                                    <p:set>
                                      <p:cBhvr>
                                        <p:cTn dur="1" fill="hold" id="32">
                                          <p:stCondLst>
                                            <p:cond delay="0"/>
                                          </p:stCondLst>
                                        </p:cTn>
                                        <p:tgtEl>
                                          <p:spTgt spid="2"/>
                                        </p:tgtEl>
                                        <p:attrNameLst>
                                          <p:attrName>style.visibility</p:attrName>
                                        </p:attrNameLst>
                                      </p:cBhvr>
                                      <p:to>
                                        <p:strVal val="visible"/>
                                      </p:to>
                                    </p:set>
                                  </p:childTnLst>
                                </p:cTn>
                              </p:par>
                              <p:par>
                                <p:cTn accel="50000" decel="50000" fill="hold" id="33" nodeType="withEffect" presetClass="path" presetID="64" presetSubtype="0">
                                  <p:stCondLst>
                                    <p:cond delay="500"/>
                                  </p:stCondLst>
                                  <p:childTnLst>
                                    <p:animMotion origin="layout" path="M -4.50281E-06 9.24199E-07 L 0.33237 -0.21791" pathEditMode="relative" ptsTypes="AA" rAng="0">
                                      <p:cBhvr>
                                        <p:cTn dur="1000" fill="hold" id="34" spd="-100000"/>
                                        <p:tgtEl>
                                          <p:spTgt spid="2"/>
                                        </p:tgtEl>
                                        <p:attrNameLst>
                                          <p:attrName>ppt_x</p:attrName>
                                          <p:attrName>ppt_y</p:attrName>
                                        </p:attrNameLst>
                                      </p:cBhvr>
                                      <p:rCtr x="16614" y="-10904"/>
                                    </p:animMotion>
                                  </p:childTnLst>
                                </p:cTn>
                              </p:par>
                              <p:par>
                                <p:cTn fill="hold" id="35" nodeType="withEffect" presetClass="entr" presetID="2" presetSubtype="4">
                                  <p:stCondLst>
                                    <p:cond delay="1000"/>
                                  </p:stCondLst>
                                  <p:childTnLst>
                                    <p:set>
                                      <p:cBhvr>
                                        <p:cTn dur="1" fill="hold" id="36">
                                          <p:stCondLst>
                                            <p:cond delay="0"/>
                                          </p:stCondLst>
                                        </p:cTn>
                                        <p:tgtEl>
                                          <p:spTgt spid="8"/>
                                        </p:tgtEl>
                                        <p:attrNameLst>
                                          <p:attrName>style.visibility</p:attrName>
                                        </p:attrNameLst>
                                      </p:cBhvr>
                                      <p:to>
                                        <p:strVal val="visible"/>
                                      </p:to>
                                    </p:set>
                                    <p:anim calcmode="lin" valueType="num">
                                      <p:cBhvr additive="base">
                                        <p:cTn dur="500" fill="hold" id="37"/>
                                        <p:tgtEl>
                                          <p:spTgt spid="8"/>
                                        </p:tgtEl>
                                        <p:attrNameLst>
                                          <p:attrName>ppt_x</p:attrName>
                                        </p:attrNameLst>
                                      </p:cBhvr>
                                      <p:tavLst>
                                        <p:tav tm="0">
                                          <p:val>
                                            <p:strVal val="#ppt_x"/>
                                          </p:val>
                                        </p:tav>
                                        <p:tav tm="100000">
                                          <p:val>
                                            <p:strVal val="#ppt_x"/>
                                          </p:val>
                                        </p:tav>
                                      </p:tavLst>
                                    </p:anim>
                                    <p:anim calcmode="lin" valueType="num">
                                      <p:cBhvr additive="base">
                                        <p:cTn dur="500" fill="hold" id="38"/>
                                        <p:tgtEl>
                                          <p:spTgt spid="8"/>
                                        </p:tgtEl>
                                        <p:attrNameLst>
                                          <p:attrName>ppt_y</p:attrName>
                                        </p:attrNameLst>
                                      </p:cBhvr>
                                      <p:tavLst>
                                        <p:tav tm="0">
                                          <p:val>
                                            <p:strVal val="1+#ppt_h/2"/>
                                          </p:val>
                                        </p:tav>
                                        <p:tav tm="100000">
                                          <p:val>
                                            <p:strVal val="#ppt_y"/>
                                          </p:val>
                                        </p:tav>
                                      </p:tavLst>
                                    </p:anim>
                                  </p:childTnLst>
                                </p:cTn>
                              </p:par>
                              <p:par>
                                <p:cTn fill="hold" id="39" nodeType="withEffect" presetClass="entr" presetID="1" presetSubtype="0">
                                  <p:stCondLst>
                                    <p:cond delay="1750"/>
                                  </p:stCondLst>
                                  <p:childTnLst>
                                    <p:set>
                                      <p:cBhvr>
                                        <p:cTn dur="1" fill="hold" id="40">
                                          <p:stCondLst>
                                            <p:cond delay="0"/>
                                          </p:stCondLst>
                                        </p:cTn>
                                        <p:tgtEl>
                                          <p:spTgt spid="3"/>
                                        </p:tgtEl>
                                        <p:attrNameLst>
                                          <p:attrName>style.visibility</p:attrName>
                                        </p:attrNameLst>
                                      </p:cBhvr>
                                      <p:to>
                                        <p:strVal val="visible"/>
                                      </p:to>
                                    </p:set>
                                  </p:childTnLst>
                                </p:cTn>
                              </p:par>
                              <p:par>
                                <p:cTn accel="50000" decel="50000" fill="hold" id="41" nodeType="withEffect" presetClass="path" presetID="64" presetSubtype="0">
                                  <p:stCondLst>
                                    <p:cond delay="1750"/>
                                  </p:stCondLst>
                                  <p:childTnLst>
                                    <p:animMotion origin="layout" path="M -3.22702E-06 -2.25538E-07 L 0.21633 -0.37663" pathEditMode="relative" ptsTypes="AA" rAng="0">
                                      <p:cBhvr>
                                        <p:cTn dur="1000" fill="hold" id="42" spd="-100000"/>
                                        <p:tgtEl>
                                          <p:spTgt spid="3"/>
                                        </p:tgtEl>
                                        <p:attrNameLst>
                                          <p:attrName>ppt_x</p:attrName>
                                          <p:attrName>ppt_y</p:attrName>
                                        </p:attrNameLst>
                                      </p:cBhvr>
                                      <p:rCtr x="10816" y="-18840"/>
                                    </p:animMotion>
                                  </p:childTnLst>
                                </p:cTn>
                              </p:par>
                              <p:par>
                                <p:cTn fill="hold" id="43" nodeType="withEffect" presetClass="entr" presetID="2" presetSubtype="4">
                                  <p:stCondLst>
                                    <p:cond delay="2250"/>
                                  </p:stCondLst>
                                  <p:childTnLst>
                                    <p:set>
                                      <p:cBhvr>
                                        <p:cTn dur="1" fill="hold" id="44">
                                          <p:stCondLst>
                                            <p:cond delay="0"/>
                                          </p:stCondLst>
                                        </p:cTn>
                                        <p:tgtEl>
                                          <p:spTgt spid="9"/>
                                        </p:tgtEl>
                                        <p:attrNameLst>
                                          <p:attrName>style.visibility</p:attrName>
                                        </p:attrNameLst>
                                      </p:cBhvr>
                                      <p:to>
                                        <p:strVal val="visible"/>
                                      </p:to>
                                    </p:set>
                                    <p:anim calcmode="lin" valueType="num">
                                      <p:cBhvr additive="base">
                                        <p:cTn dur="500" fill="hold" id="45"/>
                                        <p:tgtEl>
                                          <p:spTgt spid="9"/>
                                        </p:tgtEl>
                                        <p:attrNameLst>
                                          <p:attrName>ppt_x</p:attrName>
                                        </p:attrNameLst>
                                      </p:cBhvr>
                                      <p:tavLst>
                                        <p:tav tm="0">
                                          <p:val>
                                            <p:strVal val="#ppt_x"/>
                                          </p:val>
                                        </p:tav>
                                        <p:tav tm="100000">
                                          <p:val>
                                            <p:strVal val="#ppt_x"/>
                                          </p:val>
                                        </p:tav>
                                      </p:tavLst>
                                    </p:anim>
                                    <p:anim calcmode="lin" valueType="num">
                                      <p:cBhvr additive="base">
                                        <p:cTn dur="500" fill="hold" id="46"/>
                                        <p:tgtEl>
                                          <p:spTgt spid="9"/>
                                        </p:tgtEl>
                                        <p:attrNameLst>
                                          <p:attrName>ppt_y</p:attrName>
                                        </p:attrNameLst>
                                      </p:cBhvr>
                                      <p:tavLst>
                                        <p:tav tm="0">
                                          <p:val>
                                            <p:strVal val="1+#ppt_h/2"/>
                                          </p:val>
                                        </p:tav>
                                        <p:tav tm="100000">
                                          <p:val>
                                            <p:strVal val="#ppt_y"/>
                                          </p:val>
                                        </p:tav>
                                      </p:tavLst>
                                    </p:anim>
                                  </p:childTnLst>
                                </p:cTn>
                              </p:par>
                              <p:par>
                                <p:cTn fill="hold" id="47" nodeType="withEffect" presetClass="entr" presetID="1" presetSubtype="0">
                                  <p:stCondLst>
                                    <p:cond delay="2750"/>
                                  </p:stCondLst>
                                  <p:childTnLst>
                                    <p:set>
                                      <p:cBhvr>
                                        <p:cTn dur="1" fill="hold" id="48">
                                          <p:stCondLst>
                                            <p:cond delay="0"/>
                                          </p:stCondLst>
                                        </p:cTn>
                                        <p:tgtEl>
                                          <p:spTgt spid="4"/>
                                        </p:tgtEl>
                                        <p:attrNameLst>
                                          <p:attrName>style.visibility</p:attrName>
                                        </p:attrNameLst>
                                      </p:cBhvr>
                                      <p:to>
                                        <p:strVal val="visible"/>
                                      </p:to>
                                    </p:set>
                                  </p:childTnLst>
                                </p:cTn>
                              </p:par>
                              <p:par>
                                <p:cTn accel="50000" decel="50000" fill="hold" id="49" nodeType="withEffect" presetClass="path" presetID="42" presetSubtype="0">
                                  <p:stCondLst>
                                    <p:cond delay="2750"/>
                                  </p:stCondLst>
                                  <p:childTnLst>
                                    <p:animMotion origin="layout" path="M 3.05816E-06 3.4526E-06 L 0.01538 -0.43531" pathEditMode="relative" ptsTypes="AA" rAng="0">
                                      <p:cBhvr>
                                        <p:cTn dur="1000" fill="hold" id="50" spd="-100000"/>
                                        <p:tgtEl>
                                          <p:spTgt spid="4"/>
                                        </p:tgtEl>
                                        <p:attrNameLst>
                                          <p:attrName>ppt_x</p:attrName>
                                          <p:attrName>ppt_y</p:attrName>
                                        </p:attrNameLst>
                                      </p:cBhvr>
                                      <p:rCtr x="769" y="-21774"/>
                                    </p:animMotion>
                                  </p:childTnLst>
                                </p:cTn>
                              </p:par>
                              <p:par>
                                <p:cTn fill="hold" id="51" nodeType="withEffect" presetClass="entr" presetID="2" presetSubtype="4">
                                  <p:stCondLst>
                                    <p:cond delay="3250"/>
                                  </p:stCondLst>
                                  <p:childTnLst>
                                    <p:set>
                                      <p:cBhvr>
                                        <p:cTn dur="1" fill="hold" id="52">
                                          <p:stCondLst>
                                            <p:cond delay="0"/>
                                          </p:stCondLst>
                                        </p:cTn>
                                        <p:tgtEl>
                                          <p:spTgt spid="10"/>
                                        </p:tgtEl>
                                        <p:attrNameLst>
                                          <p:attrName>style.visibility</p:attrName>
                                        </p:attrNameLst>
                                      </p:cBhvr>
                                      <p:to>
                                        <p:strVal val="visible"/>
                                      </p:to>
                                    </p:set>
                                    <p:anim calcmode="lin" valueType="num">
                                      <p:cBhvr additive="base">
                                        <p:cTn dur="500" fill="hold" id="53"/>
                                        <p:tgtEl>
                                          <p:spTgt spid="10"/>
                                        </p:tgtEl>
                                        <p:attrNameLst>
                                          <p:attrName>ppt_x</p:attrName>
                                        </p:attrNameLst>
                                      </p:cBhvr>
                                      <p:tavLst>
                                        <p:tav tm="0">
                                          <p:val>
                                            <p:strVal val="#ppt_x"/>
                                          </p:val>
                                        </p:tav>
                                        <p:tav tm="100000">
                                          <p:val>
                                            <p:strVal val="#ppt_x"/>
                                          </p:val>
                                        </p:tav>
                                      </p:tavLst>
                                    </p:anim>
                                    <p:anim calcmode="lin" valueType="num">
                                      <p:cBhvr additive="base">
                                        <p:cTn dur="500" fill="hold" id="54"/>
                                        <p:tgtEl>
                                          <p:spTgt spid="10"/>
                                        </p:tgtEl>
                                        <p:attrNameLst>
                                          <p:attrName>ppt_y</p:attrName>
                                        </p:attrNameLst>
                                      </p:cBhvr>
                                      <p:tavLst>
                                        <p:tav tm="0">
                                          <p:val>
                                            <p:strVal val="1+#ppt_h/2"/>
                                          </p:val>
                                        </p:tav>
                                        <p:tav tm="100000">
                                          <p:val>
                                            <p:strVal val="#ppt_y"/>
                                          </p:val>
                                        </p:tav>
                                      </p:tavLst>
                                    </p:anim>
                                  </p:childTnLst>
                                </p:cTn>
                              </p:par>
                              <p:par>
                                <p:cTn fill="hold" id="55" nodeType="withEffect" presetClass="entr" presetID="1" presetSubtype="0">
                                  <p:stCondLst>
                                    <p:cond delay="3750"/>
                                  </p:stCondLst>
                                  <p:childTnLst>
                                    <p:set>
                                      <p:cBhvr>
                                        <p:cTn dur="1" fill="hold" id="56">
                                          <p:stCondLst>
                                            <p:cond delay="0"/>
                                          </p:stCondLst>
                                        </p:cTn>
                                        <p:tgtEl>
                                          <p:spTgt spid="5"/>
                                        </p:tgtEl>
                                        <p:attrNameLst>
                                          <p:attrName>style.visibility</p:attrName>
                                        </p:attrNameLst>
                                      </p:cBhvr>
                                      <p:to>
                                        <p:strVal val="visible"/>
                                      </p:to>
                                    </p:set>
                                  </p:childTnLst>
                                </p:cTn>
                              </p:par>
                              <p:par>
                                <p:cTn accel="50000" decel="50000" fill="hold" id="57" nodeType="withEffect" presetClass="path" presetID="64" presetSubtype="0">
                                  <p:stCondLst>
                                    <p:cond delay="3750"/>
                                  </p:stCondLst>
                                  <p:childTnLst>
                                    <p:animMotion origin="layout" path="M 3.88368E-06 8.66542E-07 L -0.19597 -0.37612" pathEditMode="relative" ptsTypes="AA" rAng="0">
                                      <p:cBhvr>
                                        <p:cTn dur="1000" fill="hold" id="58" spd="-100000"/>
                                        <p:tgtEl>
                                          <p:spTgt spid="5"/>
                                        </p:tgtEl>
                                        <p:attrNameLst>
                                          <p:attrName>ppt_x</p:attrName>
                                          <p:attrName>ppt_y</p:attrName>
                                        </p:attrNameLst>
                                      </p:cBhvr>
                                      <p:rCtr x="-9803" y="-18806"/>
                                    </p:animMotion>
                                  </p:childTnLst>
                                </p:cTn>
                              </p:par>
                              <p:par>
                                <p:cTn fill="hold" id="59" nodeType="withEffect" presetClass="entr" presetID="2" presetSubtype="4">
                                  <p:stCondLst>
                                    <p:cond delay="4250"/>
                                  </p:stCondLst>
                                  <p:childTnLst>
                                    <p:set>
                                      <p:cBhvr>
                                        <p:cTn dur="1" fill="hold" id="60">
                                          <p:stCondLst>
                                            <p:cond delay="0"/>
                                          </p:stCondLst>
                                        </p:cTn>
                                        <p:tgtEl>
                                          <p:spTgt spid="11"/>
                                        </p:tgtEl>
                                        <p:attrNameLst>
                                          <p:attrName>style.visibility</p:attrName>
                                        </p:attrNameLst>
                                      </p:cBhvr>
                                      <p:to>
                                        <p:strVal val="visible"/>
                                      </p:to>
                                    </p:set>
                                    <p:anim calcmode="lin" valueType="num">
                                      <p:cBhvr additive="base">
                                        <p:cTn dur="500" fill="hold" id="61"/>
                                        <p:tgtEl>
                                          <p:spTgt spid="11"/>
                                        </p:tgtEl>
                                        <p:attrNameLst>
                                          <p:attrName>ppt_x</p:attrName>
                                        </p:attrNameLst>
                                      </p:cBhvr>
                                      <p:tavLst>
                                        <p:tav tm="0">
                                          <p:val>
                                            <p:strVal val="#ppt_x"/>
                                          </p:val>
                                        </p:tav>
                                        <p:tav tm="100000">
                                          <p:val>
                                            <p:strVal val="#ppt_x"/>
                                          </p:val>
                                        </p:tav>
                                      </p:tavLst>
                                    </p:anim>
                                    <p:anim calcmode="lin" valueType="num">
                                      <p:cBhvr additive="base">
                                        <p:cTn dur="500" fill="hold" id="62"/>
                                        <p:tgtEl>
                                          <p:spTgt spid="11"/>
                                        </p:tgtEl>
                                        <p:attrNameLst>
                                          <p:attrName>ppt_y</p:attrName>
                                        </p:attrNameLst>
                                      </p:cBhvr>
                                      <p:tavLst>
                                        <p:tav tm="0">
                                          <p:val>
                                            <p:strVal val="1+#ppt_h/2"/>
                                          </p:val>
                                        </p:tav>
                                        <p:tav tm="100000">
                                          <p:val>
                                            <p:strVal val="#ppt_y"/>
                                          </p:val>
                                        </p:tav>
                                      </p:tavLst>
                                    </p:anim>
                                  </p:childTnLst>
                                </p:cTn>
                              </p:par>
                              <p:par>
                                <p:cTn fill="hold" id="63" nodeType="withEffect" presetClass="entr" presetID="1" presetSubtype="0">
                                  <p:stCondLst>
                                    <p:cond delay="4750"/>
                                  </p:stCondLst>
                                  <p:childTnLst>
                                    <p:set>
                                      <p:cBhvr>
                                        <p:cTn dur="1" fill="hold" id="64">
                                          <p:stCondLst>
                                            <p:cond delay="0"/>
                                          </p:stCondLst>
                                        </p:cTn>
                                        <p:tgtEl>
                                          <p:spTgt spid="6"/>
                                        </p:tgtEl>
                                        <p:attrNameLst>
                                          <p:attrName>style.visibility</p:attrName>
                                        </p:attrNameLst>
                                      </p:cBhvr>
                                      <p:to>
                                        <p:strVal val="visible"/>
                                      </p:to>
                                    </p:set>
                                  </p:childTnLst>
                                </p:cTn>
                              </p:par>
                              <p:par>
                                <p:cTn accel="50000" decel="50000" fill="hold" id="65" nodeType="withEffect" presetClass="path" presetID="42" presetSubtype="0">
                                  <p:stCondLst>
                                    <p:cond delay="4750"/>
                                  </p:stCondLst>
                                  <p:childTnLst>
                                    <p:animMotion origin="layout" path="M 2.51407E-06 -4.15465E-07 L -0.303 -0.15296" pathEditMode="relative" ptsTypes="AA" rAng="0">
                                      <p:cBhvr>
                                        <p:cTn dur="1000" fill="hold" id="66" spd="-100000"/>
                                        <p:tgtEl>
                                          <p:spTgt spid="6"/>
                                        </p:tgtEl>
                                        <p:attrNameLst>
                                          <p:attrName>ppt_x</p:attrName>
                                          <p:attrName>ppt_y</p:attrName>
                                        </p:attrNameLst>
                                      </p:cBhvr>
                                      <p:rCtr x="-15150" y="-7648"/>
                                    </p:animMotion>
                                  </p:childTnLst>
                                </p:cTn>
                              </p:par>
                              <p:par>
                                <p:cTn fill="hold" id="67" nodeType="withEffect" presetClass="entr" presetID="2" presetSubtype="4">
                                  <p:stCondLst>
                                    <p:cond delay="5200"/>
                                  </p:stCondLst>
                                  <p:childTnLst>
                                    <p:set>
                                      <p:cBhvr>
                                        <p:cTn dur="1" fill="hold" id="68">
                                          <p:stCondLst>
                                            <p:cond delay="0"/>
                                          </p:stCondLst>
                                        </p:cTn>
                                        <p:tgtEl>
                                          <p:spTgt spid="12"/>
                                        </p:tgtEl>
                                        <p:attrNameLst>
                                          <p:attrName>style.visibility</p:attrName>
                                        </p:attrNameLst>
                                      </p:cBhvr>
                                      <p:to>
                                        <p:strVal val="visible"/>
                                      </p:to>
                                    </p:set>
                                    <p:anim calcmode="lin" valueType="num">
                                      <p:cBhvr additive="base">
                                        <p:cTn dur="500" fill="hold" id="69"/>
                                        <p:tgtEl>
                                          <p:spTgt spid="12"/>
                                        </p:tgtEl>
                                        <p:attrNameLst>
                                          <p:attrName>ppt_x</p:attrName>
                                        </p:attrNameLst>
                                      </p:cBhvr>
                                      <p:tavLst>
                                        <p:tav tm="0">
                                          <p:val>
                                            <p:strVal val="#ppt_x"/>
                                          </p:val>
                                        </p:tav>
                                        <p:tav tm="100000">
                                          <p:val>
                                            <p:strVal val="#ppt_x"/>
                                          </p:val>
                                        </p:tav>
                                      </p:tavLst>
                                    </p:anim>
                                    <p:anim calcmode="lin" valueType="num">
                                      <p:cBhvr additive="base">
                                        <p:cTn dur="500" fill="hold" id="70"/>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1" spid="91"/>
      <p:bldP grpId="2" spid="9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地面推广方案</a:t>
            </a:r>
          </a:p>
        </p:txBody>
      </p:sp>
      <p:sp>
        <p:nvSpPr>
          <p:cNvPr id="3" name="Freeform 12"/>
          <p:cNvSpPr/>
          <p:nvPr/>
        </p:nvSpPr>
        <p:spPr bwMode="auto">
          <a:xfrm>
            <a:off x="8543817" y="5104254"/>
            <a:ext cx="2622998" cy="2590847"/>
          </a:xfrm>
          <a:custGeom>
            <a:gdLst>
              <a:gd fmla="*/ 0 w 2320" name="T0"/>
              <a:gd fmla="*/ 1620 h 2320" name="T1"/>
              <a:gd fmla="*/ 700 w 2320" name="T2"/>
              <a:gd fmla="*/ 2320 h 2320" name="T3"/>
              <a:gd fmla="*/ 2320 w 2320" name="T4"/>
              <a:gd fmla="*/ 2320 h 2320" name="T5"/>
              <a:gd fmla="*/ 2320 w 2320" name="T6"/>
              <a:gd fmla="*/ 700 h 2320" name="T7"/>
              <a:gd fmla="*/ 1620 w 2320" name="T8"/>
              <a:gd fmla="*/ 0 h 2320" name="T9"/>
              <a:gd fmla="*/ 0 w 2320" name="T10"/>
              <a:gd fmla="*/ 0 h 2320" name="T11"/>
              <a:gd fmla="*/ 0 w 2320" name="T12"/>
              <a:gd fmla="*/ 1620 h 2320" name="T13"/>
            </a:gdLst>
            <a:cxnLst>
              <a:cxn ang="0">
                <a:pos x="T0" y="T1"/>
              </a:cxn>
              <a:cxn ang="0">
                <a:pos x="T2" y="T3"/>
              </a:cxn>
              <a:cxn ang="0">
                <a:pos x="T4" y="T5"/>
              </a:cxn>
              <a:cxn ang="0">
                <a:pos x="T6" y="T7"/>
              </a:cxn>
              <a:cxn ang="0">
                <a:pos x="T8" y="T9"/>
              </a:cxn>
              <a:cxn ang="0">
                <a:pos x="T10" y="T11"/>
              </a:cxn>
              <a:cxn ang="0">
                <a:pos x="T12" y="T13"/>
              </a:cxn>
            </a:cxnLst>
            <a:rect b="b" l="0" r="r" t="0"/>
            <a:pathLst>
              <a:path h="2320" w="2320">
                <a:moveTo>
                  <a:pt x="0" y="1620"/>
                </a:moveTo>
                <a:cubicBezTo>
                  <a:pt x="0" y="2005"/>
                  <a:pt x="315" y="2320"/>
                  <a:pt x="700" y="2320"/>
                </a:cubicBezTo>
                <a:cubicBezTo>
                  <a:pt x="1240" y="2320"/>
                  <a:pt x="1780" y="2320"/>
                  <a:pt x="2320" y="2320"/>
                </a:cubicBezTo>
                <a:cubicBezTo>
                  <a:pt x="2320" y="1780"/>
                  <a:pt x="2320" y="1240"/>
                  <a:pt x="2320" y="700"/>
                </a:cubicBezTo>
                <a:cubicBezTo>
                  <a:pt x="2320" y="315"/>
                  <a:pt x="2005" y="0"/>
                  <a:pt x="1620" y="0"/>
                </a:cubicBezTo>
                <a:cubicBezTo>
                  <a:pt x="1080" y="0"/>
                  <a:pt x="540" y="0"/>
                  <a:pt x="0" y="0"/>
                </a:cubicBezTo>
                <a:lnTo>
                  <a:pt x="0" y="1620"/>
                </a:lnTo>
                <a:close/>
              </a:path>
            </a:pathLst>
          </a:custGeom>
          <a:solidFill>
            <a:schemeClr val="accent6"/>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4" name="Freeform 13"/>
          <p:cNvSpPr/>
          <p:nvPr/>
        </p:nvSpPr>
        <p:spPr bwMode="auto">
          <a:xfrm>
            <a:off x="5755937" y="5104254"/>
            <a:ext cx="2622998" cy="2590847"/>
          </a:xfrm>
          <a:custGeom>
            <a:gdLst>
              <a:gd fmla="*/ 2320 w 2320" name="T0"/>
              <a:gd fmla="*/ 1620 h 2320" name="T1"/>
              <a:gd fmla="*/ 1620 w 2320" name="T2"/>
              <a:gd fmla="*/ 2320 h 2320" name="T3"/>
              <a:gd fmla="*/ 0 w 2320" name="T4"/>
              <a:gd fmla="*/ 2320 h 2320" name="T5"/>
              <a:gd fmla="*/ 0 w 2320" name="T6"/>
              <a:gd fmla="*/ 700 h 2320" name="T7"/>
              <a:gd fmla="*/ 700 w 2320" name="T8"/>
              <a:gd fmla="*/ 0 h 2320" name="T9"/>
              <a:gd fmla="*/ 2320 w 2320" name="T10"/>
              <a:gd fmla="*/ 0 h 2320" name="T11"/>
              <a:gd fmla="*/ 2320 w 2320" name="T12"/>
              <a:gd fmla="*/ 1620 h 2320" name="T13"/>
            </a:gdLst>
            <a:cxnLst>
              <a:cxn ang="0">
                <a:pos x="T0" y="T1"/>
              </a:cxn>
              <a:cxn ang="0">
                <a:pos x="T2" y="T3"/>
              </a:cxn>
              <a:cxn ang="0">
                <a:pos x="T4" y="T5"/>
              </a:cxn>
              <a:cxn ang="0">
                <a:pos x="T6" y="T7"/>
              </a:cxn>
              <a:cxn ang="0">
                <a:pos x="T8" y="T9"/>
              </a:cxn>
              <a:cxn ang="0">
                <a:pos x="T10" y="T11"/>
              </a:cxn>
              <a:cxn ang="0">
                <a:pos x="T12" y="T13"/>
              </a:cxn>
            </a:cxnLst>
            <a:rect b="b" l="0" r="r" t="0"/>
            <a:pathLst>
              <a:path h="2320" w="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chemeClr val="accent3"/>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5" name="Freeform 14"/>
          <p:cNvSpPr/>
          <p:nvPr/>
        </p:nvSpPr>
        <p:spPr bwMode="auto">
          <a:xfrm>
            <a:off x="8543817" y="2361953"/>
            <a:ext cx="2622998" cy="2585218"/>
          </a:xfrm>
          <a:custGeom>
            <a:gdLst>
              <a:gd fmla="*/ 0 w 2320" name="T0"/>
              <a:gd fmla="*/ 700 h 2320" name="T1"/>
              <a:gd fmla="*/ 700 w 2320" name="T2"/>
              <a:gd fmla="*/ 0 h 2320" name="T3"/>
              <a:gd fmla="*/ 2320 w 2320" name="T4"/>
              <a:gd fmla="*/ 0 h 2320" name="T5"/>
              <a:gd fmla="*/ 2320 w 2320" name="T6"/>
              <a:gd fmla="*/ 1620 h 2320" name="T7"/>
              <a:gd fmla="*/ 1620 w 2320" name="T8"/>
              <a:gd fmla="*/ 2320 h 2320" name="T9"/>
              <a:gd fmla="*/ 0 w 2320" name="T10"/>
              <a:gd fmla="*/ 2320 h 2320" name="T11"/>
              <a:gd fmla="*/ 0 w 2320" name="T12"/>
              <a:gd fmla="*/ 700 h 2320" name="T13"/>
            </a:gdLst>
            <a:cxnLst>
              <a:cxn ang="0">
                <a:pos x="T0" y="T1"/>
              </a:cxn>
              <a:cxn ang="0">
                <a:pos x="T2" y="T3"/>
              </a:cxn>
              <a:cxn ang="0">
                <a:pos x="T4" y="T5"/>
              </a:cxn>
              <a:cxn ang="0">
                <a:pos x="T6" y="T7"/>
              </a:cxn>
              <a:cxn ang="0">
                <a:pos x="T8" y="T9"/>
              </a:cxn>
              <a:cxn ang="0">
                <a:pos x="T10" y="T11"/>
              </a:cxn>
              <a:cxn ang="0">
                <a:pos x="T12" y="T13"/>
              </a:cxn>
            </a:cxnLst>
            <a:rect b="b" l="0" r="r" t="0"/>
            <a:pathLst>
              <a:path h="2320" w="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chemeClr val="accent2"/>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6" name="Freeform 15"/>
          <p:cNvSpPr/>
          <p:nvPr/>
        </p:nvSpPr>
        <p:spPr bwMode="auto">
          <a:xfrm>
            <a:off x="5755937" y="2361953"/>
            <a:ext cx="2622998" cy="2585218"/>
          </a:xfrm>
          <a:custGeom>
            <a:gdLst>
              <a:gd fmla="*/ 2320 w 2320" name="T0"/>
              <a:gd fmla="*/ 700 h 2320" name="T1"/>
              <a:gd fmla="*/ 1620 w 2320" name="T2"/>
              <a:gd fmla="*/ 0 h 2320" name="T3"/>
              <a:gd fmla="*/ 0 w 2320" name="T4"/>
              <a:gd fmla="*/ 0 h 2320" name="T5"/>
              <a:gd fmla="*/ 0 w 2320" name="T6"/>
              <a:gd fmla="*/ 1620 h 2320" name="T7"/>
              <a:gd fmla="*/ 700 w 2320" name="T8"/>
              <a:gd fmla="*/ 2320 h 2320" name="T9"/>
              <a:gd fmla="*/ 2320 w 2320" name="T10"/>
              <a:gd fmla="*/ 2320 h 2320" name="T11"/>
              <a:gd fmla="*/ 2320 w 2320" name="T12"/>
              <a:gd fmla="*/ 700 h 2320" name="T13"/>
            </a:gdLst>
            <a:cxnLst>
              <a:cxn ang="0">
                <a:pos x="T0" y="T1"/>
              </a:cxn>
              <a:cxn ang="0">
                <a:pos x="T2" y="T3"/>
              </a:cxn>
              <a:cxn ang="0">
                <a:pos x="T4" y="T5"/>
              </a:cxn>
              <a:cxn ang="0">
                <a:pos x="T6" y="T7"/>
              </a:cxn>
              <a:cxn ang="0">
                <a:pos x="T8" y="T9"/>
              </a:cxn>
              <a:cxn ang="0">
                <a:pos x="T10" y="T11"/>
              </a:cxn>
              <a:cxn ang="0">
                <a:pos x="T12" y="T13"/>
              </a:cxn>
            </a:cxnLst>
            <a:rect b="b" l="0" r="r" t="0"/>
            <a:pathLst>
              <a:path h="2320" w="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chemeClr val="accent1"/>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7" name="Freeform 16"/>
          <p:cNvSpPr/>
          <p:nvPr/>
        </p:nvSpPr>
        <p:spPr bwMode="auto">
          <a:xfrm>
            <a:off x="7748957" y="4321985"/>
            <a:ext cx="629978" cy="625186"/>
          </a:xfrm>
          <a:custGeom>
            <a:gdLst>
              <a:gd fmla="*/ 560 w 560" name="T0"/>
              <a:gd fmla="*/ 559 h 559" name="T1"/>
              <a:gd fmla="*/ 0 w 560" name="T2"/>
              <a:gd fmla="*/ 559 h 559" name="T3"/>
              <a:gd fmla="*/ 560 w 560" name="T4"/>
              <a:gd fmla="*/ 0 h 559" name="T5"/>
              <a:gd fmla="*/ 560 w 560" name="T6"/>
              <a:gd fmla="*/ 559 h 559" name="T7"/>
            </a:gdLst>
            <a:cxnLst>
              <a:cxn ang="0">
                <a:pos x="T0" y="T1"/>
              </a:cxn>
              <a:cxn ang="0">
                <a:pos x="T2" y="T3"/>
              </a:cxn>
              <a:cxn ang="0">
                <a:pos x="T4" y="T5"/>
              </a:cxn>
              <a:cxn ang="0">
                <a:pos x="T6" y="T7"/>
              </a:cxn>
            </a:cxnLst>
            <a:rect b="b" l="0" r="r" t="0"/>
            <a:pathLst>
              <a:path h="559" w="560">
                <a:moveTo>
                  <a:pt x="560" y="559"/>
                </a:moveTo>
                <a:lnTo>
                  <a:pt x="0" y="559"/>
                </a:lnTo>
                <a:cubicBezTo>
                  <a:pt x="0" y="250"/>
                  <a:pt x="251" y="0"/>
                  <a:pt x="560" y="0"/>
                </a:cubicBezTo>
                <a:lnTo>
                  <a:pt x="560" y="559"/>
                </a:lnTo>
                <a:close/>
              </a:path>
            </a:pathLst>
          </a:custGeom>
          <a:solidFill>
            <a:schemeClr val="accent1">
              <a:lumMod val="75000"/>
            </a:schemeClr>
          </a:solidFill>
          <a:ln>
            <a:noFill/>
          </a:ln>
        </p:spPr>
        <p:txBody>
          <a:bodyPr anchor="t" anchorCtr="0" bIns="84107" compatLnSpc="1" lIns="168213" numCol="1" rIns="168213" tIns="84107" vert="horz" wrap="square">
            <a:prstTxWarp prst="textNoShape">
              <a:avLst/>
            </a:prstTxWarp>
          </a:bodyPr>
          <a:lstStyle/>
          <a:p>
            <a:pPr algn="r"/>
            <a:endParaRPr altLang="en-US" lang="zh-CN">
              <a:latin charset="-122" pitchFamily="34" typeface="微软雅黑"/>
              <a:ea charset="-122" pitchFamily="34" typeface="微软雅黑"/>
            </a:endParaRPr>
          </a:p>
        </p:txBody>
      </p:sp>
      <p:sp>
        <p:nvSpPr>
          <p:cNvPr id="8" name="Freeform 17"/>
          <p:cNvSpPr/>
          <p:nvPr/>
        </p:nvSpPr>
        <p:spPr bwMode="auto">
          <a:xfrm>
            <a:off x="8543815" y="4321985"/>
            <a:ext cx="629978" cy="625186"/>
          </a:xfrm>
          <a:custGeom>
            <a:gdLst>
              <a:gd fmla="*/ 0 w 559" name="T0"/>
              <a:gd fmla="*/ 559 h 559" name="T1"/>
              <a:gd fmla="*/ 559 w 559" name="T2"/>
              <a:gd fmla="*/ 559 h 559" name="T3"/>
              <a:gd fmla="*/ 0 w 559" name="T4"/>
              <a:gd fmla="*/ 0 h 559" name="T5"/>
              <a:gd fmla="*/ 0 w 559" name="T6"/>
              <a:gd fmla="*/ 559 h 559" name="T7"/>
            </a:gdLst>
            <a:cxnLst>
              <a:cxn ang="0">
                <a:pos x="T0" y="T1"/>
              </a:cxn>
              <a:cxn ang="0">
                <a:pos x="T2" y="T3"/>
              </a:cxn>
              <a:cxn ang="0">
                <a:pos x="T4" y="T5"/>
              </a:cxn>
              <a:cxn ang="0">
                <a:pos x="T6" y="T7"/>
              </a:cxn>
            </a:cxnLst>
            <a:rect b="b" l="0" r="r" t="0"/>
            <a:pathLst>
              <a:path h="559" w="559">
                <a:moveTo>
                  <a:pt x="0" y="559"/>
                </a:moveTo>
                <a:lnTo>
                  <a:pt x="559" y="559"/>
                </a:lnTo>
                <a:cubicBezTo>
                  <a:pt x="559" y="250"/>
                  <a:pt x="309" y="0"/>
                  <a:pt x="0" y="0"/>
                </a:cubicBezTo>
                <a:lnTo>
                  <a:pt x="0" y="559"/>
                </a:lnTo>
                <a:close/>
              </a:path>
            </a:pathLst>
          </a:custGeom>
          <a:solidFill>
            <a:schemeClr val="accent2">
              <a:lumMod val="75000"/>
            </a:schemeClr>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9" name="Freeform 18"/>
          <p:cNvSpPr/>
          <p:nvPr/>
        </p:nvSpPr>
        <p:spPr bwMode="auto">
          <a:xfrm>
            <a:off x="7748957" y="5104255"/>
            <a:ext cx="629978" cy="625186"/>
          </a:xfrm>
          <a:custGeom>
            <a:gdLst>
              <a:gd fmla="*/ 560 w 560" name="T0"/>
              <a:gd fmla="*/ 0 h 560" name="T1"/>
              <a:gd fmla="*/ 0 w 560" name="T2"/>
              <a:gd fmla="*/ 0 h 560" name="T3"/>
              <a:gd fmla="*/ 560 w 560" name="T4"/>
              <a:gd fmla="*/ 560 h 560" name="T5"/>
              <a:gd fmla="*/ 560 w 560" name="T6"/>
              <a:gd fmla="*/ 0 h 560" name="T7"/>
            </a:gdLst>
            <a:cxnLst>
              <a:cxn ang="0">
                <a:pos x="T0" y="T1"/>
              </a:cxn>
              <a:cxn ang="0">
                <a:pos x="T2" y="T3"/>
              </a:cxn>
              <a:cxn ang="0">
                <a:pos x="T4" y="T5"/>
              </a:cxn>
              <a:cxn ang="0">
                <a:pos x="T6" y="T7"/>
              </a:cxn>
            </a:cxnLst>
            <a:rect b="b" l="0" r="r" t="0"/>
            <a:pathLst>
              <a:path h="560" w="560">
                <a:moveTo>
                  <a:pt x="560" y="0"/>
                </a:moveTo>
                <a:lnTo>
                  <a:pt x="0" y="0"/>
                </a:lnTo>
                <a:cubicBezTo>
                  <a:pt x="0" y="309"/>
                  <a:pt x="251" y="560"/>
                  <a:pt x="560" y="560"/>
                </a:cubicBezTo>
                <a:lnTo>
                  <a:pt x="560" y="0"/>
                </a:lnTo>
                <a:close/>
              </a:path>
            </a:pathLst>
          </a:custGeom>
          <a:solidFill>
            <a:schemeClr val="accent3">
              <a:lumMod val="75000"/>
            </a:schemeClr>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10" name="Freeform 19"/>
          <p:cNvSpPr/>
          <p:nvPr/>
        </p:nvSpPr>
        <p:spPr bwMode="auto">
          <a:xfrm>
            <a:off x="8543815" y="5104255"/>
            <a:ext cx="629978" cy="625186"/>
          </a:xfrm>
          <a:custGeom>
            <a:gdLst>
              <a:gd fmla="*/ 0 w 559" name="T0"/>
              <a:gd fmla="*/ 0 h 560" name="T1"/>
              <a:gd fmla="*/ 559 w 559" name="T2"/>
              <a:gd fmla="*/ 0 h 560" name="T3"/>
              <a:gd fmla="*/ 0 w 559" name="T4"/>
              <a:gd fmla="*/ 560 h 560" name="T5"/>
              <a:gd fmla="*/ 0 w 559" name="T6"/>
              <a:gd fmla="*/ 0 h 560" name="T7"/>
            </a:gdLst>
            <a:cxnLst>
              <a:cxn ang="0">
                <a:pos x="T0" y="T1"/>
              </a:cxn>
              <a:cxn ang="0">
                <a:pos x="T2" y="T3"/>
              </a:cxn>
              <a:cxn ang="0">
                <a:pos x="T4" y="T5"/>
              </a:cxn>
              <a:cxn ang="0">
                <a:pos x="T6" y="T7"/>
              </a:cxn>
            </a:cxnLst>
            <a:rect b="b" l="0" r="r" t="0"/>
            <a:pathLst>
              <a:path h="560" w="559">
                <a:moveTo>
                  <a:pt x="0" y="0"/>
                </a:moveTo>
                <a:lnTo>
                  <a:pt x="559" y="0"/>
                </a:lnTo>
                <a:cubicBezTo>
                  <a:pt x="559" y="309"/>
                  <a:pt x="309" y="560"/>
                  <a:pt x="0" y="560"/>
                </a:cubicBezTo>
                <a:lnTo>
                  <a:pt x="0" y="0"/>
                </a:lnTo>
                <a:close/>
              </a:path>
            </a:pathLst>
          </a:custGeom>
          <a:solidFill>
            <a:schemeClr val="accent6">
              <a:lumMod val="75000"/>
            </a:schemeClr>
          </a:solidFill>
          <a:ln>
            <a:noFill/>
          </a:ln>
        </p:spPr>
        <p:txBody>
          <a:bodyPr anchor="t" anchorCtr="0" bIns="84107" compatLnSpc="1" lIns="168213" numCol="1" rIns="168213" tIns="84107" vert="horz" wrap="square">
            <a:prstTxWarp prst="textNoShape">
              <a:avLst/>
            </a:prstTxWarp>
          </a:bodyPr>
          <a:lstStyle/>
          <a:p>
            <a:endParaRPr altLang="en-US" lang="zh-CN"/>
          </a:p>
        </p:txBody>
      </p:sp>
      <p:sp>
        <p:nvSpPr>
          <p:cNvPr id="11" name="矩形 10"/>
          <p:cNvSpPr/>
          <p:nvPr/>
        </p:nvSpPr>
        <p:spPr>
          <a:xfrm>
            <a:off x="8047273" y="4490792"/>
            <a:ext cx="217629" cy="396240"/>
          </a:xfrm>
          <a:prstGeom prst="rect">
            <a:avLst/>
          </a:prstGeom>
        </p:spPr>
        <p:txBody>
          <a:bodyPr bIns="0" lIns="0" rIns="0" tIns="0" wrap="square">
            <a:spAutoFit/>
          </a:bodyPr>
          <a:lstStyle/>
          <a:p>
            <a:pPr algn="r"/>
            <a:r>
              <a:rPr altLang="zh-CN" lang="en-US" sz="2600">
                <a:solidFill>
                  <a:schemeClr val="bg1"/>
                </a:solidFill>
                <a:latin charset="-122" pitchFamily="34" typeface="微软雅黑"/>
                <a:ea charset="-122" pitchFamily="34" typeface="微软雅黑"/>
              </a:rPr>
              <a:t>1</a:t>
            </a:r>
          </a:p>
        </p:txBody>
      </p:sp>
      <p:sp>
        <p:nvSpPr>
          <p:cNvPr id="12" name="矩形 11"/>
          <p:cNvSpPr/>
          <p:nvPr/>
        </p:nvSpPr>
        <p:spPr>
          <a:xfrm>
            <a:off x="8642064" y="4490792"/>
            <a:ext cx="217629" cy="396240"/>
          </a:xfrm>
          <a:prstGeom prst="rect">
            <a:avLst/>
          </a:prstGeom>
        </p:spPr>
        <p:txBody>
          <a:bodyPr bIns="0" lIns="0" rIns="0" tIns="0" wrap="square">
            <a:spAutoFit/>
          </a:bodyPr>
          <a:lstStyle/>
          <a:p>
            <a:pPr algn="r"/>
            <a:r>
              <a:rPr altLang="zh-CN" lang="en-US" sz="2600">
                <a:solidFill>
                  <a:schemeClr val="bg1"/>
                </a:solidFill>
                <a:latin charset="-122" pitchFamily="34" typeface="微软雅黑"/>
                <a:ea charset="-122" pitchFamily="34" typeface="微软雅黑"/>
              </a:rPr>
              <a:t>2</a:t>
            </a:r>
          </a:p>
        </p:txBody>
      </p:sp>
      <p:sp>
        <p:nvSpPr>
          <p:cNvPr id="13" name="矩形 12"/>
          <p:cNvSpPr/>
          <p:nvPr/>
        </p:nvSpPr>
        <p:spPr>
          <a:xfrm>
            <a:off x="8047272" y="5135625"/>
            <a:ext cx="217631" cy="396240"/>
          </a:xfrm>
          <a:prstGeom prst="rect">
            <a:avLst/>
          </a:prstGeom>
        </p:spPr>
        <p:txBody>
          <a:bodyPr bIns="0" lIns="0" rIns="0" tIns="0" wrap="square">
            <a:spAutoFit/>
          </a:bodyPr>
          <a:lstStyle/>
          <a:p>
            <a:pPr algn="r"/>
            <a:r>
              <a:rPr altLang="zh-CN" lang="en-US" sz="2600">
                <a:solidFill>
                  <a:schemeClr val="bg1"/>
                </a:solidFill>
                <a:latin charset="-122" pitchFamily="34" typeface="微软雅黑"/>
                <a:ea charset="-122" pitchFamily="34" typeface="微软雅黑"/>
              </a:rPr>
              <a:t>3</a:t>
            </a:r>
          </a:p>
        </p:txBody>
      </p:sp>
      <p:sp>
        <p:nvSpPr>
          <p:cNvPr id="14" name="矩形 13"/>
          <p:cNvSpPr/>
          <p:nvPr/>
        </p:nvSpPr>
        <p:spPr>
          <a:xfrm>
            <a:off x="8642064" y="5135627"/>
            <a:ext cx="217629" cy="396240"/>
          </a:xfrm>
          <a:prstGeom prst="rect">
            <a:avLst/>
          </a:prstGeom>
        </p:spPr>
        <p:txBody>
          <a:bodyPr bIns="0" lIns="0" rIns="0" tIns="0" wrap="square">
            <a:spAutoFit/>
          </a:bodyPr>
          <a:lstStyle/>
          <a:p>
            <a:pPr algn="r"/>
            <a:r>
              <a:rPr altLang="zh-CN" lang="en-US" sz="2600">
                <a:solidFill>
                  <a:schemeClr val="bg1"/>
                </a:solidFill>
                <a:latin charset="-122" pitchFamily="34" typeface="微软雅黑"/>
                <a:ea charset="-122" pitchFamily="34" typeface="微软雅黑"/>
              </a:rPr>
              <a:t>4</a:t>
            </a:r>
          </a:p>
        </p:txBody>
      </p:sp>
      <p:sp>
        <p:nvSpPr>
          <p:cNvPr id="15" name="TextBox 14"/>
          <p:cNvSpPr txBox="1"/>
          <p:nvPr/>
        </p:nvSpPr>
        <p:spPr>
          <a:xfrm>
            <a:off x="1398477" y="2940341"/>
            <a:ext cx="3941528" cy="123444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pPr algn="r"/>
            <a:r>
              <a:rPr altLang="en-US" lang="zh-CN" sz="1800">
                <a:solidFill>
                  <a:schemeClr val="tx2"/>
                </a:solidFill>
              </a:rPr>
              <a:t>点击输入简要文字内容，文字内容需概括精炼，不用多余的文字修饰，言简意赅的说明分项内容……</a:t>
            </a:r>
          </a:p>
        </p:txBody>
      </p:sp>
      <p:sp>
        <p:nvSpPr>
          <p:cNvPr id="16" name="TextBox 15"/>
          <p:cNvSpPr txBox="1"/>
          <p:nvPr/>
        </p:nvSpPr>
        <p:spPr>
          <a:xfrm>
            <a:off x="6236328" y="2940341"/>
            <a:ext cx="1662212" cy="1425227"/>
          </a:xfrm>
          <a:prstGeom prst="rect">
            <a:avLst/>
          </a:prstGeom>
          <a:noFill/>
        </p:spPr>
        <p:txBody>
          <a:bodyPr bIns="0" lIns="0" rIns="0" rtlCol="0" tIns="84107" wrap="square">
            <a:spAutoFit/>
          </a:bodyPr>
          <a:lstStyle/>
          <a:p>
            <a:pPr algn="ctr"/>
            <a:r>
              <a:rPr altLang="en-US" b="1" lang="zh-CN" sz="4400">
                <a:solidFill>
                  <a:schemeClr val="bg1"/>
                </a:solidFill>
                <a:latin charset="-122" pitchFamily="34" typeface="微软雅黑"/>
                <a:ea charset="-122" pitchFamily="34" typeface="微软雅黑"/>
              </a:rPr>
              <a:t>日程安排</a:t>
            </a:r>
          </a:p>
        </p:txBody>
      </p:sp>
      <p:sp>
        <p:nvSpPr>
          <p:cNvPr id="17" name="TextBox 16"/>
          <p:cNvSpPr txBox="1"/>
          <p:nvPr/>
        </p:nvSpPr>
        <p:spPr>
          <a:xfrm>
            <a:off x="9053207" y="2940341"/>
            <a:ext cx="1604215" cy="1425227"/>
          </a:xfrm>
          <a:prstGeom prst="rect">
            <a:avLst/>
          </a:prstGeom>
          <a:noFill/>
        </p:spPr>
        <p:txBody>
          <a:bodyPr bIns="0" lIns="0" rIns="0" rtlCol="0" tIns="84107" wrap="square">
            <a:spAutoFit/>
          </a:bodyPr>
          <a:lstStyle/>
          <a:p>
            <a:pPr algn="ctr"/>
            <a:r>
              <a:rPr altLang="en-US" b="1" lang="zh-CN" sz="4400">
                <a:solidFill>
                  <a:schemeClr val="bg1"/>
                </a:solidFill>
                <a:latin charset="-122" pitchFamily="34" typeface="微软雅黑"/>
                <a:ea charset="-122" pitchFamily="34" typeface="微软雅黑"/>
              </a:rPr>
              <a:t>行动策略</a:t>
            </a:r>
          </a:p>
        </p:txBody>
      </p:sp>
      <p:sp>
        <p:nvSpPr>
          <p:cNvPr id="18" name="TextBox 17"/>
          <p:cNvSpPr txBox="1"/>
          <p:nvPr/>
        </p:nvSpPr>
        <p:spPr>
          <a:xfrm>
            <a:off x="6256899" y="5685458"/>
            <a:ext cx="1621071" cy="1425227"/>
          </a:xfrm>
          <a:prstGeom prst="rect">
            <a:avLst/>
          </a:prstGeom>
          <a:noFill/>
        </p:spPr>
        <p:txBody>
          <a:bodyPr bIns="0" lIns="0" rIns="0" rtlCol="0" tIns="84107" wrap="square">
            <a:spAutoFit/>
          </a:bodyPr>
          <a:lstStyle/>
          <a:p>
            <a:pPr algn="ctr"/>
            <a:r>
              <a:rPr altLang="en-US" b="1" lang="zh-CN" sz="4400">
                <a:solidFill>
                  <a:schemeClr val="bg1"/>
                </a:solidFill>
                <a:latin charset="-122" pitchFamily="34" typeface="微软雅黑"/>
                <a:ea charset="-122" pitchFamily="34" typeface="微软雅黑"/>
              </a:rPr>
              <a:t>后勤保障</a:t>
            </a:r>
          </a:p>
        </p:txBody>
      </p:sp>
      <p:sp>
        <p:nvSpPr>
          <p:cNvPr id="19" name="TextBox 18"/>
          <p:cNvSpPr txBox="1"/>
          <p:nvPr/>
        </p:nvSpPr>
        <p:spPr>
          <a:xfrm>
            <a:off x="9053207" y="5685458"/>
            <a:ext cx="1604215" cy="1425227"/>
          </a:xfrm>
          <a:prstGeom prst="rect">
            <a:avLst/>
          </a:prstGeom>
          <a:noFill/>
        </p:spPr>
        <p:txBody>
          <a:bodyPr bIns="0" lIns="0" rIns="0" rtlCol="0" tIns="84107" wrap="square">
            <a:spAutoFit/>
          </a:bodyPr>
          <a:lstStyle/>
          <a:p>
            <a:pPr algn="ctr"/>
            <a:r>
              <a:rPr altLang="en-US" b="1" lang="zh-CN" sz="4400">
                <a:solidFill>
                  <a:schemeClr val="bg1"/>
                </a:solidFill>
                <a:latin charset="-122" pitchFamily="34" typeface="微软雅黑"/>
                <a:ea charset="-122" pitchFamily="34" typeface="微软雅黑"/>
              </a:rPr>
              <a:t>客户服务</a:t>
            </a:r>
          </a:p>
        </p:txBody>
      </p:sp>
      <p:sp>
        <p:nvSpPr>
          <p:cNvPr id="20" name="TextBox 19"/>
          <p:cNvSpPr txBox="1"/>
          <p:nvPr/>
        </p:nvSpPr>
        <p:spPr>
          <a:xfrm>
            <a:off x="11659729" y="2940341"/>
            <a:ext cx="3941528" cy="123444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sz="1800">
                <a:solidFill>
                  <a:schemeClr val="tx2"/>
                </a:solidFill>
              </a:rPr>
              <a:t>点击输入简要文字内容，文字内容需概括精炼，不用多余的文字修饰，言简意赅的说明分项内容……</a:t>
            </a:r>
          </a:p>
        </p:txBody>
      </p:sp>
      <p:sp>
        <p:nvSpPr>
          <p:cNvPr id="21" name="TextBox 20"/>
          <p:cNvSpPr txBox="1"/>
          <p:nvPr/>
        </p:nvSpPr>
        <p:spPr>
          <a:xfrm>
            <a:off x="1520501" y="5853510"/>
            <a:ext cx="3830745" cy="123444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pPr algn="r"/>
            <a:r>
              <a:rPr altLang="en-US" lang="zh-CN" sz="1800">
                <a:solidFill>
                  <a:schemeClr val="tx2"/>
                </a:solidFill>
              </a:rPr>
              <a:t>点击输入简要文字内容，文字内容需概括精炼，不用多余的文字修饰，言简意赅的说明分项内容……</a:t>
            </a:r>
          </a:p>
        </p:txBody>
      </p:sp>
      <p:sp>
        <p:nvSpPr>
          <p:cNvPr id="22" name="TextBox 21"/>
          <p:cNvSpPr txBox="1"/>
          <p:nvPr/>
        </p:nvSpPr>
        <p:spPr>
          <a:xfrm>
            <a:off x="11659729" y="5853510"/>
            <a:ext cx="3941528" cy="123444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sz="1800">
                <a:solidFill>
                  <a:schemeClr val="tx2"/>
                </a:solidFill>
              </a:rPr>
              <a:t>点击输入简要文字内容，文字内容需概括精炼，不用多余的文字修饰，言简意赅的说明分项内容……</a:t>
            </a:r>
          </a:p>
        </p:txBody>
      </p:sp>
      <p:sp>
        <p:nvSpPr>
          <p:cNvPr id="23" name="KSO_Shape"/>
          <p:cNvSpPr/>
          <p:nvPr/>
        </p:nvSpPr>
        <p:spPr bwMode="auto">
          <a:xfrm>
            <a:off x="474507" y="260041"/>
            <a:ext cx="543927" cy="529576"/>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spTree>
    <p:extLst>
      <p:ext uri="{BB962C8B-B14F-4D97-AF65-F5344CB8AC3E}">
        <p14:creationId val="84055735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400" fill="hold" id="7"/>
                                        <p:tgtEl>
                                          <p:spTgt spid="16"/>
                                        </p:tgtEl>
                                        <p:attrNameLst>
                                          <p:attrName>ppt_w</p:attrName>
                                        </p:attrNameLst>
                                      </p:cBhvr>
                                      <p:tavLst>
                                        <p:tav tm="0">
                                          <p:val>
                                            <p:fltVal val="0"/>
                                          </p:val>
                                        </p:tav>
                                        <p:tav tm="100000">
                                          <p:val>
                                            <p:strVal val="#ppt_w"/>
                                          </p:val>
                                        </p:tav>
                                      </p:tavLst>
                                    </p:anim>
                                    <p:anim calcmode="lin" valueType="num">
                                      <p:cBhvr>
                                        <p:cTn dur="400" fill="hold" id="8"/>
                                        <p:tgtEl>
                                          <p:spTgt spid="16"/>
                                        </p:tgtEl>
                                        <p:attrNameLst>
                                          <p:attrName>ppt_h</p:attrName>
                                        </p:attrNameLst>
                                      </p:cBhvr>
                                      <p:tavLst>
                                        <p:tav tm="0">
                                          <p:val>
                                            <p:fltVal val="0"/>
                                          </p:val>
                                        </p:tav>
                                        <p:tav tm="100000">
                                          <p:val>
                                            <p:strVal val="#ppt_h"/>
                                          </p:val>
                                        </p:tav>
                                      </p:tavLst>
                                    </p:anim>
                                    <p:animEffect filter="fade" transition="in">
                                      <p:cBhvr>
                                        <p:cTn dur="400" id="9"/>
                                        <p:tgtEl>
                                          <p:spTgt spid="16"/>
                                        </p:tgtEl>
                                      </p:cBhvr>
                                    </p:animEffect>
                                    <p:anim calcmode="lin" valueType="num">
                                      <p:cBhvr>
                                        <p:cTn dur="400" fill="hold" id="10"/>
                                        <p:tgtEl>
                                          <p:spTgt spid="16"/>
                                        </p:tgtEl>
                                        <p:attrNameLst>
                                          <p:attrName>ppt_x</p:attrName>
                                        </p:attrNameLst>
                                      </p:cBhvr>
                                      <p:tavLst>
                                        <p:tav tm="0">
                                          <p:val>
                                            <p:fltVal val="0.5"/>
                                          </p:val>
                                        </p:tav>
                                        <p:tav tm="100000">
                                          <p:val>
                                            <p:strVal val="#ppt_x"/>
                                          </p:val>
                                        </p:tav>
                                      </p:tavLst>
                                    </p:anim>
                                    <p:anim calcmode="lin" valueType="num">
                                      <p:cBhvr>
                                        <p:cTn dur="400" fill="hold" id="11"/>
                                        <p:tgtEl>
                                          <p:spTgt spid="16"/>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p:cTn dur="400" fill="hold" id="14"/>
                                        <p:tgtEl>
                                          <p:spTgt spid="6"/>
                                        </p:tgtEl>
                                        <p:attrNameLst>
                                          <p:attrName>ppt_w</p:attrName>
                                        </p:attrNameLst>
                                      </p:cBhvr>
                                      <p:tavLst>
                                        <p:tav tm="0">
                                          <p:val>
                                            <p:fltVal val="0"/>
                                          </p:val>
                                        </p:tav>
                                        <p:tav tm="100000">
                                          <p:val>
                                            <p:strVal val="#ppt_w"/>
                                          </p:val>
                                        </p:tav>
                                      </p:tavLst>
                                    </p:anim>
                                    <p:anim calcmode="lin" valueType="num">
                                      <p:cBhvr>
                                        <p:cTn dur="400" fill="hold" id="15"/>
                                        <p:tgtEl>
                                          <p:spTgt spid="6"/>
                                        </p:tgtEl>
                                        <p:attrNameLst>
                                          <p:attrName>ppt_h</p:attrName>
                                        </p:attrNameLst>
                                      </p:cBhvr>
                                      <p:tavLst>
                                        <p:tav tm="0">
                                          <p:val>
                                            <p:fltVal val="0"/>
                                          </p:val>
                                        </p:tav>
                                        <p:tav tm="100000">
                                          <p:val>
                                            <p:strVal val="#ppt_h"/>
                                          </p:val>
                                        </p:tav>
                                      </p:tavLst>
                                    </p:anim>
                                    <p:animEffect filter="fade" transition="in">
                                      <p:cBhvr>
                                        <p:cTn dur="400" id="16"/>
                                        <p:tgtEl>
                                          <p:spTgt spid="6"/>
                                        </p:tgtEl>
                                      </p:cBhvr>
                                    </p:animEffect>
                                    <p:anim calcmode="lin" valueType="num">
                                      <p:cBhvr>
                                        <p:cTn dur="400" fill="hold" id="17"/>
                                        <p:tgtEl>
                                          <p:spTgt spid="6"/>
                                        </p:tgtEl>
                                        <p:attrNameLst>
                                          <p:attrName>ppt_x</p:attrName>
                                        </p:attrNameLst>
                                      </p:cBhvr>
                                      <p:tavLst>
                                        <p:tav tm="0">
                                          <p:val>
                                            <p:fltVal val="0.5"/>
                                          </p:val>
                                        </p:tav>
                                        <p:tav tm="100000">
                                          <p:val>
                                            <p:strVal val="#ppt_x"/>
                                          </p:val>
                                        </p:tav>
                                      </p:tavLst>
                                    </p:anim>
                                    <p:anim calcmode="lin" valueType="num">
                                      <p:cBhvr>
                                        <p:cTn dur="400" fill="hold" id="18"/>
                                        <p:tgtEl>
                                          <p:spTgt spid="6"/>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p:cTn dur="400" fill="hold" id="21"/>
                                        <p:tgtEl>
                                          <p:spTgt spid="7"/>
                                        </p:tgtEl>
                                        <p:attrNameLst>
                                          <p:attrName>ppt_w</p:attrName>
                                        </p:attrNameLst>
                                      </p:cBhvr>
                                      <p:tavLst>
                                        <p:tav tm="0">
                                          <p:val>
                                            <p:fltVal val="0"/>
                                          </p:val>
                                        </p:tav>
                                        <p:tav tm="100000">
                                          <p:val>
                                            <p:strVal val="#ppt_w"/>
                                          </p:val>
                                        </p:tav>
                                      </p:tavLst>
                                    </p:anim>
                                    <p:anim calcmode="lin" valueType="num">
                                      <p:cBhvr>
                                        <p:cTn dur="400" fill="hold" id="22"/>
                                        <p:tgtEl>
                                          <p:spTgt spid="7"/>
                                        </p:tgtEl>
                                        <p:attrNameLst>
                                          <p:attrName>ppt_h</p:attrName>
                                        </p:attrNameLst>
                                      </p:cBhvr>
                                      <p:tavLst>
                                        <p:tav tm="0">
                                          <p:val>
                                            <p:fltVal val="0"/>
                                          </p:val>
                                        </p:tav>
                                        <p:tav tm="100000">
                                          <p:val>
                                            <p:strVal val="#ppt_h"/>
                                          </p:val>
                                        </p:tav>
                                      </p:tavLst>
                                    </p:anim>
                                    <p:animEffect filter="fade" transition="in">
                                      <p:cBhvr>
                                        <p:cTn dur="400" id="23"/>
                                        <p:tgtEl>
                                          <p:spTgt spid="7"/>
                                        </p:tgtEl>
                                      </p:cBhvr>
                                    </p:animEffect>
                                    <p:anim calcmode="lin" valueType="num">
                                      <p:cBhvr>
                                        <p:cTn dur="400" fill="hold" id="24"/>
                                        <p:tgtEl>
                                          <p:spTgt spid="7"/>
                                        </p:tgtEl>
                                        <p:attrNameLst>
                                          <p:attrName>ppt_x</p:attrName>
                                        </p:attrNameLst>
                                      </p:cBhvr>
                                      <p:tavLst>
                                        <p:tav tm="0">
                                          <p:val>
                                            <p:fltVal val="0.5"/>
                                          </p:val>
                                        </p:tav>
                                        <p:tav tm="100000">
                                          <p:val>
                                            <p:strVal val="#ppt_x"/>
                                          </p:val>
                                        </p:tav>
                                      </p:tavLst>
                                    </p:anim>
                                    <p:anim calcmode="lin" valueType="num">
                                      <p:cBhvr>
                                        <p:cTn dur="400" fill="hold" id="25"/>
                                        <p:tgtEl>
                                          <p:spTgt spid="7"/>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0"/>
                                  </p:stCondLst>
                                  <p:childTnLst>
                                    <p:set>
                                      <p:cBhvr>
                                        <p:cTn dur="1" fill="hold" id="27">
                                          <p:stCondLst>
                                            <p:cond delay="0"/>
                                          </p:stCondLst>
                                        </p:cTn>
                                        <p:tgtEl>
                                          <p:spTgt spid="11"/>
                                        </p:tgtEl>
                                        <p:attrNameLst>
                                          <p:attrName>style.visibility</p:attrName>
                                        </p:attrNameLst>
                                      </p:cBhvr>
                                      <p:to>
                                        <p:strVal val="visible"/>
                                      </p:to>
                                    </p:set>
                                    <p:anim calcmode="lin" valueType="num">
                                      <p:cBhvr>
                                        <p:cTn dur="400" fill="hold" id="28"/>
                                        <p:tgtEl>
                                          <p:spTgt spid="11"/>
                                        </p:tgtEl>
                                        <p:attrNameLst>
                                          <p:attrName>ppt_w</p:attrName>
                                        </p:attrNameLst>
                                      </p:cBhvr>
                                      <p:tavLst>
                                        <p:tav tm="0">
                                          <p:val>
                                            <p:fltVal val="0"/>
                                          </p:val>
                                        </p:tav>
                                        <p:tav tm="100000">
                                          <p:val>
                                            <p:strVal val="#ppt_w"/>
                                          </p:val>
                                        </p:tav>
                                      </p:tavLst>
                                    </p:anim>
                                    <p:anim calcmode="lin" valueType="num">
                                      <p:cBhvr>
                                        <p:cTn dur="400" fill="hold" id="29"/>
                                        <p:tgtEl>
                                          <p:spTgt spid="11"/>
                                        </p:tgtEl>
                                        <p:attrNameLst>
                                          <p:attrName>ppt_h</p:attrName>
                                        </p:attrNameLst>
                                      </p:cBhvr>
                                      <p:tavLst>
                                        <p:tav tm="0">
                                          <p:val>
                                            <p:fltVal val="0"/>
                                          </p:val>
                                        </p:tav>
                                        <p:tav tm="100000">
                                          <p:val>
                                            <p:strVal val="#ppt_h"/>
                                          </p:val>
                                        </p:tav>
                                      </p:tavLst>
                                    </p:anim>
                                    <p:animEffect filter="fade" transition="in">
                                      <p:cBhvr>
                                        <p:cTn dur="400" id="30"/>
                                        <p:tgtEl>
                                          <p:spTgt spid="11"/>
                                        </p:tgtEl>
                                      </p:cBhvr>
                                    </p:animEffect>
                                    <p:anim calcmode="lin" valueType="num">
                                      <p:cBhvr>
                                        <p:cTn dur="400" fill="hold" id="31"/>
                                        <p:tgtEl>
                                          <p:spTgt spid="11"/>
                                        </p:tgtEl>
                                        <p:attrNameLst>
                                          <p:attrName>ppt_x</p:attrName>
                                        </p:attrNameLst>
                                      </p:cBhvr>
                                      <p:tavLst>
                                        <p:tav tm="0">
                                          <p:val>
                                            <p:fltVal val="0.5"/>
                                          </p:val>
                                        </p:tav>
                                        <p:tav tm="100000">
                                          <p:val>
                                            <p:strVal val="#ppt_x"/>
                                          </p:val>
                                        </p:tav>
                                      </p:tavLst>
                                    </p:anim>
                                    <p:anim calcmode="lin" valueType="num">
                                      <p:cBhvr>
                                        <p:cTn dur="400" fill="hold" id="32"/>
                                        <p:tgtEl>
                                          <p:spTgt spid="11"/>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400"/>
                            </p:stCondLst>
                            <p:childTnLst>
                              <p:par>
                                <p:cTn fill="hold" grpId="0" id="34" nodeType="afterEffect" presetClass="entr" presetID="53" presetSubtype="0">
                                  <p:stCondLst>
                                    <p:cond delay="0"/>
                                  </p:stCondLst>
                                  <p:childTnLst>
                                    <p:set>
                                      <p:cBhvr>
                                        <p:cTn dur="1" fill="hold" id="35">
                                          <p:stCondLst>
                                            <p:cond delay="0"/>
                                          </p:stCondLst>
                                        </p:cTn>
                                        <p:tgtEl>
                                          <p:spTgt spid="17"/>
                                        </p:tgtEl>
                                        <p:attrNameLst>
                                          <p:attrName>style.visibility</p:attrName>
                                        </p:attrNameLst>
                                      </p:cBhvr>
                                      <p:to>
                                        <p:strVal val="visible"/>
                                      </p:to>
                                    </p:set>
                                    <p:anim calcmode="lin" valueType="num">
                                      <p:cBhvr>
                                        <p:cTn dur="400" fill="hold" id="36"/>
                                        <p:tgtEl>
                                          <p:spTgt spid="17"/>
                                        </p:tgtEl>
                                        <p:attrNameLst>
                                          <p:attrName>ppt_w</p:attrName>
                                        </p:attrNameLst>
                                      </p:cBhvr>
                                      <p:tavLst>
                                        <p:tav tm="0">
                                          <p:val>
                                            <p:fltVal val="0"/>
                                          </p:val>
                                        </p:tav>
                                        <p:tav tm="100000">
                                          <p:val>
                                            <p:strVal val="#ppt_w"/>
                                          </p:val>
                                        </p:tav>
                                      </p:tavLst>
                                    </p:anim>
                                    <p:anim calcmode="lin" valueType="num">
                                      <p:cBhvr>
                                        <p:cTn dur="400" fill="hold" id="37"/>
                                        <p:tgtEl>
                                          <p:spTgt spid="17"/>
                                        </p:tgtEl>
                                        <p:attrNameLst>
                                          <p:attrName>ppt_h</p:attrName>
                                        </p:attrNameLst>
                                      </p:cBhvr>
                                      <p:tavLst>
                                        <p:tav tm="0">
                                          <p:val>
                                            <p:fltVal val="0"/>
                                          </p:val>
                                        </p:tav>
                                        <p:tav tm="100000">
                                          <p:val>
                                            <p:strVal val="#ppt_h"/>
                                          </p:val>
                                        </p:tav>
                                      </p:tavLst>
                                    </p:anim>
                                    <p:animEffect filter="fade" transition="in">
                                      <p:cBhvr>
                                        <p:cTn dur="400" id="38"/>
                                        <p:tgtEl>
                                          <p:spTgt spid="17"/>
                                        </p:tgtEl>
                                      </p:cBhvr>
                                    </p:animEffect>
                                    <p:anim calcmode="lin" valueType="num">
                                      <p:cBhvr>
                                        <p:cTn dur="400" fill="hold" id="39"/>
                                        <p:tgtEl>
                                          <p:spTgt spid="17"/>
                                        </p:tgtEl>
                                        <p:attrNameLst>
                                          <p:attrName>ppt_x</p:attrName>
                                        </p:attrNameLst>
                                      </p:cBhvr>
                                      <p:tavLst>
                                        <p:tav tm="0">
                                          <p:val>
                                            <p:fltVal val="0.5"/>
                                          </p:val>
                                        </p:tav>
                                        <p:tav tm="100000">
                                          <p:val>
                                            <p:strVal val="#ppt_x"/>
                                          </p:val>
                                        </p:tav>
                                      </p:tavLst>
                                    </p:anim>
                                    <p:anim calcmode="lin" valueType="num">
                                      <p:cBhvr>
                                        <p:cTn dur="400" fill="hold" id="40"/>
                                        <p:tgtEl>
                                          <p:spTgt spid="17"/>
                                        </p:tgtEl>
                                        <p:attrNameLst>
                                          <p:attrName>ppt_y</p:attrName>
                                        </p:attrNameLst>
                                      </p:cBhvr>
                                      <p:tavLst>
                                        <p:tav tm="0">
                                          <p:val>
                                            <p:fltVal val="0.5"/>
                                          </p:val>
                                        </p:tav>
                                        <p:tav tm="100000">
                                          <p:val>
                                            <p:strVal val="#ppt_y"/>
                                          </p:val>
                                        </p:tav>
                                      </p:tavLst>
                                    </p:anim>
                                  </p:childTnLst>
                                </p:cTn>
                              </p:par>
                              <p:par>
                                <p:cTn fill="hold" grpId="0" id="41" nodeType="withEffect" presetClass="entr" presetID="53" presetSubtype="0">
                                  <p:stCondLst>
                                    <p:cond delay="0"/>
                                  </p:stCondLst>
                                  <p:childTnLst>
                                    <p:set>
                                      <p:cBhvr>
                                        <p:cTn dur="1" fill="hold" id="42">
                                          <p:stCondLst>
                                            <p:cond delay="0"/>
                                          </p:stCondLst>
                                        </p:cTn>
                                        <p:tgtEl>
                                          <p:spTgt spid="5"/>
                                        </p:tgtEl>
                                        <p:attrNameLst>
                                          <p:attrName>style.visibility</p:attrName>
                                        </p:attrNameLst>
                                      </p:cBhvr>
                                      <p:to>
                                        <p:strVal val="visible"/>
                                      </p:to>
                                    </p:set>
                                    <p:anim calcmode="lin" valueType="num">
                                      <p:cBhvr>
                                        <p:cTn dur="400" fill="hold" id="43"/>
                                        <p:tgtEl>
                                          <p:spTgt spid="5"/>
                                        </p:tgtEl>
                                        <p:attrNameLst>
                                          <p:attrName>ppt_w</p:attrName>
                                        </p:attrNameLst>
                                      </p:cBhvr>
                                      <p:tavLst>
                                        <p:tav tm="0">
                                          <p:val>
                                            <p:fltVal val="0"/>
                                          </p:val>
                                        </p:tav>
                                        <p:tav tm="100000">
                                          <p:val>
                                            <p:strVal val="#ppt_w"/>
                                          </p:val>
                                        </p:tav>
                                      </p:tavLst>
                                    </p:anim>
                                    <p:anim calcmode="lin" valueType="num">
                                      <p:cBhvr>
                                        <p:cTn dur="400" fill="hold" id="44"/>
                                        <p:tgtEl>
                                          <p:spTgt spid="5"/>
                                        </p:tgtEl>
                                        <p:attrNameLst>
                                          <p:attrName>ppt_h</p:attrName>
                                        </p:attrNameLst>
                                      </p:cBhvr>
                                      <p:tavLst>
                                        <p:tav tm="0">
                                          <p:val>
                                            <p:fltVal val="0"/>
                                          </p:val>
                                        </p:tav>
                                        <p:tav tm="100000">
                                          <p:val>
                                            <p:strVal val="#ppt_h"/>
                                          </p:val>
                                        </p:tav>
                                      </p:tavLst>
                                    </p:anim>
                                    <p:animEffect filter="fade" transition="in">
                                      <p:cBhvr>
                                        <p:cTn dur="400" id="45"/>
                                        <p:tgtEl>
                                          <p:spTgt spid="5"/>
                                        </p:tgtEl>
                                      </p:cBhvr>
                                    </p:animEffect>
                                    <p:anim calcmode="lin" valueType="num">
                                      <p:cBhvr>
                                        <p:cTn dur="400" fill="hold" id="46"/>
                                        <p:tgtEl>
                                          <p:spTgt spid="5"/>
                                        </p:tgtEl>
                                        <p:attrNameLst>
                                          <p:attrName>ppt_x</p:attrName>
                                        </p:attrNameLst>
                                      </p:cBhvr>
                                      <p:tavLst>
                                        <p:tav tm="0">
                                          <p:val>
                                            <p:fltVal val="0.5"/>
                                          </p:val>
                                        </p:tav>
                                        <p:tav tm="100000">
                                          <p:val>
                                            <p:strVal val="#ppt_x"/>
                                          </p:val>
                                        </p:tav>
                                      </p:tavLst>
                                    </p:anim>
                                    <p:anim calcmode="lin" valueType="num">
                                      <p:cBhvr>
                                        <p:cTn dur="400" fill="hold" id="47"/>
                                        <p:tgtEl>
                                          <p:spTgt spid="5"/>
                                        </p:tgtEl>
                                        <p:attrNameLst>
                                          <p:attrName>ppt_y</p:attrName>
                                        </p:attrNameLst>
                                      </p:cBhvr>
                                      <p:tavLst>
                                        <p:tav tm="0">
                                          <p:val>
                                            <p:fltVal val="0.5"/>
                                          </p:val>
                                        </p:tav>
                                        <p:tav tm="100000">
                                          <p:val>
                                            <p:strVal val="#ppt_y"/>
                                          </p:val>
                                        </p:tav>
                                      </p:tavLst>
                                    </p:anim>
                                  </p:childTnLst>
                                </p:cTn>
                              </p:par>
                              <p:par>
                                <p:cTn fill="hold" grpId="0" id="48" nodeType="withEffect" presetClass="entr" presetID="53" presetSubtype="0">
                                  <p:stCondLst>
                                    <p:cond delay="0"/>
                                  </p:stCondLst>
                                  <p:childTnLst>
                                    <p:set>
                                      <p:cBhvr>
                                        <p:cTn dur="1" fill="hold" id="49">
                                          <p:stCondLst>
                                            <p:cond delay="0"/>
                                          </p:stCondLst>
                                        </p:cTn>
                                        <p:tgtEl>
                                          <p:spTgt spid="8"/>
                                        </p:tgtEl>
                                        <p:attrNameLst>
                                          <p:attrName>style.visibility</p:attrName>
                                        </p:attrNameLst>
                                      </p:cBhvr>
                                      <p:to>
                                        <p:strVal val="visible"/>
                                      </p:to>
                                    </p:set>
                                    <p:anim calcmode="lin" valueType="num">
                                      <p:cBhvr>
                                        <p:cTn dur="400" fill="hold" id="50"/>
                                        <p:tgtEl>
                                          <p:spTgt spid="8"/>
                                        </p:tgtEl>
                                        <p:attrNameLst>
                                          <p:attrName>ppt_w</p:attrName>
                                        </p:attrNameLst>
                                      </p:cBhvr>
                                      <p:tavLst>
                                        <p:tav tm="0">
                                          <p:val>
                                            <p:fltVal val="0"/>
                                          </p:val>
                                        </p:tav>
                                        <p:tav tm="100000">
                                          <p:val>
                                            <p:strVal val="#ppt_w"/>
                                          </p:val>
                                        </p:tav>
                                      </p:tavLst>
                                    </p:anim>
                                    <p:anim calcmode="lin" valueType="num">
                                      <p:cBhvr>
                                        <p:cTn dur="400" fill="hold" id="51"/>
                                        <p:tgtEl>
                                          <p:spTgt spid="8"/>
                                        </p:tgtEl>
                                        <p:attrNameLst>
                                          <p:attrName>ppt_h</p:attrName>
                                        </p:attrNameLst>
                                      </p:cBhvr>
                                      <p:tavLst>
                                        <p:tav tm="0">
                                          <p:val>
                                            <p:fltVal val="0"/>
                                          </p:val>
                                        </p:tav>
                                        <p:tav tm="100000">
                                          <p:val>
                                            <p:strVal val="#ppt_h"/>
                                          </p:val>
                                        </p:tav>
                                      </p:tavLst>
                                    </p:anim>
                                    <p:animEffect filter="fade" transition="in">
                                      <p:cBhvr>
                                        <p:cTn dur="400" id="52"/>
                                        <p:tgtEl>
                                          <p:spTgt spid="8"/>
                                        </p:tgtEl>
                                      </p:cBhvr>
                                    </p:animEffect>
                                    <p:anim calcmode="lin" valueType="num">
                                      <p:cBhvr>
                                        <p:cTn dur="400" fill="hold" id="53"/>
                                        <p:tgtEl>
                                          <p:spTgt spid="8"/>
                                        </p:tgtEl>
                                        <p:attrNameLst>
                                          <p:attrName>ppt_x</p:attrName>
                                        </p:attrNameLst>
                                      </p:cBhvr>
                                      <p:tavLst>
                                        <p:tav tm="0">
                                          <p:val>
                                            <p:fltVal val="0.5"/>
                                          </p:val>
                                        </p:tav>
                                        <p:tav tm="100000">
                                          <p:val>
                                            <p:strVal val="#ppt_x"/>
                                          </p:val>
                                        </p:tav>
                                      </p:tavLst>
                                    </p:anim>
                                    <p:anim calcmode="lin" valueType="num">
                                      <p:cBhvr>
                                        <p:cTn dur="400" fill="hold" id="54"/>
                                        <p:tgtEl>
                                          <p:spTgt spid="8"/>
                                        </p:tgtEl>
                                        <p:attrNameLst>
                                          <p:attrName>ppt_y</p:attrName>
                                        </p:attrNameLst>
                                      </p:cBhvr>
                                      <p:tavLst>
                                        <p:tav tm="0">
                                          <p:val>
                                            <p:fltVal val="0.5"/>
                                          </p:val>
                                        </p:tav>
                                        <p:tav tm="100000">
                                          <p:val>
                                            <p:strVal val="#ppt_y"/>
                                          </p:val>
                                        </p:tav>
                                      </p:tavLst>
                                    </p:anim>
                                  </p:childTnLst>
                                </p:cTn>
                              </p:par>
                              <p:par>
                                <p:cTn fill="hold" grpId="0" id="55" nodeType="withEffect" presetClass="entr" presetID="53" presetSubtype="0">
                                  <p:stCondLst>
                                    <p:cond delay="0"/>
                                  </p:stCondLst>
                                  <p:childTnLst>
                                    <p:set>
                                      <p:cBhvr>
                                        <p:cTn dur="1" fill="hold" id="56">
                                          <p:stCondLst>
                                            <p:cond delay="0"/>
                                          </p:stCondLst>
                                        </p:cTn>
                                        <p:tgtEl>
                                          <p:spTgt spid="12"/>
                                        </p:tgtEl>
                                        <p:attrNameLst>
                                          <p:attrName>style.visibility</p:attrName>
                                        </p:attrNameLst>
                                      </p:cBhvr>
                                      <p:to>
                                        <p:strVal val="visible"/>
                                      </p:to>
                                    </p:set>
                                    <p:anim calcmode="lin" valueType="num">
                                      <p:cBhvr>
                                        <p:cTn dur="400" fill="hold" id="57"/>
                                        <p:tgtEl>
                                          <p:spTgt spid="12"/>
                                        </p:tgtEl>
                                        <p:attrNameLst>
                                          <p:attrName>ppt_w</p:attrName>
                                        </p:attrNameLst>
                                      </p:cBhvr>
                                      <p:tavLst>
                                        <p:tav tm="0">
                                          <p:val>
                                            <p:fltVal val="0"/>
                                          </p:val>
                                        </p:tav>
                                        <p:tav tm="100000">
                                          <p:val>
                                            <p:strVal val="#ppt_w"/>
                                          </p:val>
                                        </p:tav>
                                      </p:tavLst>
                                    </p:anim>
                                    <p:anim calcmode="lin" valueType="num">
                                      <p:cBhvr>
                                        <p:cTn dur="400" fill="hold" id="58"/>
                                        <p:tgtEl>
                                          <p:spTgt spid="12"/>
                                        </p:tgtEl>
                                        <p:attrNameLst>
                                          <p:attrName>ppt_h</p:attrName>
                                        </p:attrNameLst>
                                      </p:cBhvr>
                                      <p:tavLst>
                                        <p:tav tm="0">
                                          <p:val>
                                            <p:fltVal val="0"/>
                                          </p:val>
                                        </p:tav>
                                        <p:tav tm="100000">
                                          <p:val>
                                            <p:strVal val="#ppt_h"/>
                                          </p:val>
                                        </p:tav>
                                      </p:tavLst>
                                    </p:anim>
                                    <p:animEffect filter="fade" transition="in">
                                      <p:cBhvr>
                                        <p:cTn dur="400" id="59"/>
                                        <p:tgtEl>
                                          <p:spTgt spid="12"/>
                                        </p:tgtEl>
                                      </p:cBhvr>
                                    </p:animEffect>
                                    <p:anim calcmode="lin" valueType="num">
                                      <p:cBhvr>
                                        <p:cTn dur="400" fill="hold" id="60"/>
                                        <p:tgtEl>
                                          <p:spTgt spid="12"/>
                                        </p:tgtEl>
                                        <p:attrNameLst>
                                          <p:attrName>ppt_x</p:attrName>
                                        </p:attrNameLst>
                                      </p:cBhvr>
                                      <p:tavLst>
                                        <p:tav tm="0">
                                          <p:val>
                                            <p:fltVal val="0.5"/>
                                          </p:val>
                                        </p:tav>
                                        <p:tav tm="100000">
                                          <p:val>
                                            <p:strVal val="#ppt_x"/>
                                          </p:val>
                                        </p:tav>
                                      </p:tavLst>
                                    </p:anim>
                                    <p:anim calcmode="lin" valueType="num">
                                      <p:cBhvr>
                                        <p:cTn dur="400" fill="hold" id="61"/>
                                        <p:tgtEl>
                                          <p:spTgt spid="12"/>
                                        </p:tgtEl>
                                        <p:attrNameLst>
                                          <p:attrName>ppt_y</p:attrName>
                                        </p:attrNameLst>
                                      </p:cBhvr>
                                      <p:tavLst>
                                        <p:tav tm="0">
                                          <p:val>
                                            <p:fltVal val="0.5"/>
                                          </p:val>
                                        </p:tav>
                                        <p:tav tm="100000">
                                          <p:val>
                                            <p:strVal val="#ppt_y"/>
                                          </p:val>
                                        </p:tav>
                                      </p:tavLst>
                                    </p:anim>
                                  </p:childTnLst>
                                </p:cTn>
                              </p:par>
                            </p:childTnLst>
                          </p:cTn>
                        </p:par>
                        <p:par>
                          <p:cTn fill="hold" id="62" nodeType="afterGroup">
                            <p:stCondLst>
                              <p:cond delay="800"/>
                            </p:stCondLst>
                            <p:childTnLst>
                              <p:par>
                                <p:cTn fill="hold" grpId="0" id="63" nodeType="afterEffect" presetClass="entr" presetID="53" presetSubtype="0">
                                  <p:stCondLst>
                                    <p:cond delay="0"/>
                                  </p:stCondLst>
                                  <p:childTnLst>
                                    <p:set>
                                      <p:cBhvr>
                                        <p:cTn dur="1" fill="hold" id="64">
                                          <p:stCondLst>
                                            <p:cond delay="0"/>
                                          </p:stCondLst>
                                        </p:cTn>
                                        <p:tgtEl>
                                          <p:spTgt spid="18"/>
                                        </p:tgtEl>
                                        <p:attrNameLst>
                                          <p:attrName>style.visibility</p:attrName>
                                        </p:attrNameLst>
                                      </p:cBhvr>
                                      <p:to>
                                        <p:strVal val="visible"/>
                                      </p:to>
                                    </p:set>
                                    <p:anim calcmode="lin" valueType="num">
                                      <p:cBhvr>
                                        <p:cTn dur="400" fill="hold" id="65"/>
                                        <p:tgtEl>
                                          <p:spTgt spid="18"/>
                                        </p:tgtEl>
                                        <p:attrNameLst>
                                          <p:attrName>ppt_w</p:attrName>
                                        </p:attrNameLst>
                                      </p:cBhvr>
                                      <p:tavLst>
                                        <p:tav tm="0">
                                          <p:val>
                                            <p:fltVal val="0"/>
                                          </p:val>
                                        </p:tav>
                                        <p:tav tm="100000">
                                          <p:val>
                                            <p:strVal val="#ppt_w"/>
                                          </p:val>
                                        </p:tav>
                                      </p:tavLst>
                                    </p:anim>
                                    <p:anim calcmode="lin" valueType="num">
                                      <p:cBhvr>
                                        <p:cTn dur="400" fill="hold" id="66"/>
                                        <p:tgtEl>
                                          <p:spTgt spid="18"/>
                                        </p:tgtEl>
                                        <p:attrNameLst>
                                          <p:attrName>ppt_h</p:attrName>
                                        </p:attrNameLst>
                                      </p:cBhvr>
                                      <p:tavLst>
                                        <p:tav tm="0">
                                          <p:val>
                                            <p:fltVal val="0"/>
                                          </p:val>
                                        </p:tav>
                                        <p:tav tm="100000">
                                          <p:val>
                                            <p:strVal val="#ppt_h"/>
                                          </p:val>
                                        </p:tav>
                                      </p:tavLst>
                                    </p:anim>
                                    <p:animEffect filter="fade" transition="in">
                                      <p:cBhvr>
                                        <p:cTn dur="400" id="67"/>
                                        <p:tgtEl>
                                          <p:spTgt spid="18"/>
                                        </p:tgtEl>
                                      </p:cBhvr>
                                    </p:animEffect>
                                    <p:anim calcmode="lin" valueType="num">
                                      <p:cBhvr>
                                        <p:cTn dur="400" fill="hold" id="68"/>
                                        <p:tgtEl>
                                          <p:spTgt spid="18"/>
                                        </p:tgtEl>
                                        <p:attrNameLst>
                                          <p:attrName>ppt_x</p:attrName>
                                        </p:attrNameLst>
                                      </p:cBhvr>
                                      <p:tavLst>
                                        <p:tav tm="0">
                                          <p:val>
                                            <p:fltVal val="0.5"/>
                                          </p:val>
                                        </p:tav>
                                        <p:tav tm="100000">
                                          <p:val>
                                            <p:strVal val="#ppt_x"/>
                                          </p:val>
                                        </p:tav>
                                      </p:tavLst>
                                    </p:anim>
                                    <p:anim calcmode="lin" valueType="num">
                                      <p:cBhvr>
                                        <p:cTn dur="400" fill="hold" id="69"/>
                                        <p:tgtEl>
                                          <p:spTgt spid="18"/>
                                        </p:tgtEl>
                                        <p:attrNameLst>
                                          <p:attrName>ppt_y</p:attrName>
                                        </p:attrNameLst>
                                      </p:cBhvr>
                                      <p:tavLst>
                                        <p:tav tm="0">
                                          <p:val>
                                            <p:fltVal val="0.5"/>
                                          </p:val>
                                        </p:tav>
                                        <p:tav tm="100000">
                                          <p:val>
                                            <p:strVal val="#ppt_y"/>
                                          </p:val>
                                        </p:tav>
                                      </p:tavLst>
                                    </p:anim>
                                  </p:childTnLst>
                                </p:cTn>
                              </p:par>
                              <p:par>
                                <p:cTn fill="hold" grpId="0" id="70" nodeType="withEffect" presetClass="entr" presetID="53" presetSubtype="0">
                                  <p:stCondLst>
                                    <p:cond delay="0"/>
                                  </p:stCondLst>
                                  <p:childTnLst>
                                    <p:set>
                                      <p:cBhvr>
                                        <p:cTn dur="1" fill="hold" id="71">
                                          <p:stCondLst>
                                            <p:cond delay="0"/>
                                          </p:stCondLst>
                                        </p:cTn>
                                        <p:tgtEl>
                                          <p:spTgt spid="4"/>
                                        </p:tgtEl>
                                        <p:attrNameLst>
                                          <p:attrName>style.visibility</p:attrName>
                                        </p:attrNameLst>
                                      </p:cBhvr>
                                      <p:to>
                                        <p:strVal val="visible"/>
                                      </p:to>
                                    </p:set>
                                    <p:anim calcmode="lin" valueType="num">
                                      <p:cBhvr>
                                        <p:cTn dur="400" fill="hold" id="72"/>
                                        <p:tgtEl>
                                          <p:spTgt spid="4"/>
                                        </p:tgtEl>
                                        <p:attrNameLst>
                                          <p:attrName>ppt_w</p:attrName>
                                        </p:attrNameLst>
                                      </p:cBhvr>
                                      <p:tavLst>
                                        <p:tav tm="0">
                                          <p:val>
                                            <p:fltVal val="0"/>
                                          </p:val>
                                        </p:tav>
                                        <p:tav tm="100000">
                                          <p:val>
                                            <p:strVal val="#ppt_w"/>
                                          </p:val>
                                        </p:tav>
                                      </p:tavLst>
                                    </p:anim>
                                    <p:anim calcmode="lin" valueType="num">
                                      <p:cBhvr>
                                        <p:cTn dur="400" fill="hold" id="73"/>
                                        <p:tgtEl>
                                          <p:spTgt spid="4"/>
                                        </p:tgtEl>
                                        <p:attrNameLst>
                                          <p:attrName>ppt_h</p:attrName>
                                        </p:attrNameLst>
                                      </p:cBhvr>
                                      <p:tavLst>
                                        <p:tav tm="0">
                                          <p:val>
                                            <p:fltVal val="0"/>
                                          </p:val>
                                        </p:tav>
                                        <p:tav tm="100000">
                                          <p:val>
                                            <p:strVal val="#ppt_h"/>
                                          </p:val>
                                        </p:tav>
                                      </p:tavLst>
                                    </p:anim>
                                    <p:animEffect filter="fade" transition="in">
                                      <p:cBhvr>
                                        <p:cTn dur="400" id="74"/>
                                        <p:tgtEl>
                                          <p:spTgt spid="4"/>
                                        </p:tgtEl>
                                      </p:cBhvr>
                                    </p:animEffect>
                                    <p:anim calcmode="lin" valueType="num">
                                      <p:cBhvr>
                                        <p:cTn dur="400" fill="hold" id="75"/>
                                        <p:tgtEl>
                                          <p:spTgt spid="4"/>
                                        </p:tgtEl>
                                        <p:attrNameLst>
                                          <p:attrName>ppt_x</p:attrName>
                                        </p:attrNameLst>
                                      </p:cBhvr>
                                      <p:tavLst>
                                        <p:tav tm="0">
                                          <p:val>
                                            <p:fltVal val="0.5"/>
                                          </p:val>
                                        </p:tav>
                                        <p:tav tm="100000">
                                          <p:val>
                                            <p:strVal val="#ppt_x"/>
                                          </p:val>
                                        </p:tav>
                                      </p:tavLst>
                                    </p:anim>
                                    <p:anim calcmode="lin" valueType="num">
                                      <p:cBhvr>
                                        <p:cTn dur="400" fill="hold" id="76"/>
                                        <p:tgtEl>
                                          <p:spTgt spid="4"/>
                                        </p:tgtEl>
                                        <p:attrNameLst>
                                          <p:attrName>ppt_y</p:attrName>
                                        </p:attrNameLst>
                                      </p:cBhvr>
                                      <p:tavLst>
                                        <p:tav tm="0">
                                          <p:val>
                                            <p:fltVal val="0.5"/>
                                          </p:val>
                                        </p:tav>
                                        <p:tav tm="100000">
                                          <p:val>
                                            <p:strVal val="#ppt_y"/>
                                          </p:val>
                                        </p:tav>
                                      </p:tavLst>
                                    </p:anim>
                                  </p:childTnLst>
                                </p:cTn>
                              </p:par>
                              <p:par>
                                <p:cTn fill="hold" grpId="0" id="77" nodeType="withEffect" presetClass="entr" presetID="53" presetSubtype="0">
                                  <p:stCondLst>
                                    <p:cond delay="0"/>
                                  </p:stCondLst>
                                  <p:childTnLst>
                                    <p:set>
                                      <p:cBhvr>
                                        <p:cTn dur="1" fill="hold" id="78">
                                          <p:stCondLst>
                                            <p:cond delay="0"/>
                                          </p:stCondLst>
                                        </p:cTn>
                                        <p:tgtEl>
                                          <p:spTgt spid="9"/>
                                        </p:tgtEl>
                                        <p:attrNameLst>
                                          <p:attrName>style.visibility</p:attrName>
                                        </p:attrNameLst>
                                      </p:cBhvr>
                                      <p:to>
                                        <p:strVal val="visible"/>
                                      </p:to>
                                    </p:set>
                                    <p:anim calcmode="lin" valueType="num">
                                      <p:cBhvr>
                                        <p:cTn dur="400" fill="hold" id="79"/>
                                        <p:tgtEl>
                                          <p:spTgt spid="9"/>
                                        </p:tgtEl>
                                        <p:attrNameLst>
                                          <p:attrName>ppt_w</p:attrName>
                                        </p:attrNameLst>
                                      </p:cBhvr>
                                      <p:tavLst>
                                        <p:tav tm="0">
                                          <p:val>
                                            <p:fltVal val="0"/>
                                          </p:val>
                                        </p:tav>
                                        <p:tav tm="100000">
                                          <p:val>
                                            <p:strVal val="#ppt_w"/>
                                          </p:val>
                                        </p:tav>
                                      </p:tavLst>
                                    </p:anim>
                                    <p:anim calcmode="lin" valueType="num">
                                      <p:cBhvr>
                                        <p:cTn dur="400" fill="hold" id="80"/>
                                        <p:tgtEl>
                                          <p:spTgt spid="9"/>
                                        </p:tgtEl>
                                        <p:attrNameLst>
                                          <p:attrName>ppt_h</p:attrName>
                                        </p:attrNameLst>
                                      </p:cBhvr>
                                      <p:tavLst>
                                        <p:tav tm="0">
                                          <p:val>
                                            <p:fltVal val="0"/>
                                          </p:val>
                                        </p:tav>
                                        <p:tav tm="100000">
                                          <p:val>
                                            <p:strVal val="#ppt_h"/>
                                          </p:val>
                                        </p:tav>
                                      </p:tavLst>
                                    </p:anim>
                                    <p:animEffect filter="fade" transition="in">
                                      <p:cBhvr>
                                        <p:cTn dur="400" id="81"/>
                                        <p:tgtEl>
                                          <p:spTgt spid="9"/>
                                        </p:tgtEl>
                                      </p:cBhvr>
                                    </p:animEffect>
                                    <p:anim calcmode="lin" valueType="num">
                                      <p:cBhvr>
                                        <p:cTn dur="400" fill="hold" id="82"/>
                                        <p:tgtEl>
                                          <p:spTgt spid="9"/>
                                        </p:tgtEl>
                                        <p:attrNameLst>
                                          <p:attrName>ppt_x</p:attrName>
                                        </p:attrNameLst>
                                      </p:cBhvr>
                                      <p:tavLst>
                                        <p:tav tm="0">
                                          <p:val>
                                            <p:fltVal val="0.5"/>
                                          </p:val>
                                        </p:tav>
                                        <p:tav tm="100000">
                                          <p:val>
                                            <p:strVal val="#ppt_x"/>
                                          </p:val>
                                        </p:tav>
                                      </p:tavLst>
                                    </p:anim>
                                    <p:anim calcmode="lin" valueType="num">
                                      <p:cBhvr>
                                        <p:cTn dur="400" fill="hold" id="83"/>
                                        <p:tgtEl>
                                          <p:spTgt spid="9"/>
                                        </p:tgtEl>
                                        <p:attrNameLst>
                                          <p:attrName>ppt_y</p:attrName>
                                        </p:attrNameLst>
                                      </p:cBhvr>
                                      <p:tavLst>
                                        <p:tav tm="0">
                                          <p:val>
                                            <p:fltVal val="0.5"/>
                                          </p:val>
                                        </p:tav>
                                        <p:tav tm="100000">
                                          <p:val>
                                            <p:strVal val="#ppt_y"/>
                                          </p:val>
                                        </p:tav>
                                      </p:tavLst>
                                    </p:anim>
                                  </p:childTnLst>
                                </p:cTn>
                              </p:par>
                              <p:par>
                                <p:cTn fill="hold" grpId="0" id="84" nodeType="withEffect" presetClass="entr" presetID="53" presetSubtype="0">
                                  <p:stCondLst>
                                    <p:cond delay="0"/>
                                  </p:stCondLst>
                                  <p:childTnLst>
                                    <p:set>
                                      <p:cBhvr>
                                        <p:cTn dur="1" fill="hold" id="85">
                                          <p:stCondLst>
                                            <p:cond delay="0"/>
                                          </p:stCondLst>
                                        </p:cTn>
                                        <p:tgtEl>
                                          <p:spTgt spid="13"/>
                                        </p:tgtEl>
                                        <p:attrNameLst>
                                          <p:attrName>style.visibility</p:attrName>
                                        </p:attrNameLst>
                                      </p:cBhvr>
                                      <p:to>
                                        <p:strVal val="visible"/>
                                      </p:to>
                                    </p:set>
                                    <p:anim calcmode="lin" valueType="num">
                                      <p:cBhvr>
                                        <p:cTn dur="400" fill="hold" id="86"/>
                                        <p:tgtEl>
                                          <p:spTgt spid="13"/>
                                        </p:tgtEl>
                                        <p:attrNameLst>
                                          <p:attrName>ppt_w</p:attrName>
                                        </p:attrNameLst>
                                      </p:cBhvr>
                                      <p:tavLst>
                                        <p:tav tm="0">
                                          <p:val>
                                            <p:fltVal val="0"/>
                                          </p:val>
                                        </p:tav>
                                        <p:tav tm="100000">
                                          <p:val>
                                            <p:strVal val="#ppt_w"/>
                                          </p:val>
                                        </p:tav>
                                      </p:tavLst>
                                    </p:anim>
                                    <p:anim calcmode="lin" valueType="num">
                                      <p:cBhvr>
                                        <p:cTn dur="400" fill="hold" id="87"/>
                                        <p:tgtEl>
                                          <p:spTgt spid="13"/>
                                        </p:tgtEl>
                                        <p:attrNameLst>
                                          <p:attrName>ppt_h</p:attrName>
                                        </p:attrNameLst>
                                      </p:cBhvr>
                                      <p:tavLst>
                                        <p:tav tm="0">
                                          <p:val>
                                            <p:fltVal val="0"/>
                                          </p:val>
                                        </p:tav>
                                        <p:tav tm="100000">
                                          <p:val>
                                            <p:strVal val="#ppt_h"/>
                                          </p:val>
                                        </p:tav>
                                      </p:tavLst>
                                    </p:anim>
                                    <p:animEffect filter="fade" transition="in">
                                      <p:cBhvr>
                                        <p:cTn dur="400" id="88"/>
                                        <p:tgtEl>
                                          <p:spTgt spid="13"/>
                                        </p:tgtEl>
                                      </p:cBhvr>
                                    </p:animEffect>
                                    <p:anim calcmode="lin" valueType="num">
                                      <p:cBhvr>
                                        <p:cTn dur="400" fill="hold" id="89"/>
                                        <p:tgtEl>
                                          <p:spTgt spid="13"/>
                                        </p:tgtEl>
                                        <p:attrNameLst>
                                          <p:attrName>ppt_x</p:attrName>
                                        </p:attrNameLst>
                                      </p:cBhvr>
                                      <p:tavLst>
                                        <p:tav tm="0">
                                          <p:val>
                                            <p:fltVal val="0.5"/>
                                          </p:val>
                                        </p:tav>
                                        <p:tav tm="100000">
                                          <p:val>
                                            <p:strVal val="#ppt_x"/>
                                          </p:val>
                                        </p:tav>
                                      </p:tavLst>
                                    </p:anim>
                                    <p:anim calcmode="lin" valueType="num">
                                      <p:cBhvr>
                                        <p:cTn dur="400" fill="hold" id="90"/>
                                        <p:tgtEl>
                                          <p:spTgt spid="13"/>
                                        </p:tgtEl>
                                        <p:attrNameLst>
                                          <p:attrName>ppt_y</p:attrName>
                                        </p:attrNameLst>
                                      </p:cBhvr>
                                      <p:tavLst>
                                        <p:tav tm="0">
                                          <p:val>
                                            <p:fltVal val="0.5"/>
                                          </p:val>
                                        </p:tav>
                                        <p:tav tm="100000">
                                          <p:val>
                                            <p:strVal val="#ppt_y"/>
                                          </p:val>
                                        </p:tav>
                                      </p:tavLst>
                                    </p:anim>
                                  </p:childTnLst>
                                </p:cTn>
                              </p:par>
                            </p:childTnLst>
                          </p:cTn>
                        </p:par>
                        <p:par>
                          <p:cTn fill="hold" id="91" nodeType="afterGroup">
                            <p:stCondLst>
                              <p:cond delay="1200"/>
                            </p:stCondLst>
                            <p:childTnLst>
                              <p:par>
                                <p:cTn fill="hold" grpId="0" id="92" nodeType="afterEffect" presetClass="entr" presetID="53" presetSubtype="0">
                                  <p:stCondLst>
                                    <p:cond delay="0"/>
                                  </p:stCondLst>
                                  <p:childTnLst>
                                    <p:set>
                                      <p:cBhvr>
                                        <p:cTn dur="1" fill="hold" id="93">
                                          <p:stCondLst>
                                            <p:cond delay="0"/>
                                          </p:stCondLst>
                                        </p:cTn>
                                        <p:tgtEl>
                                          <p:spTgt spid="19"/>
                                        </p:tgtEl>
                                        <p:attrNameLst>
                                          <p:attrName>style.visibility</p:attrName>
                                        </p:attrNameLst>
                                      </p:cBhvr>
                                      <p:to>
                                        <p:strVal val="visible"/>
                                      </p:to>
                                    </p:set>
                                    <p:anim calcmode="lin" valueType="num">
                                      <p:cBhvr>
                                        <p:cTn dur="400" fill="hold" id="94"/>
                                        <p:tgtEl>
                                          <p:spTgt spid="19"/>
                                        </p:tgtEl>
                                        <p:attrNameLst>
                                          <p:attrName>ppt_w</p:attrName>
                                        </p:attrNameLst>
                                      </p:cBhvr>
                                      <p:tavLst>
                                        <p:tav tm="0">
                                          <p:val>
                                            <p:fltVal val="0"/>
                                          </p:val>
                                        </p:tav>
                                        <p:tav tm="100000">
                                          <p:val>
                                            <p:strVal val="#ppt_w"/>
                                          </p:val>
                                        </p:tav>
                                      </p:tavLst>
                                    </p:anim>
                                    <p:anim calcmode="lin" valueType="num">
                                      <p:cBhvr>
                                        <p:cTn dur="400" fill="hold" id="95"/>
                                        <p:tgtEl>
                                          <p:spTgt spid="19"/>
                                        </p:tgtEl>
                                        <p:attrNameLst>
                                          <p:attrName>ppt_h</p:attrName>
                                        </p:attrNameLst>
                                      </p:cBhvr>
                                      <p:tavLst>
                                        <p:tav tm="0">
                                          <p:val>
                                            <p:fltVal val="0"/>
                                          </p:val>
                                        </p:tav>
                                        <p:tav tm="100000">
                                          <p:val>
                                            <p:strVal val="#ppt_h"/>
                                          </p:val>
                                        </p:tav>
                                      </p:tavLst>
                                    </p:anim>
                                    <p:animEffect filter="fade" transition="in">
                                      <p:cBhvr>
                                        <p:cTn dur="400" id="96"/>
                                        <p:tgtEl>
                                          <p:spTgt spid="19"/>
                                        </p:tgtEl>
                                      </p:cBhvr>
                                    </p:animEffect>
                                    <p:anim calcmode="lin" valueType="num">
                                      <p:cBhvr>
                                        <p:cTn dur="400" fill="hold" id="97"/>
                                        <p:tgtEl>
                                          <p:spTgt spid="19"/>
                                        </p:tgtEl>
                                        <p:attrNameLst>
                                          <p:attrName>ppt_x</p:attrName>
                                        </p:attrNameLst>
                                      </p:cBhvr>
                                      <p:tavLst>
                                        <p:tav tm="0">
                                          <p:val>
                                            <p:fltVal val="0.5"/>
                                          </p:val>
                                        </p:tav>
                                        <p:tav tm="100000">
                                          <p:val>
                                            <p:strVal val="#ppt_x"/>
                                          </p:val>
                                        </p:tav>
                                      </p:tavLst>
                                    </p:anim>
                                    <p:anim calcmode="lin" valueType="num">
                                      <p:cBhvr>
                                        <p:cTn dur="400" fill="hold" id="98"/>
                                        <p:tgtEl>
                                          <p:spTgt spid="19"/>
                                        </p:tgtEl>
                                        <p:attrNameLst>
                                          <p:attrName>ppt_y</p:attrName>
                                        </p:attrNameLst>
                                      </p:cBhvr>
                                      <p:tavLst>
                                        <p:tav tm="0">
                                          <p:val>
                                            <p:fltVal val="0.5"/>
                                          </p:val>
                                        </p:tav>
                                        <p:tav tm="100000">
                                          <p:val>
                                            <p:strVal val="#ppt_y"/>
                                          </p:val>
                                        </p:tav>
                                      </p:tavLst>
                                    </p:anim>
                                  </p:childTnLst>
                                </p:cTn>
                              </p:par>
                              <p:par>
                                <p:cTn fill="hold" grpId="0" id="99" nodeType="withEffect" presetClass="entr" presetID="53" presetSubtype="0">
                                  <p:stCondLst>
                                    <p:cond delay="0"/>
                                  </p:stCondLst>
                                  <p:childTnLst>
                                    <p:set>
                                      <p:cBhvr>
                                        <p:cTn dur="1" fill="hold" id="100">
                                          <p:stCondLst>
                                            <p:cond delay="0"/>
                                          </p:stCondLst>
                                        </p:cTn>
                                        <p:tgtEl>
                                          <p:spTgt spid="3"/>
                                        </p:tgtEl>
                                        <p:attrNameLst>
                                          <p:attrName>style.visibility</p:attrName>
                                        </p:attrNameLst>
                                      </p:cBhvr>
                                      <p:to>
                                        <p:strVal val="visible"/>
                                      </p:to>
                                    </p:set>
                                    <p:anim calcmode="lin" valueType="num">
                                      <p:cBhvr>
                                        <p:cTn dur="400" fill="hold" id="101"/>
                                        <p:tgtEl>
                                          <p:spTgt spid="3"/>
                                        </p:tgtEl>
                                        <p:attrNameLst>
                                          <p:attrName>ppt_w</p:attrName>
                                        </p:attrNameLst>
                                      </p:cBhvr>
                                      <p:tavLst>
                                        <p:tav tm="0">
                                          <p:val>
                                            <p:fltVal val="0"/>
                                          </p:val>
                                        </p:tav>
                                        <p:tav tm="100000">
                                          <p:val>
                                            <p:strVal val="#ppt_w"/>
                                          </p:val>
                                        </p:tav>
                                      </p:tavLst>
                                    </p:anim>
                                    <p:anim calcmode="lin" valueType="num">
                                      <p:cBhvr>
                                        <p:cTn dur="400" fill="hold" id="102"/>
                                        <p:tgtEl>
                                          <p:spTgt spid="3"/>
                                        </p:tgtEl>
                                        <p:attrNameLst>
                                          <p:attrName>ppt_h</p:attrName>
                                        </p:attrNameLst>
                                      </p:cBhvr>
                                      <p:tavLst>
                                        <p:tav tm="0">
                                          <p:val>
                                            <p:fltVal val="0"/>
                                          </p:val>
                                        </p:tav>
                                        <p:tav tm="100000">
                                          <p:val>
                                            <p:strVal val="#ppt_h"/>
                                          </p:val>
                                        </p:tav>
                                      </p:tavLst>
                                    </p:anim>
                                    <p:animEffect filter="fade" transition="in">
                                      <p:cBhvr>
                                        <p:cTn dur="400" id="103"/>
                                        <p:tgtEl>
                                          <p:spTgt spid="3"/>
                                        </p:tgtEl>
                                      </p:cBhvr>
                                    </p:animEffect>
                                    <p:anim calcmode="lin" valueType="num">
                                      <p:cBhvr>
                                        <p:cTn dur="400" fill="hold" id="104"/>
                                        <p:tgtEl>
                                          <p:spTgt spid="3"/>
                                        </p:tgtEl>
                                        <p:attrNameLst>
                                          <p:attrName>ppt_x</p:attrName>
                                        </p:attrNameLst>
                                      </p:cBhvr>
                                      <p:tavLst>
                                        <p:tav tm="0">
                                          <p:val>
                                            <p:fltVal val="0.5"/>
                                          </p:val>
                                        </p:tav>
                                        <p:tav tm="100000">
                                          <p:val>
                                            <p:strVal val="#ppt_x"/>
                                          </p:val>
                                        </p:tav>
                                      </p:tavLst>
                                    </p:anim>
                                    <p:anim calcmode="lin" valueType="num">
                                      <p:cBhvr>
                                        <p:cTn dur="400" fill="hold" id="105"/>
                                        <p:tgtEl>
                                          <p:spTgt spid="3"/>
                                        </p:tgtEl>
                                        <p:attrNameLst>
                                          <p:attrName>ppt_y</p:attrName>
                                        </p:attrNameLst>
                                      </p:cBhvr>
                                      <p:tavLst>
                                        <p:tav tm="0">
                                          <p:val>
                                            <p:fltVal val="0.5"/>
                                          </p:val>
                                        </p:tav>
                                        <p:tav tm="100000">
                                          <p:val>
                                            <p:strVal val="#ppt_y"/>
                                          </p:val>
                                        </p:tav>
                                      </p:tavLst>
                                    </p:anim>
                                  </p:childTnLst>
                                </p:cTn>
                              </p:par>
                              <p:par>
                                <p:cTn fill="hold" grpId="0" id="106" nodeType="withEffect" presetClass="entr" presetID="53" presetSubtype="0">
                                  <p:stCondLst>
                                    <p:cond delay="0"/>
                                  </p:stCondLst>
                                  <p:childTnLst>
                                    <p:set>
                                      <p:cBhvr>
                                        <p:cTn dur="1" fill="hold" id="107">
                                          <p:stCondLst>
                                            <p:cond delay="0"/>
                                          </p:stCondLst>
                                        </p:cTn>
                                        <p:tgtEl>
                                          <p:spTgt spid="10"/>
                                        </p:tgtEl>
                                        <p:attrNameLst>
                                          <p:attrName>style.visibility</p:attrName>
                                        </p:attrNameLst>
                                      </p:cBhvr>
                                      <p:to>
                                        <p:strVal val="visible"/>
                                      </p:to>
                                    </p:set>
                                    <p:anim calcmode="lin" valueType="num">
                                      <p:cBhvr>
                                        <p:cTn dur="400" fill="hold" id="108"/>
                                        <p:tgtEl>
                                          <p:spTgt spid="10"/>
                                        </p:tgtEl>
                                        <p:attrNameLst>
                                          <p:attrName>ppt_w</p:attrName>
                                        </p:attrNameLst>
                                      </p:cBhvr>
                                      <p:tavLst>
                                        <p:tav tm="0">
                                          <p:val>
                                            <p:fltVal val="0"/>
                                          </p:val>
                                        </p:tav>
                                        <p:tav tm="100000">
                                          <p:val>
                                            <p:strVal val="#ppt_w"/>
                                          </p:val>
                                        </p:tav>
                                      </p:tavLst>
                                    </p:anim>
                                    <p:anim calcmode="lin" valueType="num">
                                      <p:cBhvr>
                                        <p:cTn dur="400" fill="hold" id="109"/>
                                        <p:tgtEl>
                                          <p:spTgt spid="10"/>
                                        </p:tgtEl>
                                        <p:attrNameLst>
                                          <p:attrName>ppt_h</p:attrName>
                                        </p:attrNameLst>
                                      </p:cBhvr>
                                      <p:tavLst>
                                        <p:tav tm="0">
                                          <p:val>
                                            <p:fltVal val="0"/>
                                          </p:val>
                                        </p:tav>
                                        <p:tav tm="100000">
                                          <p:val>
                                            <p:strVal val="#ppt_h"/>
                                          </p:val>
                                        </p:tav>
                                      </p:tavLst>
                                    </p:anim>
                                    <p:animEffect filter="fade" transition="in">
                                      <p:cBhvr>
                                        <p:cTn dur="400" id="110"/>
                                        <p:tgtEl>
                                          <p:spTgt spid="10"/>
                                        </p:tgtEl>
                                      </p:cBhvr>
                                    </p:animEffect>
                                    <p:anim calcmode="lin" valueType="num">
                                      <p:cBhvr>
                                        <p:cTn dur="400" fill="hold" id="111"/>
                                        <p:tgtEl>
                                          <p:spTgt spid="10"/>
                                        </p:tgtEl>
                                        <p:attrNameLst>
                                          <p:attrName>ppt_x</p:attrName>
                                        </p:attrNameLst>
                                      </p:cBhvr>
                                      <p:tavLst>
                                        <p:tav tm="0">
                                          <p:val>
                                            <p:fltVal val="0.5"/>
                                          </p:val>
                                        </p:tav>
                                        <p:tav tm="100000">
                                          <p:val>
                                            <p:strVal val="#ppt_x"/>
                                          </p:val>
                                        </p:tav>
                                      </p:tavLst>
                                    </p:anim>
                                    <p:anim calcmode="lin" valueType="num">
                                      <p:cBhvr>
                                        <p:cTn dur="400" fill="hold" id="112"/>
                                        <p:tgtEl>
                                          <p:spTgt spid="10"/>
                                        </p:tgtEl>
                                        <p:attrNameLst>
                                          <p:attrName>ppt_y</p:attrName>
                                        </p:attrNameLst>
                                      </p:cBhvr>
                                      <p:tavLst>
                                        <p:tav tm="0">
                                          <p:val>
                                            <p:fltVal val="0.5"/>
                                          </p:val>
                                        </p:tav>
                                        <p:tav tm="100000">
                                          <p:val>
                                            <p:strVal val="#ppt_y"/>
                                          </p:val>
                                        </p:tav>
                                      </p:tavLst>
                                    </p:anim>
                                  </p:childTnLst>
                                </p:cTn>
                              </p:par>
                              <p:par>
                                <p:cTn fill="hold" grpId="0" id="113" nodeType="withEffect" presetClass="entr" presetID="53" presetSubtype="0">
                                  <p:stCondLst>
                                    <p:cond delay="0"/>
                                  </p:stCondLst>
                                  <p:childTnLst>
                                    <p:set>
                                      <p:cBhvr>
                                        <p:cTn dur="1" fill="hold" id="114">
                                          <p:stCondLst>
                                            <p:cond delay="0"/>
                                          </p:stCondLst>
                                        </p:cTn>
                                        <p:tgtEl>
                                          <p:spTgt spid="14"/>
                                        </p:tgtEl>
                                        <p:attrNameLst>
                                          <p:attrName>style.visibility</p:attrName>
                                        </p:attrNameLst>
                                      </p:cBhvr>
                                      <p:to>
                                        <p:strVal val="visible"/>
                                      </p:to>
                                    </p:set>
                                    <p:anim calcmode="lin" valueType="num">
                                      <p:cBhvr>
                                        <p:cTn dur="400" fill="hold" id="115"/>
                                        <p:tgtEl>
                                          <p:spTgt spid="14"/>
                                        </p:tgtEl>
                                        <p:attrNameLst>
                                          <p:attrName>ppt_w</p:attrName>
                                        </p:attrNameLst>
                                      </p:cBhvr>
                                      <p:tavLst>
                                        <p:tav tm="0">
                                          <p:val>
                                            <p:fltVal val="0"/>
                                          </p:val>
                                        </p:tav>
                                        <p:tav tm="100000">
                                          <p:val>
                                            <p:strVal val="#ppt_w"/>
                                          </p:val>
                                        </p:tav>
                                      </p:tavLst>
                                    </p:anim>
                                    <p:anim calcmode="lin" valueType="num">
                                      <p:cBhvr>
                                        <p:cTn dur="400" fill="hold" id="116"/>
                                        <p:tgtEl>
                                          <p:spTgt spid="14"/>
                                        </p:tgtEl>
                                        <p:attrNameLst>
                                          <p:attrName>ppt_h</p:attrName>
                                        </p:attrNameLst>
                                      </p:cBhvr>
                                      <p:tavLst>
                                        <p:tav tm="0">
                                          <p:val>
                                            <p:fltVal val="0"/>
                                          </p:val>
                                        </p:tav>
                                        <p:tav tm="100000">
                                          <p:val>
                                            <p:strVal val="#ppt_h"/>
                                          </p:val>
                                        </p:tav>
                                      </p:tavLst>
                                    </p:anim>
                                    <p:animEffect filter="fade" transition="in">
                                      <p:cBhvr>
                                        <p:cTn dur="400" id="117"/>
                                        <p:tgtEl>
                                          <p:spTgt spid="14"/>
                                        </p:tgtEl>
                                      </p:cBhvr>
                                    </p:animEffect>
                                    <p:anim calcmode="lin" valueType="num">
                                      <p:cBhvr>
                                        <p:cTn dur="400" fill="hold" id="118"/>
                                        <p:tgtEl>
                                          <p:spTgt spid="14"/>
                                        </p:tgtEl>
                                        <p:attrNameLst>
                                          <p:attrName>ppt_x</p:attrName>
                                        </p:attrNameLst>
                                      </p:cBhvr>
                                      <p:tavLst>
                                        <p:tav tm="0">
                                          <p:val>
                                            <p:fltVal val="0.5"/>
                                          </p:val>
                                        </p:tav>
                                        <p:tav tm="100000">
                                          <p:val>
                                            <p:strVal val="#ppt_x"/>
                                          </p:val>
                                        </p:tav>
                                      </p:tavLst>
                                    </p:anim>
                                    <p:anim calcmode="lin" valueType="num">
                                      <p:cBhvr>
                                        <p:cTn dur="400" fill="hold" id="119"/>
                                        <p:tgtEl>
                                          <p:spTgt spid="14"/>
                                        </p:tgtEl>
                                        <p:attrNameLst>
                                          <p:attrName>ppt_y</p:attrName>
                                        </p:attrNameLst>
                                      </p:cBhvr>
                                      <p:tavLst>
                                        <p:tav tm="0">
                                          <p:val>
                                            <p:fltVal val="0.5"/>
                                          </p:val>
                                        </p:tav>
                                        <p:tav tm="100000">
                                          <p:val>
                                            <p:strVal val="#ppt_y"/>
                                          </p:val>
                                        </p:tav>
                                      </p:tavLst>
                                    </p:anim>
                                  </p:childTnLst>
                                </p:cTn>
                              </p:par>
                            </p:childTnLst>
                          </p:cTn>
                        </p:par>
                        <p:par>
                          <p:cTn fill="hold" id="120" nodeType="afterGroup">
                            <p:stCondLst>
                              <p:cond delay="1600"/>
                            </p:stCondLst>
                            <p:childTnLst>
                              <p:par>
                                <p:cTn fill="hold" grpId="0" id="121" nodeType="afterEffect" presetClass="entr" presetID="22" presetSubtype="2">
                                  <p:stCondLst>
                                    <p:cond delay="0"/>
                                  </p:stCondLst>
                                  <p:childTnLst>
                                    <p:set>
                                      <p:cBhvr>
                                        <p:cTn dur="1" fill="hold" id="122">
                                          <p:stCondLst>
                                            <p:cond delay="0"/>
                                          </p:stCondLst>
                                        </p:cTn>
                                        <p:tgtEl>
                                          <p:spTgt spid="15"/>
                                        </p:tgtEl>
                                        <p:attrNameLst>
                                          <p:attrName>style.visibility</p:attrName>
                                        </p:attrNameLst>
                                      </p:cBhvr>
                                      <p:to>
                                        <p:strVal val="visible"/>
                                      </p:to>
                                    </p:set>
                                    <p:animEffect filter="wipe(right)" transition="in">
                                      <p:cBhvr>
                                        <p:cTn dur="500" id="123"/>
                                        <p:tgtEl>
                                          <p:spTgt spid="15"/>
                                        </p:tgtEl>
                                      </p:cBhvr>
                                    </p:animEffect>
                                  </p:childTnLst>
                                </p:cTn>
                              </p:par>
                              <p:par>
                                <p:cTn fill="hold" grpId="0" id="124" nodeType="withEffect" presetClass="entr" presetID="22" presetSubtype="8">
                                  <p:stCondLst>
                                    <p:cond delay="0"/>
                                  </p:stCondLst>
                                  <p:childTnLst>
                                    <p:set>
                                      <p:cBhvr>
                                        <p:cTn dur="1" fill="hold" id="125">
                                          <p:stCondLst>
                                            <p:cond delay="0"/>
                                          </p:stCondLst>
                                        </p:cTn>
                                        <p:tgtEl>
                                          <p:spTgt spid="20"/>
                                        </p:tgtEl>
                                        <p:attrNameLst>
                                          <p:attrName>style.visibility</p:attrName>
                                        </p:attrNameLst>
                                      </p:cBhvr>
                                      <p:to>
                                        <p:strVal val="visible"/>
                                      </p:to>
                                    </p:set>
                                    <p:animEffect filter="wipe(left)" transition="in">
                                      <p:cBhvr>
                                        <p:cTn dur="500" id="126"/>
                                        <p:tgtEl>
                                          <p:spTgt spid="20"/>
                                        </p:tgtEl>
                                      </p:cBhvr>
                                    </p:animEffect>
                                  </p:childTnLst>
                                </p:cTn>
                              </p:par>
                              <p:par>
                                <p:cTn fill="hold" grpId="0" id="127" nodeType="withEffect" presetClass="entr" presetID="22" presetSubtype="2">
                                  <p:stCondLst>
                                    <p:cond delay="0"/>
                                  </p:stCondLst>
                                  <p:childTnLst>
                                    <p:set>
                                      <p:cBhvr>
                                        <p:cTn dur="1" fill="hold" id="128">
                                          <p:stCondLst>
                                            <p:cond delay="0"/>
                                          </p:stCondLst>
                                        </p:cTn>
                                        <p:tgtEl>
                                          <p:spTgt spid="21"/>
                                        </p:tgtEl>
                                        <p:attrNameLst>
                                          <p:attrName>style.visibility</p:attrName>
                                        </p:attrNameLst>
                                      </p:cBhvr>
                                      <p:to>
                                        <p:strVal val="visible"/>
                                      </p:to>
                                    </p:set>
                                    <p:animEffect filter="wipe(right)" transition="in">
                                      <p:cBhvr>
                                        <p:cTn dur="500" id="129"/>
                                        <p:tgtEl>
                                          <p:spTgt spid="21"/>
                                        </p:tgtEl>
                                      </p:cBhvr>
                                    </p:animEffect>
                                  </p:childTnLst>
                                </p:cTn>
                              </p:par>
                              <p:par>
                                <p:cTn fill="hold" grpId="0" id="130" nodeType="withEffect" presetClass="entr" presetID="22" presetSubtype="8">
                                  <p:stCondLst>
                                    <p:cond delay="0"/>
                                  </p:stCondLst>
                                  <p:childTnLst>
                                    <p:set>
                                      <p:cBhvr>
                                        <p:cTn dur="1" fill="hold" id="131">
                                          <p:stCondLst>
                                            <p:cond delay="0"/>
                                          </p:stCondLst>
                                        </p:cTn>
                                        <p:tgtEl>
                                          <p:spTgt spid="22"/>
                                        </p:tgtEl>
                                        <p:attrNameLst>
                                          <p:attrName>style.visibility</p:attrName>
                                        </p:attrNameLst>
                                      </p:cBhvr>
                                      <p:to>
                                        <p:strVal val="visible"/>
                                      </p:to>
                                    </p:set>
                                    <p:animEffect filter="wipe(left)" transition="in">
                                      <p:cBhvr>
                                        <p:cTn dur="500" id="13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椭圆 24"/>
          <p:cNvSpPr/>
          <p:nvPr/>
        </p:nvSpPr>
        <p:spPr>
          <a:xfrm>
            <a:off x="2207435" y="4731971"/>
            <a:ext cx="3218359" cy="31650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endParaRPr altLang="en-US" lang="zh-CN"/>
          </a:p>
        </p:txBody>
      </p:sp>
      <p:sp>
        <p:nvSpPr>
          <p:cNvPr id="2" name="标题 1"/>
          <p:cNvSpPr>
            <a:spLocks noGrp="1"/>
          </p:cNvSpPr>
          <p:nvPr>
            <p:ph type="title"/>
          </p:nvPr>
        </p:nvSpPr>
        <p:spPr/>
        <p:txBody>
          <a:bodyPr>
            <a:normAutofit/>
          </a:bodyPr>
          <a:lstStyle/>
          <a:p>
            <a:r>
              <a:rPr altLang="en-US" lang="zh-CN"/>
              <a:t>代理推广</a:t>
            </a:r>
          </a:p>
        </p:txBody>
      </p:sp>
      <p:sp>
        <p:nvSpPr>
          <p:cNvPr id="3" name="TextBox 2"/>
          <p:cNvSpPr txBox="1"/>
          <p:nvPr/>
        </p:nvSpPr>
        <p:spPr>
          <a:xfrm>
            <a:off x="8596185" y="2587359"/>
            <a:ext cx="6396711" cy="54864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ct val="100000"/>
              </a:lnSpc>
            </a:pPr>
            <a:r>
              <a:rPr altLang="en-US" lang="zh-CN" sz="1800">
                <a:solidFill>
                  <a:schemeClr val="tx2"/>
                </a:solidFill>
              </a:rPr>
              <a:t>点击输入简要文字内容，文字内容需概括精炼，不用多余的文字修饰，言简意赅的说明分项内容……</a:t>
            </a:r>
          </a:p>
        </p:txBody>
      </p:sp>
      <p:sp>
        <p:nvSpPr>
          <p:cNvPr id="4" name="椭圆 3"/>
          <p:cNvSpPr/>
          <p:nvPr/>
        </p:nvSpPr>
        <p:spPr>
          <a:xfrm>
            <a:off x="6334133" y="2694197"/>
            <a:ext cx="399794" cy="3931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r>
              <a:rPr altLang="zh-CN" lang="en-US" sz="2200">
                <a:latin charset="-122" pitchFamily="34" typeface="微软雅黑"/>
                <a:ea charset="-122" pitchFamily="34" typeface="微软雅黑"/>
              </a:rPr>
              <a:t>1</a:t>
            </a:r>
          </a:p>
        </p:txBody>
      </p:sp>
      <p:cxnSp>
        <p:nvCxnSpPr>
          <p:cNvPr id="5" name="直接连接符 4"/>
          <p:cNvCxnSpPr/>
          <p:nvPr/>
        </p:nvCxnSpPr>
        <p:spPr>
          <a:xfrm>
            <a:off x="6733927" y="2890786"/>
            <a:ext cx="1465913" cy="0"/>
          </a:xfrm>
          <a:prstGeom prst="line">
            <a:avLst/>
          </a:prstGeom>
          <a:ln w="6350">
            <a:solidFill>
              <a:schemeClr val="accent2"/>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596185" y="3508345"/>
            <a:ext cx="6396711" cy="54864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ct val="100000"/>
              </a:lnSpc>
            </a:pPr>
            <a:r>
              <a:rPr altLang="en-US" lang="zh-CN" sz="1800">
                <a:solidFill>
                  <a:schemeClr val="tx2"/>
                </a:solidFill>
              </a:rPr>
              <a:t>点击输入简要文字内容，文字内容需概括精炼，不用多余的文字修饰，言简意赅的说明分项内容……</a:t>
            </a:r>
          </a:p>
        </p:txBody>
      </p:sp>
      <p:sp>
        <p:nvSpPr>
          <p:cNvPr id="7" name="椭圆 6"/>
          <p:cNvSpPr/>
          <p:nvPr/>
        </p:nvSpPr>
        <p:spPr>
          <a:xfrm>
            <a:off x="6334133" y="3615183"/>
            <a:ext cx="399794" cy="3931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r>
              <a:rPr altLang="zh-CN" lang="en-US" sz="2200">
                <a:latin charset="-122" pitchFamily="34" typeface="微软雅黑"/>
                <a:ea charset="-122" pitchFamily="34" typeface="微软雅黑"/>
              </a:rPr>
              <a:t>2</a:t>
            </a:r>
          </a:p>
        </p:txBody>
      </p:sp>
      <p:cxnSp>
        <p:nvCxnSpPr>
          <p:cNvPr id="8" name="直接连接符 7"/>
          <p:cNvCxnSpPr/>
          <p:nvPr/>
        </p:nvCxnSpPr>
        <p:spPr>
          <a:xfrm>
            <a:off x="6733927" y="3811772"/>
            <a:ext cx="1465913" cy="0"/>
          </a:xfrm>
          <a:prstGeom prst="line">
            <a:avLst/>
          </a:prstGeom>
          <a:ln w="6350">
            <a:solidFill>
              <a:schemeClr val="accent6"/>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596185" y="4425758"/>
            <a:ext cx="6396711" cy="54864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ct val="100000"/>
              </a:lnSpc>
            </a:pPr>
            <a:r>
              <a:rPr altLang="en-US" lang="zh-CN" sz="1800">
                <a:solidFill>
                  <a:schemeClr val="tx2"/>
                </a:solidFill>
              </a:rPr>
              <a:t>点击输入简要文字内容，文字内容需概括精炼，不用多余的文字修饰，言简意赅的说明分项内容……</a:t>
            </a:r>
          </a:p>
        </p:txBody>
      </p:sp>
      <p:sp>
        <p:nvSpPr>
          <p:cNvPr id="10" name="椭圆 9"/>
          <p:cNvSpPr/>
          <p:nvPr/>
        </p:nvSpPr>
        <p:spPr>
          <a:xfrm>
            <a:off x="6334133" y="4532596"/>
            <a:ext cx="399794" cy="3931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r>
              <a:rPr altLang="zh-CN" lang="en-US" sz="2200">
                <a:latin charset="-122" pitchFamily="34" typeface="微软雅黑"/>
                <a:ea charset="-122" pitchFamily="34" typeface="微软雅黑"/>
              </a:rPr>
              <a:t>3</a:t>
            </a:r>
          </a:p>
        </p:txBody>
      </p:sp>
      <p:cxnSp>
        <p:nvCxnSpPr>
          <p:cNvPr id="11" name="直接连接符 10"/>
          <p:cNvCxnSpPr/>
          <p:nvPr/>
        </p:nvCxnSpPr>
        <p:spPr>
          <a:xfrm>
            <a:off x="6733927" y="4729185"/>
            <a:ext cx="1465913" cy="0"/>
          </a:xfrm>
          <a:prstGeom prst="line">
            <a:avLst/>
          </a:prstGeom>
          <a:ln w="6350">
            <a:solidFill>
              <a:schemeClr val="accent2"/>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96185" y="5343171"/>
            <a:ext cx="6396711" cy="54864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ct val="100000"/>
              </a:lnSpc>
            </a:pPr>
            <a:r>
              <a:rPr altLang="en-US" lang="zh-CN" sz="1800">
                <a:solidFill>
                  <a:schemeClr val="tx2"/>
                </a:solidFill>
              </a:rPr>
              <a:t>点击输入简要文字内容，文字内容需概括精炼，不用多余的文字修饰，言简意赅的说明分项内容……</a:t>
            </a:r>
          </a:p>
        </p:txBody>
      </p:sp>
      <p:sp>
        <p:nvSpPr>
          <p:cNvPr id="13" name="椭圆 12"/>
          <p:cNvSpPr/>
          <p:nvPr/>
        </p:nvSpPr>
        <p:spPr>
          <a:xfrm>
            <a:off x="6334133" y="5450010"/>
            <a:ext cx="399794" cy="3931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r>
              <a:rPr altLang="zh-CN" lang="en-US" sz="2200">
                <a:latin charset="-122" pitchFamily="34" typeface="微软雅黑"/>
                <a:ea charset="-122" pitchFamily="34" typeface="微软雅黑"/>
              </a:rPr>
              <a:t>4</a:t>
            </a:r>
          </a:p>
        </p:txBody>
      </p:sp>
      <p:cxnSp>
        <p:nvCxnSpPr>
          <p:cNvPr id="14" name="直接连接符 13"/>
          <p:cNvCxnSpPr/>
          <p:nvPr/>
        </p:nvCxnSpPr>
        <p:spPr>
          <a:xfrm>
            <a:off x="6733927" y="5646598"/>
            <a:ext cx="1465913" cy="0"/>
          </a:xfrm>
          <a:prstGeom prst="line">
            <a:avLst/>
          </a:prstGeom>
          <a:ln w="6350">
            <a:solidFill>
              <a:schemeClr val="accent6"/>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596185" y="6260584"/>
            <a:ext cx="6396711" cy="54864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ct val="100000"/>
              </a:lnSpc>
            </a:pPr>
            <a:r>
              <a:rPr altLang="en-US" lang="zh-CN" sz="1800">
                <a:solidFill>
                  <a:schemeClr val="tx2"/>
                </a:solidFill>
              </a:rPr>
              <a:t>点击输入简要文字内容，文字内容需概括精炼，不用多余的文字修饰，言简意赅的说明分项内容……</a:t>
            </a:r>
          </a:p>
        </p:txBody>
      </p:sp>
      <p:sp>
        <p:nvSpPr>
          <p:cNvPr id="16" name="椭圆 15"/>
          <p:cNvSpPr/>
          <p:nvPr/>
        </p:nvSpPr>
        <p:spPr>
          <a:xfrm>
            <a:off x="6334133" y="6367423"/>
            <a:ext cx="399794" cy="3931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r>
              <a:rPr altLang="zh-CN" lang="en-US" sz="2200">
                <a:latin charset="-122" pitchFamily="34" typeface="微软雅黑"/>
                <a:ea charset="-122" pitchFamily="34" typeface="微软雅黑"/>
              </a:rPr>
              <a:t>5</a:t>
            </a:r>
          </a:p>
        </p:txBody>
      </p:sp>
      <p:cxnSp>
        <p:nvCxnSpPr>
          <p:cNvPr id="17" name="直接连接符 16"/>
          <p:cNvCxnSpPr/>
          <p:nvPr/>
        </p:nvCxnSpPr>
        <p:spPr>
          <a:xfrm>
            <a:off x="6733927" y="6564011"/>
            <a:ext cx="1465913" cy="0"/>
          </a:xfrm>
          <a:prstGeom prst="line">
            <a:avLst/>
          </a:prstGeom>
          <a:ln w="6350">
            <a:solidFill>
              <a:schemeClr val="accent2"/>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96185" y="7177997"/>
            <a:ext cx="6396711" cy="54864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ct val="100000"/>
              </a:lnSpc>
            </a:pPr>
            <a:r>
              <a:rPr altLang="en-US" lang="zh-CN" sz="1800">
                <a:solidFill>
                  <a:schemeClr val="tx2"/>
                </a:solidFill>
              </a:rPr>
              <a:t>点击输入简要文字内容，文字内容需概括精炼，不用多余的文字修饰，言简意赅的说明分项内容……</a:t>
            </a:r>
          </a:p>
        </p:txBody>
      </p:sp>
      <p:sp>
        <p:nvSpPr>
          <p:cNvPr id="19" name="椭圆 18"/>
          <p:cNvSpPr/>
          <p:nvPr/>
        </p:nvSpPr>
        <p:spPr>
          <a:xfrm>
            <a:off x="6334133" y="7284836"/>
            <a:ext cx="399794" cy="3931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r>
              <a:rPr altLang="zh-CN" lang="en-US" sz="2200">
                <a:latin charset="-122" pitchFamily="34" typeface="微软雅黑"/>
                <a:ea charset="-122" pitchFamily="34" typeface="微软雅黑"/>
              </a:rPr>
              <a:t>6</a:t>
            </a:r>
          </a:p>
        </p:txBody>
      </p:sp>
      <p:cxnSp>
        <p:nvCxnSpPr>
          <p:cNvPr id="20" name="直接连接符 19"/>
          <p:cNvCxnSpPr/>
          <p:nvPr/>
        </p:nvCxnSpPr>
        <p:spPr>
          <a:xfrm>
            <a:off x="6733927" y="7481424"/>
            <a:ext cx="1465913" cy="0"/>
          </a:xfrm>
          <a:prstGeom prst="line">
            <a:avLst/>
          </a:prstGeom>
          <a:ln w="6350">
            <a:solidFill>
              <a:schemeClr val="accent6"/>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20380" y="6200427"/>
            <a:ext cx="2592469" cy="56388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ctr">
              <a:lnSpc>
                <a:spcPct val="100000"/>
              </a:lnSpc>
            </a:pPr>
            <a:r>
              <a:rPr altLang="en-US" b="1" lang="zh-CN" sz="3700">
                <a:solidFill>
                  <a:schemeClr val="bg1"/>
                </a:solidFill>
              </a:rPr>
              <a:t>代理商推广</a:t>
            </a:r>
          </a:p>
        </p:txBody>
      </p:sp>
      <p:sp>
        <p:nvSpPr>
          <p:cNvPr id="24" name="椭圆 23"/>
          <p:cNvSpPr/>
          <p:nvPr/>
        </p:nvSpPr>
        <p:spPr>
          <a:xfrm>
            <a:off x="2207435" y="2452742"/>
            <a:ext cx="3218359" cy="31650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endParaRPr altLang="en-US" lang="zh-CN"/>
          </a:p>
        </p:txBody>
      </p:sp>
      <p:sp>
        <p:nvSpPr>
          <p:cNvPr id="27" name="KSO_Shape"/>
          <p:cNvSpPr/>
          <p:nvPr/>
        </p:nvSpPr>
        <p:spPr bwMode="auto">
          <a:xfrm>
            <a:off x="2749484" y="3302409"/>
            <a:ext cx="2134258" cy="1465754"/>
          </a:xfrm>
          <a:custGeom>
            <a:gdLst>
              <a:gd fmla="*/ 1733867 w 2074863" name="T0"/>
              <a:gd fmla="*/ 579834 h 1449388" name="T1"/>
              <a:gd fmla="*/ 1791884 w 2074863" name="T2"/>
              <a:gd fmla="*/ 600246 h 1449388" name="T3"/>
              <a:gd fmla="*/ 1794804 w 2074863" name="T4"/>
              <a:gd fmla="*/ 538648 h 1449388" name="T5"/>
              <a:gd fmla="*/ 510830 w 2074863" name="T6"/>
              <a:gd fmla="*/ 162256 h 1449388" name="T7"/>
              <a:gd fmla="*/ 492893 w 2074863" name="T8"/>
              <a:gd fmla="*/ 222976 h 1449388" name="T9"/>
              <a:gd fmla="*/ 438718 w 2074863" name="T10"/>
              <a:gd fmla="*/ 188484 h 1449388" name="T11"/>
              <a:gd fmla="*/ 1598128 w 2074863" name="T12"/>
              <a:gd fmla="*/ 142089 h 1449388" name="T13"/>
              <a:gd fmla="*/ 1885296 w 2074863" name="T14"/>
              <a:gd fmla="*/ 549583 h 1449388" name="T15"/>
              <a:gd fmla="*/ 1586087 w 2074863" name="T16"/>
              <a:gd fmla="*/ 450078 h 1449388" name="T17"/>
              <a:gd fmla="*/ 486453 w 2074863" name="T18"/>
              <a:gd fmla="*/ 72185 h 1449388" name="T19"/>
              <a:gd fmla="*/ 151219 w 2074863" name="T20"/>
              <a:gd fmla="*/ 357281 h 1449388" name="T21"/>
              <a:gd fmla="*/ 295879 w 2074863" name="T22"/>
              <a:gd fmla="*/ 407592 h 1449388" name="T23"/>
              <a:gd fmla="*/ 486453 w 2074863" name="T24"/>
              <a:gd fmla="*/ 72185 h 1449388" name="T25"/>
              <a:gd fmla="*/ 681762 w 2074863" name="T26"/>
              <a:gd fmla="*/ 209994 h 1449388" name="T27"/>
              <a:gd fmla="*/ 910960 w 2074863" name="T28"/>
              <a:gd fmla="*/ 275617 h 1449388" name="T29"/>
              <a:gd fmla="*/ 1184248 w 2074863" name="T30"/>
              <a:gd fmla="*/ 351448 h 1449388" name="T31"/>
              <a:gd fmla="*/ 1396319 w 2074863" name="T32"/>
              <a:gd fmla="*/ 332855 h 1449388" name="T33"/>
              <a:gd fmla="*/ 1606205 w 2074863" name="T34"/>
              <a:gd fmla="*/ 562536 h 1449388" name="T35"/>
              <a:gd fmla="*/ 1640821 w 2074863" name="T36"/>
              <a:gd fmla="*/ 739718 h 1449388" name="T37"/>
              <a:gd fmla="*/ 1379558 w 2074863" name="T38"/>
              <a:gd fmla="*/ 843985 h 1449388" name="T39"/>
              <a:gd fmla="*/ 1124853 w 2074863" name="T40"/>
              <a:gd fmla="*/ 641283 h 1449388" name="T41"/>
              <a:gd fmla="*/ 720387 w 2074863" name="T42"/>
              <a:gd fmla="*/ 519516 h 1449388" name="T43"/>
              <a:gd fmla="*/ 653705 w 2074863" name="T44"/>
              <a:gd fmla="*/ 311345 h 1449388" name="T45"/>
              <a:gd fmla="*/ 325395 w 2074863" name="T46"/>
              <a:gd fmla="*/ 480871 h 1449388" name="T47"/>
              <a:gd fmla="*/ 435438 w 2074863" name="T48"/>
              <a:gd fmla="*/ 683574 h 1449388" name="T49"/>
              <a:gd fmla="*/ 530543 w 2074863" name="T50"/>
              <a:gd fmla="*/ 794768 h 1449388" name="T51"/>
              <a:gd fmla="*/ 611436 w 2074863" name="T52"/>
              <a:gd fmla="*/ 890286 h 1449388" name="T53"/>
              <a:gd fmla="*/ 688686 w 2074863" name="T54"/>
              <a:gd fmla="*/ 1001480 h 1449388" name="T55"/>
              <a:gd fmla="*/ 800188 w 2074863" name="T56"/>
              <a:gd fmla="*/ 1230068 h 1449388" name="T57"/>
              <a:gd fmla="*/ 913511 w 2074863" name="T58"/>
              <a:gd fmla="*/ 1255588 h 1449388" name="T59"/>
              <a:gd fmla="*/ 768486 w 2074863" name="T60"/>
              <a:gd fmla="*/ 1063458 h 1449388" name="T61"/>
              <a:gd fmla="*/ 798730 w 2074863" name="T62"/>
              <a:gd fmla="*/ 1022261 h 1449388" name="T63"/>
              <a:gd fmla="*/ 1047604 w 2074863" name="T64"/>
              <a:gd fmla="*/ 1245015 h 1449388" name="T65"/>
              <a:gd fmla="*/ 1112465 w 2074863" name="T66"/>
              <a:gd fmla="*/ 1184496 h 1449388" name="T67"/>
              <a:gd fmla="*/ 841727 w 2074863" name="T68"/>
              <a:gd fmla="*/ 896119 h 1449388" name="T69"/>
              <a:gd fmla="*/ 886182 w 2074863" name="T70"/>
              <a:gd fmla="*/ 868047 h 1449388" name="T71"/>
              <a:gd fmla="*/ 1205383 w 2074863" name="T72"/>
              <a:gd fmla="*/ 1138195 h 1449388" name="T73"/>
              <a:gd fmla="*/ 1202468 w 2074863" name="T74"/>
              <a:gd fmla="*/ 1026636 h 1449388" name="T75"/>
              <a:gd fmla="*/ 955779 w 2074863" name="T76"/>
              <a:gd fmla="*/ 749197 h 1449388" name="T77"/>
              <a:gd fmla="*/ 1006793 w 2074863" name="T78"/>
              <a:gd fmla="*/ 736437 h 1449388" name="T79"/>
              <a:gd fmla="*/ 1311053 w 2074863" name="T80"/>
              <a:gd fmla="*/ 1001480 h 1449388" name="T81"/>
              <a:gd fmla="*/ 1303037 w 2074863" name="T82"/>
              <a:gd fmla="*/ 890286 h 1449388" name="T83"/>
              <a:gd fmla="*/ 1310325 w 2074863" name="T84"/>
              <a:gd fmla="*/ 838516 h 1449388" name="T85"/>
              <a:gd fmla="*/ 1409802 w 2074863" name="T86"/>
              <a:gd fmla="*/ 919087 h 1449388" name="T87"/>
              <a:gd fmla="*/ 1378829 w 2074863" name="T88"/>
              <a:gd fmla="*/ 1028094 h 1449388" name="T89"/>
              <a:gd fmla="*/ 1306317 w 2074863" name="T90"/>
              <a:gd fmla="*/ 1123248 h 1449388" name="T91"/>
              <a:gd fmla="*/ 1210119 w 2074863" name="T92"/>
              <a:gd fmla="*/ 1205641 h 1449388" name="T93"/>
              <a:gd fmla="*/ 1113922 w 2074863" name="T94"/>
              <a:gd fmla="*/ 1290222 h 1449388" name="T95"/>
              <a:gd fmla="*/ 1016631 w 2074863" name="T96"/>
              <a:gd fmla="*/ 1300795 h 1449388" name="T97"/>
              <a:gd fmla="*/ 897478 w 2074863" name="T98"/>
              <a:gd fmla="*/ 1327044 h 1449388" name="T99"/>
              <a:gd fmla="*/ 625648 w 2074863" name="T100"/>
              <a:gd fmla="*/ 1160798 h 1449388" name="T101"/>
              <a:gd fmla="*/ 491918 w 2074863" name="T102"/>
              <a:gd fmla="*/ 1202360 h 1449388" name="T103"/>
              <a:gd fmla="*/ 458760 w 2074863" name="T104"/>
              <a:gd fmla="*/ 1134550 h 1449388" name="T105"/>
              <a:gd fmla="*/ 365477 w 2074863" name="T106"/>
              <a:gd fmla="*/ 1057260 h 1449388" name="T107"/>
              <a:gd fmla="*/ 317378 w 2074863" name="T108"/>
              <a:gd fmla="*/ 969763 h 1449388" name="T109"/>
              <a:gd fmla="*/ 233206 w 2074863" name="T110"/>
              <a:gd fmla="*/ 865131 h 1449388" name="T111"/>
              <a:gd fmla="*/ 268916 w 2074863" name="T112"/>
              <a:gd fmla="*/ 733520 h 1449388" name="T113"/>
              <a:gd fmla="*/ 186565 w 2074863" name="T114"/>
              <a:gd fmla="*/ 647845 h 1449388" name="T115"/>
              <a:gd fmla="*/ 1822 w 2074863" name="T116"/>
              <a:gd fmla="*/ 438580 h 1449388" name="T117"/>
              <a:gd fmla="*/ 272923 w 2074863" name="T118"/>
              <a:gd fmla="*/ 139996 h 144938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449388" w="2074863">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a:extLst/>
        </p:spPr>
        <p:txBody>
          <a:bodyPr anchor="ctr" bIns="84107" lIns="168213" rIns="168213" tIns="84107">
            <a:scene3d>
              <a:camera prst="orthographicFront"/>
              <a:lightRig dir="t" rig="threePt"/>
            </a:scene3d>
            <a:sp3d>
              <a:contourClr>
                <a:srgbClr val="FFFFFF"/>
              </a:contourClr>
            </a:sp3d>
          </a:bodyPr>
          <a:lstStyle/>
          <a:p>
            <a:pPr algn="ctr">
              <a:defRPr/>
            </a:pPr>
            <a:endParaRPr altLang="en-US" lang="zh-CN">
              <a:solidFill>
                <a:srgbClr val="FFFFFF"/>
              </a:solidFill>
              <a:ea charset="-122" pitchFamily="2" typeface="宋体"/>
            </a:endParaRPr>
          </a:p>
        </p:txBody>
      </p:sp>
      <p:sp>
        <p:nvSpPr>
          <p:cNvPr id="26" name="KSO_Shape"/>
          <p:cNvSpPr/>
          <p:nvPr/>
        </p:nvSpPr>
        <p:spPr bwMode="auto">
          <a:xfrm>
            <a:off x="474507" y="260041"/>
            <a:ext cx="543927" cy="529576"/>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spTree>
    <p:extLst>
      <p:ext uri="{BB962C8B-B14F-4D97-AF65-F5344CB8AC3E}">
        <p14:creationId val="89085241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anim calcmode="lin" valueType="num">
                                      <p:cBhvr>
                                        <p:cTn dur="500" fill="hold" id="10"/>
                                        <p:tgtEl>
                                          <p:spTgt spid="27"/>
                                        </p:tgtEl>
                                        <p:attrNameLst>
                                          <p:attrName>ppt_x</p:attrName>
                                        </p:attrNameLst>
                                      </p:cBhvr>
                                      <p:tavLst>
                                        <p:tav tm="0">
                                          <p:val>
                                            <p:fltVal val="0.5"/>
                                          </p:val>
                                        </p:tav>
                                        <p:tav tm="100000">
                                          <p:val>
                                            <p:strVal val="#ppt_x"/>
                                          </p:val>
                                        </p:tav>
                                      </p:tavLst>
                                    </p:anim>
                                    <p:anim calcmode="lin" valueType="num">
                                      <p:cBhvr>
                                        <p:cTn dur="500" fill="hold" id="11"/>
                                        <p:tgtEl>
                                          <p:spTgt spid="27"/>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24"/>
                                        </p:tgtEl>
                                        <p:attrNameLst>
                                          <p:attrName>style.visibility</p:attrName>
                                        </p:attrNameLst>
                                      </p:cBhvr>
                                      <p:to>
                                        <p:strVal val="visible"/>
                                      </p:to>
                                    </p:set>
                                    <p:anim calcmode="lin" valueType="num">
                                      <p:cBhvr>
                                        <p:cTn dur="500" fill="hold" id="14"/>
                                        <p:tgtEl>
                                          <p:spTgt spid="24"/>
                                        </p:tgtEl>
                                        <p:attrNameLst>
                                          <p:attrName>ppt_w</p:attrName>
                                        </p:attrNameLst>
                                      </p:cBhvr>
                                      <p:tavLst>
                                        <p:tav tm="0">
                                          <p:val>
                                            <p:fltVal val="0"/>
                                          </p:val>
                                        </p:tav>
                                        <p:tav tm="100000">
                                          <p:val>
                                            <p:strVal val="#ppt_w"/>
                                          </p:val>
                                        </p:tav>
                                      </p:tavLst>
                                    </p:anim>
                                    <p:anim calcmode="lin" valueType="num">
                                      <p:cBhvr>
                                        <p:cTn dur="500" fill="hold" id="15"/>
                                        <p:tgtEl>
                                          <p:spTgt spid="24"/>
                                        </p:tgtEl>
                                        <p:attrNameLst>
                                          <p:attrName>ppt_h</p:attrName>
                                        </p:attrNameLst>
                                      </p:cBhvr>
                                      <p:tavLst>
                                        <p:tav tm="0">
                                          <p:val>
                                            <p:fltVal val="0"/>
                                          </p:val>
                                        </p:tav>
                                        <p:tav tm="100000">
                                          <p:val>
                                            <p:strVal val="#ppt_h"/>
                                          </p:val>
                                        </p:tav>
                                      </p:tavLst>
                                    </p:anim>
                                    <p:animEffect filter="fade" transition="in">
                                      <p:cBhvr>
                                        <p:cTn dur="500" id="16"/>
                                        <p:tgtEl>
                                          <p:spTgt spid="24"/>
                                        </p:tgtEl>
                                      </p:cBhvr>
                                    </p:animEffect>
                                    <p:anim calcmode="lin" valueType="num">
                                      <p:cBhvr>
                                        <p:cTn dur="500" fill="hold" id="17"/>
                                        <p:tgtEl>
                                          <p:spTgt spid="24"/>
                                        </p:tgtEl>
                                        <p:attrNameLst>
                                          <p:attrName>ppt_x</p:attrName>
                                        </p:attrNameLst>
                                      </p:cBhvr>
                                      <p:tavLst>
                                        <p:tav tm="0">
                                          <p:val>
                                            <p:fltVal val="0.5"/>
                                          </p:val>
                                        </p:tav>
                                        <p:tav tm="100000">
                                          <p:val>
                                            <p:strVal val="#ppt_x"/>
                                          </p:val>
                                        </p:tav>
                                      </p:tavLst>
                                    </p:anim>
                                    <p:anim calcmode="lin" valueType="num">
                                      <p:cBhvr>
                                        <p:cTn dur="500" fill="hold" id="18"/>
                                        <p:tgtEl>
                                          <p:spTgt spid="24"/>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250"/>
                                  </p:stCondLst>
                                  <p:childTnLst>
                                    <p:set>
                                      <p:cBhvr>
                                        <p:cTn dur="1" fill="hold" id="20">
                                          <p:stCondLst>
                                            <p:cond delay="0"/>
                                          </p:stCondLst>
                                        </p:cTn>
                                        <p:tgtEl>
                                          <p:spTgt spid="22"/>
                                        </p:tgtEl>
                                        <p:attrNameLst>
                                          <p:attrName>style.visibility</p:attrName>
                                        </p:attrNameLst>
                                      </p:cBhvr>
                                      <p:to>
                                        <p:strVal val="visible"/>
                                      </p:to>
                                    </p:set>
                                    <p:anim calcmode="lin" valueType="num">
                                      <p:cBhvr>
                                        <p:cTn dur="500" fill="hold" id="21"/>
                                        <p:tgtEl>
                                          <p:spTgt spid="22"/>
                                        </p:tgtEl>
                                        <p:attrNameLst>
                                          <p:attrName>ppt_w</p:attrName>
                                        </p:attrNameLst>
                                      </p:cBhvr>
                                      <p:tavLst>
                                        <p:tav tm="0">
                                          <p:val>
                                            <p:fltVal val="0"/>
                                          </p:val>
                                        </p:tav>
                                        <p:tav tm="100000">
                                          <p:val>
                                            <p:strVal val="#ppt_w"/>
                                          </p:val>
                                        </p:tav>
                                      </p:tavLst>
                                    </p:anim>
                                    <p:anim calcmode="lin" valueType="num">
                                      <p:cBhvr>
                                        <p:cTn dur="500" fill="hold" id="22"/>
                                        <p:tgtEl>
                                          <p:spTgt spid="22"/>
                                        </p:tgtEl>
                                        <p:attrNameLst>
                                          <p:attrName>ppt_h</p:attrName>
                                        </p:attrNameLst>
                                      </p:cBhvr>
                                      <p:tavLst>
                                        <p:tav tm="0">
                                          <p:val>
                                            <p:fltVal val="0"/>
                                          </p:val>
                                        </p:tav>
                                        <p:tav tm="100000">
                                          <p:val>
                                            <p:strVal val="#ppt_h"/>
                                          </p:val>
                                        </p:tav>
                                      </p:tavLst>
                                    </p:anim>
                                    <p:animEffect filter="fade" transition="in">
                                      <p:cBhvr>
                                        <p:cTn dur="500" id="23"/>
                                        <p:tgtEl>
                                          <p:spTgt spid="22"/>
                                        </p:tgtEl>
                                      </p:cBhvr>
                                    </p:animEffect>
                                    <p:anim calcmode="lin" valueType="num">
                                      <p:cBhvr>
                                        <p:cTn dur="500" fill="hold" id="24"/>
                                        <p:tgtEl>
                                          <p:spTgt spid="22"/>
                                        </p:tgtEl>
                                        <p:attrNameLst>
                                          <p:attrName>ppt_x</p:attrName>
                                        </p:attrNameLst>
                                      </p:cBhvr>
                                      <p:tavLst>
                                        <p:tav tm="0">
                                          <p:val>
                                            <p:fltVal val="0.5"/>
                                          </p:val>
                                        </p:tav>
                                        <p:tav tm="100000">
                                          <p:val>
                                            <p:strVal val="#ppt_x"/>
                                          </p:val>
                                        </p:tav>
                                      </p:tavLst>
                                    </p:anim>
                                    <p:anim calcmode="lin" valueType="num">
                                      <p:cBhvr>
                                        <p:cTn dur="500" fill="hold" id="25"/>
                                        <p:tgtEl>
                                          <p:spTgt spid="22"/>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250"/>
                                  </p:stCondLst>
                                  <p:childTnLst>
                                    <p:set>
                                      <p:cBhvr>
                                        <p:cTn dur="1" fill="hold" id="27">
                                          <p:stCondLst>
                                            <p:cond delay="0"/>
                                          </p:stCondLst>
                                        </p:cTn>
                                        <p:tgtEl>
                                          <p:spTgt spid="25"/>
                                        </p:tgtEl>
                                        <p:attrNameLst>
                                          <p:attrName>style.visibility</p:attrName>
                                        </p:attrNameLst>
                                      </p:cBhvr>
                                      <p:to>
                                        <p:strVal val="visible"/>
                                      </p:to>
                                    </p:set>
                                    <p:anim calcmode="lin" valueType="num">
                                      <p:cBhvr>
                                        <p:cTn dur="500" fill="hold" id="28"/>
                                        <p:tgtEl>
                                          <p:spTgt spid="25"/>
                                        </p:tgtEl>
                                        <p:attrNameLst>
                                          <p:attrName>ppt_w</p:attrName>
                                        </p:attrNameLst>
                                      </p:cBhvr>
                                      <p:tavLst>
                                        <p:tav tm="0">
                                          <p:val>
                                            <p:fltVal val="0"/>
                                          </p:val>
                                        </p:tav>
                                        <p:tav tm="100000">
                                          <p:val>
                                            <p:strVal val="#ppt_w"/>
                                          </p:val>
                                        </p:tav>
                                      </p:tavLst>
                                    </p:anim>
                                    <p:anim calcmode="lin" valueType="num">
                                      <p:cBhvr>
                                        <p:cTn dur="500" fill="hold" id="29"/>
                                        <p:tgtEl>
                                          <p:spTgt spid="25"/>
                                        </p:tgtEl>
                                        <p:attrNameLst>
                                          <p:attrName>ppt_h</p:attrName>
                                        </p:attrNameLst>
                                      </p:cBhvr>
                                      <p:tavLst>
                                        <p:tav tm="0">
                                          <p:val>
                                            <p:fltVal val="0"/>
                                          </p:val>
                                        </p:tav>
                                        <p:tav tm="100000">
                                          <p:val>
                                            <p:strVal val="#ppt_h"/>
                                          </p:val>
                                        </p:tav>
                                      </p:tavLst>
                                    </p:anim>
                                    <p:animEffect filter="fade" transition="in">
                                      <p:cBhvr>
                                        <p:cTn dur="500" id="30"/>
                                        <p:tgtEl>
                                          <p:spTgt spid="25"/>
                                        </p:tgtEl>
                                      </p:cBhvr>
                                    </p:animEffect>
                                    <p:anim calcmode="lin" valueType="num">
                                      <p:cBhvr>
                                        <p:cTn dur="500" fill="hold" id="31"/>
                                        <p:tgtEl>
                                          <p:spTgt spid="25"/>
                                        </p:tgtEl>
                                        <p:attrNameLst>
                                          <p:attrName>ppt_x</p:attrName>
                                        </p:attrNameLst>
                                      </p:cBhvr>
                                      <p:tavLst>
                                        <p:tav tm="0">
                                          <p:val>
                                            <p:fltVal val="0.5"/>
                                          </p:val>
                                        </p:tav>
                                        <p:tav tm="100000">
                                          <p:val>
                                            <p:strVal val="#ppt_x"/>
                                          </p:val>
                                        </p:tav>
                                      </p:tavLst>
                                    </p:anim>
                                    <p:anim calcmode="lin" valueType="num">
                                      <p:cBhvr>
                                        <p:cTn dur="500" fill="hold" id="32"/>
                                        <p:tgtEl>
                                          <p:spTgt spid="25"/>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750"/>
                            </p:stCondLst>
                            <p:childTnLst>
                              <p:par>
                                <p:cTn fill="hold" grpId="0" id="34" nodeType="afterEffect" presetClass="entr" presetID="10" presetSubtype="0">
                                  <p:stCondLst>
                                    <p:cond delay="0"/>
                                  </p:stCondLst>
                                  <p:childTnLst>
                                    <p:set>
                                      <p:cBhvr>
                                        <p:cTn dur="1" fill="hold" id="35">
                                          <p:stCondLst>
                                            <p:cond delay="0"/>
                                          </p:stCondLst>
                                        </p:cTn>
                                        <p:tgtEl>
                                          <p:spTgt spid="4"/>
                                        </p:tgtEl>
                                        <p:attrNameLst>
                                          <p:attrName>style.visibility</p:attrName>
                                        </p:attrNameLst>
                                      </p:cBhvr>
                                      <p:to>
                                        <p:strVal val="visible"/>
                                      </p:to>
                                    </p:set>
                                    <p:animEffect filter="fade" transition="in">
                                      <p:cBhvr>
                                        <p:cTn dur="500" id="36"/>
                                        <p:tgtEl>
                                          <p:spTgt spid="4"/>
                                        </p:tgtEl>
                                      </p:cBhvr>
                                    </p:animEffect>
                                  </p:childTnLst>
                                </p:cTn>
                              </p:par>
                              <p:par>
                                <p:cTn fill="hold" grpId="0" id="37" nodeType="withEffect" presetClass="entr" presetID="10" presetSubtype="0">
                                  <p:stCondLst>
                                    <p:cond delay="200"/>
                                  </p:stCondLst>
                                  <p:childTnLst>
                                    <p:set>
                                      <p:cBhvr>
                                        <p:cTn dur="1" fill="hold" id="38">
                                          <p:stCondLst>
                                            <p:cond delay="0"/>
                                          </p:stCondLst>
                                        </p:cTn>
                                        <p:tgtEl>
                                          <p:spTgt spid="7"/>
                                        </p:tgtEl>
                                        <p:attrNameLst>
                                          <p:attrName>style.visibility</p:attrName>
                                        </p:attrNameLst>
                                      </p:cBhvr>
                                      <p:to>
                                        <p:strVal val="visible"/>
                                      </p:to>
                                    </p:set>
                                    <p:animEffect filter="fade" transition="in">
                                      <p:cBhvr>
                                        <p:cTn dur="500" id="39"/>
                                        <p:tgtEl>
                                          <p:spTgt spid="7"/>
                                        </p:tgtEl>
                                      </p:cBhvr>
                                    </p:animEffect>
                                  </p:childTnLst>
                                </p:cTn>
                              </p:par>
                              <p:par>
                                <p:cTn fill="hold" grpId="0" id="40" nodeType="withEffect" presetClass="entr" presetID="10" presetSubtype="0">
                                  <p:stCondLst>
                                    <p:cond delay="400"/>
                                  </p:stCondLst>
                                  <p:childTnLst>
                                    <p:set>
                                      <p:cBhvr>
                                        <p:cTn dur="1" fill="hold" id="41">
                                          <p:stCondLst>
                                            <p:cond delay="0"/>
                                          </p:stCondLst>
                                        </p:cTn>
                                        <p:tgtEl>
                                          <p:spTgt spid="10"/>
                                        </p:tgtEl>
                                        <p:attrNameLst>
                                          <p:attrName>style.visibility</p:attrName>
                                        </p:attrNameLst>
                                      </p:cBhvr>
                                      <p:to>
                                        <p:strVal val="visible"/>
                                      </p:to>
                                    </p:set>
                                    <p:animEffect filter="fade" transition="in">
                                      <p:cBhvr>
                                        <p:cTn dur="500" id="42"/>
                                        <p:tgtEl>
                                          <p:spTgt spid="10"/>
                                        </p:tgtEl>
                                      </p:cBhvr>
                                    </p:animEffect>
                                  </p:childTnLst>
                                </p:cTn>
                              </p:par>
                              <p:par>
                                <p:cTn fill="hold" grpId="0" id="43" nodeType="withEffect" presetClass="entr" presetID="10" presetSubtype="0">
                                  <p:stCondLst>
                                    <p:cond delay="600"/>
                                  </p:stCondLst>
                                  <p:childTnLst>
                                    <p:set>
                                      <p:cBhvr>
                                        <p:cTn dur="1" fill="hold" id="44">
                                          <p:stCondLst>
                                            <p:cond delay="0"/>
                                          </p:stCondLst>
                                        </p:cTn>
                                        <p:tgtEl>
                                          <p:spTgt spid="13"/>
                                        </p:tgtEl>
                                        <p:attrNameLst>
                                          <p:attrName>style.visibility</p:attrName>
                                        </p:attrNameLst>
                                      </p:cBhvr>
                                      <p:to>
                                        <p:strVal val="visible"/>
                                      </p:to>
                                    </p:set>
                                    <p:animEffect filter="fade" transition="in">
                                      <p:cBhvr>
                                        <p:cTn dur="500" id="45"/>
                                        <p:tgtEl>
                                          <p:spTgt spid="13"/>
                                        </p:tgtEl>
                                      </p:cBhvr>
                                    </p:animEffect>
                                  </p:childTnLst>
                                </p:cTn>
                              </p:par>
                              <p:par>
                                <p:cTn fill="hold" grpId="0" id="46" nodeType="withEffect" presetClass="entr" presetID="10" presetSubtype="0">
                                  <p:stCondLst>
                                    <p:cond delay="800"/>
                                  </p:stCondLst>
                                  <p:childTnLst>
                                    <p:set>
                                      <p:cBhvr>
                                        <p:cTn dur="1" fill="hold" id="47">
                                          <p:stCondLst>
                                            <p:cond delay="0"/>
                                          </p:stCondLst>
                                        </p:cTn>
                                        <p:tgtEl>
                                          <p:spTgt spid="16"/>
                                        </p:tgtEl>
                                        <p:attrNameLst>
                                          <p:attrName>style.visibility</p:attrName>
                                        </p:attrNameLst>
                                      </p:cBhvr>
                                      <p:to>
                                        <p:strVal val="visible"/>
                                      </p:to>
                                    </p:set>
                                    <p:animEffect filter="fade" transition="in">
                                      <p:cBhvr>
                                        <p:cTn dur="500" id="48"/>
                                        <p:tgtEl>
                                          <p:spTgt spid="16"/>
                                        </p:tgtEl>
                                      </p:cBhvr>
                                    </p:animEffect>
                                  </p:childTnLst>
                                </p:cTn>
                              </p:par>
                              <p:par>
                                <p:cTn fill="hold" grpId="0" id="49" nodeType="withEffect" presetClass="entr" presetID="10" presetSubtype="0">
                                  <p:stCondLst>
                                    <p:cond delay="1000"/>
                                  </p:stCondLst>
                                  <p:childTnLst>
                                    <p:set>
                                      <p:cBhvr>
                                        <p:cTn dur="1" fill="hold" id="50">
                                          <p:stCondLst>
                                            <p:cond delay="0"/>
                                          </p:stCondLst>
                                        </p:cTn>
                                        <p:tgtEl>
                                          <p:spTgt spid="19"/>
                                        </p:tgtEl>
                                        <p:attrNameLst>
                                          <p:attrName>style.visibility</p:attrName>
                                        </p:attrNameLst>
                                      </p:cBhvr>
                                      <p:to>
                                        <p:strVal val="visible"/>
                                      </p:to>
                                    </p:set>
                                    <p:animEffect filter="fade" transition="in">
                                      <p:cBhvr>
                                        <p:cTn dur="500" id="51"/>
                                        <p:tgtEl>
                                          <p:spTgt spid="19"/>
                                        </p:tgtEl>
                                      </p:cBhvr>
                                    </p:animEffect>
                                  </p:childTnLst>
                                </p:cTn>
                              </p:par>
                            </p:childTnLst>
                          </p:cTn>
                        </p:par>
                        <p:par>
                          <p:cTn fill="hold" id="52" nodeType="afterGroup">
                            <p:stCondLst>
                              <p:cond delay="2250"/>
                            </p:stCondLst>
                            <p:childTnLst>
                              <p:par>
                                <p:cTn fill="hold" id="53" nodeType="afterEffect" presetClass="entr" presetID="22" presetSubtype="8">
                                  <p:stCondLst>
                                    <p:cond delay="0"/>
                                  </p:stCondLst>
                                  <p:childTnLst>
                                    <p:set>
                                      <p:cBhvr>
                                        <p:cTn dur="1" fill="hold" id="54">
                                          <p:stCondLst>
                                            <p:cond delay="0"/>
                                          </p:stCondLst>
                                        </p:cTn>
                                        <p:tgtEl>
                                          <p:spTgt spid="5"/>
                                        </p:tgtEl>
                                        <p:attrNameLst>
                                          <p:attrName>style.visibility</p:attrName>
                                        </p:attrNameLst>
                                      </p:cBhvr>
                                      <p:to>
                                        <p:strVal val="visible"/>
                                      </p:to>
                                    </p:set>
                                    <p:animEffect filter="wipe(left)" transition="in">
                                      <p:cBhvr>
                                        <p:cTn dur="500" id="55"/>
                                        <p:tgtEl>
                                          <p:spTgt spid="5"/>
                                        </p:tgtEl>
                                      </p:cBhvr>
                                    </p:animEffect>
                                  </p:childTnLst>
                                </p:cTn>
                              </p:par>
                              <p:par>
                                <p:cTn fill="hold" id="56" nodeType="withEffect" presetClass="entr" presetID="22" presetSubtype="8">
                                  <p:stCondLst>
                                    <p:cond delay="200"/>
                                  </p:stCondLst>
                                  <p:childTnLst>
                                    <p:set>
                                      <p:cBhvr>
                                        <p:cTn dur="1" fill="hold" id="57">
                                          <p:stCondLst>
                                            <p:cond delay="0"/>
                                          </p:stCondLst>
                                        </p:cTn>
                                        <p:tgtEl>
                                          <p:spTgt spid="8"/>
                                        </p:tgtEl>
                                        <p:attrNameLst>
                                          <p:attrName>style.visibility</p:attrName>
                                        </p:attrNameLst>
                                      </p:cBhvr>
                                      <p:to>
                                        <p:strVal val="visible"/>
                                      </p:to>
                                    </p:set>
                                    <p:animEffect filter="wipe(left)" transition="in">
                                      <p:cBhvr>
                                        <p:cTn dur="500" id="58"/>
                                        <p:tgtEl>
                                          <p:spTgt spid="8"/>
                                        </p:tgtEl>
                                      </p:cBhvr>
                                    </p:animEffect>
                                  </p:childTnLst>
                                </p:cTn>
                              </p:par>
                              <p:par>
                                <p:cTn fill="hold" id="59" nodeType="withEffect" presetClass="entr" presetID="22" presetSubtype="8">
                                  <p:stCondLst>
                                    <p:cond delay="400"/>
                                  </p:stCondLst>
                                  <p:childTnLst>
                                    <p:set>
                                      <p:cBhvr>
                                        <p:cTn dur="1" fill="hold" id="60">
                                          <p:stCondLst>
                                            <p:cond delay="0"/>
                                          </p:stCondLst>
                                        </p:cTn>
                                        <p:tgtEl>
                                          <p:spTgt spid="11"/>
                                        </p:tgtEl>
                                        <p:attrNameLst>
                                          <p:attrName>style.visibility</p:attrName>
                                        </p:attrNameLst>
                                      </p:cBhvr>
                                      <p:to>
                                        <p:strVal val="visible"/>
                                      </p:to>
                                    </p:set>
                                    <p:animEffect filter="wipe(left)" transition="in">
                                      <p:cBhvr>
                                        <p:cTn dur="500" id="61"/>
                                        <p:tgtEl>
                                          <p:spTgt spid="11"/>
                                        </p:tgtEl>
                                      </p:cBhvr>
                                    </p:animEffect>
                                  </p:childTnLst>
                                </p:cTn>
                              </p:par>
                              <p:par>
                                <p:cTn fill="hold" id="62" nodeType="withEffect" presetClass="entr" presetID="22" presetSubtype="8">
                                  <p:stCondLst>
                                    <p:cond delay="600"/>
                                  </p:stCondLst>
                                  <p:childTnLst>
                                    <p:set>
                                      <p:cBhvr>
                                        <p:cTn dur="1" fill="hold" id="63">
                                          <p:stCondLst>
                                            <p:cond delay="0"/>
                                          </p:stCondLst>
                                        </p:cTn>
                                        <p:tgtEl>
                                          <p:spTgt spid="14"/>
                                        </p:tgtEl>
                                        <p:attrNameLst>
                                          <p:attrName>style.visibility</p:attrName>
                                        </p:attrNameLst>
                                      </p:cBhvr>
                                      <p:to>
                                        <p:strVal val="visible"/>
                                      </p:to>
                                    </p:set>
                                    <p:animEffect filter="wipe(left)" transition="in">
                                      <p:cBhvr>
                                        <p:cTn dur="500" id="64"/>
                                        <p:tgtEl>
                                          <p:spTgt spid="14"/>
                                        </p:tgtEl>
                                      </p:cBhvr>
                                    </p:animEffect>
                                  </p:childTnLst>
                                </p:cTn>
                              </p:par>
                              <p:par>
                                <p:cTn fill="hold" id="65" nodeType="withEffect" presetClass="entr" presetID="22" presetSubtype="8">
                                  <p:stCondLst>
                                    <p:cond delay="800"/>
                                  </p:stCondLst>
                                  <p:childTnLst>
                                    <p:set>
                                      <p:cBhvr>
                                        <p:cTn dur="1" fill="hold" id="66">
                                          <p:stCondLst>
                                            <p:cond delay="0"/>
                                          </p:stCondLst>
                                        </p:cTn>
                                        <p:tgtEl>
                                          <p:spTgt spid="17"/>
                                        </p:tgtEl>
                                        <p:attrNameLst>
                                          <p:attrName>style.visibility</p:attrName>
                                        </p:attrNameLst>
                                      </p:cBhvr>
                                      <p:to>
                                        <p:strVal val="visible"/>
                                      </p:to>
                                    </p:set>
                                    <p:animEffect filter="wipe(left)" transition="in">
                                      <p:cBhvr>
                                        <p:cTn dur="500" id="67"/>
                                        <p:tgtEl>
                                          <p:spTgt spid="17"/>
                                        </p:tgtEl>
                                      </p:cBhvr>
                                    </p:animEffect>
                                  </p:childTnLst>
                                </p:cTn>
                              </p:par>
                              <p:par>
                                <p:cTn fill="hold" id="68" nodeType="withEffect" presetClass="entr" presetID="22" presetSubtype="8">
                                  <p:stCondLst>
                                    <p:cond delay="1000"/>
                                  </p:stCondLst>
                                  <p:childTnLst>
                                    <p:set>
                                      <p:cBhvr>
                                        <p:cTn dur="1" fill="hold" id="69">
                                          <p:stCondLst>
                                            <p:cond delay="0"/>
                                          </p:stCondLst>
                                        </p:cTn>
                                        <p:tgtEl>
                                          <p:spTgt spid="20"/>
                                        </p:tgtEl>
                                        <p:attrNameLst>
                                          <p:attrName>style.visibility</p:attrName>
                                        </p:attrNameLst>
                                      </p:cBhvr>
                                      <p:to>
                                        <p:strVal val="visible"/>
                                      </p:to>
                                    </p:set>
                                    <p:animEffect filter="wipe(left)" transition="in">
                                      <p:cBhvr>
                                        <p:cTn dur="500" id="70"/>
                                        <p:tgtEl>
                                          <p:spTgt spid="20"/>
                                        </p:tgtEl>
                                      </p:cBhvr>
                                    </p:animEffect>
                                  </p:childTnLst>
                                </p:cTn>
                              </p:par>
                            </p:childTnLst>
                          </p:cTn>
                        </p:par>
                        <p:par>
                          <p:cTn fill="hold" id="71" nodeType="afterGroup">
                            <p:stCondLst>
                              <p:cond delay="3750"/>
                            </p:stCondLst>
                            <p:childTnLst>
                              <p:par>
                                <p:cTn fill="hold" grpId="0" id="72" nodeType="afterEffect" presetClass="entr" presetID="22" presetSubtype="8">
                                  <p:stCondLst>
                                    <p:cond delay="0"/>
                                  </p:stCondLst>
                                  <p:childTnLst>
                                    <p:set>
                                      <p:cBhvr>
                                        <p:cTn dur="1" fill="hold" id="73">
                                          <p:stCondLst>
                                            <p:cond delay="0"/>
                                          </p:stCondLst>
                                        </p:cTn>
                                        <p:tgtEl>
                                          <p:spTgt spid="3"/>
                                        </p:tgtEl>
                                        <p:attrNameLst>
                                          <p:attrName>style.visibility</p:attrName>
                                        </p:attrNameLst>
                                      </p:cBhvr>
                                      <p:to>
                                        <p:strVal val="visible"/>
                                      </p:to>
                                    </p:set>
                                    <p:animEffect filter="wipe(left)" transition="in">
                                      <p:cBhvr>
                                        <p:cTn dur="500" id="74"/>
                                        <p:tgtEl>
                                          <p:spTgt spid="3"/>
                                        </p:tgtEl>
                                      </p:cBhvr>
                                    </p:animEffect>
                                  </p:childTnLst>
                                </p:cTn>
                              </p:par>
                              <p:par>
                                <p:cTn fill="hold" grpId="0" id="75" nodeType="withEffect" presetClass="entr" presetID="22" presetSubtype="8">
                                  <p:stCondLst>
                                    <p:cond delay="200"/>
                                  </p:stCondLst>
                                  <p:childTnLst>
                                    <p:set>
                                      <p:cBhvr>
                                        <p:cTn dur="1" fill="hold" id="76">
                                          <p:stCondLst>
                                            <p:cond delay="0"/>
                                          </p:stCondLst>
                                        </p:cTn>
                                        <p:tgtEl>
                                          <p:spTgt spid="6"/>
                                        </p:tgtEl>
                                        <p:attrNameLst>
                                          <p:attrName>style.visibility</p:attrName>
                                        </p:attrNameLst>
                                      </p:cBhvr>
                                      <p:to>
                                        <p:strVal val="visible"/>
                                      </p:to>
                                    </p:set>
                                    <p:animEffect filter="wipe(left)" transition="in">
                                      <p:cBhvr>
                                        <p:cTn dur="500" id="77"/>
                                        <p:tgtEl>
                                          <p:spTgt spid="6"/>
                                        </p:tgtEl>
                                      </p:cBhvr>
                                    </p:animEffect>
                                  </p:childTnLst>
                                </p:cTn>
                              </p:par>
                              <p:par>
                                <p:cTn fill="hold" grpId="0" id="78" nodeType="withEffect" presetClass="entr" presetID="22" presetSubtype="8">
                                  <p:stCondLst>
                                    <p:cond delay="400"/>
                                  </p:stCondLst>
                                  <p:childTnLst>
                                    <p:set>
                                      <p:cBhvr>
                                        <p:cTn dur="1" fill="hold" id="79">
                                          <p:stCondLst>
                                            <p:cond delay="0"/>
                                          </p:stCondLst>
                                        </p:cTn>
                                        <p:tgtEl>
                                          <p:spTgt spid="9"/>
                                        </p:tgtEl>
                                        <p:attrNameLst>
                                          <p:attrName>style.visibility</p:attrName>
                                        </p:attrNameLst>
                                      </p:cBhvr>
                                      <p:to>
                                        <p:strVal val="visible"/>
                                      </p:to>
                                    </p:set>
                                    <p:animEffect filter="wipe(left)" transition="in">
                                      <p:cBhvr>
                                        <p:cTn dur="500" id="80"/>
                                        <p:tgtEl>
                                          <p:spTgt spid="9"/>
                                        </p:tgtEl>
                                      </p:cBhvr>
                                    </p:animEffect>
                                  </p:childTnLst>
                                </p:cTn>
                              </p:par>
                              <p:par>
                                <p:cTn fill="hold" grpId="0" id="81" nodeType="withEffect" presetClass="entr" presetID="22" presetSubtype="8">
                                  <p:stCondLst>
                                    <p:cond delay="600"/>
                                  </p:stCondLst>
                                  <p:childTnLst>
                                    <p:set>
                                      <p:cBhvr>
                                        <p:cTn dur="1" fill="hold" id="82">
                                          <p:stCondLst>
                                            <p:cond delay="0"/>
                                          </p:stCondLst>
                                        </p:cTn>
                                        <p:tgtEl>
                                          <p:spTgt spid="12"/>
                                        </p:tgtEl>
                                        <p:attrNameLst>
                                          <p:attrName>style.visibility</p:attrName>
                                        </p:attrNameLst>
                                      </p:cBhvr>
                                      <p:to>
                                        <p:strVal val="visible"/>
                                      </p:to>
                                    </p:set>
                                    <p:animEffect filter="wipe(left)" transition="in">
                                      <p:cBhvr>
                                        <p:cTn dur="500" id="83"/>
                                        <p:tgtEl>
                                          <p:spTgt spid="12"/>
                                        </p:tgtEl>
                                      </p:cBhvr>
                                    </p:animEffect>
                                  </p:childTnLst>
                                </p:cTn>
                              </p:par>
                              <p:par>
                                <p:cTn fill="hold" grpId="0" id="84" nodeType="withEffect" presetClass="entr" presetID="22" presetSubtype="8">
                                  <p:stCondLst>
                                    <p:cond delay="800"/>
                                  </p:stCondLst>
                                  <p:childTnLst>
                                    <p:set>
                                      <p:cBhvr>
                                        <p:cTn dur="1" fill="hold" id="85">
                                          <p:stCondLst>
                                            <p:cond delay="0"/>
                                          </p:stCondLst>
                                        </p:cTn>
                                        <p:tgtEl>
                                          <p:spTgt spid="15"/>
                                        </p:tgtEl>
                                        <p:attrNameLst>
                                          <p:attrName>style.visibility</p:attrName>
                                        </p:attrNameLst>
                                      </p:cBhvr>
                                      <p:to>
                                        <p:strVal val="visible"/>
                                      </p:to>
                                    </p:set>
                                    <p:animEffect filter="wipe(left)" transition="in">
                                      <p:cBhvr>
                                        <p:cTn dur="500" id="86"/>
                                        <p:tgtEl>
                                          <p:spTgt spid="15"/>
                                        </p:tgtEl>
                                      </p:cBhvr>
                                    </p:animEffect>
                                  </p:childTnLst>
                                </p:cTn>
                              </p:par>
                              <p:par>
                                <p:cTn fill="hold" grpId="0" id="87" nodeType="withEffect" presetClass="entr" presetID="22" presetSubtype="8">
                                  <p:stCondLst>
                                    <p:cond delay="1000"/>
                                  </p:stCondLst>
                                  <p:childTnLst>
                                    <p:set>
                                      <p:cBhvr>
                                        <p:cTn dur="1" fill="hold" id="88">
                                          <p:stCondLst>
                                            <p:cond delay="0"/>
                                          </p:stCondLst>
                                        </p:cTn>
                                        <p:tgtEl>
                                          <p:spTgt spid="18"/>
                                        </p:tgtEl>
                                        <p:attrNameLst>
                                          <p:attrName>style.visibility</p:attrName>
                                        </p:attrNameLst>
                                      </p:cBhvr>
                                      <p:to>
                                        <p:strVal val="visible"/>
                                      </p:to>
                                    </p:set>
                                    <p:animEffect filter="wipe(left)" transition="in">
                                      <p:cBhvr>
                                        <p:cTn dur="500" id="8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
      <p:bldP grpId="0" spid="4"/>
      <p:bldP grpId="0" spid="6"/>
      <p:bldP grpId="0" spid="7"/>
      <p:bldP grpId="0" spid="9"/>
      <p:bldP grpId="0" spid="10"/>
      <p:bldP grpId="0" spid="12"/>
      <p:bldP grpId="0" spid="13"/>
      <p:bldP grpId="0" spid="15"/>
      <p:bldP grpId="0" spid="16"/>
      <p:bldP grpId="0" spid="18"/>
      <p:bldP grpId="0" spid="19"/>
      <p:bldP grpId="0" spid="22"/>
      <p:bldP grpId="0" spid="24"/>
      <p:bldP grpId="0" spid="2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利润分析</a:t>
            </a:r>
          </a:p>
        </p:txBody>
      </p:sp>
      <p:sp>
        <p:nvSpPr>
          <p:cNvPr id="34" name="TextBox 33"/>
          <p:cNvSpPr txBox="1"/>
          <p:nvPr/>
        </p:nvSpPr>
        <p:spPr>
          <a:xfrm>
            <a:off x="10453338" y="2609788"/>
            <a:ext cx="4531003" cy="1295400"/>
          </a:xfrm>
          <a:prstGeom prst="rect">
            <a:avLst/>
          </a:prstGeom>
          <a:noFill/>
        </p:spPr>
        <p:txBody>
          <a:bodyPr bIns="0" lIns="0" rIns="0" rtlCol="0" tIns="0" wrap="square">
            <a:spAutoFit/>
          </a:bodyPr>
          <a:lstStyle/>
          <a:p>
            <a:pPr algn="just"/>
            <a:r>
              <a:rPr altLang="en-US" lang="zh-CN" sz="1700">
                <a:solidFill>
                  <a:schemeClr val="tx2"/>
                </a:solidFill>
                <a:latin charset="-122" pitchFamily="34" typeface="微软雅黑"/>
                <a:ea charset="-122"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35" name="TextBox 34"/>
          <p:cNvSpPr txBox="1"/>
          <p:nvPr/>
        </p:nvSpPr>
        <p:spPr>
          <a:xfrm>
            <a:off x="10453338" y="1728416"/>
            <a:ext cx="3811215" cy="563880"/>
          </a:xfrm>
          <a:prstGeom prst="rect">
            <a:avLst/>
          </a:prstGeom>
          <a:noFill/>
        </p:spPr>
        <p:txBody>
          <a:bodyPr bIns="0" lIns="0" rIns="0" rtlCol="0" tIns="0" wrap="square">
            <a:spAutoFit/>
          </a:bodyPr>
          <a:lstStyle/>
          <a:p>
            <a:r>
              <a:rPr altLang="en-US" b="1" lang="zh-CN" sz="3700">
                <a:solidFill>
                  <a:schemeClr val="tx2"/>
                </a:solidFill>
                <a:latin charset="-122" pitchFamily="34" typeface="微软雅黑"/>
                <a:ea charset="-122" pitchFamily="34" typeface="微软雅黑"/>
              </a:rPr>
              <a:t>点击输入标题文本</a:t>
            </a:r>
          </a:p>
        </p:txBody>
      </p:sp>
      <p:sp>
        <p:nvSpPr>
          <p:cNvPr id="36" name="TextBox 35"/>
          <p:cNvSpPr txBox="1"/>
          <p:nvPr/>
        </p:nvSpPr>
        <p:spPr>
          <a:xfrm>
            <a:off x="10405591" y="4637435"/>
            <a:ext cx="3940564" cy="2468880"/>
          </a:xfrm>
          <a:prstGeom prst="rect">
            <a:avLst/>
          </a:prstGeom>
          <a:noFill/>
        </p:spPr>
        <p:txBody>
          <a:bodyPr bIns="0" lIns="0" rIns="0" rtlCol="0" tIns="0" wrap="square">
            <a:spAutoFit/>
          </a:bodyPr>
          <a:lstStyle/>
          <a:p>
            <a:r>
              <a:rPr altLang="zh-CN" lang="en-US" sz="8100">
                <a:solidFill>
                  <a:schemeClr val="accent2"/>
                </a:solidFill>
                <a:latin charset="0" pitchFamily="34" typeface="Swiss911 XCm BT"/>
                <a:ea charset="-122" pitchFamily="34" typeface="微软雅黑"/>
              </a:rPr>
              <a:t>13,648,258</a:t>
            </a:r>
          </a:p>
        </p:txBody>
      </p:sp>
      <p:sp>
        <p:nvSpPr>
          <p:cNvPr id="37" name="TextBox 36"/>
          <p:cNvSpPr txBox="1"/>
          <p:nvPr/>
        </p:nvSpPr>
        <p:spPr>
          <a:xfrm>
            <a:off x="10453337" y="4183551"/>
            <a:ext cx="2665296" cy="396240"/>
          </a:xfrm>
          <a:prstGeom prst="rect">
            <a:avLst/>
          </a:prstGeom>
          <a:noFill/>
        </p:spPr>
        <p:txBody>
          <a:bodyPr bIns="0" lIns="0" rIns="0" rtlCol="0" tIns="0" wrap="square">
            <a:spAutoFit/>
          </a:bodyPr>
          <a:lstStyle/>
          <a:p>
            <a:r>
              <a:rPr altLang="en-US" b="1" lang="zh-CN" sz="2600">
                <a:solidFill>
                  <a:schemeClr val="tx2"/>
                </a:solidFill>
                <a:latin charset="-122" pitchFamily="34" typeface="微软雅黑"/>
                <a:ea charset="-122" pitchFamily="34" typeface="微软雅黑"/>
              </a:rPr>
              <a:t>全年总额：</a:t>
            </a:r>
          </a:p>
        </p:txBody>
      </p:sp>
      <p:sp>
        <p:nvSpPr>
          <p:cNvPr id="41" name="TextBox 40"/>
          <p:cNvSpPr txBox="1"/>
          <p:nvPr/>
        </p:nvSpPr>
        <p:spPr>
          <a:xfrm>
            <a:off x="12204509" y="6421761"/>
            <a:ext cx="1175058" cy="396240"/>
          </a:xfrm>
          <a:prstGeom prst="rect">
            <a:avLst/>
          </a:prstGeom>
          <a:noFill/>
        </p:spPr>
        <p:txBody>
          <a:bodyPr bIns="0" lIns="0" rIns="0" rtlCol="0" tIns="0" wrap="square">
            <a:spAutoFit/>
          </a:bodyPr>
          <a:lstStyle/>
          <a:p>
            <a:r>
              <a:rPr altLang="en-US" b="1" lang="zh-CN" sz="2600">
                <a:solidFill>
                  <a:schemeClr val="tx2"/>
                </a:solidFill>
                <a:latin charset="-122" pitchFamily="34" typeface="微软雅黑"/>
                <a:ea charset="-122" pitchFamily="34" typeface="微软雅黑"/>
              </a:rPr>
              <a:t>纯利润</a:t>
            </a:r>
          </a:p>
        </p:txBody>
      </p:sp>
      <p:grpSp>
        <p:nvGrpSpPr>
          <p:cNvPr id="14" name="组合 13"/>
          <p:cNvGrpSpPr/>
          <p:nvPr/>
        </p:nvGrpSpPr>
        <p:grpSpPr>
          <a:xfrm>
            <a:off x="1576509" y="1775737"/>
            <a:ext cx="7899281" cy="4495098"/>
            <a:chOff x="1126939" y="1350372"/>
            <a:chExt cx="4464496" cy="2583287"/>
          </a:xfrm>
        </p:grpSpPr>
        <p:cxnSp>
          <p:nvCxnSpPr>
            <p:cNvPr id="16" name="直接连接符 15"/>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066878" y="1639630"/>
            <a:ext cx="382223" cy="4756074"/>
            <a:chOff x="1066878" y="1639630"/>
            <a:chExt cx="382223" cy="4756074"/>
          </a:xfrm>
        </p:grpSpPr>
        <p:sp>
          <p:nvSpPr>
            <p:cNvPr id="4" name="TextBox 3"/>
            <p:cNvSpPr txBox="1"/>
            <p:nvPr/>
          </p:nvSpPr>
          <p:spPr>
            <a:xfrm>
              <a:off x="1066878" y="5503435"/>
              <a:ext cx="382223" cy="259080"/>
            </a:xfrm>
            <a:prstGeom prst="rect">
              <a:avLst/>
            </a:prstGeom>
            <a:noFill/>
          </p:spPr>
          <p:txBody>
            <a:bodyPr bIns="0" lIns="0" rIns="0" rtlCol="0" tIns="0" wrap="square">
              <a:spAutoFit/>
            </a:bodyPr>
            <a:lstStyle/>
            <a:p>
              <a:pPr algn="just"/>
              <a:r>
                <a:rPr altLang="zh-CN" lang="en-US" sz="1700">
                  <a:latin charset="-122" pitchFamily="34" typeface="微软雅黑"/>
                  <a:ea charset="-122" pitchFamily="34" typeface="微软雅黑"/>
                </a:rPr>
                <a:t>100</a:t>
              </a:r>
            </a:p>
          </p:txBody>
        </p:sp>
        <p:sp>
          <p:nvSpPr>
            <p:cNvPr id="8" name="TextBox 7"/>
            <p:cNvSpPr txBox="1"/>
            <p:nvPr/>
          </p:nvSpPr>
          <p:spPr>
            <a:xfrm>
              <a:off x="1066878" y="4861278"/>
              <a:ext cx="382223" cy="259080"/>
            </a:xfrm>
            <a:prstGeom prst="rect">
              <a:avLst/>
            </a:prstGeom>
            <a:noFill/>
          </p:spPr>
          <p:txBody>
            <a:bodyPr bIns="0" lIns="0" rIns="0" rtlCol="0" tIns="0" wrap="square">
              <a:spAutoFit/>
            </a:bodyPr>
            <a:lstStyle/>
            <a:p>
              <a:pPr algn="just"/>
              <a:r>
                <a:rPr altLang="zh-CN" lang="en-US" sz="1700">
                  <a:latin charset="-122" pitchFamily="34" typeface="微软雅黑"/>
                  <a:ea charset="-122" pitchFamily="34" typeface="微软雅黑"/>
                </a:rPr>
                <a:t>200</a:t>
              </a:r>
            </a:p>
          </p:txBody>
        </p:sp>
        <p:sp>
          <p:nvSpPr>
            <p:cNvPr id="9" name="TextBox 8"/>
            <p:cNvSpPr txBox="1"/>
            <p:nvPr/>
          </p:nvSpPr>
          <p:spPr>
            <a:xfrm>
              <a:off x="1066878" y="4219121"/>
              <a:ext cx="382223" cy="259080"/>
            </a:xfrm>
            <a:prstGeom prst="rect">
              <a:avLst/>
            </a:prstGeom>
            <a:noFill/>
          </p:spPr>
          <p:txBody>
            <a:bodyPr bIns="0" lIns="0" rIns="0" rtlCol="0" tIns="0" wrap="square">
              <a:spAutoFit/>
            </a:bodyPr>
            <a:lstStyle/>
            <a:p>
              <a:pPr algn="just"/>
              <a:r>
                <a:rPr altLang="zh-CN" lang="en-US" sz="1700">
                  <a:latin charset="-122" pitchFamily="34" typeface="微软雅黑"/>
                  <a:ea charset="-122" pitchFamily="34" typeface="微软雅黑"/>
                </a:rPr>
                <a:t>300</a:t>
              </a:r>
            </a:p>
          </p:txBody>
        </p:sp>
        <p:sp>
          <p:nvSpPr>
            <p:cNvPr id="10" name="TextBox 9"/>
            <p:cNvSpPr txBox="1"/>
            <p:nvPr/>
          </p:nvSpPr>
          <p:spPr>
            <a:xfrm>
              <a:off x="1066878" y="3576964"/>
              <a:ext cx="382223" cy="259080"/>
            </a:xfrm>
            <a:prstGeom prst="rect">
              <a:avLst/>
            </a:prstGeom>
            <a:noFill/>
          </p:spPr>
          <p:txBody>
            <a:bodyPr bIns="0" lIns="0" rIns="0" rtlCol="0" tIns="0" wrap="square">
              <a:spAutoFit/>
            </a:bodyPr>
            <a:lstStyle/>
            <a:p>
              <a:pPr algn="just"/>
              <a:r>
                <a:rPr altLang="zh-CN" lang="en-US" sz="1700">
                  <a:latin charset="-122" pitchFamily="34" typeface="微软雅黑"/>
                  <a:ea charset="-122" pitchFamily="34" typeface="微软雅黑"/>
                </a:rPr>
                <a:t>400</a:t>
              </a:r>
            </a:p>
          </p:txBody>
        </p:sp>
        <p:sp>
          <p:nvSpPr>
            <p:cNvPr id="11" name="TextBox 10"/>
            <p:cNvSpPr txBox="1"/>
            <p:nvPr/>
          </p:nvSpPr>
          <p:spPr>
            <a:xfrm>
              <a:off x="1066878" y="2934807"/>
              <a:ext cx="382223" cy="259080"/>
            </a:xfrm>
            <a:prstGeom prst="rect">
              <a:avLst/>
            </a:prstGeom>
            <a:noFill/>
          </p:spPr>
          <p:txBody>
            <a:bodyPr bIns="0" lIns="0" rIns="0" rtlCol="0" tIns="0" wrap="square">
              <a:spAutoFit/>
            </a:bodyPr>
            <a:lstStyle/>
            <a:p>
              <a:pPr algn="just"/>
              <a:r>
                <a:rPr altLang="zh-CN" lang="en-US" sz="1700">
                  <a:latin charset="-122" pitchFamily="34" typeface="微软雅黑"/>
                  <a:ea charset="-122" pitchFamily="34" typeface="微软雅黑"/>
                </a:rPr>
                <a:t>500</a:t>
              </a:r>
            </a:p>
          </p:txBody>
        </p:sp>
        <p:sp>
          <p:nvSpPr>
            <p:cNvPr id="12" name="TextBox 11"/>
            <p:cNvSpPr txBox="1"/>
            <p:nvPr/>
          </p:nvSpPr>
          <p:spPr>
            <a:xfrm>
              <a:off x="1066878" y="2292650"/>
              <a:ext cx="382223" cy="259080"/>
            </a:xfrm>
            <a:prstGeom prst="rect">
              <a:avLst/>
            </a:prstGeom>
            <a:noFill/>
          </p:spPr>
          <p:txBody>
            <a:bodyPr bIns="0" lIns="0" rIns="0" rtlCol="0" tIns="0" wrap="square">
              <a:spAutoFit/>
            </a:bodyPr>
            <a:lstStyle/>
            <a:p>
              <a:pPr algn="just"/>
              <a:r>
                <a:rPr altLang="zh-CN" lang="en-US" sz="1700">
                  <a:latin charset="-122" pitchFamily="34" typeface="微软雅黑"/>
                  <a:ea charset="-122" pitchFamily="34" typeface="微软雅黑"/>
                </a:rPr>
                <a:t>600</a:t>
              </a:r>
            </a:p>
          </p:txBody>
        </p:sp>
        <p:sp>
          <p:nvSpPr>
            <p:cNvPr id="13" name="TextBox 12"/>
            <p:cNvSpPr txBox="1"/>
            <p:nvPr/>
          </p:nvSpPr>
          <p:spPr>
            <a:xfrm>
              <a:off x="1066878" y="1639630"/>
              <a:ext cx="382223" cy="259080"/>
            </a:xfrm>
            <a:prstGeom prst="rect">
              <a:avLst/>
            </a:prstGeom>
            <a:noFill/>
          </p:spPr>
          <p:txBody>
            <a:bodyPr bIns="0" lIns="0" rIns="0" rtlCol="0" tIns="0" wrap="square">
              <a:spAutoFit/>
            </a:bodyPr>
            <a:lstStyle/>
            <a:p>
              <a:pPr algn="just"/>
              <a:r>
                <a:rPr altLang="zh-CN" lang="en-US" sz="1700">
                  <a:latin charset="-122" pitchFamily="34" typeface="微软雅黑"/>
                  <a:ea charset="-122" pitchFamily="34" typeface="微软雅黑"/>
                </a:rPr>
                <a:t>700</a:t>
              </a:r>
            </a:p>
          </p:txBody>
        </p:sp>
        <p:sp>
          <p:nvSpPr>
            <p:cNvPr id="25" name="TextBox 24"/>
            <p:cNvSpPr txBox="1"/>
            <p:nvPr/>
          </p:nvSpPr>
          <p:spPr>
            <a:xfrm>
              <a:off x="1066878" y="6145592"/>
              <a:ext cx="382223" cy="259080"/>
            </a:xfrm>
            <a:prstGeom prst="rect">
              <a:avLst/>
            </a:prstGeom>
            <a:noFill/>
          </p:spPr>
          <p:txBody>
            <a:bodyPr bIns="0" lIns="0" rIns="0" rtlCol="0" tIns="0" wrap="square">
              <a:spAutoFit/>
            </a:bodyPr>
            <a:lstStyle/>
            <a:p>
              <a:pPr algn="just"/>
              <a:r>
                <a:rPr altLang="zh-CN" lang="en-US" sz="1700">
                  <a:latin charset="-122" pitchFamily="34" typeface="微软雅黑"/>
                  <a:ea charset="-122" pitchFamily="34" typeface="微软雅黑"/>
                </a:rPr>
                <a:t>0</a:t>
              </a:r>
            </a:p>
          </p:txBody>
        </p:sp>
      </p:grpSp>
      <p:sp>
        <p:nvSpPr>
          <p:cNvPr id="50" name="KSO_Shape"/>
          <p:cNvSpPr/>
          <p:nvPr/>
        </p:nvSpPr>
        <p:spPr bwMode="auto">
          <a:xfrm>
            <a:off x="474507" y="260041"/>
            <a:ext cx="543927" cy="529576"/>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lumMod val="40000"/>
              <a:lumOff val="60000"/>
            </a:schemeClr>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grpSp>
        <p:nvGrpSpPr>
          <p:cNvPr id="52" name="组合 51"/>
          <p:cNvGrpSpPr/>
          <p:nvPr/>
        </p:nvGrpSpPr>
        <p:grpSpPr>
          <a:xfrm>
            <a:off x="1828777" y="3020646"/>
            <a:ext cx="937721" cy="3755578"/>
            <a:chOff x="2613025" y="4325937"/>
            <a:chExt cx="1339850" cy="5378450"/>
          </a:xfrm>
        </p:grpSpPr>
        <p:sp>
          <p:nvSpPr>
            <p:cNvPr id="53" name="AutoShape 5"/>
            <p:cNvSpPr/>
            <p:nvPr/>
          </p:nvSpPr>
          <p:spPr bwMode="auto">
            <a:xfrm>
              <a:off x="2797175" y="4325937"/>
              <a:ext cx="950913"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2100">
                  <a:solidFill>
                    <a:srgbClr val="444444"/>
                  </a:solidFill>
                  <a:latin charset="-122" pitchFamily="34" typeface="微软雅黑"/>
                  <a:ea charset="-122" pitchFamily="34" typeface="微软雅黑"/>
                  <a:cs typeface="Lato"/>
                  <a:sym charset="0" typeface="Lato"/>
                </a:rPr>
                <a:t>45%</a:t>
              </a:r>
            </a:p>
          </p:txBody>
        </p:sp>
        <p:sp>
          <p:nvSpPr>
            <p:cNvPr id="54" name="AutoShape 10"/>
            <p:cNvSpPr/>
            <p:nvPr/>
          </p:nvSpPr>
          <p:spPr bwMode="auto">
            <a:xfrm>
              <a:off x="2613025" y="9213850"/>
              <a:ext cx="1339850" cy="490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400">
                  <a:solidFill>
                    <a:srgbClr val="444444"/>
                  </a:solidFill>
                  <a:latin charset="-122" pitchFamily="34" typeface="微软雅黑"/>
                  <a:ea charset="-122" pitchFamily="34" typeface="微软雅黑"/>
                  <a:cs typeface="Lato"/>
                  <a:sym charset="0" typeface="Lato"/>
                </a:rPr>
                <a:t>Data Here</a:t>
              </a:r>
            </a:p>
          </p:txBody>
        </p:sp>
        <p:sp>
          <p:nvSpPr>
            <p:cNvPr id="55" name="AutoShape 16"/>
            <p:cNvSpPr/>
            <p:nvPr/>
          </p:nvSpPr>
          <p:spPr bwMode="auto">
            <a:xfrm>
              <a:off x="2857500" y="5222875"/>
              <a:ext cx="823913" cy="3738562"/>
            </a:xfrm>
            <a:prstGeom prst="roundRect">
              <a:avLst>
                <a:gd fmla="val 50000" name="adj"/>
              </a:avLst>
            </a:prstGeom>
            <a:solidFill>
              <a:schemeClr val="accent1"/>
            </a:solidFill>
            <a:ln cap="flat" cmpd="sng" w="25400">
              <a:solidFill>
                <a:srgbClr val="000000">
                  <a:alpha val="0"/>
                </a:srgbClr>
              </a:solidFill>
              <a:prstDash val="solid"/>
              <a:miter lim="0"/>
            </a:ln>
            <a:effectLst/>
            <a:extLst/>
          </p:spPr>
          <p:txBody>
            <a:bodyPr anchor="ctr" bIns="0" lIns="0" rIns="0" tIns="0"/>
            <a:lstStyle/>
            <a:p>
              <a:pPr>
                <a:defRPr/>
              </a:pPr>
              <a:endParaRPr lang="es-ES" sz="25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grpSp>
      <p:grpSp>
        <p:nvGrpSpPr>
          <p:cNvPr id="56" name="组合 55"/>
          <p:cNvGrpSpPr/>
          <p:nvPr/>
        </p:nvGrpSpPr>
        <p:grpSpPr>
          <a:xfrm>
            <a:off x="2915377" y="1907718"/>
            <a:ext cx="937721" cy="4868506"/>
            <a:chOff x="4165600" y="2732087"/>
            <a:chExt cx="1339850" cy="6972300"/>
          </a:xfrm>
        </p:grpSpPr>
        <p:sp>
          <p:nvSpPr>
            <p:cNvPr id="57" name="AutoShape 4"/>
            <p:cNvSpPr/>
            <p:nvPr/>
          </p:nvSpPr>
          <p:spPr bwMode="auto">
            <a:xfrm>
              <a:off x="4373563" y="2732087"/>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2100">
                  <a:solidFill>
                    <a:srgbClr val="444444"/>
                  </a:solidFill>
                  <a:latin charset="-122" pitchFamily="34" typeface="微软雅黑"/>
                  <a:ea charset="-122" pitchFamily="34" typeface="微软雅黑"/>
                  <a:cs typeface="Lato"/>
                  <a:sym charset="0" typeface="Lato"/>
                </a:rPr>
                <a:t>80%</a:t>
              </a:r>
            </a:p>
          </p:txBody>
        </p:sp>
        <p:sp>
          <p:nvSpPr>
            <p:cNvPr id="58" name="AutoShape 9"/>
            <p:cNvSpPr/>
            <p:nvPr/>
          </p:nvSpPr>
          <p:spPr bwMode="auto">
            <a:xfrm>
              <a:off x="4165600" y="9213850"/>
              <a:ext cx="1339850" cy="490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400">
                  <a:solidFill>
                    <a:srgbClr val="444444"/>
                  </a:solidFill>
                  <a:latin charset="-122" pitchFamily="34" typeface="微软雅黑"/>
                  <a:ea charset="-122" pitchFamily="34" typeface="微软雅黑"/>
                  <a:cs typeface="Lato"/>
                  <a:sym charset="0" typeface="Lato"/>
                </a:rPr>
                <a:t>Data Here</a:t>
              </a:r>
            </a:p>
          </p:txBody>
        </p:sp>
        <p:sp>
          <p:nvSpPr>
            <p:cNvPr id="59" name="AutoShape 17"/>
            <p:cNvSpPr/>
            <p:nvPr/>
          </p:nvSpPr>
          <p:spPr bwMode="auto">
            <a:xfrm>
              <a:off x="4435475" y="3411537"/>
              <a:ext cx="823913" cy="5549900"/>
            </a:xfrm>
            <a:prstGeom prst="roundRect">
              <a:avLst>
                <a:gd fmla="val 50000" name="adj"/>
              </a:avLst>
            </a:prstGeom>
            <a:solidFill>
              <a:schemeClr val="accent2"/>
            </a:solidFill>
            <a:ln cap="flat" cmpd="sng" w="25400">
              <a:solidFill>
                <a:srgbClr val="000000">
                  <a:alpha val="0"/>
                </a:srgbClr>
              </a:solidFill>
              <a:prstDash val="solid"/>
              <a:miter lim="0"/>
            </a:ln>
            <a:effectLst/>
            <a:extLst/>
          </p:spPr>
          <p:txBody>
            <a:bodyPr anchor="ctr" bIns="0" lIns="0" rIns="0" tIns="0"/>
            <a:lstStyle/>
            <a:p>
              <a:pPr>
                <a:defRPr/>
              </a:pPr>
              <a:endParaRPr lang="es-ES" sz="25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grpSp>
      <p:grpSp>
        <p:nvGrpSpPr>
          <p:cNvPr id="60" name="组合 59"/>
          <p:cNvGrpSpPr/>
          <p:nvPr/>
        </p:nvGrpSpPr>
        <p:grpSpPr>
          <a:xfrm>
            <a:off x="4018644" y="3702370"/>
            <a:ext cx="937721" cy="3073853"/>
            <a:chOff x="5741988" y="5302250"/>
            <a:chExt cx="1339850" cy="4402137"/>
          </a:xfrm>
        </p:grpSpPr>
        <p:sp>
          <p:nvSpPr>
            <p:cNvPr id="61" name="AutoShape 6"/>
            <p:cNvSpPr/>
            <p:nvPr/>
          </p:nvSpPr>
          <p:spPr bwMode="auto">
            <a:xfrm>
              <a:off x="5951538" y="5302250"/>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2100">
                  <a:solidFill>
                    <a:srgbClr val="444444"/>
                  </a:solidFill>
                  <a:latin charset="-122" pitchFamily="34" typeface="微软雅黑"/>
                  <a:ea charset="-122" pitchFamily="34" typeface="微软雅黑"/>
                  <a:cs typeface="Lato"/>
                  <a:sym charset="0" typeface="Lato"/>
                </a:rPr>
                <a:t>25%</a:t>
              </a:r>
            </a:p>
          </p:txBody>
        </p:sp>
        <p:sp>
          <p:nvSpPr>
            <p:cNvPr id="62" name="AutoShape 11"/>
            <p:cNvSpPr/>
            <p:nvPr/>
          </p:nvSpPr>
          <p:spPr bwMode="auto">
            <a:xfrm>
              <a:off x="5741988" y="9213850"/>
              <a:ext cx="1339850" cy="490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400">
                  <a:solidFill>
                    <a:srgbClr val="444444"/>
                  </a:solidFill>
                  <a:latin charset="-122" pitchFamily="34" typeface="微软雅黑"/>
                  <a:ea charset="-122" pitchFamily="34" typeface="微软雅黑"/>
                  <a:cs typeface="Lato"/>
                  <a:sym charset="0" typeface="Lato"/>
                </a:rPr>
                <a:t>Data Here</a:t>
              </a:r>
            </a:p>
          </p:txBody>
        </p:sp>
        <p:sp>
          <p:nvSpPr>
            <p:cNvPr id="63" name="AutoShape 18"/>
            <p:cNvSpPr/>
            <p:nvPr/>
          </p:nvSpPr>
          <p:spPr bwMode="auto">
            <a:xfrm>
              <a:off x="6013450" y="6197600"/>
              <a:ext cx="823913" cy="2763837"/>
            </a:xfrm>
            <a:prstGeom prst="roundRect">
              <a:avLst>
                <a:gd fmla="val 50000" name="adj"/>
              </a:avLst>
            </a:prstGeom>
            <a:solidFill>
              <a:schemeClr val="accent3"/>
            </a:solidFill>
            <a:ln cap="flat" cmpd="sng" w="25400">
              <a:solidFill>
                <a:srgbClr val="000000">
                  <a:alpha val="0"/>
                </a:srgbClr>
              </a:solidFill>
              <a:prstDash val="solid"/>
              <a:miter lim="0"/>
            </a:ln>
            <a:effectLst/>
            <a:extLst/>
          </p:spPr>
          <p:txBody>
            <a:bodyPr anchor="ctr" bIns="0" lIns="0" rIns="0" tIns="0"/>
            <a:lstStyle/>
            <a:p>
              <a:pPr>
                <a:defRPr/>
              </a:pPr>
              <a:endParaRPr lang="es-ES" sz="28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grpSp>
      <p:grpSp>
        <p:nvGrpSpPr>
          <p:cNvPr id="64" name="组合 63"/>
          <p:cNvGrpSpPr/>
          <p:nvPr/>
        </p:nvGrpSpPr>
        <p:grpSpPr>
          <a:xfrm>
            <a:off x="5117465" y="2425385"/>
            <a:ext cx="937721" cy="4350839"/>
            <a:chOff x="7312025" y="3473450"/>
            <a:chExt cx="1339850" cy="6230937"/>
          </a:xfrm>
        </p:grpSpPr>
        <p:sp>
          <p:nvSpPr>
            <p:cNvPr id="65" name="AutoShape 7"/>
            <p:cNvSpPr/>
            <p:nvPr/>
          </p:nvSpPr>
          <p:spPr bwMode="auto">
            <a:xfrm>
              <a:off x="7648575" y="3473450"/>
              <a:ext cx="952500" cy="6905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2100">
                  <a:solidFill>
                    <a:srgbClr val="444444"/>
                  </a:solidFill>
                  <a:latin charset="-122" pitchFamily="34" typeface="微软雅黑"/>
                  <a:ea charset="-122" pitchFamily="34" typeface="微软雅黑"/>
                  <a:cs typeface="Lato"/>
                  <a:sym charset="0" typeface="Lato"/>
                </a:rPr>
                <a:t>70%</a:t>
              </a:r>
            </a:p>
          </p:txBody>
        </p:sp>
        <p:sp>
          <p:nvSpPr>
            <p:cNvPr id="66" name="AutoShape 12"/>
            <p:cNvSpPr/>
            <p:nvPr/>
          </p:nvSpPr>
          <p:spPr bwMode="auto">
            <a:xfrm>
              <a:off x="7312025" y="9213850"/>
              <a:ext cx="1339850" cy="490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400">
                  <a:solidFill>
                    <a:srgbClr val="444444"/>
                  </a:solidFill>
                  <a:latin charset="-122" pitchFamily="34" typeface="微软雅黑"/>
                  <a:ea charset="-122" pitchFamily="34" typeface="微软雅黑"/>
                  <a:cs typeface="Lato"/>
                  <a:sym charset="0" typeface="Lato"/>
                </a:rPr>
                <a:t>Data Here</a:t>
              </a:r>
            </a:p>
          </p:txBody>
        </p:sp>
        <p:sp>
          <p:nvSpPr>
            <p:cNvPr id="67" name="AutoShape 19"/>
            <p:cNvSpPr/>
            <p:nvPr/>
          </p:nvSpPr>
          <p:spPr bwMode="auto">
            <a:xfrm>
              <a:off x="7591425" y="4316412"/>
              <a:ext cx="823913" cy="4645025"/>
            </a:xfrm>
            <a:prstGeom prst="roundRect">
              <a:avLst>
                <a:gd fmla="val 50000" name="adj"/>
              </a:avLst>
            </a:prstGeom>
            <a:solidFill>
              <a:schemeClr val="accent4"/>
            </a:solidFill>
            <a:ln cap="flat" cmpd="sng" w="25400">
              <a:solidFill>
                <a:srgbClr val="000000">
                  <a:alpha val="0"/>
                </a:srgbClr>
              </a:solidFill>
              <a:prstDash val="solid"/>
              <a:miter lim="0"/>
            </a:ln>
            <a:effectLst/>
            <a:extLst/>
          </p:spPr>
          <p:txBody>
            <a:bodyPr anchor="ctr" bIns="0" lIns="0" rIns="0" tIns="0"/>
            <a:lstStyle/>
            <a:p>
              <a:pPr>
                <a:defRPr/>
              </a:pPr>
              <a:endParaRPr lang="es-ES" sz="25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grpSp>
      <p:grpSp>
        <p:nvGrpSpPr>
          <p:cNvPr id="68" name="组合 67"/>
          <p:cNvGrpSpPr/>
          <p:nvPr/>
        </p:nvGrpSpPr>
        <p:grpSpPr>
          <a:xfrm>
            <a:off x="6227398" y="3109325"/>
            <a:ext cx="937721" cy="3666898"/>
            <a:chOff x="8897938" y="4452937"/>
            <a:chExt cx="1339850" cy="5251450"/>
          </a:xfrm>
        </p:grpSpPr>
        <p:sp>
          <p:nvSpPr>
            <p:cNvPr id="69" name="AutoShape 8"/>
            <p:cNvSpPr/>
            <p:nvPr/>
          </p:nvSpPr>
          <p:spPr bwMode="auto">
            <a:xfrm>
              <a:off x="9105900" y="4452937"/>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2100">
                  <a:solidFill>
                    <a:srgbClr val="444444"/>
                  </a:solidFill>
                  <a:latin charset="-122" pitchFamily="34" typeface="微软雅黑"/>
                  <a:ea charset="-122" pitchFamily="34" typeface="微软雅黑"/>
                  <a:cs typeface="Lato"/>
                  <a:sym charset="0" typeface="Lato"/>
                </a:rPr>
                <a:t>35%</a:t>
              </a:r>
            </a:p>
          </p:txBody>
        </p:sp>
        <p:sp>
          <p:nvSpPr>
            <p:cNvPr id="70" name="AutoShape 13"/>
            <p:cNvSpPr/>
            <p:nvPr/>
          </p:nvSpPr>
          <p:spPr bwMode="auto">
            <a:xfrm>
              <a:off x="8897938" y="9213850"/>
              <a:ext cx="1339850" cy="490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400">
                  <a:solidFill>
                    <a:srgbClr val="444444"/>
                  </a:solidFill>
                  <a:latin charset="-122" pitchFamily="34" typeface="微软雅黑"/>
                  <a:ea charset="-122" pitchFamily="34" typeface="微软雅黑"/>
                  <a:cs typeface="Lato"/>
                  <a:sym charset="0" typeface="Lato"/>
                </a:rPr>
                <a:t>Data Here</a:t>
              </a:r>
            </a:p>
          </p:txBody>
        </p:sp>
        <p:sp>
          <p:nvSpPr>
            <p:cNvPr id="71" name="AutoShape 20"/>
            <p:cNvSpPr/>
            <p:nvPr/>
          </p:nvSpPr>
          <p:spPr bwMode="auto">
            <a:xfrm>
              <a:off x="9170988" y="5222875"/>
              <a:ext cx="822325" cy="3738562"/>
            </a:xfrm>
            <a:prstGeom prst="roundRect">
              <a:avLst>
                <a:gd fmla="val 50000" name="adj"/>
              </a:avLst>
            </a:prstGeom>
            <a:solidFill>
              <a:schemeClr val="accent5"/>
            </a:solidFill>
            <a:ln cap="flat" cmpd="sng" w="25400">
              <a:solidFill>
                <a:srgbClr val="000000">
                  <a:alpha val="0"/>
                </a:srgbClr>
              </a:solidFill>
              <a:prstDash val="solid"/>
              <a:miter lim="0"/>
            </a:ln>
            <a:effectLst/>
            <a:extLst/>
          </p:spPr>
          <p:txBody>
            <a:bodyPr anchor="ctr" bIns="0" lIns="0" rIns="0" tIns="0"/>
            <a:lstStyle/>
            <a:p>
              <a:pPr>
                <a:defRPr/>
              </a:pPr>
              <a:endParaRPr lang="es-ES" sz="25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grpSp>
      <p:grpSp>
        <p:nvGrpSpPr>
          <p:cNvPr id="72" name="组合 71"/>
          <p:cNvGrpSpPr/>
          <p:nvPr/>
        </p:nvGrpSpPr>
        <p:grpSpPr>
          <a:xfrm>
            <a:off x="7307332" y="2420951"/>
            <a:ext cx="936609" cy="4349730"/>
            <a:chOff x="10440988" y="3467100"/>
            <a:chExt cx="1338262" cy="6229350"/>
          </a:xfrm>
        </p:grpSpPr>
        <p:sp>
          <p:nvSpPr>
            <p:cNvPr id="73" name="AutoShape 14"/>
            <p:cNvSpPr/>
            <p:nvPr/>
          </p:nvSpPr>
          <p:spPr bwMode="auto">
            <a:xfrm>
              <a:off x="10601325" y="3467100"/>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2100">
                  <a:solidFill>
                    <a:srgbClr val="444444"/>
                  </a:solidFill>
                  <a:latin charset="-122" pitchFamily="34" typeface="微软雅黑"/>
                  <a:ea charset="-122" pitchFamily="34" typeface="微软雅黑"/>
                  <a:cs typeface="Lato"/>
                  <a:sym charset="0" typeface="Lato"/>
                </a:rPr>
                <a:t>70%</a:t>
              </a:r>
            </a:p>
          </p:txBody>
        </p:sp>
        <p:sp>
          <p:nvSpPr>
            <p:cNvPr id="74" name="AutoShape 15"/>
            <p:cNvSpPr/>
            <p:nvPr/>
          </p:nvSpPr>
          <p:spPr bwMode="auto">
            <a:xfrm>
              <a:off x="10440988" y="9205912"/>
              <a:ext cx="1338262" cy="4905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400">
                  <a:solidFill>
                    <a:srgbClr val="444444"/>
                  </a:solidFill>
                  <a:latin charset="-122" pitchFamily="34" typeface="微软雅黑"/>
                  <a:ea charset="-122" pitchFamily="34" typeface="微软雅黑"/>
                  <a:cs typeface="Lato"/>
                  <a:sym charset="0" typeface="Lato"/>
                </a:rPr>
                <a:t>Data Here</a:t>
              </a:r>
            </a:p>
          </p:txBody>
        </p:sp>
        <p:sp>
          <p:nvSpPr>
            <p:cNvPr id="75" name="AutoShape 21"/>
            <p:cNvSpPr/>
            <p:nvPr/>
          </p:nvSpPr>
          <p:spPr bwMode="auto">
            <a:xfrm>
              <a:off x="10669588" y="4292600"/>
              <a:ext cx="822325" cy="4645025"/>
            </a:xfrm>
            <a:prstGeom prst="roundRect">
              <a:avLst>
                <a:gd fmla="val 50000" name="adj"/>
              </a:avLst>
            </a:prstGeom>
            <a:solidFill>
              <a:schemeClr val="accent6"/>
            </a:solidFill>
            <a:ln cap="flat" cmpd="sng" w="25400">
              <a:solidFill>
                <a:srgbClr val="000000">
                  <a:alpha val="0"/>
                </a:srgbClr>
              </a:solidFill>
              <a:prstDash val="solid"/>
              <a:miter lim="0"/>
            </a:ln>
            <a:effectLst/>
            <a:extLst/>
          </p:spPr>
          <p:txBody>
            <a:bodyPr anchor="ctr" bIns="0" lIns="0" rIns="0" tIns="0"/>
            <a:lstStyle/>
            <a:p>
              <a:pPr>
                <a:defRPr/>
              </a:pPr>
              <a:endParaRPr lang="es-ES" sz="25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grpSp>
      <p:grpSp>
        <p:nvGrpSpPr>
          <p:cNvPr id="76" name="组合 75"/>
          <p:cNvGrpSpPr/>
          <p:nvPr/>
        </p:nvGrpSpPr>
        <p:grpSpPr>
          <a:xfrm>
            <a:off x="8516147" y="3109326"/>
            <a:ext cx="936609" cy="3661356"/>
            <a:chOff x="12168188" y="4452937"/>
            <a:chExt cx="1338262" cy="5243513"/>
          </a:xfrm>
        </p:grpSpPr>
        <p:sp>
          <p:nvSpPr>
            <p:cNvPr id="77" name="AutoShape 22"/>
            <p:cNvSpPr/>
            <p:nvPr/>
          </p:nvSpPr>
          <p:spPr bwMode="auto">
            <a:xfrm>
              <a:off x="12398375" y="5222875"/>
              <a:ext cx="822325" cy="3738562"/>
            </a:xfrm>
            <a:prstGeom prst="roundRect">
              <a:avLst>
                <a:gd fmla="val 50000" name="adj"/>
              </a:avLst>
            </a:prstGeom>
            <a:solidFill>
              <a:schemeClr val="accent1"/>
            </a:solidFill>
            <a:ln cap="flat" cmpd="sng" w="25400">
              <a:solidFill>
                <a:srgbClr val="000000">
                  <a:alpha val="0"/>
                </a:srgbClr>
              </a:solidFill>
              <a:prstDash val="solid"/>
              <a:miter lim="0"/>
            </a:ln>
            <a:effectLst/>
            <a:extLst/>
          </p:spPr>
          <p:txBody>
            <a:bodyPr anchor="ctr" bIns="0" lIns="0" rIns="0" tIns="0"/>
            <a:lstStyle/>
            <a:p>
              <a:pPr>
                <a:defRPr/>
              </a:pPr>
              <a:endParaRPr lang="es-ES" sz="25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78" name="AutoShape 23"/>
            <p:cNvSpPr/>
            <p:nvPr/>
          </p:nvSpPr>
          <p:spPr bwMode="auto">
            <a:xfrm>
              <a:off x="12331700" y="4452937"/>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2100">
                  <a:solidFill>
                    <a:srgbClr val="444444"/>
                  </a:solidFill>
                  <a:latin charset="-122" pitchFamily="34" typeface="微软雅黑"/>
                  <a:ea charset="-122" pitchFamily="34" typeface="微软雅黑"/>
                  <a:cs typeface="Lato"/>
                  <a:sym charset="0" typeface="Lato"/>
                </a:rPr>
                <a:t>35%</a:t>
              </a:r>
            </a:p>
          </p:txBody>
        </p:sp>
        <p:sp>
          <p:nvSpPr>
            <p:cNvPr id="79" name="AutoShape 24"/>
            <p:cNvSpPr/>
            <p:nvPr/>
          </p:nvSpPr>
          <p:spPr bwMode="auto">
            <a:xfrm>
              <a:off x="12168188" y="9205912"/>
              <a:ext cx="1338262" cy="4905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400">
                  <a:solidFill>
                    <a:srgbClr val="444444"/>
                  </a:solidFill>
                  <a:latin charset="-122" pitchFamily="34" typeface="微软雅黑"/>
                  <a:ea charset="-122" pitchFamily="34" typeface="微软雅黑"/>
                  <a:cs typeface="Lato"/>
                  <a:sym charset="0" typeface="Lato"/>
                </a:rPr>
                <a:t>Data Here</a:t>
              </a:r>
            </a:p>
          </p:txBody>
        </p:sp>
      </p:grpSp>
      <p:grpSp>
        <p:nvGrpSpPr>
          <p:cNvPr id="83" name="组合 82"/>
          <p:cNvGrpSpPr/>
          <p:nvPr/>
        </p:nvGrpSpPr>
        <p:grpSpPr>
          <a:xfrm>
            <a:off x="1286588" y="7179715"/>
            <a:ext cx="13936928" cy="1296938"/>
            <a:chOff x="1838325" y="10282237"/>
            <a:chExt cx="19913600" cy="1857375"/>
          </a:xfrm>
        </p:grpSpPr>
        <p:sp>
          <p:nvSpPr>
            <p:cNvPr id="84" name="AutoShape 27"/>
            <p:cNvSpPr/>
            <p:nvPr/>
          </p:nvSpPr>
          <p:spPr bwMode="auto">
            <a:xfrm>
              <a:off x="1838325" y="11187112"/>
              <a:ext cx="19913600" cy="9525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defTabSz="452872">
                <a:lnSpc>
                  <a:spcPct val="120000"/>
                </a:lnSpc>
                <a:spcBef>
                  <a:spcPts val="1189"/>
                </a:spcBef>
                <a:defRPr/>
              </a:pPr>
              <a:r>
                <a:rPr altLang="en-US" lang="zh-CN" sz="1700">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内容 入您的内容输入您的内容输入您的内容</a:t>
              </a:r>
            </a:p>
          </p:txBody>
        </p:sp>
        <p:sp>
          <p:nvSpPr>
            <p:cNvPr id="85" name="AutoShape 28"/>
            <p:cNvSpPr/>
            <p:nvPr/>
          </p:nvSpPr>
          <p:spPr bwMode="auto">
            <a:xfrm>
              <a:off x="8963025" y="10282237"/>
              <a:ext cx="6316422" cy="9048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452872">
                <a:spcBef>
                  <a:spcPts val="1189"/>
                </a:spcBef>
                <a:defRPr/>
              </a:pPr>
              <a:r>
                <a:rPr altLang="en-US" b="1" lang="zh-CN" sz="2800">
                  <a:solidFill>
                    <a:schemeClr val="tx2"/>
                  </a:solidFill>
                  <a:latin charset="-122" pitchFamily="34" typeface="微软雅黑"/>
                  <a:ea charset="-122" pitchFamily="34" typeface="微软雅黑"/>
                  <a:cs typeface="Gill Sans"/>
                </a:rPr>
                <a:t>输入简短的标题文字</a:t>
              </a:r>
            </a:p>
          </p:txBody>
        </p:sp>
      </p:grpSp>
    </p:spTree>
    <p:extLst>
      <p:ext uri="{BB962C8B-B14F-4D97-AF65-F5344CB8AC3E}">
        <p14:creationId val="358967160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300" fill="hold" id="7"/>
                                        <p:tgtEl>
                                          <p:spTgt spid="35"/>
                                        </p:tgtEl>
                                        <p:attrNameLst>
                                          <p:attrName>ppt_x</p:attrName>
                                        </p:attrNameLst>
                                      </p:cBhvr>
                                      <p:tavLst>
                                        <p:tav tm="0">
                                          <p:val>
                                            <p:strVal val="1+#ppt_w/2"/>
                                          </p:val>
                                        </p:tav>
                                        <p:tav tm="100000">
                                          <p:val>
                                            <p:strVal val="#ppt_x"/>
                                          </p:val>
                                        </p:tav>
                                      </p:tavLst>
                                    </p:anim>
                                    <p:anim calcmode="lin" valueType="num">
                                      <p:cBhvr additive="base">
                                        <p:cTn dur="300" fill="hold" id="8"/>
                                        <p:tgtEl>
                                          <p:spTgt spid="3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300"/>
                            </p:stCondLst>
                            <p:childTnLst>
                              <p:par>
                                <p:cTn fill="hold" grpId="0" id="10" nodeType="afterEffect" presetClass="entr" presetID="2" presetSubtype="2">
                                  <p:stCondLst>
                                    <p:cond delay="0"/>
                                  </p:stCondLst>
                                  <p:childTnLst>
                                    <p:set>
                                      <p:cBhvr>
                                        <p:cTn dur="1" fill="hold" id="11">
                                          <p:stCondLst>
                                            <p:cond delay="0"/>
                                          </p:stCondLst>
                                        </p:cTn>
                                        <p:tgtEl>
                                          <p:spTgt spid="34"/>
                                        </p:tgtEl>
                                        <p:attrNameLst>
                                          <p:attrName>style.visibility</p:attrName>
                                        </p:attrNameLst>
                                      </p:cBhvr>
                                      <p:to>
                                        <p:strVal val="visible"/>
                                      </p:to>
                                    </p:set>
                                    <p:anim calcmode="lin" valueType="num">
                                      <p:cBhvr additive="base">
                                        <p:cTn dur="300" fill="hold" id="12"/>
                                        <p:tgtEl>
                                          <p:spTgt spid="34"/>
                                        </p:tgtEl>
                                        <p:attrNameLst>
                                          <p:attrName>ppt_x</p:attrName>
                                        </p:attrNameLst>
                                      </p:cBhvr>
                                      <p:tavLst>
                                        <p:tav tm="0">
                                          <p:val>
                                            <p:strVal val="1+#ppt_w/2"/>
                                          </p:val>
                                        </p:tav>
                                        <p:tav tm="100000">
                                          <p:val>
                                            <p:strVal val="#ppt_x"/>
                                          </p:val>
                                        </p:tav>
                                      </p:tavLst>
                                    </p:anim>
                                    <p:anim calcmode="lin" valueType="num">
                                      <p:cBhvr additive="base">
                                        <p:cTn dur="300" fill="hold" id="13"/>
                                        <p:tgtEl>
                                          <p:spTgt spid="3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600"/>
                            </p:stCondLst>
                            <p:childTnLst>
                              <p:par>
                                <p:cTn fill="hold" grpId="0" id="15" nodeType="afterEffect" presetClass="entr" presetID="22" presetSubtype="8">
                                  <p:stCondLst>
                                    <p:cond delay="0"/>
                                  </p:stCondLst>
                                  <p:childTnLst>
                                    <p:set>
                                      <p:cBhvr>
                                        <p:cTn dur="1" fill="hold" id="16">
                                          <p:stCondLst>
                                            <p:cond delay="0"/>
                                          </p:stCondLst>
                                        </p:cTn>
                                        <p:tgtEl>
                                          <p:spTgt spid="37"/>
                                        </p:tgtEl>
                                        <p:attrNameLst>
                                          <p:attrName>style.visibility</p:attrName>
                                        </p:attrNameLst>
                                      </p:cBhvr>
                                      <p:to>
                                        <p:strVal val="visible"/>
                                      </p:to>
                                    </p:set>
                                    <p:animEffect filter="wipe(left)" transition="in">
                                      <p:cBhvr>
                                        <p:cTn dur="500" id="17"/>
                                        <p:tgtEl>
                                          <p:spTgt spid="37"/>
                                        </p:tgtEl>
                                      </p:cBhvr>
                                    </p:animEffect>
                                  </p:childTnLst>
                                </p:cTn>
                              </p:par>
                            </p:childTnLst>
                          </p:cTn>
                        </p:par>
                        <p:par>
                          <p:cTn fill="hold" id="18" nodeType="afterGroup">
                            <p:stCondLst>
                              <p:cond delay="1100"/>
                            </p:stCondLst>
                            <p:childTnLst>
                              <p:par>
                                <p:cTn fill="hold" grpId="0" id="19" nodeType="afterEffect" presetClass="entr" presetID="22" presetSubtype="8">
                                  <p:stCondLst>
                                    <p:cond delay="0"/>
                                  </p:stCondLst>
                                  <p:childTnLst>
                                    <p:set>
                                      <p:cBhvr>
                                        <p:cTn dur="1" fill="hold" id="20">
                                          <p:stCondLst>
                                            <p:cond delay="0"/>
                                          </p:stCondLst>
                                        </p:cTn>
                                        <p:tgtEl>
                                          <p:spTgt spid="36"/>
                                        </p:tgtEl>
                                        <p:attrNameLst>
                                          <p:attrName>style.visibility</p:attrName>
                                        </p:attrNameLst>
                                      </p:cBhvr>
                                      <p:to>
                                        <p:strVal val="visible"/>
                                      </p:to>
                                    </p:set>
                                    <p:animEffect filter="wipe(left)" transition="in">
                                      <p:cBhvr>
                                        <p:cTn dur="500" id="21"/>
                                        <p:tgtEl>
                                          <p:spTgt spid="36"/>
                                        </p:tgtEl>
                                      </p:cBhvr>
                                    </p:animEffect>
                                  </p:childTnLst>
                                </p:cTn>
                              </p:par>
                            </p:childTnLst>
                          </p:cTn>
                        </p:par>
                        <p:par>
                          <p:cTn fill="hold" id="22" nodeType="afterGroup">
                            <p:stCondLst>
                              <p:cond delay="1600"/>
                            </p:stCondLst>
                            <p:childTnLst>
                              <p:par>
                                <p:cTn fill="hold" grpId="0" id="23" nodeType="afterEffect" presetClass="entr" presetID="22" presetSubtype="8">
                                  <p:stCondLst>
                                    <p:cond delay="0"/>
                                  </p:stCondLst>
                                  <p:childTnLst>
                                    <p:set>
                                      <p:cBhvr>
                                        <p:cTn dur="1" fill="hold" id="24">
                                          <p:stCondLst>
                                            <p:cond delay="0"/>
                                          </p:stCondLst>
                                        </p:cTn>
                                        <p:tgtEl>
                                          <p:spTgt spid="41"/>
                                        </p:tgtEl>
                                        <p:attrNameLst>
                                          <p:attrName>style.visibility</p:attrName>
                                        </p:attrNameLst>
                                      </p:cBhvr>
                                      <p:to>
                                        <p:strVal val="visible"/>
                                      </p:to>
                                    </p:set>
                                    <p:animEffect filter="wipe(left)" transition="in">
                                      <p:cBhvr>
                                        <p:cTn dur="500" id="25"/>
                                        <p:tgtEl>
                                          <p:spTgt spid="41"/>
                                        </p:tgtEl>
                                      </p:cBhvr>
                                    </p:animEffect>
                                  </p:childTnLst>
                                </p:cTn>
                              </p:par>
                            </p:childTnLst>
                          </p:cTn>
                        </p:par>
                        <p:par>
                          <p:cTn fill="hold" id="26" nodeType="afterGroup">
                            <p:stCondLst>
                              <p:cond delay="2100"/>
                            </p:stCondLst>
                            <p:childTnLst>
                              <p:par>
                                <p:cTn fill="hold" id="27" nodeType="afterEffect" presetClass="entr" presetID="2" presetSubtype="4">
                                  <p:stCondLst>
                                    <p:cond delay="0"/>
                                  </p:stCondLst>
                                  <p:childTnLst>
                                    <p:set>
                                      <p:cBhvr>
                                        <p:cTn dur="1" fill="hold" id="28">
                                          <p:stCondLst>
                                            <p:cond delay="0"/>
                                          </p:stCondLst>
                                        </p:cTn>
                                        <p:tgtEl>
                                          <p:spTgt spid="83"/>
                                        </p:tgtEl>
                                        <p:attrNameLst>
                                          <p:attrName>style.visibility</p:attrName>
                                        </p:attrNameLst>
                                      </p:cBhvr>
                                      <p:to>
                                        <p:strVal val="visible"/>
                                      </p:to>
                                    </p:set>
                                    <p:anim calcmode="lin" valueType="num">
                                      <p:cBhvr additive="base">
                                        <p:cTn dur="500" fill="hold" id="29"/>
                                        <p:tgtEl>
                                          <p:spTgt spid="83"/>
                                        </p:tgtEl>
                                        <p:attrNameLst>
                                          <p:attrName>ppt_x</p:attrName>
                                        </p:attrNameLst>
                                      </p:cBhvr>
                                      <p:tavLst>
                                        <p:tav tm="0">
                                          <p:val>
                                            <p:strVal val="#ppt_x"/>
                                          </p:val>
                                        </p:tav>
                                        <p:tav tm="100000">
                                          <p:val>
                                            <p:strVal val="#ppt_x"/>
                                          </p:val>
                                        </p:tav>
                                      </p:tavLst>
                                    </p:anim>
                                    <p:anim calcmode="lin" valueType="num">
                                      <p:cBhvr additive="base">
                                        <p:cTn dur="500" fill="hold" id="30"/>
                                        <p:tgtEl>
                                          <p:spTgt spid="83"/>
                                        </p:tgtEl>
                                        <p:attrNameLst>
                                          <p:attrName>ppt_y</p:attrName>
                                        </p:attrNameLst>
                                      </p:cBhvr>
                                      <p:tavLst>
                                        <p:tav tm="0">
                                          <p:val>
                                            <p:strVal val="1+#ppt_h/2"/>
                                          </p:val>
                                        </p:tav>
                                        <p:tav tm="100000">
                                          <p:val>
                                            <p:strVal val="#ppt_y"/>
                                          </p:val>
                                        </p:tav>
                                      </p:tavLst>
                                    </p:anim>
                                  </p:childTnLst>
                                </p:cTn>
                              </p:par>
                              <p:par>
                                <p:cTn fill="hold" id="31" nodeType="withEffect" presetClass="entr" presetID="47" presetSubtype="0">
                                  <p:stCondLst>
                                    <p:cond delay="500"/>
                                  </p:stCondLst>
                                  <p:childTnLst>
                                    <p:set>
                                      <p:cBhvr>
                                        <p:cTn dur="1" fill="hold" id="32">
                                          <p:stCondLst>
                                            <p:cond delay="0"/>
                                          </p:stCondLst>
                                        </p:cTn>
                                        <p:tgtEl>
                                          <p:spTgt spid="52"/>
                                        </p:tgtEl>
                                        <p:attrNameLst>
                                          <p:attrName>style.visibility</p:attrName>
                                        </p:attrNameLst>
                                      </p:cBhvr>
                                      <p:to>
                                        <p:strVal val="visible"/>
                                      </p:to>
                                    </p:set>
                                    <p:animEffect filter="fade" transition="in">
                                      <p:cBhvr>
                                        <p:cTn dur="1000" id="33"/>
                                        <p:tgtEl>
                                          <p:spTgt spid="52"/>
                                        </p:tgtEl>
                                      </p:cBhvr>
                                    </p:animEffect>
                                    <p:anim calcmode="lin" valueType="num">
                                      <p:cBhvr>
                                        <p:cTn dur="1000" fill="hold" id="34"/>
                                        <p:tgtEl>
                                          <p:spTgt spid="52"/>
                                        </p:tgtEl>
                                        <p:attrNameLst>
                                          <p:attrName>ppt_x</p:attrName>
                                        </p:attrNameLst>
                                      </p:cBhvr>
                                      <p:tavLst>
                                        <p:tav tm="0">
                                          <p:val>
                                            <p:strVal val="#ppt_x"/>
                                          </p:val>
                                        </p:tav>
                                        <p:tav tm="100000">
                                          <p:val>
                                            <p:strVal val="#ppt_x"/>
                                          </p:val>
                                        </p:tav>
                                      </p:tavLst>
                                    </p:anim>
                                    <p:anim calcmode="lin" valueType="num">
                                      <p:cBhvr>
                                        <p:cTn dur="1000" fill="hold" id="35"/>
                                        <p:tgtEl>
                                          <p:spTgt spid="52"/>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500"/>
                                  </p:stCondLst>
                                  <p:childTnLst>
                                    <p:set>
                                      <p:cBhvr>
                                        <p:cTn dur="1" fill="hold" id="37">
                                          <p:stCondLst>
                                            <p:cond delay="0"/>
                                          </p:stCondLst>
                                        </p:cTn>
                                        <p:tgtEl>
                                          <p:spTgt spid="56"/>
                                        </p:tgtEl>
                                        <p:attrNameLst>
                                          <p:attrName>style.visibility</p:attrName>
                                        </p:attrNameLst>
                                      </p:cBhvr>
                                      <p:to>
                                        <p:strVal val="visible"/>
                                      </p:to>
                                    </p:set>
                                    <p:animEffect filter="fade" transition="in">
                                      <p:cBhvr>
                                        <p:cTn dur="1000" id="38"/>
                                        <p:tgtEl>
                                          <p:spTgt spid="56"/>
                                        </p:tgtEl>
                                      </p:cBhvr>
                                    </p:animEffect>
                                    <p:anim calcmode="lin" valueType="num">
                                      <p:cBhvr>
                                        <p:cTn dur="1000" fill="hold" id="39"/>
                                        <p:tgtEl>
                                          <p:spTgt spid="56"/>
                                        </p:tgtEl>
                                        <p:attrNameLst>
                                          <p:attrName>ppt_x</p:attrName>
                                        </p:attrNameLst>
                                      </p:cBhvr>
                                      <p:tavLst>
                                        <p:tav tm="0">
                                          <p:val>
                                            <p:strVal val="#ppt_x"/>
                                          </p:val>
                                        </p:tav>
                                        <p:tav tm="100000">
                                          <p:val>
                                            <p:strVal val="#ppt_x"/>
                                          </p:val>
                                        </p:tav>
                                      </p:tavLst>
                                    </p:anim>
                                    <p:anim calcmode="lin" valueType="num">
                                      <p:cBhvr>
                                        <p:cTn dur="1000" fill="hold" id="40"/>
                                        <p:tgtEl>
                                          <p:spTgt spid="56"/>
                                        </p:tgtEl>
                                        <p:attrNameLst>
                                          <p:attrName>ppt_y</p:attrName>
                                        </p:attrNameLst>
                                      </p:cBhvr>
                                      <p:tavLst>
                                        <p:tav tm="0">
                                          <p:val>
                                            <p:strVal val="#ppt_y+.1"/>
                                          </p:val>
                                        </p:tav>
                                        <p:tav tm="100000">
                                          <p:val>
                                            <p:strVal val="#ppt_y"/>
                                          </p:val>
                                        </p:tav>
                                      </p:tavLst>
                                    </p:anim>
                                  </p:childTnLst>
                                </p:cTn>
                              </p:par>
                              <p:par>
                                <p:cTn fill="hold" id="41" nodeType="withEffect" presetClass="entr" presetID="47" presetSubtype="0">
                                  <p:stCondLst>
                                    <p:cond delay="500"/>
                                  </p:stCondLst>
                                  <p:childTnLst>
                                    <p:set>
                                      <p:cBhvr>
                                        <p:cTn dur="1" fill="hold" id="42">
                                          <p:stCondLst>
                                            <p:cond delay="0"/>
                                          </p:stCondLst>
                                        </p:cTn>
                                        <p:tgtEl>
                                          <p:spTgt spid="60"/>
                                        </p:tgtEl>
                                        <p:attrNameLst>
                                          <p:attrName>style.visibility</p:attrName>
                                        </p:attrNameLst>
                                      </p:cBhvr>
                                      <p:to>
                                        <p:strVal val="visible"/>
                                      </p:to>
                                    </p:set>
                                    <p:animEffect filter="fade" transition="in">
                                      <p:cBhvr>
                                        <p:cTn dur="1000" id="43"/>
                                        <p:tgtEl>
                                          <p:spTgt spid="60"/>
                                        </p:tgtEl>
                                      </p:cBhvr>
                                    </p:animEffect>
                                    <p:anim calcmode="lin" valueType="num">
                                      <p:cBhvr>
                                        <p:cTn dur="1000" fill="hold" id="44"/>
                                        <p:tgtEl>
                                          <p:spTgt spid="60"/>
                                        </p:tgtEl>
                                        <p:attrNameLst>
                                          <p:attrName>ppt_x</p:attrName>
                                        </p:attrNameLst>
                                      </p:cBhvr>
                                      <p:tavLst>
                                        <p:tav tm="0">
                                          <p:val>
                                            <p:strVal val="#ppt_x"/>
                                          </p:val>
                                        </p:tav>
                                        <p:tav tm="100000">
                                          <p:val>
                                            <p:strVal val="#ppt_x"/>
                                          </p:val>
                                        </p:tav>
                                      </p:tavLst>
                                    </p:anim>
                                    <p:anim calcmode="lin" valueType="num">
                                      <p:cBhvr>
                                        <p:cTn dur="1000" fill="hold" id="45"/>
                                        <p:tgtEl>
                                          <p:spTgt spid="60"/>
                                        </p:tgtEl>
                                        <p:attrNameLst>
                                          <p:attrName>ppt_y</p:attrName>
                                        </p:attrNameLst>
                                      </p:cBhvr>
                                      <p:tavLst>
                                        <p:tav tm="0">
                                          <p:val>
                                            <p:strVal val="#ppt_y-.1"/>
                                          </p:val>
                                        </p:tav>
                                        <p:tav tm="100000">
                                          <p:val>
                                            <p:strVal val="#ppt_y"/>
                                          </p:val>
                                        </p:tav>
                                      </p:tavLst>
                                    </p:anim>
                                  </p:childTnLst>
                                </p:cTn>
                              </p:par>
                              <p:par>
                                <p:cTn fill="hold" id="46" nodeType="withEffect" presetClass="entr" presetID="42" presetSubtype="0">
                                  <p:stCondLst>
                                    <p:cond delay="500"/>
                                  </p:stCondLst>
                                  <p:childTnLst>
                                    <p:set>
                                      <p:cBhvr>
                                        <p:cTn dur="1" fill="hold" id="47">
                                          <p:stCondLst>
                                            <p:cond delay="0"/>
                                          </p:stCondLst>
                                        </p:cTn>
                                        <p:tgtEl>
                                          <p:spTgt spid="64"/>
                                        </p:tgtEl>
                                        <p:attrNameLst>
                                          <p:attrName>style.visibility</p:attrName>
                                        </p:attrNameLst>
                                      </p:cBhvr>
                                      <p:to>
                                        <p:strVal val="visible"/>
                                      </p:to>
                                    </p:set>
                                    <p:animEffect filter="fade" transition="in">
                                      <p:cBhvr>
                                        <p:cTn dur="1000" id="48"/>
                                        <p:tgtEl>
                                          <p:spTgt spid="64"/>
                                        </p:tgtEl>
                                      </p:cBhvr>
                                    </p:animEffect>
                                    <p:anim calcmode="lin" valueType="num">
                                      <p:cBhvr>
                                        <p:cTn dur="1000" fill="hold" id="49"/>
                                        <p:tgtEl>
                                          <p:spTgt spid="64"/>
                                        </p:tgtEl>
                                        <p:attrNameLst>
                                          <p:attrName>ppt_x</p:attrName>
                                        </p:attrNameLst>
                                      </p:cBhvr>
                                      <p:tavLst>
                                        <p:tav tm="0">
                                          <p:val>
                                            <p:strVal val="#ppt_x"/>
                                          </p:val>
                                        </p:tav>
                                        <p:tav tm="100000">
                                          <p:val>
                                            <p:strVal val="#ppt_x"/>
                                          </p:val>
                                        </p:tav>
                                      </p:tavLst>
                                    </p:anim>
                                    <p:anim calcmode="lin" valueType="num">
                                      <p:cBhvr>
                                        <p:cTn dur="1000" fill="hold" id="50"/>
                                        <p:tgtEl>
                                          <p:spTgt spid="64"/>
                                        </p:tgtEl>
                                        <p:attrNameLst>
                                          <p:attrName>ppt_y</p:attrName>
                                        </p:attrNameLst>
                                      </p:cBhvr>
                                      <p:tavLst>
                                        <p:tav tm="0">
                                          <p:val>
                                            <p:strVal val="#ppt_y+.1"/>
                                          </p:val>
                                        </p:tav>
                                        <p:tav tm="100000">
                                          <p:val>
                                            <p:strVal val="#ppt_y"/>
                                          </p:val>
                                        </p:tav>
                                      </p:tavLst>
                                    </p:anim>
                                  </p:childTnLst>
                                </p:cTn>
                              </p:par>
                              <p:par>
                                <p:cTn fill="hold" id="51" nodeType="withEffect" presetClass="entr" presetID="47" presetSubtype="0">
                                  <p:stCondLst>
                                    <p:cond delay="500"/>
                                  </p:stCondLst>
                                  <p:childTnLst>
                                    <p:set>
                                      <p:cBhvr>
                                        <p:cTn dur="1" fill="hold" id="52">
                                          <p:stCondLst>
                                            <p:cond delay="0"/>
                                          </p:stCondLst>
                                        </p:cTn>
                                        <p:tgtEl>
                                          <p:spTgt spid="68"/>
                                        </p:tgtEl>
                                        <p:attrNameLst>
                                          <p:attrName>style.visibility</p:attrName>
                                        </p:attrNameLst>
                                      </p:cBhvr>
                                      <p:to>
                                        <p:strVal val="visible"/>
                                      </p:to>
                                    </p:set>
                                    <p:animEffect filter="fade" transition="in">
                                      <p:cBhvr>
                                        <p:cTn dur="1000" id="53"/>
                                        <p:tgtEl>
                                          <p:spTgt spid="68"/>
                                        </p:tgtEl>
                                      </p:cBhvr>
                                    </p:animEffect>
                                    <p:anim calcmode="lin" valueType="num">
                                      <p:cBhvr>
                                        <p:cTn dur="1000" fill="hold" id="54"/>
                                        <p:tgtEl>
                                          <p:spTgt spid="68"/>
                                        </p:tgtEl>
                                        <p:attrNameLst>
                                          <p:attrName>ppt_x</p:attrName>
                                        </p:attrNameLst>
                                      </p:cBhvr>
                                      <p:tavLst>
                                        <p:tav tm="0">
                                          <p:val>
                                            <p:strVal val="#ppt_x"/>
                                          </p:val>
                                        </p:tav>
                                        <p:tav tm="100000">
                                          <p:val>
                                            <p:strVal val="#ppt_x"/>
                                          </p:val>
                                        </p:tav>
                                      </p:tavLst>
                                    </p:anim>
                                    <p:anim calcmode="lin" valueType="num">
                                      <p:cBhvr>
                                        <p:cTn dur="1000" fill="hold" id="55"/>
                                        <p:tgtEl>
                                          <p:spTgt spid="68"/>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500"/>
                                  </p:stCondLst>
                                  <p:childTnLst>
                                    <p:set>
                                      <p:cBhvr>
                                        <p:cTn dur="1" fill="hold" id="57">
                                          <p:stCondLst>
                                            <p:cond delay="0"/>
                                          </p:stCondLst>
                                        </p:cTn>
                                        <p:tgtEl>
                                          <p:spTgt spid="72"/>
                                        </p:tgtEl>
                                        <p:attrNameLst>
                                          <p:attrName>style.visibility</p:attrName>
                                        </p:attrNameLst>
                                      </p:cBhvr>
                                      <p:to>
                                        <p:strVal val="visible"/>
                                      </p:to>
                                    </p:set>
                                    <p:animEffect filter="fade" transition="in">
                                      <p:cBhvr>
                                        <p:cTn dur="1000" id="58"/>
                                        <p:tgtEl>
                                          <p:spTgt spid="72"/>
                                        </p:tgtEl>
                                      </p:cBhvr>
                                    </p:animEffect>
                                    <p:anim calcmode="lin" valueType="num">
                                      <p:cBhvr>
                                        <p:cTn dur="1000" fill="hold" id="59"/>
                                        <p:tgtEl>
                                          <p:spTgt spid="72"/>
                                        </p:tgtEl>
                                        <p:attrNameLst>
                                          <p:attrName>ppt_x</p:attrName>
                                        </p:attrNameLst>
                                      </p:cBhvr>
                                      <p:tavLst>
                                        <p:tav tm="0">
                                          <p:val>
                                            <p:strVal val="#ppt_x"/>
                                          </p:val>
                                        </p:tav>
                                        <p:tav tm="100000">
                                          <p:val>
                                            <p:strVal val="#ppt_x"/>
                                          </p:val>
                                        </p:tav>
                                      </p:tavLst>
                                    </p:anim>
                                    <p:anim calcmode="lin" valueType="num">
                                      <p:cBhvr>
                                        <p:cTn dur="1000" fill="hold" id="60"/>
                                        <p:tgtEl>
                                          <p:spTgt spid="72"/>
                                        </p:tgtEl>
                                        <p:attrNameLst>
                                          <p:attrName>ppt_y</p:attrName>
                                        </p:attrNameLst>
                                      </p:cBhvr>
                                      <p:tavLst>
                                        <p:tav tm="0">
                                          <p:val>
                                            <p:strVal val="#ppt_y+.1"/>
                                          </p:val>
                                        </p:tav>
                                        <p:tav tm="100000">
                                          <p:val>
                                            <p:strVal val="#ppt_y"/>
                                          </p:val>
                                        </p:tav>
                                      </p:tavLst>
                                    </p:anim>
                                  </p:childTnLst>
                                </p:cTn>
                              </p:par>
                              <p:par>
                                <p:cTn fill="hold" id="61" nodeType="withEffect" presetClass="entr" presetID="47" presetSubtype="0">
                                  <p:stCondLst>
                                    <p:cond delay="500"/>
                                  </p:stCondLst>
                                  <p:childTnLst>
                                    <p:set>
                                      <p:cBhvr>
                                        <p:cTn dur="1" fill="hold" id="62">
                                          <p:stCondLst>
                                            <p:cond delay="0"/>
                                          </p:stCondLst>
                                        </p:cTn>
                                        <p:tgtEl>
                                          <p:spTgt spid="76"/>
                                        </p:tgtEl>
                                        <p:attrNameLst>
                                          <p:attrName>style.visibility</p:attrName>
                                        </p:attrNameLst>
                                      </p:cBhvr>
                                      <p:to>
                                        <p:strVal val="visible"/>
                                      </p:to>
                                    </p:set>
                                    <p:animEffect filter="fade" transition="in">
                                      <p:cBhvr>
                                        <p:cTn dur="1000" id="63"/>
                                        <p:tgtEl>
                                          <p:spTgt spid="76"/>
                                        </p:tgtEl>
                                      </p:cBhvr>
                                    </p:animEffect>
                                    <p:anim calcmode="lin" valueType="num">
                                      <p:cBhvr>
                                        <p:cTn dur="1000" fill="hold" id="64"/>
                                        <p:tgtEl>
                                          <p:spTgt spid="76"/>
                                        </p:tgtEl>
                                        <p:attrNameLst>
                                          <p:attrName>ppt_x</p:attrName>
                                        </p:attrNameLst>
                                      </p:cBhvr>
                                      <p:tavLst>
                                        <p:tav tm="0">
                                          <p:val>
                                            <p:strVal val="#ppt_x"/>
                                          </p:val>
                                        </p:tav>
                                        <p:tav tm="100000">
                                          <p:val>
                                            <p:strVal val="#ppt_x"/>
                                          </p:val>
                                        </p:tav>
                                      </p:tavLst>
                                    </p:anim>
                                    <p:anim calcmode="lin" valueType="num">
                                      <p:cBhvr>
                                        <p:cTn dur="1000" fill="hold" id="65"/>
                                        <p:tgtEl>
                                          <p:spTgt spid="76"/>
                                        </p:tgtEl>
                                        <p:attrNameLst>
                                          <p:attrName>ppt_y</p:attrName>
                                        </p:attrNameLst>
                                      </p:cBhvr>
                                      <p:tavLst>
                                        <p:tav tm="0">
                                          <p:val>
                                            <p:strVal val="#ppt_y-.1"/>
                                          </p:val>
                                        </p:tav>
                                        <p:tav tm="100000">
                                          <p:val>
                                            <p:strVal val="#ppt_y"/>
                                          </p:val>
                                        </p:tav>
                                      </p:tavLst>
                                    </p:anim>
                                  </p:childTnLst>
                                </p:cTn>
                              </p:par>
                              <p:par>
                                <p:cTn fill="hold" id="66" nodeType="withEffect" presetClass="entr" presetID="2" presetSubtype="8">
                                  <p:stCondLst>
                                    <p:cond delay="0"/>
                                  </p:stCondLst>
                                  <p:childTnLst>
                                    <p:set>
                                      <p:cBhvr>
                                        <p:cTn dur="1" fill="hold" id="67">
                                          <p:stCondLst>
                                            <p:cond delay="0"/>
                                          </p:stCondLst>
                                        </p:cTn>
                                        <p:tgtEl>
                                          <p:spTgt spid="3"/>
                                        </p:tgtEl>
                                        <p:attrNameLst>
                                          <p:attrName>style.visibility</p:attrName>
                                        </p:attrNameLst>
                                      </p:cBhvr>
                                      <p:to>
                                        <p:strVal val="visible"/>
                                      </p:to>
                                    </p:set>
                                    <p:anim calcmode="lin" valueType="num">
                                      <p:cBhvr additive="base">
                                        <p:cTn dur="500" fill="hold" id="68"/>
                                        <p:tgtEl>
                                          <p:spTgt spid="3"/>
                                        </p:tgtEl>
                                        <p:attrNameLst>
                                          <p:attrName>ppt_x</p:attrName>
                                        </p:attrNameLst>
                                      </p:cBhvr>
                                      <p:tavLst>
                                        <p:tav tm="0">
                                          <p:val>
                                            <p:strVal val="0-#ppt_w/2"/>
                                          </p:val>
                                        </p:tav>
                                        <p:tav tm="100000">
                                          <p:val>
                                            <p:strVal val="#ppt_x"/>
                                          </p:val>
                                        </p:tav>
                                      </p:tavLst>
                                    </p:anim>
                                    <p:anim calcmode="lin" valueType="num">
                                      <p:cBhvr additive="base">
                                        <p:cTn dur="500" fill="hold" id="69"/>
                                        <p:tgtEl>
                                          <p:spTgt spid="3"/>
                                        </p:tgtEl>
                                        <p:attrNameLst>
                                          <p:attrName>ppt_y</p:attrName>
                                        </p:attrNameLst>
                                      </p:cBhvr>
                                      <p:tavLst>
                                        <p:tav tm="0">
                                          <p:val>
                                            <p:strVal val="#ppt_y"/>
                                          </p:val>
                                        </p:tav>
                                        <p:tav tm="100000">
                                          <p:val>
                                            <p:strVal val="#ppt_y"/>
                                          </p:val>
                                        </p:tav>
                                      </p:tavLst>
                                    </p:anim>
                                  </p:childTnLst>
                                </p:cTn>
                              </p:par>
                              <p:par>
                                <p:cTn fill="hold" id="70" nodeType="withEffect" presetClass="entr" presetID="2" presetSubtype="8">
                                  <p:stCondLst>
                                    <p:cond delay="0"/>
                                  </p:stCondLst>
                                  <p:childTnLst>
                                    <p:set>
                                      <p:cBhvr>
                                        <p:cTn dur="1" fill="hold" id="71">
                                          <p:stCondLst>
                                            <p:cond delay="0"/>
                                          </p:stCondLst>
                                        </p:cTn>
                                        <p:tgtEl>
                                          <p:spTgt spid="14"/>
                                        </p:tgtEl>
                                        <p:attrNameLst>
                                          <p:attrName>style.visibility</p:attrName>
                                        </p:attrNameLst>
                                      </p:cBhvr>
                                      <p:to>
                                        <p:strVal val="visible"/>
                                      </p:to>
                                    </p:set>
                                    <p:anim calcmode="lin" valueType="num">
                                      <p:cBhvr additive="base">
                                        <p:cTn dur="500" fill="hold" id="72"/>
                                        <p:tgtEl>
                                          <p:spTgt spid="14"/>
                                        </p:tgtEl>
                                        <p:attrNameLst>
                                          <p:attrName>ppt_x</p:attrName>
                                        </p:attrNameLst>
                                      </p:cBhvr>
                                      <p:tavLst>
                                        <p:tav tm="0">
                                          <p:val>
                                            <p:strVal val="0-#ppt_w/2"/>
                                          </p:val>
                                        </p:tav>
                                        <p:tav tm="100000">
                                          <p:val>
                                            <p:strVal val="#ppt_x"/>
                                          </p:val>
                                        </p:tav>
                                      </p:tavLst>
                                    </p:anim>
                                    <p:anim calcmode="lin" valueType="num">
                                      <p:cBhvr additive="base">
                                        <p:cTn dur="500" fill="hold" id="73"/>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4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圆角矩形 11"/>
          <p:cNvSpPr/>
          <p:nvPr/>
        </p:nvSpPr>
        <p:spPr>
          <a:xfrm rot="16200000">
            <a:off x="3657013" y="2835165"/>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3" name="圆角矩形 12"/>
          <p:cNvSpPr/>
          <p:nvPr/>
        </p:nvSpPr>
        <p:spPr>
          <a:xfrm rot="16200000">
            <a:off x="3657013" y="5486925"/>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5" name="圆角矩形 14"/>
          <p:cNvSpPr/>
          <p:nvPr/>
        </p:nvSpPr>
        <p:spPr>
          <a:xfrm rot="10800000">
            <a:off x="2300653" y="4161044"/>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6" name="圆角矩形 15"/>
          <p:cNvSpPr/>
          <p:nvPr/>
        </p:nvSpPr>
        <p:spPr>
          <a:xfrm rot="10800000">
            <a:off x="4952413" y="4161044"/>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7" name="圆角矩形 16"/>
          <p:cNvSpPr/>
          <p:nvPr/>
        </p:nvSpPr>
        <p:spPr>
          <a:xfrm rot="2700000">
            <a:off x="4565123" y="5159542"/>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8" name="圆角矩形 17"/>
          <p:cNvSpPr/>
          <p:nvPr/>
        </p:nvSpPr>
        <p:spPr>
          <a:xfrm rot="2700000">
            <a:off x="2690045" y="3284464"/>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6" name="圆角矩形 25"/>
          <p:cNvSpPr/>
          <p:nvPr/>
        </p:nvSpPr>
        <p:spPr>
          <a:xfrm flipH="1" rot="18900000">
            <a:off x="2780434" y="5135186"/>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7" name="圆角矩形 26"/>
          <p:cNvSpPr/>
          <p:nvPr/>
        </p:nvSpPr>
        <p:spPr>
          <a:xfrm flipH="1" rot="18900000">
            <a:off x="4611774" y="3255170"/>
            <a:ext cx="1167476" cy="1317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8" name="任意多边形 27"/>
          <p:cNvSpPr/>
          <p:nvPr/>
        </p:nvSpPr>
        <p:spPr>
          <a:xfrm>
            <a:off x="3652711" y="3638202"/>
            <a:ext cx="600891" cy="120178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0" name="任意多边形 29"/>
          <p:cNvSpPr/>
          <p:nvPr/>
        </p:nvSpPr>
        <p:spPr>
          <a:xfrm flipH="1">
            <a:off x="4225647" y="3638202"/>
            <a:ext cx="600891" cy="120178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1" name="任意多边形 30"/>
          <p:cNvSpPr/>
          <p:nvPr/>
        </p:nvSpPr>
        <p:spPr>
          <a:xfrm>
            <a:off x="3898492" y="3889837"/>
            <a:ext cx="349256" cy="69851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2" name="任意多边形 31"/>
          <p:cNvSpPr/>
          <p:nvPr/>
        </p:nvSpPr>
        <p:spPr>
          <a:xfrm flipH="1">
            <a:off x="4231500" y="3889837"/>
            <a:ext cx="349256" cy="69851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3" name="文本框 9"/>
          <p:cNvSpPr txBox="1"/>
          <p:nvPr/>
        </p:nvSpPr>
        <p:spPr>
          <a:xfrm>
            <a:off x="7957319" y="2619139"/>
            <a:ext cx="4104456" cy="1132000"/>
          </a:xfrm>
          <a:prstGeom prst="rect">
            <a:avLst/>
          </a:prstGeom>
          <a:noFill/>
        </p:spPr>
        <p:txBody>
          <a:bodyPr bIns="63080" lIns="126160" rIns="126160" rtlCol="0" tIns="63080" wrap="square">
            <a:spAutoFit/>
          </a:bodyPr>
          <a:lstStyle/>
          <a:p>
            <a:pPr lvl="1" marL="0"/>
            <a:r>
              <a:rPr altLang="en-US" b="1" lang="zh-CN" spc="552" sz="6600">
                <a:solidFill>
                  <a:schemeClr val="bg2"/>
                </a:solidFill>
                <a:latin charset="-122" pitchFamily="34" typeface="微软雅黑"/>
                <a:ea charset="-122" pitchFamily="34" typeface="微软雅黑"/>
              </a:rPr>
              <a:t>发展计划</a:t>
            </a:r>
          </a:p>
        </p:txBody>
      </p:sp>
      <p:sp>
        <p:nvSpPr>
          <p:cNvPr id="34" name="Freeform 5"/>
          <p:cNvSpPr/>
          <p:nvPr/>
        </p:nvSpPr>
        <p:spPr bwMode="auto">
          <a:xfrm>
            <a:off x="2343249" y="2548233"/>
            <a:ext cx="3813870" cy="3381720"/>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cap="flat" w="9525">
            <a:noFill/>
            <a:prstDash val="solid"/>
            <a:miter lim="800000"/>
          </a:ln>
          <a:extLst/>
        </p:spPr>
        <p:txBody>
          <a:bodyPr anchor="t" anchorCtr="0" bIns="84107" compatLnSpc="1" lIns="168213" numCol="1" rIns="168213" tIns="84107" vert="horz" wrap="square">
            <a:prstTxWarp prst="textNoShape">
              <a:avLst/>
            </a:prstTxWarp>
          </a:bodyPr>
          <a:lstStyle/>
          <a:p>
            <a:endParaRPr altLang="en-US" lang="zh-CN">
              <a:solidFill>
                <a:schemeClr val="bg2"/>
              </a:solidFill>
            </a:endParaRPr>
          </a:p>
        </p:txBody>
      </p:sp>
      <p:sp>
        <p:nvSpPr>
          <p:cNvPr id="35" name="文本框 9"/>
          <p:cNvSpPr txBox="1"/>
          <p:nvPr/>
        </p:nvSpPr>
        <p:spPr>
          <a:xfrm>
            <a:off x="8100117" y="3959007"/>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公司战略目标</a:t>
            </a:r>
          </a:p>
        </p:txBody>
      </p:sp>
      <p:sp>
        <p:nvSpPr>
          <p:cNvPr id="36" name="文本框 9"/>
          <p:cNvSpPr txBox="1"/>
          <p:nvPr/>
        </p:nvSpPr>
        <p:spPr>
          <a:xfrm>
            <a:off x="8100115" y="4367184"/>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短期盈利计划</a:t>
            </a:r>
          </a:p>
        </p:txBody>
      </p:sp>
      <p:sp>
        <p:nvSpPr>
          <p:cNvPr id="37" name="文本框 9"/>
          <p:cNvSpPr txBox="1"/>
          <p:nvPr/>
        </p:nvSpPr>
        <p:spPr>
          <a:xfrm>
            <a:off x="8100117" y="4775360"/>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五年发展规划</a:t>
            </a:r>
          </a:p>
        </p:txBody>
      </p:sp>
      <p:sp>
        <p:nvSpPr>
          <p:cNvPr id="38" name="文本框 9"/>
          <p:cNvSpPr txBox="1"/>
          <p:nvPr/>
        </p:nvSpPr>
        <p:spPr>
          <a:xfrm>
            <a:off x="10332584" y="3959007"/>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产品开发计划</a:t>
            </a:r>
          </a:p>
        </p:txBody>
      </p:sp>
      <p:sp>
        <p:nvSpPr>
          <p:cNvPr id="39" name="文本框 9"/>
          <p:cNvSpPr txBox="1"/>
          <p:nvPr/>
        </p:nvSpPr>
        <p:spPr>
          <a:xfrm>
            <a:off x="10332584" y="4370151"/>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市场拓展计划</a:t>
            </a:r>
          </a:p>
        </p:txBody>
      </p:sp>
      <p:sp>
        <p:nvSpPr>
          <p:cNvPr id="40" name="KSO_Shape"/>
          <p:cNvSpPr/>
          <p:nvPr/>
        </p:nvSpPr>
        <p:spPr bwMode="auto">
          <a:xfrm>
            <a:off x="3578422" y="3636564"/>
            <a:ext cx="1343523" cy="1123091"/>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chemeClr val="bg2"/>
              </a:solidFill>
              <a:ea charset="-122" pitchFamily="2" typeface="宋体"/>
            </a:endParaRPr>
          </a:p>
        </p:txBody>
      </p:sp>
      <p:sp>
        <p:nvSpPr>
          <p:cNvPr id="41" name="Freeform 35"/>
          <p:cNvSpPr>
            <a:spLocks noEditPoints="1"/>
          </p:cNvSpPr>
          <p:nvPr/>
        </p:nvSpPr>
        <p:spPr bwMode="auto">
          <a:xfrm>
            <a:off x="6620373" y="2912333"/>
            <a:ext cx="1008970" cy="1594893"/>
          </a:xfrm>
          <a:custGeom>
            <a:gdLst>
              <a:gd fmla="*/ 68 w 77" name="T0"/>
              <a:gd fmla="*/ 121 h 121" name="T1"/>
              <a:gd fmla="*/ 45 w 77" name="T2"/>
              <a:gd fmla="*/ 121 h 121" name="T3"/>
              <a:gd fmla="*/ 45 w 77" name="T4"/>
              <a:gd fmla="*/ 102 h 121" name="T5"/>
              <a:gd fmla="*/ 0 w 77" name="T6"/>
              <a:gd fmla="*/ 102 h 121" name="T7"/>
              <a:gd fmla="*/ 0 w 77" name="T8"/>
              <a:gd fmla="*/ 79 h 121" name="T9"/>
              <a:gd fmla="*/ 48 w 77" name="T10"/>
              <a:gd fmla="*/ 0 h 121" name="T11"/>
              <a:gd fmla="*/ 68 w 77" name="T12"/>
              <a:gd fmla="*/ 0 h 121" name="T13"/>
              <a:gd fmla="*/ 68 w 77" name="T14"/>
              <a:gd fmla="*/ 79 h 121" name="T15"/>
              <a:gd fmla="*/ 77 w 77" name="T16"/>
              <a:gd fmla="*/ 79 h 121" name="T17"/>
              <a:gd fmla="*/ 77 w 77" name="T18"/>
              <a:gd fmla="*/ 102 h 121" name="T19"/>
              <a:gd fmla="*/ 68 w 77" name="T20"/>
              <a:gd fmla="*/ 102 h 121" name="T21"/>
              <a:gd fmla="*/ 68 w 77" name="T22"/>
              <a:gd fmla="*/ 121 h 121" name="T23"/>
              <a:gd fmla="*/ 45 w 77" name="T24"/>
              <a:gd fmla="*/ 44 h 121" name="T25"/>
              <a:gd fmla="*/ 23 w 77" name="T26"/>
              <a:gd fmla="*/ 79 h 121" name="T27"/>
              <a:gd fmla="*/ 45 w 77" name="T28"/>
              <a:gd fmla="*/ 79 h 121" name="T29"/>
              <a:gd fmla="*/ 45 w 77" name="T30"/>
              <a:gd fmla="*/ 44 h 1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0" w="77">
                <a:moveTo>
                  <a:pt x="68" y="121"/>
                </a:moveTo>
                <a:lnTo>
                  <a:pt x="45" y="121"/>
                </a:lnTo>
                <a:lnTo>
                  <a:pt x="45" y="102"/>
                </a:lnTo>
                <a:lnTo>
                  <a:pt x="0" y="102"/>
                </a:lnTo>
                <a:lnTo>
                  <a:pt x="0" y="79"/>
                </a:lnTo>
                <a:lnTo>
                  <a:pt x="48" y="0"/>
                </a:lnTo>
                <a:lnTo>
                  <a:pt x="68" y="0"/>
                </a:lnTo>
                <a:lnTo>
                  <a:pt x="68" y="79"/>
                </a:lnTo>
                <a:lnTo>
                  <a:pt x="77" y="79"/>
                </a:lnTo>
                <a:lnTo>
                  <a:pt x="77" y="102"/>
                </a:lnTo>
                <a:lnTo>
                  <a:pt x="68" y="102"/>
                </a:lnTo>
                <a:lnTo>
                  <a:pt x="68" y="121"/>
                </a:lnTo>
                <a:close/>
                <a:moveTo>
                  <a:pt x="45" y="44"/>
                </a:moveTo>
                <a:lnTo>
                  <a:pt x="23" y="79"/>
                </a:lnTo>
                <a:lnTo>
                  <a:pt x="45" y="79"/>
                </a:lnTo>
                <a:lnTo>
                  <a:pt x="45" y="44"/>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solidFill>
                <a:schemeClr val="bg2"/>
              </a:solidFill>
              <a:latin charset="-122" panose="02010601030101010101" pitchFamily="2" typeface="方正中等线简体"/>
              <a:ea charset="-122" panose="02010601030101010101" pitchFamily="2" typeface="方正中等线简体"/>
            </a:endParaRPr>
          </a:p>
        </p:txBody>
      </p:sp>
      <p:cxnSp>
        <p:nvCxnSpPr>
          <p:cNvPr id="42" name="直接连接符 41"/>
          <p:cNvCxnSpPr/>
          <p:nvPr/>
        </p:nvCxnSpPr>
        <p:spPr>
          <a:xfrm flipH="1">
            <a:off x="7813303" y="2619139"/>
            <a:ext cx="0" cy="350339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001721531"/>
      </p:ext>
    </p:extLst>
  </p:cSld>
  <p:clrMapOvr>
    <a:masterClrMapping/>
  </p:clrMapOvr>
  <mc:AlternateContent>
    <mc:Choice Requires="p14">
      <p:transition p14:dur="1600" spd="slow">
        <p14:prism dir="u"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27"/>
                                        </p:tgtEl>
                                        <p:attrNameLst>
                                          <p:attrName>style.visibility</p:attrName>
                                        </p:attrNameLst>
                                      </p:cBhvr>
                                      <p:to>
                                        <p:strVal val="visible"/>
                                      </p:to>
                                    </p:set>
                                    <p:animEffect filter="wipe(down)" transition="in">
                                      <p:cBhvr>
                                        <p:cTn dur="300" id="7"/>
                                        <p:tgtEl>
                                          <p:spTgt spid="27"/>
                                        </p:tgtEl>
                                      </p:cBhvr>
                                    </p:animEffect>
                                  </p:childTnLst>
                                </p:cTn>
                              </p:par>
                              <p:par>
                                <p:cTn fill="hold" grpId="1" id="8" nodeType="withEffect" presetClass="exit" presetID="22" presetSubtype="4">
                                  <p:stCondLst>
                                    <p:cond delay="200"/>
                                  </p:stCondLst>
                                  <p:childTnLst>
                                    <p:animEffect filter="wipe(down)" transition="out">
                                      <p:cBhvr>
                                        <p:cTn dur="300" id="9"/>
                                        <p:tgtEl>
                                          <p:spTgt spid="27"/>
                                        </p:tgtEl>
                                      </p:cBhvr>
                                    </p:animEffect>
                                    <p:set>
                                      <p:cBhvr>
                                        <p:cTn dur="1" fill="hold" id="10">
                                          <p:stCondLst>
                                            <p:cond delay="299"/>
                                          </p:stCondLst>
                                        </p:cTn>
                                        <p:tgtEl>
                                          <p:spTgt spid="27"/>
                                        </p:tgtEl>
                                        <p:attrNameLst>
                                          <p:attrName>style.visibility</p:attrName>
                                        </p:attrNameLst>
                                      </p:cBhvr>
                                      <p:to>
                                        <p:strVal val="hidden"/>
                                      </p:to>
                                    </p:set>
                                  </p:childTnLst>
                                </p:cTn>
                              </p:par>
                              <p:par>
                                <p:cTn accel="50000" decel="50000" fill="hold" grpId="2" id="11" nodeType="withEffect" presetClass="path" presetID="64" presetSubtype="0">
                                  <p:stCondLst>
                                    <p:cond delay="0"/>
                                  </p:stCondLst>
                                  <p:childTnLst>
                                    <p:animMotion origin="layout" path="M -1.83865E-06 3.34407E-06 L 0.05497 -0.09632" pathEditMode="relative" ptsTypes="AA" rAng="0">
                                      <p:cBhvr>
                                        <p:cTn dur="600" fill="hold" id="12"/>
                                        <p:tgtEl>
                                          <p:spTgt spid="27"/>
                                        </p:tgtEl>
                                        <p:attrNameLst>
                                          <p:attrName>ppt_x</p:attrName>
                                          <p:attrName>ppt_y</p:attrName>
                                        </p:attrNameLst>
                                      </p:cBhvr>
                                      <p:rCtr x="2749" y="-4816"/>
                                    </p:animMotion>
                                  </p:childTnLst>
                                </p:cTn>
                              </p:par>
                              <p:par>
                                <p:cTn fill="hold" grpId="0" id="13" nodeType="withEffect" presetClass="entr" presetID="22" presetSubtype="8">
                                  <p:stCondLst>
                                    <p:cond delay="0"/>
                                  </p:stCondLst>
                                  <p:childTnLst>
                                    <p:set>
                                      <p:cBhvr>
                                        <p:cTn dur="1" fill="hold" id="14">
                                          <p:stCondLst>
                                            <p:cond delay="0"/>
                                          </p:stCondLst>
                                        </p:cTn>
                                        <p:tgtEl>
                                          <p:spTgt spid="16"/>
                                        </p:tgtEl>
                                        <p:attrNameLst>
                                          <p:attrName>style.visibility</p:attrName>
                                        </p:attrNameLst>
                                      </p:cBhvr>
                                      <p:to>
                                        <p:strVal val="visible"/>
                                      </p:to>
                                    </p:set>
                                    <p:animEffect filter="wipe(left)" transition="in">
                                      <p:cBhvr>
                                        <p:cTn dur="300" id="15"/>
                                        <p:tgtEl>
                                          <p:spTgt spid="16"/>
                                        </p:tgtEl>
                                      </p:cBhvr>
                                    </p:animEffect>
                                  </p:childTnLst>
                                </p:cTn>
                              </p:par>
                              <p:par>
                                <p:cTn fill="hold" grpId="1" id="16" nodeType="withEffect" presetClass="exit" presetID="22" presetSubtype="8">
                                  <p:stCondLst>
                                    <p:cond delay="200"/>
                                  </p:stCondLst>
                                  <p:childTnLst>
                                    <p:animEffect filter="wipe(left)" transition="out">
                                      <p:cBhvr>
                                        <p:cTn dur="300" id="17"/>
                                        <p:tgtEl>
                                          <p:spTgt spid="16"/>
                                        </p:tgtEl>
                                      </p:cBhvr>
                                    </p:animEffect>
                                    <p:set>
                                      <p:cBhvr>
                                        <p:cTn dur="1" fill="hold" id="18">
                                          <p:stCondLst>
                                            <p:cond delay="299"/>
                                          </p:stCondLst>
                                        </p:cTn>
                                        <p:tgtEl>
                                          <p:spTgt spid="16"/>
                                        </p:tgtEl>
                                        <p:attrNameLst>
                                          <p:attrName>style.visibility</p:attrName>
                                        </p:attrNameLst>
                                      </p:cBhvr>
                                      <p:to>
                                        <p:strVal val="hidden"/>
                                      </p:to>
                                    </p:set>
                                  </p:childTnLst>
                                </p:cTn>
                              </p:par>
                              <p:par>
                                <p:cTn accel="50000" decel="50000" fill="hold" grpId="2" id="19" nodeType="withEffect" presetClass="path" presetID="64" presetSubtype="0">
                                  <p:stCondLst>
                                    <p:cond delay="0"/>
                                  </p:stCondLst>
                                  <p:childTnLst>
                                    <p:animMotion origin="layout" path="M 2.13884E-06 2.75903E-06 L 0.05966 0.00068" pathEditMode="relative" ptsTypes="AA" rAng="0">
                                      <p:cBhvr>
                                        <p:cTn dur="600" fill="hold" id="20"/>
                                        <p:tgtEl>
                                          <p:spTgt spid="16"/>
                                        </p:tgtEl>
                                        <p:attrNameLst>
                                          <p:attrName>ppt_x</p:attrName>
                                          <p:attrName>ppt_y</p:attrName>
                                        </p:attrNameLst>
                                      </p:cBhvr>
                                      <p:rCtr x="2983" y="34"/>
                                    </p:animMotion>
                                  </p:childTnLst>
                                </p:cTn>
                              </p:par>
                              <p:par>
                                <p:cTn fill="hold" grpId="0" id="21" nodeType="withEffect" presetClass="entr" presetID="22" presetSubtype="1">
                                  <p:stCondLst>
                                    <p:cond delay="0"/>
                                  </p:stCondLst>
                                  <p:childTnLst>
                                    <p:set>
                                      <p:cBhvr>
                                        <p:cTn dur="1" fill="hold" id="22">
                                          <p:stCondLst>
                                            <p:cond delay="0"/>
                                          </p:stCondLst>
                                        </p:cTn>
                                        <p:tgtEl>
                                          <p:spTgt spid="17"/>
                                        </p:tgtEl>
                                        <p:attrNameLst>
                                          <p:attrName>style.visibility</p:attrName>
                                        </p:attrNameLst>
                                      </p:cBhvr>
                                      <p:to>
                                        <p:strVal val="visible"/>
                                      </p:to>
                                    </p:set>
                                    <p:animEffect filter="wipe(up)" transition="in">
                                      <p:cBhvr>
                                        <p:cTn dur="300" id="23"/>
                                        <p:tgtEl>
                                          <p:spTgt spid="17"/>
                                        </p:tgtEl>
                                      </p:cBhvr>
                                    </p:animEffect>
                                  </p:childTnLst>
                                </p:cTn>
                              </p:par>
                              <p:par>
                                <p:cTn fill="hold" grpId="1" id="24" nodeType="withEffect" presetClass="exit" presetID="22" presetSubtype="1">
                                  <p:stCondLst>
                                    <p:cond delay="200"/>
                                  </p:stCondLst>
                                  <p:childTnLst>
                                    <p:animEffect filter="wipe(up)" transition="out">
                                      <p:cBhvr>
                                        <p:cTn dur="300" id="25"/>
                                        <p:tgtEl>
                                          <p:spTgt spid="17"/>
                                        </p:tgtEl>
                                      </p:cBhvr>
                                    </p:animEffect>
                                    <p:set>
                                      <p:cBhvr>
                                        <p:cTn dur="1" fill="hold" id="26">
                                          <p:stCondLst>
                                            <p:cond delay="299"/>
                                          </p:stCondLst>
                                        </p:cTn>
                                        <p:tgtEl>
                                          <p:spTgt spid="17"/>
                                        </p:tgtEl>
                                        <p:attrNameLst>
                                          <p:attrName>style.visibility</p:attrName>
                                        </p:attrNameLst>
                                      </p:cBhvr>
                                      <p:to>
                                        <p:strVal val="hidden"/>
                                      </p:to>
                                    </p:set>
                                  </p:childTnLst>
                                </p:cTn>
                              </p:par>
                              <p:par>
                                <p:cTn accel="50000" decel="50000" fill="hold" grpId="2" id="27" nodeType="withEffect" presetClass="path" presetID="64" presetSubtype="0">
                                  <p:stCondLst>
                                    <p:cond delay="0"/>
                                  </p:stCondLst>
                                  <p:childTnLst>
                                    <p:animMotion origin="layout" path="M 1.44465E-06 -1.6466E-06 L 0.03799 0.06919" pathEditMode="relative" ptsTypes="AA" rAng="0">
                                      <p:cBhvr>
                                        <p:cTn dur="600" fill="hold" id="28"/>
                                        <p:tgtEl>
                                          <p:spTgt spid="17"/>
                                        </p:tgtEl>
                                        <p:attrNameLst>
                                          <p:attrName>ppt_x</p:attrName>
                                          <p:attrName>ppt_y</p:attrName>
                                        </p:attrNameLst>
                                      </p:cBhvr>
                                      <p:rCtr x="1895" y="3459"/>
                                    </p:animMotion>
                                  </p:childTnLst>
                                </p:cTn>
                              </p:par>
                              <p:par>
                                <p:cTn fill="hold" grpId="0" id="29" nodeType="withEffect" presetClass="entr" presetID="22" presetSubtype="1">
                                  <p:stCondLst>
                                    <p:cond delay="0"/>
                                  </p:stCondLst>
                                  <p:childTnLst>
                                    <p:set>
                                      <p:cBhvr>
                                        <p:cTn dur="1" fill="hold" id="30">
                                          <p:stCondLst>
                                            <p:cond delay="0"/>
                                          </p:stCondLst>
                                        </p:cTn>
                                        <p:tgtEl>
                                          <p:spTgt spid="13"/>
                                        </p:tgtEl>
                                        <p:attrNameLst>
                                          <p:attrName>style.visibility</p:attrName>
                                        </p:attrNameLst>
                                      </p:cBhvr>
                                      <p:to>
                                        <p:strVal val="visible"/>
                                      </p:to>
                                    </p:set>
                                    <p:animEffect filter="wipe(up)" transition="in">
                                      <p:cBhvr>
                                        <p:cTn dur="300" id="31"/>
                                        <p:tgtEl>
                                          <p:spTgt spid="13"/>
                                        </p:tgtEl>
                                      </p:cBhvr>
                                    </p:animEffect>
                                  </p:childTnLst>
                                </p:cTn>
                              </p:par>
                              <p:par>
                                <p:cTn fill="hold" grpId="1" id="32" nodeType="withEffect" presetClass="exit" presetID="22" presetSubtype="1">
                                  <p:stCondLst>
                                    <p:cond delay="200"/>
                                  </p:stCondLst>
                                  <p:childTnLst>
                                    <p:animEffect filter="wipe(up)" transition="out">
                                      <p:cBhvr>
                                        <p:cTn dur="300" id="33"/>
                                        <p:tgtEl>
                                          <p:spTgt spid="13"/>
                                        </p:tgtEl>
                                      </p:cBhvr>
                                    </p:animEffect>
                                    <p:set>
                                      <p:cBhvr>
                                        <p:cTn dur="1" fill="hold" id="34">
                                          <p:stCondLst>
                                            <p:cond delay="299"/>
                                          </p:stCondLst>
                                        </p:cTn>
                                        <p:tgtEl>
                                          <p:spTgt spid="13"/>
                                        </p:tgtEl>
                                        <p:attrNameLst>
                                          <p:attrName>style.visibility</p:attrName>
                                        </p:attrNameLst>
                                      </p:cBhvr>
                                      <p:to>
                                        <p:strVal val="hidden"/>
                                      </p:to>
                                    </p:set>
                                  </p:childTnLst>
                                </p:cTn>
                              </p:par>
                              <p:par>
                                <p:cTn accel="50000" decel="50000" fill="hold" grpId="2" id="35" nodeType="withEffect" presetClass="path" presetID="64" presetSubtype="0">
                                  <p:stCondLst>
                                    <p:cond delay="0"/>
                                  </p:stCondLst>
                                  <p:childTnLst>
                                    <p:animMotion origin="layout" path="M -1.87617E-08 -4.66339E-06 L 0.00028 0.10226" pathEditMode="relative" ptsTypes="AA" rAng="0">
                                      <p:cBhvr>
                                        <p:cTn dur="600" fill="hold" id="36"/>
                                        <p:tgtEl>
                                          <p:spTgt spid="13"/>
                                        </p:tgtEl>
                                        <p:attrNameLst>
                                          <p:attrName>ppt_x</p:attrName>
                                          <p:attrName>ppt_y</p:attrName>
                                        </p:attrNameLst>
                                      </p:cBhvr>
                                      <p:rCtr x="9" y="5104"/>
                                    </p:animMotion>
                                  </p:childTnLst>
                                </p:cTn>
                              </p:par>
                              <p:par>
                                <p:cTn fill="hold" grpId="0" id="37" nodeType="withEffect" presetClass="entr" presetID="22" presetSubtype="1">
                                  <p:stCondLst>
                                    <p:cond delay="0"/>
                                  </p:stCondLst>
                                  <p:childTnLst>
                                    <p:set>
                                      <p:cBhvr>
                                        <p:cTn dur="1" fill="hold" id="38">
                                          <p:stCondLst>
                                            <p:cond delay="0"/>
                                          </p:stCondLst>
                                        </p:cTn>
                                        <p:tgtEl>
                                          <p:spTgt spid="26"/>
                                        </p:tgtEl>
                                        <p:attrNameLst>
                                          <p:attrName>style.visibility</p:attrName>
                                        </p:attrNameLst>
                                      </p:cBhvr>
                                      <p:to>
                                        <p:strVal val="visible"/>
                                      </p:to>
                                    </p:set>
                                    <p:animEffect filter="wipe(up)" transition="in">
                                      <p:cBhvr>
                                        <p:cTn dur="300" id="39"/>
                                        <p:tgtEl>
                                          <p:spTgt spid="26"/>
                                        </p:tgtEl>
                                      </p:cBhvr>
                                    </p:animEffect>
                                  </p:childTnLst>
                                </p:cTn>
                              </p:par>
                              <p:par>
                                <p:cTn fill="hold" grpId="1" id="40" nodeType="withEffect" presetClass="exit" presetID="22" presetSubtype="1">
                                  <p:stCondLst>
                                    <p:cond delay="200"/>
                                  </p:stCondLst>
                                  <p:childTnLst>
                                    <p:animEffect filter="wipe(up)" transition="out">
                                      <p:cBhvr>
                                        <p:cTn dur="300" id="41"/>
                                        <p:tgtEl>
                                          <p:spTgt spid="26"/>
                                        </p:tgtEl>
                                      </p:cBhvr>
                                    </p:animEffect>
                                    <p:set>
                                      <p:cBhvr>
                                        <p:cTn dur="1" fill="hold" id="42">
                                          <p:stCondLst>
                                            <p:cond delay="299"/>
                                          </p:stCondLst>
                                        </p:cTn>
                                        <p:tgtEl>
                                          <p:spTgt spid="26"/>
                                        </p:tgtEl>
                                        <p:attrNameLst>
                                          <p:attrName>style.visibility</p:attrName>
                                        </p:attrNameLst>
                                      </p:cBhvr>
                                      <p:to>
                                        <p:strVal val="hidden"/>
                                      </p:to>
                                    </p:set>
                                  </p:childTnLst>
                                </p:cTn>
                              </p:par>
                              <p:par>
                                <p:cTn accel="50000" decel="50000" fill="hold" grpId="2" id="43" nodeType="withEffect" presetClass="path" presetID="64" presetSubtype="0">
                                  <p:stCondLst>
                                    <p:cond delay="0"/>
                                  </p:stCondLst>
                                  <p:childTnLst>
                                    <p:animMotion origin="layout" path="M -3.84615E-06 2.01967E-06 L -0.03893 0.06952" pathEditMode="relative" ptsTypes="AA" rAng="0">
                                      <p:cBhvr>
                                        <p:cTn dur="600" fill="hold" id="44"/>
                                        <p:tgtEl>
                                          <p:spTgt spid="26"/>
                                        </p:tgtEl>
                                        <p:attrNameLst>
                                          <p:attrName>ppt_x</p:attrName>
                                          <p:attrName>ppt_y</p:attrName>
                                        </p:attrNameLst>
                                      </p:cBhvr>
                                      <p:rCtr x="-1951" y="3476"/>
                                    </p:animMotion>
                                  </p:childTnLst>
                                </p:cTn>
                              </p:par>
                              <p:par>
                                <p:cTn fill="hold" grpId="0" id="45" nodeType="withEffect" presetClass="entr" presetID="22" presetSubtype="2">
                                  <p:stCondLst>
                                    <p:cond delay="0"/>
                                  </p:stCondLst>
                                  <p:childTnLst>
                                    <p:set>
                                      <p:cBhvr>
                                        <p:cTn dur="1" fill="hold" id="46">
                                          <p:stCondLst>
                                            <p:cond delay="0"/>
                                          </p:stCondLst>
                                        </p:cTn>
                                        <p:tgtEl>
                                          <p:spTgt spid="15"/>
                                        </p:tgtEl>
                                        <p:attrNameLst>
                                          <p:attrName>style.visibility</p:attrName>
                                        </p:attrNameLst>
                                      </p:cBhvr>
                                      <p:to>
                                        <p:strVal val="visible"/>
                                      </p:to>
                                    </p:set>
                                    <p:animEffect filter="wipe(right)" transition="in">
                                      <p:cBhvr>
                                        <p:cTn dur="300" id="47"/>
                                        <p:tgtEl>
                                          <p:spTgt spid="15"/>
                                        </p:tgtEl>
                                      </p:cBhvr>
                                    </p:animEffect>
                                  </p:childTnLst>
                                </p:cTn>
                              </p:par>
                              <p:par>
                                <p:cTn fill="hold" grpId="1" id="48" nodeType="withEffect" presetClass="exit" presetID="22" presetSubtype="2">
                                  <p:stCondLst>
                                    <p:cond delay="200"/>
                                  </p:stCondLst>
                                  <p:childTnLst>
                                    <p:animEffect filter="wipe(right)" transition="out">
                                      <p:cBhvr>
                                        <p:cTn dur="300" id="49"/>
                                        <p:tgtEl>
                                          <p:spTgt spid="15"/>
                                        </p:tgtEl>
                                      </p:cBhvr>
                                    </p:animEffect>
                                    <p:set>
                                      <p:cBhvr>
                                        <p:cTn dur="1" fill="hold" id="50">
                                          <p:stCondLst>
                                            <p:cond delay="299"/>
                                          </p:stCondLst>
                                        </p:cTn>
                                        <p:tgtEl>
                                          <p:spTgt spid="15"/>
                                        </p:tgtEl>
                                        <p:attrNameLst>
                                          <p:attrName>style.visibility</p:attrName>
                                        </p:attrNameLst>
                                      </p:cBhvr>
                                      <p:to>
                                        <p:strVal val="hidden"/>
                                      </p:to>
                                    </p:set>
                                  </p:childTnLst>
                                </p:cTn>
                              </p:par>
                              <p:par>
                                <p:cTn accel="50000" decel="50000" fill="hold" grpId="2" id="51" nodeType="withEffect" presetClass="path" presetID="64" presetSubtype="0">
                                  <p:stCondLst>
                                    <p:cond delay="0"/>
                                  </p:stCondLst>
                                  <p:childTnLst>
                                    <p:animMotion origin="layout" path="M -3.63977E-06 2.75903E-06 L -0.05469 0.00118" pathEditMode="relative" ptsTypes="AA" rAng="0">
                                      <p:cBhvr>
                                        <p:cTn dur="600" fill="hold" id="52"/>
                                        <p:tgtEl>
                                          <p:spTgt spid="15"/>
                                        </p:tgtEl>
                                        <p:attrNameLst>
                                          <p:attrName>ppt_x</p:attrName>
                                          <p:attrName>ppt_y</p:attrName>
                                        </p:attrNameLst>
                                      </p:cBhvr>
                                      <p:rCtr x="-2739" y="51"/>
                                    </p:animMotion>
                                  </p:childTnLst>
                                </p:cTn>
                              </p:par>
                              <p:par>
                                <p:cTn fill="hold" grpId="0" id="53" nodeType="withEffect" presetClass="entr" presetID="22" presetSubtype="4">
                                  <p:stCondLst>
                                    <p:cond delay="0"/>
                                  </p:stCondLst>
                                  <p:childTnLst>
                                    <p:set>
                                      <p:cBhvr>
                                        <p:cTn dur="1" fill="hold" id="54">
                                          <p:stCondLst>
                                            <p:cond delay="0"/>
                                          </p:stCondLst>
                                        </p:cTn>
                                        <p:tgtEl>
                                          <p:spTgt spid="18"/>
                                        </p:tgtEl>
                                        <p:attrNameLst>
                                          <p:attrName>style.visibility</p:attrName>
                                        </p:attrNameLst>
                                      </p:cBhvr>
                                      <p:to>
                                        <p:strVal val="visible"/>
                                      </p:to>
                                    </p:set>
                                    <p:animEffect filter="wipe(down)" transition="in">
                                      <p:cBhvr>
                                        <p:cTn dur="300" id="55"/>
                                        <p:tgtEl>
                                          <p:spTgt spid="18"/>
                                        </p:tgtEl>
                                      </p:cBhvr>
                                    </p:animEffect>
                                  </p:childTnLst>
                                </p:cTn>
                              </p:par>
                              <p:par>
                                <p:cTn fill="hold" grpId="1" id="56" nodeType="withEffect" presetClass="exit" presetID="22" presetSubtype="4">
                                  <p:stCondLst>
                                    <p:cond delay="200"/>
                                  </p:stCondLst>
                                  <p:childTnLst>
                                    <p:animEffect filter="wipe(down)" transition="out">
                                      <p:cBhvr>
                                        <p:cTn dur="300" id="57"/>
                                        <p:tgtEl>
                                          <p:spTgt spid="18"/>
                                        </p:tgtEl>
                                      </p:cBhvr>
                                    </p:animEffect>
                                    <p:set>
                                      <p:cBhvr>
                                        <p:cTn dur="1" fill="hold" id="58">
                                          <p:stCondLst>
                                            <p:cond delay="299"/>
                                          </p:stCondLst>
                                        </p:cTn>
                                        <p:tgtEl>
                                          <p:spTgt spid="18"/>
                                        </p:tgtEl>
                                        <p:attrNameLst>
                                          <p:attrName>style.visibility</p:attrName>
                                        </p:attrNameLst>
                                      </p:cBhvr>
                                      <p:to>
                                        <p:strVal val="hidden"/>
                                      </p:to>
                                    </p:set>
                                  </p:childTnLst>
                                </p:cTn>
                              </p:par>
                              <p:par>
                                <p:cTn accel="50000" decel="50000" fill="hold" grpId="2" id="59" nodeType="withEffect" presetClass="path" presetID="64" presetSubtype="0">
                                  <p:stCondLst>
                                    <p:cond delay="0"/>
                                  </p:stCondLst>
                                  <p:childTnLst>
                                    <p:animMotion origin="layout" path="M -5.62852E-07 -3.22198E-07 L -0.04137 -0.07037" pathEditMode="relative" ptsTypes="AA" rAng="0">
                                      <p:cBhvr>
                                        <p:cTn dur="600" fill="hold" id="60"/>
                                        <p:tgtEl>
                                          <p:spTgt spid="18"/>
                                        </p:tgtEl>
                                        <p:attrNameLst>
                                          <p:attrName>ppt_x</p:attrName>
                                          <p:attrName>ppt_y</p:attrName>
                                        </p:attrNameLst>
                                      </p:cBhvr>
                                      <p:rCtr x="-2073" y="-3527"/>
                                    </p:animMotion>
                                  </p:childTnLst>
                                </p:cTn>
                              </p:par>
                              <p:par>
                                <p:cTn fill="hold" grpId="0" id="61" nodeType="withEffect" presetClass="entr" presetID="22" presetSubtype="4">
                                  <p:stCondLst>
                                    <p:cond delay="0"/>
                                  </p:stCondLst>
                                  <p:childTnLst>
                                    <p:set>
                                      <p:cBhvr>
                                        <p:cTn dur="1" fill="hold" id="62">
                                          <p:stCondLst>
                                            <p:cond delay="0"/>
                                          </p:stCondLst>
                                        </p:cTn>
                                        <p:tgtEl>
                                          <p:spTgt spid="12"/>
                                        </p:tgtEl>
                                        <p:attrNameLst>
                                          <p:attrName>style.visibility</p:attrName>
                                        </p:attrNameLst>
                                      </p:cBhvr>
                                      <p:to>
                                        <p:strVal val="visible"/>
                                      </p:to>
                                    </p:set>
                                    <p:animEffect filter="wipe(down)" transition="in">
                                      <p:cBhvr>
                                        <p:cTn dur="300" id="63"/>
                                        <p:tgtEl>
                                          <p:spTgt spid="12"/>
                                        </p:tgtEl>
                                      </p:cBhvr>
                                    </p:animEffect>
                                  </p:childTnLst>
                                </p:cTn>
                              </p:par>
                              <p:par>
                                <p:cTn fill="hold" grpId="1" id="64" nodeType="withEffect" presetClass="exit" presetID="22" presetSubtype="4">
                                  <p:stCondLst>
                                    <p:cond delay="200"/>
                                  </p:stCondLst>
                                  <p:childTnLst>
                                    <p:animEffect filter="wipe(down)" transition="out">
                                      <p:cBhvr>
                                        <p:cTn dur="300" id="65"/>
                                        <p:tgtEl>
                                          <p:spTgt spid="12"/>
                                        </p:tgtEl>
                                      </p:cBhvr>
                                    </p:animEffect>
                                    <p:set>
                                      <p:cBhvr>
                                        <p:cTn dur="1" fill="hold" id="66">
                                          <p:stCondLst>
                                            <p:cond delay="299"/>
                                          </p:stCondLst>
                                        </p:cTn>
                                        <p:tgtEl>
                                          <p:spTgt spid="12"/>
                                        </p:tgtEl>
                                        <p:attrNameLst>
                                          <p:attrName>style.visibility</p:attrName>
                                        </p:attrNameLst>
                                      </p:cBhvr>
                                      <p:to>
                                        <p:strVal val="hidden"/>
                                      </p:to>
                                    </p:set>
                                  </p:childTnLst>
                                </p:cTn>
                              </p:par>
                              <p:par>
                                <p:cTn accel="50000" decel="50000" fill="hold" grpId="2" id="67" nodeType="withEffect" presetClass="path" presetID="64" presetSubtype="0">
                                  <p:stCondLst>
                                    <p:cond delay="0"/>
                                  </p:stCondLst>
                                  <p:childTnLst>
                                    <p:animMotion origin="layout" path="M -1.87617E-08 1.81448E-07 L 0.00028 -0.10904" pathEditMode="relative" ptsTypes="AA" rAng="0">
                                      <p:cBhvr>
                                        <p:cTn dur="600" fill="hold" id="68"/>
                                        <p:tgtEl>
                                          <p:spTgt spid="12"/>
                                        </p:tgtEl>
                                        <p:attrNameLst>
                                          <p:attrName>ppt_x</p:attrName>
                                          <p:attrName>ppt_y</p:attrName>
                                        </p:attrNameLst>
                                      </p:cBhvr>
                                      <p:rCtr x="9" y="-5460"/>
                                    </p:animMotion>
                                  </p:childTnLst>
                                </p:cTn>
                              </p:par>
                              <p:par>
                                <p:cTn fill="hold" grpId="0" id="69" nodeType="withEffect" presetClass="entr" presetID="22" presetSubtype="4">
                                  <p:stCondLst>
                                    <p:cond delay="0"/>
                                  </p:stCondLst>
                                  <p:childTnLst>
                                    <p:set>
                                      <p:cBhvr>
                                        <p:cTn dur="1" fill="hold" id="70">
                                          <p:stCondLst>
                                            <p:cond delay="0"/>
                                          </p:stCondLst>
                                        </p:cTn>
                                        <p:tgtEl>
                                          <p:spTgt spid="30"/>
                                        </p:tgtEl>
                                        <p:attrNameLst>
                                          <p:attrName>style.visibility</p:attrName>
                                        </p:attrNameLst>
                                      </p:cBhvr>
                                      <p:to>
                                        <p:strVal val="visible"/>
                                      </p:to>
                                    </p:set>
                                    <p:animEffect filter="wipe(down)" transition="in">
                                      <p:cBhvr>
                                        <p:cTn dur="300" id="71"/>
                                        <p:tgtEl>
                                          <p:spTgt spid="30"/>
                                        </p:tgtEl>
                                      </p:cBhvr>
                                    </p:animEffect>
                                  </p:childTnLst>
                                </p:cTn>
                              </p:par>
                              <p:par>
                                <p:cTn fill="hold" grpId="1" id="72" nodeType="withEffect" presetClass="exit" presetID="22" presetSubtype="4">
                                  <p:stCondLst>
                                    <p:cond delay="200"/>
                                  </p:stCondLst>
                                  <p:childTnLst>
                                    <p:animEffect filter="wipe(down)" transition="out">
                                      <p:cBhvr>
                                        <p:cTn dur="300" id="73"/>
                                        <p:tgtEl>
                                          <p:spTgt spid="30"/>
                                        </p:tgtEl>
                                      </p:cBhvr>
                                    </p:animEffect>
                                    <p:set>
                                      <p:cBhvr>
                                        <p:cTn dur="1" fill="hold" id="74">
                                          <p:stCondLst>
                                            <p:cond delay="299"/>
                                          </p:stCondLst>
                                        </p:cTn>
                                        <p:tgtEl>
                                          <p:spTgt spid="30"/>
                                        </p:tgtEl>
                                        <p:attrNameLst>
                                          <p:attrName>style.visibility</p:attrName>
                                        </p:attrNameLst>
                                      </p:cBhvr>
                                      <p:to>
                                        <p:strVal val="hidden"/>
                                      </p:to>
                                    </p:set>
                                  </p:childTnLst>
                                </p:cTn>
                              </p:par>
                              <p:par>
                                <p:cTn fill="hold" grpId="0" id="75" nodeType="withEffect" presetClass="entr" presetID="22" presetSubtype="1">
                                  <p:stCondLst>
                                    <p:cond delay="200"/>
                                  </p:stCondLst>
                                  <p:childTnLst>
                                    <p:set>
                                      <p:cBhvr>
                                        <p:cTn dur="1" fill="hold" id="76">
                                          <p:stCondLst>
                                            <p:cond delay="0"/>
                                          </p:stCondLst>
                                        </p:cTn>
                                        <p:tgtEl>
                                          <p:spTgt spid="28"/>
                                        </p:tgtEl>
                                        <p:attrNameLst>
                                          <p:attrName>style.visibility</p:attrName>
                                        </p:attrNameLst>
                                      </p:cBhvr>
                                      <p:to>
                                        <p:strVal val="visible"/>
                                      </p:to>
                                    </p:set>
                                    <p:animEffect filter="wipe(up)" transition="in">
                                      <p:cBhvr>
                                        <p:cTn dur="300" id="77"/>
                                        <p:tgtEl>
                                          <p:spTgt spid="28"/>
                                        </p:tgtEl>
                                      </p:cBhvr>
                                    </p:animEffect>
                                  </p:childTnLst>
                                </p:cTn>
                              </p:par>
                              <p:par>
                                <p:cTn fill="hold" grpId="1" id="78" nodeType="withEffect" presetClass="exit" presetID="22" presetSubtype="1">
                                  <p:stCondLst>
                                    <p:cond delay="400"/>
                                  </p:stCondLst>
                                  <p:childTnLst>
                                    <p:animEffect filter="wipe(up)" transition="out">
                                      <p:cBhvr>
                                        <p:cTn dur="300" id="79"/>
                                        <p:tgtEl>
                                          <p:spTgt spid="28"/>
                                        </p:tgtEl>
                                      </p:cBhvr>
                                    </p:animEffect>
                                    <p:set>
                                      <p:cBhvr>
                                        <p:cTn dur="1" fill="hold" id="80">
                                          <p:stCondLst>
                                            <p:cond delay="299"/>
                                          </p:stCondLst>
                                        </p:cTn>
                                        <p:tgtEl>
                                          <p:spTgt spid="28"/>
                                        </p:tgtEl>
                                        <p:attrNameLst>
                                          <p:attrName>style.visibility</p:attrName>
                                        </p:attrNameLst>
                                      </p:cBhvr>
                                      <p:to>
                                        <p:strVal val="hidden"/>
                                      </p:to>
                                    </p:set>
                                  </p:childTnLst>
                                </p:cTn>
                              </p:par>
                              <p:par>
                                <p:cTn fill="hold" grpId="0" id="81" nodeType="withEffect" presetClass="entr" presetID="22" presetSubtype="4">
                                  <p:stCondLst>
                                    <p:cond delay="100"/>
                                  </p:stCondLst>
                                  <p:childTnLst>
                                    <p:set>
                                      <p:cBhvr>
                                        <p:cTn dur="1" fill="hold" id="82">
                                          <p:stCondLst>
                                            <p:cond delay="0"/>
                                          </p:stCondLst>
                                        </p:cTn>
                                        <p:tgtEl>
                                          <p:spTgt spid="32"/>
                                        </p:tgtEl>
                                        <p:attrNameLst>
                                          <p:attrName>style.visibility</p:attrName>
                                        </p:attrNameLst>
                                      </p:cBhvr>
                                      <p:to>
                                        <p:strVal val="visible"/>
                                      </p:to>
                                    </p:set>
                                    <p:animEffect filter="wipe(down)" transition="in">
                                      <p:cBhvr>
                                        <p:cTn dur="300" id="83"/>
                                        <p:tgtEl>
                                          <p:spTgt spid="32"/>
                                        </p:tgtEl>
                                      </p:cBhvr>
                                    </p:animEffect>
                                  </p:childTnLst>
                                </p:cTn>
                              </p:par>
                              <p:par>
                                <p:cTn fill="hold" grpId="1" id="84" nodeType="withEffect" presetClass="exit" presetID="22" presetSubtype="4">
                                  <p:stCondLst>
                                    <p:cond delay="300"/>
                                  </p:stCondLst>
                                  <p:childTnLst>
                                    <p:animEffect filter="wipe(down)" transition="out">
                                      <p:cBhvr>
                                        <p:cTn dur="300" id="85"/>
                                        <p:tgtEl>
                                          <p:spTgt spid="32"/>
                                        </p:tgtEl>
                                      </p:cBhvr>
                                    </p:animEffect>
                                    <p:set>
                                      <p:cBhvr>
                                        <p:cTn dur="1" fill="hold" id="86">
                                          <p:stCondLst>
                                            <p:cond delay="299"/>
                                          </p:stCondLst>
                                        </p:cTn>
                                        <p:tgtEl>
                                          <p:spTgt spid="32"/>
                                        </p:tgtEl>
                                        <p:attrNameLst>
                                          <p:attrName>style.visibility</p:attrName>
                                        </p:attrNameLst>
                                      </p:cBhvr>
                                      <p:to>
                                        <p:strVal val="hidden"/>
                                      </p:to>
                                    </p:set>
                                  </p:childTnLst>
                                </p:cTn>
                              </p:par>
                              <p:par>
                                <p:cTn fill="hold" grpId="0" id="87" nodeType="withEffect" presetClass="entr" presetID="22" presetSubtype="1">
                                  <p:stCondLst>
                                    <p:cond delay="300"/>
                                  </p:stCondLst>
                                  <p:childTnLst>
                                    <p:set>
                                      <p:cBhvr>
                                        <p:cTn dur="1" fill="hold" id="88">
                                          <p:stCondLst>
                                            <p:cond delay="0"/>
                                          </p:stCondLst>
                                        </p:cTn>
                                        <p:tgtEl>
                                          <p:spTgt spid="31"/>
                                        </p:tgtEl>
                                        <p:attrNameLst>
                                          <p:attrName>style.visibility</p:attrName>
                                        </p:attrNameLst>
                                      </p:cBhvr>
                                      <p:to>
                                        <p:strVal val="visible"/>
                                      </p:to>
                                    </p:set>
                                    <p:animEffect filter="wipe(up)" transition="in">
                                      <p:cBhvr>
                                        <p:cTn dur="300" id="89"/>
                                        <p:tgtEl>
                                          <p:spTgt spid="31"/>
                                        </p:tgtEl>
                                      </p:cBhvr>
                                    </p:animEffect>
                                  </p:childTnLst>
                                </p:cTn>
                              </p:par>
                              <p:par>
                                <p:cTn fill="hold" grpId="1" id="90" nodeType="withEffect" presetClass="exit" presetID="22" presetSubtype="1">
                                  <p:stCondLst>
                                    <p:cond delay="500"/>
                                  </p:stCondLst>
                                  <p:childTnLst>
                                    <p:animEffect filter="wipe(up)" transition="out">
                                      <p:cBhvr>
                                        <p:cTn dur="300" id="91"/>
                                        <p:tgtEl>
                                          <p:spTgt spid="31"/>
                                        </p:tgtEl>
                                      </p:cBhvr>
                                    </p:animEffect>
                                    <p:set>
                                      <p:cBhvr>
                                        <p:cTn dur="1" fill="hold" id="92">
                                          <p:stCondLst>
                                            <p:cond delay="299"/>
                                          </p:stCondLst>
                                        </p:cTn>
                                        <p:tgtEl>
                                          <p:spTgt spid="31"/>
                                        </p:tgtEl>
                                        <p:attrNameLst>
                                          <p:attrName>style.visibility</p:attrName>
                                        </p:attrNameLst>
                                      </p:cBhvr>
                                      <p:to>
                                        <p:strVal val="hidden"/>
                                      </p:to>
                                    </p:set>
                                  </p:childTnLst>
                                </p:cTn>
                              </p:par>
                              <p:par>
                                <p:cTn fill="hold" grpId="0" id="93" nodeType="withEffect" presetClass="entr" presetID="53" presetSubtype="0">
                                  <p:stCondLst>
                                    <p:cond delay="0"/>
                                  </p:stCondLst>
                                  <p:childTnLst>
                                    <p:set>
                                      <p:cBhvr>
                                        <p:cTn dur="1" fill="hold" id="94">
                                          <p:stCondLst>
                                            <p:cond delay="0"/>
                                          </p:stCondLst>
                                        </p:cTn>
                                        <p:tgtEl>
                                          <p:spTgt spid="34"/>
                                        </p:tgtEl>
                                        <p:attrNameLst>
                                          <p:attrName>style.visibility</p:attrName>
                                        </p:attrNameLst>
                                      </p:cBhvr>
                                      <p:to>
                                        <p:strVal val="visible"/>
                                      </p:to>
                                    </p:set>
                                    <p:anim calcmode="lin" valueType="num">
                                      <p:cBhvr>
                                        <p:cTn dur="750" fill="hold" id="95"/>
                                        <p:tgtEl>
                                          <p:spTgt spid="34"/>
                                        </p:tgtEl>
                                        <p:attrNameLst>
                                          <p:attrName>ppt_w</p:attrName>
                                        </p:attrNameLst>
                                      </p:cBhvr>
                                      <p:tavLst>
                                        <p:tav tm="0">
                                          <p:val>
                                            <p:fltVal val="0"/>
                                          </p:val>
                                        </p:tav>
                                        <p:tav tm="100000">
                                          <p:val>
                                            <p:strVal val="#ppt_w"/>
                                          </p:val>
                                        </p:tav>
                                      </p:tavLst>
                                    </p:anim>
                                    <p:anim calcmode="lin" valueType="num">
                                      <p:cBhvr>
                                        <p:cTn dur="750" fill="hold" id="96"/>
                                        <p:tgtEl>
                                          <p:spTgt spid="34"/>
                                        </p:tgtEl>
                                        <p:attrNameLst>
                                          <p:attrName>ppt_h</p:attrName>
                                        </p:attrNameLst>
                                      </p:cBhvr>
                                      <p:tavLst>
                                        <p:tav tm="0">
                                          <p:val>
                                            <p:fltVal val="0"/>
                                          </p:val>
                                        </p:tav>
                                        <p:tav tm="100000">
                                          <p:val>
                                            <p:strVal val="#ppt_h"/>
                                          </p:val>
                                        </p:tav>
                                      </p:tavLst>
                                    </p:anim>
                                    <p:animEffect filter="fade" transition="in">
                                      <p:cBhvr>
                                        <p:cTn dur="750" id="97"/>
                                        <p:tgtEl>
                                          <p:spTgt spid="34"/>
                                        </p:tgtEl>
                                      </p:cBhvr>
                                    </p:animEffect>
                                  </p:childTnLst>
                                </p:cTn>
                              </p:par>
                              <p:par>
                                <p:cTn fill="hold" grpId="0" id="98" nodeType="withEffect" presetClass="entr" presetID="53" presetSubtype="0">
                                  <p:stCondLst>
                                    <p:cond delay="400"/>
                                  </p:stCondLst>
                                  <p:childTnLst>
                                    <p:set>
                                      <p:cBhvr>
                                        <p:cTn dur="1" fill="hold" id="99">
                                          <p:stCondLst>
                                            <p:cond delay="0"/>
                                          </p:stCondLst>
                                        </p:cTn>
                                        <p:tgtEl>
                                          <p:spTgt spid="40"/>
                                        </p:tgtEl>
                                        <p:attrNameLst>
                                          <p:attrName>style.visibility</p:attrName>
                                        </p:attrNameLst>
                                      </p:cBhvr>
                                      <p:to>
                                        <p:strVal val="visible"/>
                                      </p:to>
                                    </p:set>
                                    <p:anim calcmode="lin" valueType="num">
                                      <p:cBhvr>
                                        <p:cTn dur="750" fill="hold" id="100"/>
                                        <p:tgtEl>
                                          <p:spTgt spid="40"/>
                                        </p:tgtEl>
                                        <p:attrNameLst>
                                          <p:attrName>ppt_w</p:attrName>
                                        </p:attrNameLst>
                                      </p:cBhvr>
                                      <p:tavLst>
                                        <p:tav tm="0">
                                          <p:val>
                                            <p:fltVal val="0"/>
                                          </p:val>
                                        </p:tav>
                                        <p:tav tm="100000">
                                          <p:val>
                                            <p:strVal val="#ppt_w"/>
                                          </p:val>
                                        </p:tav>
                                      </p:tavLst>
                                    </p:anim>
                                    <p:anim calcmode="lin" valueType="num">
                                      <p:cBhvr>
                                        <p:cTn dur="750" fill="hold" id="101"/>
                                        <p:tgtEl>
                                          <p:spTgt spid="40"/>
                                        </p:tgtEl>
                                        <p:attrNameLst>
                                          <p:attrName>ppt_h</p:attrName>
                                        </p:attrNameLst>
                                      </p:cBhvr>
                                      <p:tavLst>
                                        <p:tav tm="0">
                                          <p:val>
                                            <p:fltVal val="0"/>
                                          </p:val>
                                        </p:tav>
                                        <p:tav tm="100000">
                                          <p:val>
                                            <p:strVal val="#ppt_h"/>
                                          </p:val>
                                        </p:tav>
                                      </p:tavLst>
                                    </p:anim>
                                    <p:animEffect filter="fade" transition="in">
                                      <p:cBhvr>
                                        <p:cTn dur="750" id="102"/>
                                        <p:tgtEl>
                                          <p:spTgt spid="40"/>
                                        </p:tgtEl>
                                      </p:cBhvr>
                                    </p:animEffect>
                                    <p:anim calcmode="lin" valueType="num">
                                      <p:cBhvr>
                                        <p:cTn dur="750" fill="hold" id="103"/>
                                        <p:tgtEl>
                                          <p:spTgt spid="40"/>
                                        </p:tgtEl>
                                        <p:attrNameLst>
                                          <p:attrName>ppt_x</p:attrName>
                                        </p:attrNameLst>
                                      </p:cBhvr>
                                      <p:tavLst>
                                        <p:tav tm="0">
                                          <p:val>
                                            <p:fltVal val="0.5"/>
                                          </p:val>
                                        </p:tav>
                                        <p:tav tm="100000">
                                          <p:val>
                                            <p:strVal val="#ppt_x"/>
                                          </p:val>
                                        </p:tav>
                                      </p:tavLst>
                                    </p:anim>
                                    <p:anim calcmode="lin" valueType="num">
                                      <p:cBhvr>
                                        <p:cTn dur="750" fill="hold" id="104"/>
                                        <p:tgtEl>
                                          <p:spTgt spid="40"/>
                                        </p:tgtEl>
                                        <p:attrNameLst>
                                          <p:attrName>ppt_y</p:attrName>
                                        </p:attrNameLst>
                                      </p:cBhvr>
                                      <p:tavLst>
                                        <p:tav tm="0">
                                          <p:val>
                                            <p:fltVal val="0.5"/>
                                          </p:val>
                                        </p:tav>
                                        <p:tav tm="100000">
                                          <p:val>
                                            <p:strVal val="#ppt_y"/>
                                          </p:val>
                                        </p:tav>
                                      </p:tavLst>
                                    </p:anim>
                                  </p:childTnLst>
                                </p:cTn>
                              </p:par>
                              <p:par>
                                <p:cTn fill="hold" grpId="0" id="105" nodeType="withEffect" presetClass="entr" presetID="26" presetSubtype="0">
                                  <p:stCondLst>
                                    <p:cond delay="1100"/>
                                  </p:stCondLst>
                                  <p:childTnLst>
                                    <p:set>
                                      <p:cBhvr>
                                        <p:cTn dur="1" fill="hold" id="106">
                                          <p:stCondLst>
                                            <p:cond delay="0"/>
                                          </p:stCondLst>
                                        </p:cTn>
                                        <p:tgtEl>
                                          <p:spTgt spid="41"/>
                                        </p:tgtEl>
                                        <p:attrNameLst>
                                          <p:attrName>style.visibility</p:attrName>
                                        </p:attrNameLst>
                                      </p:cBhvr>
                                      <p:to>
                                        <p:strVal val="visible"/>
                                      </p:to>
                                    </p:set>
                                    <p:animEffect filter="wipe(down)" transition="in">
                                      <p:cBhvr>
                                        <p:cTn dur="232" id="107">
                                          <p:stCondLst>
                                            <p:cond delay="0"/>
                                          </p:stCondLst>
                                        </p:cTn>
                                        <p:tgtEl>
                                          <p:spTgt spid="41"/>
                                        </p:tgtEl>
                                      </p:cBhvr>
                                    </p:animEffect>
                                    <p:anim calcmode="lin" valueType="num">
                                      <p:cBhvr>
                                        <p:cTn dur="729" id="108"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dur="265" id="109" tmFilter="0.0,0.0; 0.25,0.07; 0.50,0.2; 0.75,0.467; 1.0,1.0">
                                          <p:stCondLst>
                                            <p:cond delay="0"/>
                                          </p:stCondLst>
                                        </p:cTn>
                                        <p:tgtEl>
                                          <p:spTgt spid="41"/>
                                        </p:tgtEl>
                                        <p:attrNameLst>
                                          <p:attrName>ppt_y</p:attrName>
                                        </p:attrNameLst>
                                      </p:cBhvr>
                                      <p:tavLst>
                                        <p:tav fmla="#ppt_y-sin(pi*$)/3" tm="0">
                                          <p:val>
                                            <p:fltVal val="0.5"/>
                                          </p:val>
                                        </p:tav>
                                        <p:tav tm="100000">
                                          <p:val>
                                            <p:fltVal val="1"/>
                                          </p:val>
                                        </p:tav>
                                      </p:tavLst>
                                    </p:anim>
                                    <p:anim calcmode="lin" valueType="num">
                                      <p:cBhvr>
                                        <p:cTn dur="265" id="110" tmFilter="0, 0; 0.125,0.2665; 0.25,0.4; 0.375,0.465; 0.5,0.5;  0.625,0.535; 0.75,0.6; 0.875,0.7335; 1,1">
                                          <p:stCondLst>
                                            <p:cond delay="265"/>
                                          </p:stCondLst>
                                        </p:cTn>
                                        <p:tgtEl>
                                          <p:spTgt spid="41"/>
                                        </p:tgtEl>
                                        <p:attrNameLst>
                                          <p:attrName>ppt_y</p:attrName>
                                        </p:attrNameLst>
                                      </p:cBhvr>
                                      <p:tavLst>
                                        <p:tav fmla="#ppt_y-sin(pi*$)/9" tm="0">
                                          <p:val>
                                            <p:fltVal val="0"/>
                                          </p:val>
                                        </p:tav>
                                        <p:tav tm="100000">
                                          <p:val>
                                            <p:fltVal val="1"/>
                                          </p:val>
                                        </p:tav>
                                      </p:tavLst>
                                    </p:anim>
                                    <p:anim calcmode="lin" valueType="num">
                                      <p:cBhvr>
                                        <p:cTn dur="133" id="111" tmFilter="0, 0; 0.125,0.2665; 0.25,0.4; 0.375,0.465; 0.5,0.5;  0.625,0.535; 0.75,0.6; 0.875,0.7335; 1,1">
                                          <p:stCondLst>
                                            <p:cond delay="529"/>
                                          </p:stCondLst>
                                        </p:cTn>
                                        <p:tgtEl>
                                          <p:spTgt spid="41"/>
                                        </p:tgtEl>
                                        <p:attrNameLst>
                                          <p:attrName>ppt_y</p:attrName>
                                        </p:attrNameLst>
                                      </p:cBhvr>
                                      <p:tavLst>
                                        <p:tav fmla="#ppt_y-sin(pi*$)/27" tm="0">
                                          <p:val>
                                            <p:fltVal val="0"/>
                                          </p:val>
                                        </p:tav>
                                        <p:tav tm="100000">
                                          <p:val>
                                            <p:fltVal val="1"/>
                                          </p:val>
                                        </p:tav>
                                      </p:tavLst>
                                    </p:anim>
                                    <p:anim calcmode="lin" valueType="num">
                                      <p:cBhvr>
                                        <p:cTn dur="65" id="112" tmFilter="0, 0; 0.125,0.2665; 0.25,0.4; 0.375,0.465; 0.5,0.5;  0.625,0.535; 0.75,0.6; 0.875,0.7335; 1,1">
                                          <p:stCondLst>
                                            <p:cond delay="663"/>
                                          </p:stCondLst>
                                        </p:cTn>
                                        <p:tgtEl>
                                          <p:spTgt spid="41"/>
                                        </p:tgtEl>
                                        <p:attrNameLst>
                                          <p:attrName>ppt_y</p:attrName>
                                        </p:attrNameLst>
                                      </p:cBhvr>
                                      <p:tavLst>
                                        <p:tav fmla="#ppt_y-sin(pi*$)/81" tm="0">
                                          <p:val>
                                            <p:fltVal val="0"/>
                                          </p:val>
                                        </p:tav>
                                        <p:tav tm="100000">
                                          <p:val>
                                            <p:fltVal val="1"/>
                                          </p:val>
                                        </p:tav>
                                      </p:tavLst>
                                    </p:anim>
                                    <p:animScale>
                                      <p:cBhvr>
                                        <p:cTn dur="10" id="113">
                                          <p:stCondLst>
                                            <p:cond delay="260"/>
                                          </p:stCondLst>
                                        </p:cTn>
                                        <p:tgtEl>
                                          <p:spTgt spid="41"/>
                                        </p:tgtEl>
                                      </p:cBhvr>
                                      <p:to x="100000" y="60000"/>
                                    </p:animScale>
                                    <p:animScale>
                                      <p:cBhvr>
                                        <p:cTn decel="50000" dur="66" id="114">
                                          <p:stCondLst>
                                            <p:cond delay="271"/>
                                          </p:stCondLst>
                                        </p:cTn>
                                        <p:tgtEl>
                                          <p:spTgt spid="41"/>
                                        </p:tgtEl>
                                      </p:cBhvr>
                                      <p:to x="100000" y="100000"/>
                                    </p:animScale>
                                    <p:animScale>
                                      <p:cBhvr>
                                        <p:cTn dur="10" id="115">
                                          <p:stCondLst>
                                            <p:cond delay="525"/>
                                          </p:stCondLst>
                                        </p:cTn>
                                        <p:tgtEl>
                                          <p:spTgt spid="41"/>
                                        </p:tgtEl>
                                      </p:cBhvr>
                                      <p:to x="100000" y="80000"/>
                                    </p:animScale>
                                    <p:animScale>
                                      <p:cBhvr>
                                        <p:cTn decel="50000" dur="66" id="116">
                                          <p:stCondLst>
                                            <p:cond delay="535"/>
                                          </p:stCondLst>
                                        </p:cTn>
                                        <p:tgtEl>
                                          <p:spTgt spid="41"/>
                                        </p:tgtEl>
                                      </p:cBhvr>
                                      <p:to x="100000" y="100000"/>
                                    </p:animScale>
                                    <p:animScale>
                                      <p:cBhvr>
                                        <p:cTn dur="10" id="117">
                                          <p:stCondLst>
                                            <p:cond delay="657"/>
                                          </p:stCondLst>
                                        </p:cTn>
                                        <p:tgtEl>
                                          <p:spTgt spid="41"/>
                                        </p:tgtEl>
                                      </p:cBhvr>
                                      <p:to x="100000" y="90000"/>
                                    </p:animScale>
                                    <p:animScale>
                                      <p:cBhvr>
                                        <p:cTn decel="50000" dur="66" id="118">
                                          <p:stCondLst>
                                            <p:cond delay="667"/>
                                          </p:stCondLst>
                                        </p:cTn>
                                        <p:tgtEl>
                                          <p:spTgt spid="41"/>
                                        </p:tgtEl>
                                      </p:cBhvr>
                                      <p:to x="100000" y="100000"/>
                                    </p:animScale>
                                    <p:animScale>
                                      <p:cBhvr>
                                        <p:cTn dur="10" id="119">
                                          <p:stCondLst>
                                            <p:cond delay="723"/>
                                          </p:stCondLst>
                                        </p:cTn>
                                        <p:tgtEl>
                                          <p:spTgt spid="41"/>
                                        </p:tgtEl>
                                      </p:cBhvr>
                                      <p:to x="100000" y="95000"/>
                                    </p:animScale>
                                    <p:animScale>
                                      <p:cBhvr>
                                        <p:cTn decel="50000" dur="66" id="120">
                                          <p:stCondLst>
                                            <p:cond delay="734"/>
                                          </p:stCondLst>
                                        </p:cTn>
                                        <p:tgtEl>
                                          <p:spTgt spid="41"/>
                                        </p:tgtEl>
                                      </p:cBhvr>
                                      <p:to x="100000" y="100000"/>
                                    </p:animScale>
                                  </p:childTnLst>
                                </p:cTn>
                              </p:par>
                              <p:par>
                                <p:cTn fill="hold" id="121" nodeType="withEffect" presetClass="entr" presetID="2" presetSubtype="2">
                                  <p:stCondLst>
                                    <p:cond delay="1900"/>
                                  </p:stCondLst>
                                  <p:childTnLst>
                                    <p:set>
                                      <p:cBhvr>
                                        <p:cTn dur="1" fill="hold" id="122">
                                          <p:stCondLst>
                                            <p:cond delay="0"/>
                                          </p:stCondLst>
                                        </p:cTn>
                                        <p:tgtEl>
                                          <p:spTgt spid="42"/>
                                        </p:tgtEl>
                                        <p:attrNameLst>
                                          <p:attrName>style.visibility</p:attrName>
                                        </p:attrNameLst>
                                      </p:cBhvr>
                                      <p:to>
                                        <p:strVal val="visible"/>
                                      </p:to>
                                    </p:set>
                                    <p:anim calcmode="lin" valueType="num">
                                      <p:cBhvr additive="base">
                                        <p:cTn dur="500" fill="hold" id="123"/>
                                        <p:tgtEl>
                                          <p:spTgt spid="42"/>
                                        </p:tgtEl>
                                        <p:attrNameLst>
                                          <p:attrName>ppt_x</p:attrName>
                                        </p:attrNameLst>
                                      </p:cBhvr>
                                      <p:tavLst>
                                        <p:tav tm="0">
                                          <p:val>
                                            <p:strVal val="1+#ppt_w/2"/>
                                          </p:val>
                                        </p:tav>
                                        <p:tav tm="100000">
                                          <p:val>
                                            <p:strVal val="#ppt_x"/>
                                          </p:val>
                                        </p:tav>
                                      </p:tavLst>
                                    </p:anim>
                                    <p:anim calcmode="lin" valueType="num">
                                      <p:cBhvr additive="base">
                                        <p:cTn dur="500" fill="hold" id="124"/>
                                        <p:tgtEl>
                                          <p:spTgt spid="42"/>
                                        </p:tgtEl>
                                        <p:attrNameLst>
                                          <p:attrName>ppt_y</p:attrName>
                                        </p:attrNameLst>
                                      </p:cBhvr>
                                      <p:tavLst>
                                        <p:tav tm="0">
                                          <p:val>
                                            <p:strVal val="#ppt_y"/>
                                          </p:val>
                                        </p:tav>
                                        <p:tav tm="100000">
                                          <p:val>
                                            <p:strVal val="#ppt_y"/>
                                          </p:val>
                                        </p:tav>
                                      </p:tavLst>
                                    </p:anim>
                                  </p:childTnLst>
                                </p:cTn>
                              </p:par>
                            </p:childTnLst>
                          </p:cTn>
                        </p:par>
                        <p:par>
                          <p:cTn fill="hold" id="125" nodeType="afterGroup">
                            <p:stCondLst>
                              <p:cond delay="2400"/>
                            </p:stCondLst>
                            <p:childTnLst>
                              <p:par>
                                <p:cTn fill="hold" grpId="0" id="126" nodeType="afterEffect" presetClass="entr" presetID="16" presetSubtype="21">
                                  <p:stCondLst>
                                    <p:cond delay="0"/>
                                  </p:stCondLst>
                                  <p:childTnLst>
                                    <p:set>
                                      <p:cBhvr>
                                        <p:cTn dur="1" fill="hold" id="127">
                                          <p:stCondLst>
                                            <p:cond delay="0"/>
                                          </p:stCondLst>
                                        </p:cTn>
                                        <p:tgtEl>
                                          <p:spTgt spid="33"/>
                                        </p:tgtEl>
                                        <p:attrNameLst>
                                          <p:attrName>style.visibility</p:attrName>
                                        </p:attrNameLst>
                                      </p:cBhvr>
                                      <p:to>
                                        <p:strVal val="visible"/>
                                      </p:to>
                                    </p:set>
                                    <p:animEffect filter="barn(inVertical)" transition="in">
                                      <p:cBhvr>
                                        <p:cTn dur="500" id="128"/>
                                        <p:tgtEl>
                                          <p:spTgt spid="33"/>
                                        </p:tgtEl>
                                      </p:cBhvr>
                                    </p:animEffect>
                                  </p:childTnLst>
                                </p:cTn>
                              </p:par>
                            </p:childTnLst>
                          </p:cTn>
                        </p:par>
                        <p:par>
                          <p:cTn fill="hold" id="129" nodeType="afterGroup">
                            <p:stCondLst>
                              <p:cond delay="2900"/>
                            </p:stCondLst>
                            <p:childTnLst>
                              <p:par>
                                <p:cTn fill="hold" grpId="0" id="130" nodeType="afterEffect" presetClass="entr" presetID="2" presetSubtype="4">
                                  <p:stCondLst>
                                    <p:cond delay="0"/>
                                  </p:stCondLst>
                                  <p:childTnLst>
                                    <p:set>
                                      <p:cBhvr>
                                        <p:cTn dur="1" fill="hold" id="131">
                                          <p:stCondLst>
                                            <p:cond delay="0"/>
                                          </p:stCondLst>
                                        </p:cTn>
                                        <p:tgtEl>
                                          <p:spTgt spid="35"/>
                                        </p:tgtEl>
                                        <p:attrNameLst>
                                          <p:attrName>style.visibility</p:attrName>
                                        </p:attrNameLst>
                                      </p:cBhvr>
                                      <p:to>
                                        <p:strVal val="visible"/>
                                      </p:to>
                                    </p:set>
                                    <p:anim calcmode="lin" valueType="num">
                                      <p:cBhvr additive="base">
                                        <p:cTn dur="500" fill="hold" id="132"/>
                                        <p:tgtEl>
                                          <p:spTgt spid="35"/>
                                        </p:tgtEl>
                                        <p:attrNameLst>
                                          <p:attrName>ppt_x</p:attrName>
                                        </p:attrNameLst>
                                      </p:cBhvr>
                                      <p:tavLst>
                                        <p:tav tm="0">
                                          <p:val>
                                            <p:strVal val="#ppt_x"/>
                                          </p:val>
                                        </p:tav>
                                        <p:tav tm="100000">
                                          <p:val>
                                            <p:strVal val="#ppt_x"/>
                                          </p:val>
                                        </p:tav>
                                      </p:tavLst>
                                    </p:anim>
                                    <p:anim calcmode="lin" valueType="num">
                                      <p:cBhvr additive="base">
                                        <p:cTn dur="500" fill="hold" id="133"/>
                                        <p:tgtEl>
                                          <p:spTgt spid="35"/>
                                        </p:tgtEl>
                                        <p:attrNameLst>
                                          <p:attrName>ppt_y</p:attrName>
                                        </p:attrNameLst>
                                      </p:cBhvr>
                                      <p:tavLst>
                                        <p:tav tm="0">
                                          <p:val>
                                            <p:strVal val="1+#ppt_h/2"/>
                                          </p:val>
                                        </p:tav>
                                        <p:tav tm="100000">
                                          <p:val>
                                            <p:strVal val="#ppt_y"/>
                                          </p:val>
                                        </p:tav>
                                      </p:tavLst>
                                    </p:anim>
                                  </p:childTnLst>
                                </p:cTn>
                              </p:par>
                              <p:par>
                                <p:cTn fill="hold" grpId="0" id="134" nodeType="withEffect" presetClass="entr" presetID="2" presetSubtype="4">
                                  <p:stCondLst>
                                    <p:cond delay="200"/>
                                  </p:stCondLst>
                                  <p:childTnLst>
                                    <p:set>
                                      <p:cBhvr>
                                        <p:cTn dur="1" fill="hold" id="135">
                                          <p:stCondLst>
                                            <p:cond delay="0"/>
                                          </p:stCondLst>
                                        </p:cTn>
                                        <p:tgtEl>
                                          <p:spTgt spid="36"/>
                                        </p:tgtEl>
                                        <p:attrNameLst>
                                          <p:attrName>style.visibility</p:attrName>
                                        </p:attrNameLst>
                                      </p:cBhvr>
                                      <p:to>
                                        <p:strVal val="visible"/>
                                      </p:to>
                                    </p:set>
                                    <p:anim calcmode="lin" valueType="num">
                                      <p:cBhvr additive="base">
                                        <p:cTn dur="500" fill="hold" id="136"/>
                                        <p:tgtEl>
                                          <p:spTgt spid="36"/>
                                        </p:tgtEl>
                                        <p:attrNameLst>
                                          <p:attrName>ppt_x</p:attrName>
                                        </p:attrNameLst>
                                      </p:cBhvr>
                                      <p:tavLst>
                                        <p:tav tm="0">
                                          <p:val>
                                            <p:strVal val="#ppt_x"/>
                                          </p:val>
                                        </p:tav>
                                        <p:tav tm="100000">
                                          <p:val>
                                            <p:strVal val="#ppt_x"/>
                                          </p:val>
                                        </p:tav>
                                      </p:tavLst>
                                    </p:anim>
                                    <p:anim calcmode="lin" valueType="num">
                                      <p:cBhvr additive="base">
                                        <p:cTn dur="500" fill="hold" id="137"/>
                                        <p:tgtEl>
                                          <p:spTgt spid="36"/>
                                        </p:tgtEl>
                                        <p:attrNameLst>
                                          <p:attrName>ppt_y</p:attrName>
                                        </p:attrNameLst>
                                      </p:cBhvr>
                                      <p:tavLst>
                                        <p:tav tm="0">
                                          <p:val>
                                            <p:strVal val="1+#ppt_h/2"/>
                                          </p:val>
                                        </p:tav>
                                        <p:tav tm="100000">
                                          <p:val>
                                            <p:strVal val="#ppt_y"/>
                                          </p:val>
                                        </p:tav>
                                      </p:tavLst>
                                    </p:anim>
                                  </p:childTnLst>
                                </p:cTn>
                              </p:par>
                              <p:par>
                                <p:cTn fill="hold" grpId="0" id="138" nodeType="withEffect" presetClass="entr" presetID="2" presetSubtype="4">
                                  <p:stCondLst>
                                    <p:cond delay="400"/>
                                  </p:stCondLst>
                                  <p:childTnLst>
                                    <p:set>
                                      <p:cBhvr>
                                        <p:cTn dur="1" fill="hold" id="139">
                                          <p:stCondLst>
                                            <p:cond delay="0"/>
                                          </p:stCondLst>
                                        </p:cTn>
                                        <p:tgtEl>
                                          <p:spTgt spid="37"/>
                                        </p:tgtEl>
                                        <p:attrNameLst>
                                          <p:attrName>style.visibility</p:attrName>
                                        </p:attrNameLst>
                                      </p:cBhvr>
                                      <p:to>
                                        <p:strVal val="visible"/>
                                      </p:to>
                                    </p:set>
                                    <p:anim calcmode="lin" valueType="num">
                                      <p:cBhvr additive="base">
                                        <p:cTn dur="500" fill="hold" id="140"/>
                                        <p:tgtEl>
                                          <p:spTgt spid="37"/>
                                        </p:tgtEl>
                                        <p:attrNameLst>
                                          <p:attrName>ppt_x</p:attrName>
                                        </p:attrNameLst>
                                      </p:cBhvr>
                                      <p:tavLst>
                                        <p:tav tm="0">
                                          <p:val>
                                            <p:strVal val="#ppt_x"/>
                                          </p:val>
                                        </p:tav>
                                        <p:tav tm="100000">
                                          <p:val>
                                            <p:strVal val="#ppt_x"/>
                                          </p:val>
                                        </p:tav>
                                      </p:tavLst>
                                    </p:anim>
                                    <p:anim calcmode="lin" valueType="num">
                                      <p:cBhvr additive="base">
                                        <p:cTn dur="500" fill="hold" id="141"/>
                                        <p:tgtEl>
                                          <p:spTgt spid="37"/>
                                        </p:tgtEl>
                                        <p:attrNameLst>
                                          <p:attrName>ppt_y</p:attrName>
                                        </p:attrNameLst>
                                      </p:cBhvr>
                                      <p:tavLst>
                                        <p:tav tm="0">
                                          <p:val>
                                            <p:strVal val="1+#ppt_h/2"/>
                                          </p:val>
                                        </p:tav>
                                        <p:tav tm="100000">
                                          <p:val>
                                            <p:strVal val="#ppt_y"/>
                                          </p:val>
                                        </p:tav>
                                      </p:tavLst>
                                    </p:anim>
                                  </p:childTnLst>
                                </p:cTn>
                              </p:par>
                              <p:par>
                                <p:cTn fill="hold" grpId="0" id="142" nodeType="withEffect" presetClass="entr" presetID="2" presetSubtype="4">
                                  <p:stCondLst>
                                    <p:cond delay="600"/>
                                  </p:stCondLst>
                                  <p:childTnLst>
                                    <p:set>
                                      <p:cBhvr>
                                        <p:cTn dur="1" fill="hold" id="143">
                                          <p:stCondLst>
                                            <p:cond delay="0"/>
                                          </p:stCondLst>
                                        </p:cTn>
                                        <p:tgtEl>
                                          <p:spTgt spid="38"/>
                                        </p:tgtEl>
                                        <p:attrNameLst>
                                          <p:attrName>style.visibility</p:attrName>
                                        </p:attrNameLst>
                                      </p:cBhvr>
                                      <p:to>
                                        <p:strVal val="visible"/>
                                      </p:to>
                                    </p:set>
                                    <p:anim calcmode="lin" valueType="num">
                                      <p:cBhvr additive="base">
                                        <p:cTn dur="500" fill="hold" id="144"/>
                                        <p:tgtEl>
                                          <p:spTgt spid="38"/>
                                        </p:tgtEl>
                                        <p:attrNameLst>
                                          <p:attrName>ppt_x</p:attrName>
                                        </p:attrNameLst>
                                      </p:cBhvr>
                                      <p:tavLst>
                                        <p:tav tm="0">
                                          <p:val>
                                            <p:strVal val="#ppt_x"/>
                                          </p:val>
                                        </p:tav>
                                        <p:tav tm="100000">
                                          <p:val>
                                            <p:strVal val="#ppt_x"/>
                                          </p:val>
                                        </p:tav>
                                      </p:tavLst>
                                    </p:anim>
                                    <p:anim calcmode="lin" valueType="num">
                                      <p:cBhvr additive="base">
                                        <p:cTn dur="500" fill="hold" id="145"/>
                                        <p:tgtEl>
                                          <p:spTgt spid="38"/>
                                        </p:tgtEl>
                                        <p:attrNameLst>
                                          <p:attrName>ppt_y</p:attrName>
                                        </p:attrNameLst>
                                      </p:cBhvr>
                                      <p:tavLst>
                                        <p:tav tm="0">
                                          <p:val>
                                            <p:strVal val="1+#ppt_h/2"/>
                                          </p:val>
                                        </p:tav>
                                        <p:tav tm="100000">
                                          <p:val>
                                            <p:strVal val="#ppt_y"/>
                                          </p:val>
                                        </p:tav>
                                      </p:tavLst>
                                    </p:anim>
                                  </p:childTnLst>
                                </p:cTn>
                              </p:par>
                              <p:par>
                                <p:cTn fill="hold" grpId="0" id="146" nodeType="withEffect" presetClass="entr" presetID="2" presetSubtype="4">
                                  <p:stCondLst>
                                    <p:cond delay="800"/>
                                  </p:stCondLst>
                                  <p:childTnLst>
                                    <p:set>
                                      <p:cBhvr>
                                        <p:cTn dur="1" fill="hold" id="147">
                                          <p:stCondLst>
                                            <p:cond delay="0"/>
                                          </p:stCondLst>
                                        </p:cTn>
                                        <p:tgtEl>
                                          <p:spTgt spid="39"/>
                                        </p:tgtEl>
                                        <p:attrNameLst>
                                          <p:attrName>style.visibility</p:attrName>
                                        </p:attrNameLst>
                                      </p:cBhvr>
                                      <p:to>
                                        <p:strVal val="visible"/>
                                      </p:to>
                                    </p:set>
                                    <p:anim calcmode="lin" valueType="num">
                                      <p:cBhvr additive="base">
                                        <p:cTn dur="500" fill="hold" id="148"/>
                                        <p:tgtEl>
                                          <p:spTgt spid="39"/>
                                        </p:tgtEl>
                                        <p:attrNameLst>
                                          <p:attrName>ppt_x</p:attrName>
                                        </p:attrNameLst>
                                      </p:cBhvr>
                                      <p:tavLst>
                                        <p:tav tm="0">
                                          <p:val>
                                            <p:strVal val="#ppt_x"/>
                                          </p:val>
                                        </p:tav>
                                        <p:tav tm="100000">
                                          <p:val>
                                            <p:strVal val="#ppt_x"/>
                                          </p:val>
                                        </p:tav>
                                      </p:tavLst>
                                    </p:anim>
                                    <p:anim calcmode="lin" valueType="num">
                                      <p:cBhvr additive="base">
                                        <p:cTn dur="500" fill="hold" id="149"/>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2" spid="12"/>
      <p:bldP grpId="0" spid="13"/>
      <p:bldP grpId="1" spid="13"/>
      <p:bldP grpId="2" spid="13"/>
      <p:bldP grpId="0" spid="15"/>
      <p:bldP grpId="1" spid="15"/>
      <p:bldP grpId="2" spid="15"/>
      <p:bldP grpId="0" spid="16"/>
      <p:bldP grpId="1" spid="16"/>
      <p:bldP grpId="2" spid="16"/>
      <p:bldP grpId="0" spid="17"/>
      <p:bldP grpId="1" spid="17"/>
      <p:bldP grpId="2" spid="17"/>
      <p:bldP grpId="0" spid="18"/>
      <p:bldP grpId="1" spid="18"/>
      <p:bldP grpId="2" spid="18"/>
      <p:bldP grpId="0" spid="26"/>
      <p:bldP grpId="1" spid="26"/>
      <p:bldP grpId="2" spid="26"/>
      <p:bldP grpId="0" spid="27"/>
      <p:bldP grpId="1" spid="27"/>
      <p:bldP grpId="2" spid="27"/>
      <p:bldP grpId="0" spid="28"/>
      <p:bldP grpId="1" spid="28"/>
      <p:bldP grpId="0" spid="30"/>
      <p:bldP grpId="1" spid="30"/>
      <p:bldP grpId="0" spid="31"/>
      <p:bldP grpId="1" spid="31"/>
      <p:bldP grpId="0" spid="32"/>
      <p:bldP grpId="1" spid="32"/>
      <p:bldP grpId="0" spid="33"/>
      <p:bldP grpId="0" spid="34"/>
      <p:bldP grpId="0" spid="35"/>
      <p:bldP grpId="0" spid="36"/>
      <p:bldP grpId="0" spid="37"/>
      <p:bldP grpId="0" spid="38"/>
      <p:bldP grpId="0" spid="39"/>
      <p:bldP grpId="0" spid="40"/>
      <p:bldP grpId="0" spid="4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ouliqiang\Desktop\DAimG_2013051400013549DZKH (2).png" id="8194" name="Picture 2"/>
          <p:cNvPicPr>
            <a:picLocks noChangeArrowheads="1" noChangeAspect="1"/>
          </p:cNvPicPr>
          <p:nvPr/>
        </p:nvPicPr>
        <p:blipFill>
          <a:blip r:embed="rId3">
            <a:extLst>
              <a:ext uri="{28A0092B-C50C-407E-A947-70E740481C1C}">
                <a14:useLocalDpi/>
              </a:ext>
            </a:extLst>
          </a:blip>
          <a:stretch>
            <a:fillRect/>
          </a:stretch>
        </p:blipFill>
        <p:spPr bwMode="auto">
          <a:xfrm>
            <a:off x="0" y="1368376"/>
            <a:ext cx="16922750" cy="8547149"/>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p:txBody>
          <a:bodyPr>
            <a:normAutofit/>
          </a:bodyPr>
          <a:lstStyle/>
          <a:p>
            <a:r>
              <a:rPr altLang="en-US" lang="zh-CN"/>
              <a:t>公司战略目标</a:t>
            </a:r>
          </a:p>
        </p:txBody>
      </p:sp>
      <p:sp>
        <p:nvSpPr>
          <p:cNvPr id="5" name="TextBox 4"/>
          <p:cNvSpPr txBox="1"/>
          <p:nvPr/>
        </p:nvSpPr>
        <p:spPr>
          <a:xfrm>
            <a:off x="3072210" y="2416542"/>
            <a:ext cx="3038501" cy="840994"/>
          </a:xfrm>
          <a:prstGeom prst="rect">
            <a:avLst/>
          </a:prstGeom>
          <a:noFill/>
        </p:spPr>
        <p:txBody>
          <a:bodyPr bIns="0" lIns="0" rIns="0" rtlCol="0" tIns="0" wrap="square">
            <a:spAutoFit/>
          </a:bodyPr>
          <a:lstStyle>
            <a:defPPr>
              <a:defRPr lang="zh-CN"/>
            </a:defPPr>
            <a:lvl1pPr>
              <a:lnSpc>
                <a:spcPts val="1600"/>
              </a:lnSpc>
              <a:defRPr b="0" sz="1200">
                <a:solidFill>
                  <a:schemeClr val="tx1">
                    <a:lumMod val="65000"/>
                    <a:lumOff val="35000"/>
                  </a:schemeClr>
                </a:solidFill>
                <a:latin charset="-122" pitchFamily="34" typeface="微软雅黑"/>
                <a:ea charset="-122" pitchFamily="34" typeface="微软雅黑"/>
              </a:defRPr>
            </a:lvl1pPr>
          </a:lstStyle>
          <a:p>
            <a:pPr>
              <a:lnSpc>
                <a:spcPts val="3311"/>
              </a:lnSpc>
            </a:pPr>
            <a:r>
              <a:rPr altLang="en-US" lang="zh-CN" sz="2000">
                <a:solidFill>
                  <a:schemeClr val="tx2"/>
                </a:solidFill>
              </a:rPr>
              <a:t>无论一小步还是一大步</a:t>
            </a:r>
          </a:p>
          <a:p>
            <a:pPr>
              <a:lnSpc>
                <a:spcPts val="3311"/>
              </a:lnSpc>
            </a:pPr>
            <a:r>
              <a:rPr altLang="en-US" lang="zh-CN" sz="2000">
                <a:solidFill>
                  <a:schemeClr val="tx2"/>
                </a:solidFill>
              </a:rPr>
              <a:t>都要带动人类的进步</a:t>
            </a:r>
          </a:p>
        </p:txBody>
      </p:sp>
      <p:sp>
        <p:nvSpPr>
          <p:cNvPr id="6" name="TextBox 5"/>
          <p:cNvSpPr txBox="1"/>
          <p:nvPr/>
        </p:nvSpPr>
        <p:spPr>
          <a:xfrm>
            <a:off x="5446908" y="3777159"/>
            <a:ext cx="2798443" cy="609600"/>
          </a:xfrm>
          <a:prstGeom prst="rect">
            <a:avLst/>
          </a:prstGeom>
          <a:noFill/>
        </p:spPr>
        <p:txBody>
          <a:bodyPr bIns="0" lIns="0" rIns="0" rtlCol="0" tIns="0" wrap="square">
            <a:spAutoFit/>
          </a:bodyPr>
          <a:lstStyle>
            <a:defPPr>
              <a:defRPr lang="zh-CN"/>
            </a:defPPr>
            <a:lvl1pPr>
              <a:lnSpc>
                <a:spcPts val="1800"/>
              </a:lnSpc>
              <a:defRPr b="0" sz="1600">
                <a:solidFill>
                  <a:schemeClr val="tx1">
                    <a:lumMod val="65000"/>
                    <a:lumOff val="35000"/>
                  </a:schemeClr>
                </a:solidFill>
                <a:latin charset="-122" pitchFamily="34" typeface="微软雅黑"/>
                <a:ea charset="-122" pitchFamily="34" typeface="微软雅黑"/>
              </a:defRPr>
            </a:lvl1pPr>
          </a:lstStyle>
          <a:p>
            <a:pPr>
              <a:lnSpc>
                <a:spcPct val="100000"/>
              </a:lnSpc>
            </a:pPr>
            <a:r>
              <a:rPr altLang="en-US" lang="zh-CN" sz="2000">
                <a:solidFill>
                  <a:schemeClr val="tx2"/>
                </a:solidFill>
              </a:rPr>
              <a:t>发展员工  成就客户</a:t>
            </a:r>
          </a:p>
          <a:p>
            <a:pPr>
              <a:lnSpc>
                <a:spcPct val="100000"/>
              </a:lnSpc>
            </a:pPr>
            <a:r>
              <a:rPr altLang="en-US" lang="zh-CN" sz="2000">
                <a:solidFill>
                  <a:schemeClr val="tx2"/>
                </a:solidFill>
              </a:rPr>
              <a:t>回报股东  强大国家</a:t>
            </a:r>
          </a:p>
        </p:txBody>
      </p:sp>
      <p:sp>
        <p:nvSpPr>
          <p:cNvPr id="7" name="TextBox 6"/>
          <p:cNvSpPr txBox="1"/>
          <p:nvPr/>
        </p:nvSpPr>
        <p:spPr>
          <a:xfrm>
            <a:off x="9956697" y="2566001"/>
            <a:ext cx="2499188" cy="228600"/>
          </a:xfrm>
          <a:prstGeom prst="rect">
            <a:avLst/>
          </a:prstGeom>
          <a:noFill/>
        </p:spPr>
        <p:txBody>
          <a:bodyPr bIns="0" lIns="0" rIns="0" rtlCol="0" tIns="0" wrap="square">
            <a:spAutoFit/>
          </a:bodyPr>
          <a:lstStyle>
            <a:defPPr>
              <a:defRPr lang="zh-CN"/>
            </a:defPPr>
            <a:lvl1pPr>
              <a:lnSpc>
                <a:spcPts val="1800"/>
              </a:lnSpc>
              <a:defRPr b="0" sz="1400">
                <a:solidFill>
                  <a:schemeClr val="tx1">
                    <a:lumMod val="65000"/>
                    <a:lumOff val="35000"/>
                  </a:schemeClr>
                </a:solidFill>
                <a:latin charset="-122" pitchFamily="34" typeface="微软雅黑"/>
                <a:ea charset="-122" pitchFamily="34" typeface="微软雅黑"/>
              </a:defRPr>
            </a:lvl1pPr>
          </a:lstStyle>
          <a:p>
            <a:r>
              <a:rPr altLang="en-US" lang="zh-CN" sz="2000">
                <a:solidFill>
                  <a:schemeClr val="tx2"/>
                </a:solidFill>
              </a:rPr>
              <a:t>合作共赢  务实创新</a:t>
            </a:r>
          </a:p>
        </p:txBody>
      </p:sp>
      <p:sp>
        <p:nvSpPr>
          <p:cNvPr id="8" name="Oval 13"/>
          <p:cNvSpPr>
            <a:spLocks noChangeArrowheads="1"/>
          </p:cNvSpPr>
          <p:nvPr/>
        </p:nvSpPr>
        <p:spPr bwMode="auto">
          <a:xfrm>
            <a:off x="1966490" y="2356816"/>
            <a:ext cx="975870" cy="959713"/>
          </a:xfrm>
          <a:prstGeom prst="ellipse">
            <a:avLst/>
          </a:prstGeom>
          <a:solidFill>
            <a:schemeClr val="accent1"/>
          </a:solidFill>
          <a:ln w="19050">
            <a:noFill/>
          </a:ln>
        </p:spPr>
        <p:txBody>
          <a:bodyPr anchor="t" anchorCtr="0" bIns="0" compatLnSpc="1" lIns="0" numCol="1" rIns="0" tIns="0" vert="horz" wrap="square">
            <a:prstTxWarp prst="textNoShape">
              <a:avLst/>
            </a:prstTxWarp>
          </a:bodyPr>
          <a:lstStyle/>
          <a:p>
            <a:pPr algn="ctr"/>
            <a:r>
              <a:rPr altLang="en-US" b="1" lang="zh-CN" sz="2400">
                <a:solidFill>
                  <a:schemeClr val="bg1"/>
                </a:solidFill>
                <a:latin charset="-122" pitchFamily="34" typeface="微软雅黑"/>
                <a:ea charset="-122" pitchFamily="34" typeface="微软雅黑"/>
              </a:rPr>
              <a:t>企业使命</a:t>
            </a:r>
          </a:p>
        </p:txBody>
      </p:sp>
      <p:sp>
        <p:nvSpPr>
          <p:cNvPr id="9" name="Oval 13"/>
          <p:cNvSpPr>
            <a:spLocks noChangeArrowheads="1"/>
          </p:cNvSpPr>
          <p:nvPr/>
        </p:nvSpPr>
        <p:spPr bwMode="auto">
          <a:xfrm>
            <a:off x="4212904" y="3560349"/>
            <a:ext cx="1080120" cy="1062236"/>
          </a:xfrm>
          <a:prstGeom prst="ellipse">
            <a:avLst/>
          </a:prstGeom>
          <a:solidFill>
            <a:schemeClr val="accent2"/>
          </a:solidFill>
          <a:ln w="19050">
            <a:noFill/>
          </a:ln>
        </p:spPr>
        <p:txBody>
          <a:bodyPr anchor="t" anchorCtr="0" bIns="0" compatLnSpc="1" lIns="0" numCol="1" rIns="0" tIns="0" vert="horz" wrap="square">
            <a:prstTxWarp prst="textNoShape">
              <a:avLst/>
            </a:prstTxWarp>
          </a:bodyPr>
          <a:lstStyle/>
          <a:p>
            <a:pPr algn="ctr"/>
            <a:r>
              <a:rPr altLang="en-US" b="1" lang="zh-CN" sz="2400">
                <a:solidFill>
                  <a:schemeClr val="bg1"/>
                </a:solidFill>
                <a:latin charset="-122" pitchFamily="34" typeface="微软雅黑"/>
                <a:ea charset="-122" pitchFamily="34" typeface="微软雅黑"/>
              </a:rPr>
              <a:t>企业宗旨</a:t>
            </a:r>
          </a:p>
        </p:txBody>
      </p:sp>
      <p:sp>
        <p:nvSpPr>
          <p:cNvPr id="10" name="Oval 13"/>
          <p:cNvSpPr>
            <a:spLocks noChangeArrowheads="1"/>
          </p:cNvSpPr>
          <p:nvPr/>
        </p:nvSpPr>
        <p:spPr bwMode="auto">
          <a:xfrm>
            <a:off x="9007175" y="2170338"/>
            <a:ext cx="866535" cy="852188"/>
          </a:xfrm>
          <a:prstGeom prst="ellipse">
            <a:avLst/>
          </a:prstGeom>
          <a:solidFill>
            <a:schemeClr val="accent6"/>
          </a:solidFill>
          <a:ln w="19050">
            <a:noFill/>
          </a:ln>
        </p:spPr>
        <p:txBody>
          <a:bodyPr anchor="t" anchorCtr="0" bIns="0" compatLnSpc="1" lIns="0" numCol="1" rIns="0" tIns="0" vert="horz" wrap="square">
            <a:prstTxWarp prst="textNoShape">
              <a:avLst/>
            </a:prstTxWarp>
          </a:bodyPr>
          <a:lstStyle/>
          <a:p>
            <a:pPr algn="ctr"/>
            <a:r>
              <a:rPr altLang="en-US" b="1" lang="zh-CN" sz="2000">
                <a:solidFill>
                  <a:schemeClr val="bg1"/>
                </a:solidFill>
                <a:latin charset="-122" pitchFamily="34" typeface="微软雅黑"/>
                <a:ea charset="-122" pitchFamily="34" typeface="微软雅黑"/>
              </a:rPr>
              <a:t>核心价值</a:t>
            </a:r>
          </a:p>
        </p:txBody>
      </p:sp>
      <p:sp>
        <p:nvSpPr>
          <p:cNvPr id="15" name="Oval 13"/>
          <p:cNvSpPr>
            <a:spLocks noChangeArrowheads="1"/>
          </p:cNvSpPr>
          <p:nvPr/>
        </p:nvSpPr>
        <p:spPr bwMode="auto">
          <a:xfrm>
            <a:off x="13479897" y="3336484"/>
            <a:ext cx="1074010" cy="1056228"/>
          </a:xfrm>
          <a:prstGeom prst="ellipse">
            <a:avLst/>
          </a:prstGeom>
          <a:solidFill>
            <a:schemeClr val="accent3"/>
          </a:solidFill>
          <a:ln w="19050">
            <a:noFill/>
          </a:ln>
        </p:spPr>
        <p:txBody>
          <a:bodyPr anchor="t" anchorCtr="0" bIns="0" compatLnSpc="1" lIns="0" numCol="1" rIns="0" tIns="0" vert="horz" wrap="square">
            <a:prstTxWarp prst="textNoShape">
              <a:avLst/>
            </a:prstTxWarp>
          </a:bodyPr>
          <a:lstStyle/>
          <a:p>
            <a:pPr algn="ctr"/>
            <a:r>
              <a:rPr altLang="en-US" b="1" lang="zh-CN" sz="2400">
                <a:solidFill>
                  <a:schemeClr val="bg1"/>
                </a:solidFill>
                <a:latin charset="-122" pitchFamily="34" typeface="微软雅黑"/>
                <a:ea charset="-122" pitchFamily="34" typeface="微软雅黑"/>
              </a:rPr>
              <a:t>经营理念</a:t>
            </a:r>
          </a:p>
        </p:txBody>
      </p:sp>
      <p:sp>
        <p:nvSpPr>
          <p:cNvPr id="31" name="TextBox 30"/>
          <p:cNvSpPr txBox="1"/>
          <p:nvPr/>
        </p:nvSpPr>
        <p:spPr>
          <a:xfrm>
            <a:off x="14726072" y="3560349"/>
            <a:ext cx="1745249" cy="609600"/>
          </a:xfrm>
          <a:prstGeom prst="rect">
            <a:avLst/>
          </a:prstGeom>
          <a:noFill/>
        </p:spPr>
        <p:txBody>
          <a:bodyPr bIns="0" lIns="0" rIns="0" rtlCol="0" tIns="0" wrap="square">
            <a:spAutoFit/>
          </a:bodyPr>
          <a:lstStyle>
            <a:defPPr>
              <a:defRPr lang="zh-CN"/>
            </a:defPPr>
            <a:lvl1pPr>
              <a:lnSpc>
                <a:spcPts val="1800"/>
              </a:lnSpc>
              <a:defRPr b="0" sz="1400">
                <a:solidFill>
                  <a:schemeClr val="tx1">
                    <a:lumMod val="65000"/>
                    <a:lumOff val="35000"/>
                  </a:schemeClr>
                </a:solidFill>
                <a:latin charset="-122" pitchFamily="34" typeface="微软雅黑"/>
                <a:ea charset="-122" pitchFamily="34" typeface="微软雅黑"/>
              </a:defRPr>
            </a:lvl1pPr>
          </a:lstStyle>
          <a:p>
            <a:pPr>
              <a:lnSpc>
                <a:spcPct val="100000"/>
              </a:lnSpc>
            </a:pPr>
            <a:r>
              <a:rPr altLang="en-US" lang="zh-CN" sz="2000">
                <a:solidFill>
                  <a:schemeClr val="tx2"/>
                </a:solidFill>
              </a:rPr>
              <a:t>诚信  务实 </a:t>
            </a:r>
          </a:p>
          <a:p>
            <a:pPr>
              <a:lnSpc>
                <a:spcPct val="100000"/>
              </a:lnSpc>
            </a:pPr>
            <a:r>
              <a:rPr altLang="en-US" lang="zh-CN" sz="2000">
                <a:solidFill>
                  <a:schemeClr val="tx2"/>
                </a:solidFill>
              </a:rPr>
              <a:t>敬业  创新</a:t>
            </a:r>
          </a:p>
        </p:txBody>
      </p:sp>
      <p:grpSp>
        <p:nvGrpSpPr>
          <p:cNvPr id="13" name="组合 12"/>
          <p:cNvGrpSpPr/>
          <p:nvPr/>
        </p:nvGrpSpPr>
        <p:grpSpPr>
          <a:xfrm>
            <a:off x="324471" y="114300"/>
            <a:ext cx="746572" cy="661016"/>
            <a:chOff x="2098676" y="7219950"/>
            <a:chExt cx="1163637" cy="1030288"/>
          </a:xfrm>
          <a:solidFill>
            <a:schemeClr val="accent5"/>
          </a:solidFill>
        </p:grpSpPr>
        <p:sp>
          <p:nvSpPr>
            <p:cNvPr id="14" name="Freeform 13"/>
            <p:cNvSpPr/>
            <p:nvPr/>
          </p:nvSpPr>
          <p:spPr bwMode="auto">
            <a:xfrm>
              <a:off x="2098676" y="7575550"/>
              <a:ext cx="258763" cy="236538"/>
            </a:xfrm>
            <a:custGeom>
              <a:gdLst>
                <a:gd fmla="*/ 68 w 69" name="T0"/>
                <a:gd fmla="*/ 32 h 63" name="T1"/>
                <a:gd fmla="*/ 53 w 69" name="T2"/>
                <a:gd fmla="*/ 59 h 63" name="T3"/>
                <a:gd fmla="*/ 45 w 69" name="T4"/>
                <a:gd fmla="*/ 62 h 63" name="T5"/>
                <a:gd fmla="*/ 4 w 69" name="T6"/>
                <a:gd fmla="*/ 39 h 63" name="T7"/>
                <a:gd fmla="*/ 2 w 69" name="T8"/>
                <a:gd fmla="*/ 31 h 63" name="T9"/>
                <a:gd fmla="*/ 17 w 69" name="T10"/>
                <a:gd fmla="*/ 4 h 63" name="T11"/>
                <a:gd fmla="*/ 24 w 69" name="T12"/>
                <a:gd fmla="*/ 2 h 63" name="T13"/>
                <a:gd fmla="*/ 66 w 69" name="T14"/>
                <a:gd fmla="*/ 25 h 63" name="T15"/>
                <a:gd fmla="*/ 68 w 69" name="T16"/>
                <a:gd fmla="*/ 32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69">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4"/>
            <p:cNvSpPr/>
            <p:nvPr/>
          </p:nvSpPr>
          <p:spPr bwMode="auto">
            <a:xfrm>
              <a:off x="2133601" y="7639050"/>
              <a:ext cx="193675" cy="112713"/>
            </a:xfrm>
            <a:custGeom>
              <a:gdLst>
                <a:gd fmla="*/ 26 w 52" name="T0"/>
                <a:gd fmla="*/ 19 h 30" name="T1"/>
                <a:gd fmla="*/ 22 w 52" name="T2"/>
                <a:gd fmla="*/ 17 h 30" name="T3"/>
                <a:gd fmla="*/ 1 w 52" name="T4"/>
                <a:gd fmla="*/ 0 h 30" name="T5"/>
                <a:gd fmla="*/ 0 w 52" name="T6"/>
                <a:gd fmla="*/ 1 h 30" name="T7"/>
                <a:gd fmla="*/ 19 w 52" name="T8"/>
                <a:gd fmla="*/ 17 h 30" name="T9"/>
                <a:gd fmla="*/ 17 w 52" name="T10"/>
                <a:gd fmla="*/ 20 h 30" name="T11"/>
                <a:gd fmla="*/ 25 w 52" name="T12"/>
                <a:gd fmla="*/ 25 h 30" name="T13"/>
                <a:gd fmla="*/ 27 w 52" name="T14"/>
                <a:gd fmla="*/ 21 h 30" name="T15"/>
                <a:gd fmla="*/ 27 w 52" name="T16"/>
                <a:gd fmla="*/ 21 h 30" name="T17"/>
                <a:gd fmla="*/ 51 w 52" name="T18"/>
                <a:gd fmla="*/ 30 h 30" name="T19"/>
                <a:gd fmla="*/ 52 w 52" name="T20"/>
                <a:gd fmla="*/ 28 h 30" name="T21"/>
                <a:gd fmla="*/ 26 w 52" name="T22"/>
                <a:gd fmla="*/ 19 h 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0" w="52">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5"/>
            <p:cNvSpPr/>
            <p:nvPr/>
          </p:nvSpPr>
          <p:spPr bwMode="auto">
            <a:xfrm>
              <a:off x="2233613" y="7578725"/>
              <a:ext cx="82550" cy="65088"/>
            </a:xfrm>
            <a:custGeom>
              <a:gdLst>
                <a:gd fmla="*/ 19 w 22" name="T0"/>
                <a:gd fmla="*/ 17 h 17" name="T1"/>
                <a:gd fmla="*/ 17 w 22" name="T2"/>
                <a:gd fmla="*/ 15 h 17" name="T3"/>
                <a:gd fmla="*/ 18 w 22" name="T4"/>
                <a:gd fmla="*/ 12 h 17" name="T5"/>
                <a:gd fmla="*/ 17 w 22" name="T6"/>
                <a:gd fmla="*/ 9 h 17" name="T7"/>
                <a:gd fmla="*/ 7 w 22" name="T8"/>
                <a:gd fmla="*/ 4 h 17" name="T9"/>
                <a:gd fmla="*/ 4 w 22" name="T10"/>
                <a:gd fmla="*/ 4 h 17" name="T11"/>
                <a:gd fmla="*/ 2 w 22" name="T12"/>
                <a:gd fmla="*/ 7 h 17" name="T13"/>
                <a:gd fmla="*/ 0 w 22" name="T14"/>
                <a:gd fmla="*/ 6 h 17" name="T15"/>
                <a:gd fmla="*/ 1 w 22" name="T16"/>
                <a:gd fmla="*/ 3 h 17" name="T17"/>
                <a:gd fmla="*/ 9 w 22" name="T18"/>
                <a:gd fmla="*/ 1 h 17" name="T19"/>
                <a:gd fmla="*/ 18 w 22" name="T20"/>
                <a:gd fmla="*/ 7 h 17" name="T21"/>
                <a:gd fmla="*/ 21 w 22" name="T22"/>
                <a:gd fmla="*/ 14 h 17" name="T23"/>
                <a:gd fmla="*/ 19 w 22" name="T24"/>
                <a:gd fmla="*/ 17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22">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6"/>
            <p:cNvSpPr/>
            <p:nvPr/>
          </p:nvSpPr>
          <p:spPr bwMode="auto">
            <a:xfrm>
              <a:off x="2241551" y="7219950"/>
              <a:ext cx="596900" cy="760413"/>
            </a:xfrm>
            <a:custGeom>
              <a:gdLst>
                <a:gd fmla="*/ 138 w 159" name="T0"/>
                <a:gd fmla="*/ 79 h 203" name="T1"/>
                <a:gd fmla="*/ 159 w 159" name="T2"/>
                <a:gd fmla="*/ 38 h 203" name="T3"/>
                <a:gd fmla="*/ 139 w 159" name="T4"/>
                <a:gd fmla="*/ 28 h 203" name="T5"/>
                <a:gd fmla="*/ 124 w 159" name="T6"/>
                <a:gd fmla="*/ 57 h 203" name="T7"/>
                <a:gd fmla="*/ 89 w 159" name="T8"/>
                <a:gd fmla="*/ 57 h 203" name="T9"/>
                <a:gd fmla="*/ 105 w 159" name="T10"/>
                <a:gd fmla="*/ 30 h 203" name="T11"/>
                <a:gd fmla="*/ 75 w 159" name="T12"/>
                <a:gd fmla="*/ 0 h 203" name="T13"/>
                <a:gd fmla="*/ 45 w 159" name="T14"/>
                <a:gd fmla="*/ 30 h 203" name="T15"/>
                <a:gd fmla="*/ 61 w 159" name="T16"/>
                <a:gd fmla="*/ 57 h 203" name="T17"/>
                <a:gd fmla="*/ 21 w 159" name="T18"/>
                <a:gd fmla="*/ 57 h 203" name="T19"/>
                <a:gd fmla="*/ 0 w 159" name="T20"/>
                <a:gd fmla="*/ 98 h 203" name="T21"/>
                <a:gd fmla="*/ 20 w 159" name="T22"/>
                <a:gd fmla="*/ 108 h 203" name="T23"/>
                <a:gd fmla="*/ 35 w 159" name="T24"/>
                <a:gd fmla="*/ 79 h 203" name="T25"/>
                <a:gd fmla="*/ 52 w 159" name="T26"/>
                <a:gd fmla="*/ 79 h 203" name="T27"/>
                <a:gd fmla="*/ 52 w 159" name="T28"/>
                <a:gd fmla="*/ 79 h 203" name="T29"/>
                <a:gd fmla="*/ 52 w 159" name="T30"/>
                <a:gd fmla="*/ 142 h 203" name="T31"/>
                <a:gd fmla="*/ 52 w 159" name="T32"/>
                <a:gd fmla="*/ 142 h 203" name="T33"/>
                <a:gd fmla="*/ 44 w 159" name="T34"/>
                <a:gd fmla="*/ 158 h 203" name="T35"/>
                <a:gd fmla="*/ 8 w 159" name="T36"/>
                <a:gd fmla="*/ 185 h 203" name="T37"/>
                <a:gd fmla="*/ 21 w 159" name="T38"/>
                <a:gd fmla="*/ 203 h 203" name="T39"/>
                <a:gd fmla="*/ 62 w 159" name="T40"/>
                <a:gd fmla="*/ 173 h 203" name="T41"/>
                <a:gd fmla="*/ 62 w 159" name="T42"/>
                <a:gd fmla="*/ 173 h 203" name="T43"/>
                <a:gd fmla="*/ 76 w 159" name="T44"/>
                <a:gd fmla="*/ 142 h 203" name="T45"/>
                <a:gd fmla="*/ 115 w 159" name="T46"/>
                <a:gd fmla="*/ 142 h 203" name="T47"/>
                <a:gd fmla="*/ 115 w 159" name="T48"/>
                <a:gd fmla="*/ 171 h 203" name="T49"/>
                <a:gd fmla="*/ 138 w 159" name="T50"/>
                <a:gd fmla="*/ 171 h 203" name="T51"/>
                <a:gd fmla="*/ 138 w 159" name="T52"/>
                <a:gd fmla="*/ 120 h 203" name="T53"/>
                <a:gd fmla="*/ 100 w 159" name="T54"/>
                <a:gd fmla="*/ 120 h 203" name="T55"/>
                <a:gd fmla="*/ 100 w 159" name="T56"/>
                <a:gd fmla="*/ 79 h 203" name="T57"/>
                <a:gd fmla="*/ 138 w 159" name="T58"/>
                <a:gd fmla="*/ 79 h 2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3" w="159">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Line 17"/>
            <p:cNvSpPr>
              <a:spLocks noChangeShapeType="1"/>
            </p:cNvSpPr>
            <p:nvPr/>
          </p:nvSpPr>
          <p:spPr bwMode="auto">
            <a:xfrm flipH="1">
              <a:off x="2335213" y="81264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Line 18"/>
            <p:cNvSpPr>
              <a:spLocks noChangeShapeType="1"/>
            </p:cNvSpPr>
            <p:nvPr/>
          </p:nvSpPr>
          <p:spPr bwMode="auto">
            <a:xfrm flipH="1">
              <a:off x="2335213" y="81264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Rectangle 19"/>
            <p:cNvSpPr>
              <a:spLocks noChangeArrowheads="1"/>
            </p:cNvSpPr>
            <p:nvPr/>
          </p:nvSpPr>
          <p:spPr bwMode="auto">
            <a:xfrm>
              <a:off x="2189163" y="8085138"/>
              <a:ext cx="296863" cy="1651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Rectangle 20"/>
            <p:cNvSpPr>
              <a:spLocks noChangeArrowheads="1"/>
            </p:cNvSpPr>
            <p:nvPr/>
          </p:nvSpPr>
          <p:spPr bwMode="auto">
            <a:xfrm>
              <a:off x="2541588" y="7927975"/>
              <a:ext cx="300038" cy="3222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1"/>
            <p:cNvSpPr/>
            <p:nvPr/>
          </p:nvSpPr>
          <p:spPr bwMode="auto">
            <a:xfrm>
              <a:off x="2827338" y="7561263"/>
              <a:ext cx="434975" cy="688975"/>
            </a:xfrm>
            <a:custGeom>
              <a:gdLst>
                <a:gd fmla="*/ 274 w 274" name="T0"/>
                <a:gd fmla="*/ 137 h 434" name="T1"/>
                <a:gd fmla="*/ 137 w 274" name="T2"/>
                <a:gd fmla="*/ 0 h 434" name="T3"/>
                <a:gd fmla="*/ 0 w 274" name="T4"/>
                <a:gd fmla="*/ 137 h 434" name="T5"/>
                <a:gd fmla="*/ 42 w 274" name="T6"/>
                <a:gd fmla="*/ 137 h 434" name="T7"/>
                <a:gd fmla="*/ 42 w 274" name="T8"/>
                <a:gd fmla="*/ 434 h 434" name="T9"/>
                <a:gd fmla="*/ 231 w 274" name="T10"/>
                <a:gd fmla="*/ 434 h 434" name="T11"/>
                <a:gd fmla="*/ 231 w 274" name="T12"/>
                <a:gd fmla="*/ 137 h 434" name="T13"/>
                <a:gd fmla="*/ 274 w 274" name="T14"/>
                <a:gd fmla="*/ 137 h 4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3" w="27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076401951"/>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8194"/>
                                        </p:tgtEl>
                                        <p:attrNameLst>
                                          <p:attrName>style.visibility</p:attrName>
                                        </p:attrNameLst>
                                      </p:cBhvr>
                                      <p:to>
                                        <p:strVal val="visible"/>
                                      </p:to>
                                    </p:set>
                                    <p:animEffect filter="fade" transition="in">
                                      <p:cBhvr>
                                        <p:cTn dur="1000" id="7"/>
                                        <p:tgtEl>
                                          <p:spTgt spid="8194"/>
                                        </p:tgtEl>
                                      </p:cBhvr>
                                    </p:animEffect>
                                    <p:anim calcmode="lin" valueType="num">
                                      <p:cBhvr>
                                        <p:cTn dur="1000" fill="hold" id="8"/>
                                        <p:tgtEl>
                                          <p:spTgt spid="8194"/>
                                        </p:tgtEl>
                                        <p:attrNameLst>
                                          <p:attrName>ppt_x</p:attrName>
                                        </p:attrNameLst>
                                      </p:cBhvr>
                                      <p:tavLst>
                                        <p:tav tm="0">
                                          <p:val>
                                            <p:strVal val="#ppt_x"/>
                                          </p:val>
                                        </p:tav>
                                        <p:tav tm="100000">
                                          <p:val>
                                            <p:strVal val="#ppt_x"/>
                                          </p:val>
                                        </p:tav>
                                      </p:tavLst>
                                    </p:anim>
                                    <p:anim calcmode="lin" valueType="num">
                                      <p:cBhvr>
                                        <p:cTn dur="1000" fill="hold" id="9"/>
                                        <p:tgtEl>
                                          <p:spTgt spid="819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ppt_w</p:attrName>
                                        </p:attrNameLst>
                                      </p:cBhvr>
                                      <p:tavLst>
                                        <p:tav tm="0">
                                          <p:val>
                                            <p:fltVal val="0"/>
                                          </p:val>
                                        </p:tav>
                                        <p:tav tm="100000">
                                          <p:val>
                                            <p:strVal val="#ppt_w"/>
                                          </p:val>
                                        </p:tav>
                                      </p:tavLst>
                                    </p:anim>
                                    <p:anim calcmode="lin" valueType="num">
                                      <p:cBhvr>
                                        <p:cTn dur="500" fill="hold" id="14"/>
                                        <p:tgtEl>
                                          <p:spTgt spid="8"/>
                                        </p:tgtEl>
                                        <p:attrNameLst>
                                          <p:attrName>ppt_h</p:attrName>
                                        </p:attrNameLst>
                                      </p:cBhvr>
                                      <p:tavLst>
                                        <p:tav tm="0">
                                          <p:val>
                                            <p:fltVal val="0"/>
                                          </p:val>
                                        </p:tav>
                                        <p:tav tm="100000">
                                          <p:val>
                                            <p:strVal val="#ppt_h"/>
                                          </p:val>
                                        </p:tav>
                                      </p:tavLst>
                                    </p:anim>
                                    <p:animEffect filter="fade" transition="in">
                                      <p:cBhvr>
                                        <p:cTn dur="500" id="15"/>
                                        <p:tgtEl>
                                          <p:spTgt spid="8"/>
                                        </p:tgtEl>
                                      </p:cBhvr>
                                    </p:animEffect>
                                  </p:childTnLst>
                                </p:cTn>
                              </p:par>
                              <p:par>
                                <p:cTn fill="hold" grpId="0" id="16" nodeType="withEffect" presetClass="entr" presetID="53" presetSubtype="0">
                                  <p:stCondLst>
                                    <p:cond delay="300"/>
                                  </p:stCondLst>
                                  <p:childTnLst>
                                    <p:set>
                                      <p:cBhvr>
                                        <p:cTn dur="1" fill="hold" id="17">
                                          <p:stCondLst>
                                            <p:cond delay="0"/>
                                          </p:stCondLst>
                                        </p:cTn>
                                        <p:tgtEl>
                                          <p:spTgt spid="9"/>
                                        </p:tgtEl>
                                        <p:attrNameLst>
                                          <p:attrName>style.visibility</p:attrName>
                                        </p:attrNameLst>
                                      </p:cBhvr>
                                      <p:to>
                                        <p:strVal val="visible"/>
                                      </p:to>
                                    </p:set>
                                    <p:anim calcmode="lin" valueType="num">
                                      <p:cBhvr>
                                        <p:cTn dur="500" fill="hold" id="18"/>
                                        <p:tgtEl>
                                          <p:spTgt spid="9"/>
                                        </p:tgtEl>
                                        <p:attrNameLst>
                                          <p:attrName>ppt_w</p:attrName>
                                        </p:attrNameLst>
                                      </p:cBhvr>
                                      <p:tavLst>
                                        <p:tav tm="0">
                                          <p:val>
                                            <p:fltVal val="0"/>
                                          </p:val>
                                        </p:tav>
                                        <p:tav tm="100000">
                                          <p:val>
                                            <p:strVal val="#ppt_w"/>
                                          </p:val>
                                        </p:tav>
                                      </p:tavLst>
                                    </p:anim>
                                    <p:anim calcmode="lin" valueType="num">
                                      <p:cBhvr>
                                        <p:cTn dur="500" fill="hold" id="19"/>
                                        <p:tgtEl>
                                          <p:spTgt spid="9"/>
                                        </p:tgtEl>
                                        <p:attrNameLst>
                                          <p:attrName>ppt_h</p:attrName>
                                        </p:attrNameLst>
                                      </p:cBhvr>
                                      <p:tavLst>
                                        <p:tav tm="0">
                                          <p:val>
                                            <p:fltVal val="0"/>
                                          </p:val>
                                        </p:tav>
                                        <p:tav tm="100000">
                                          <p:val>
                                            <p:strVal val="#ppt_h"/>
                                          </p:val>
                                        </p:tav>
                                      </p:tavLst>
                                    </p:anim>
                                    <p:animEffect filter="fade" transition="in">
                                      <p:cBhvr>
                                        <p:cTn dur="500" id="20"/>
                                        <p:tgtEl>
                                          <p:spTgt spid="9"/>
                                        </p:tgtEl>
                                      </p:cBhvr>
                                    </p:animEffect>
                                  </p:childTnLst>
                                </p:cTn>
                              </p:par>
                              <p:par>
                                <p:cTn fill="hold" grpId="0" id="21" nodeType="withEffect" presetClass="entr" presetID="53" presetSubtype="0">
                                  <p:stCondLst>
                                    <p:cond delay="600"/>
                                  </p:stCondLst>
                                  <p:childTnLst>
                                    <p:set>
                                      <p:cBhvr>
                                        <p:cTn dur="1" fill="hold" id="22">
                                          <p:stCondLst>
                                            <p:cond delay="0"/>
                                          </p:stCondLst>
                                        </p:cTn>
                                        <p:tgtEl>
                                          <p:spTgt spid="10"/>
                                        </p:tgtEl>
                                        <p:attrNameLst>
                                          <p:attrName>style.visibility</p:attrName>
                                        </p:attrNameLst>
                                      </p:cBhvr>
                                      <p:to>
                                        <p:strVal val="visible"/>
                                      </p:to>
                                    </p:set>
                                    <p:anim calcmode="lin" valueType="num">
                                      <p:cBhvr>
                                        <p:cTn dur="500" fill="hold" id="23"/>
                                        <p:tgtEl>
                                          <p:spTgt spid="10"/>
                                        </p:tgtEl>
                                        <p:attrNameLst>
                                          <p:attrName>ppt_w</p:attrName>
                                        </p:attrNameLst>
                                      </p:cBhvr>
                                      <p:tavLst>
                                        <p:tav tm="0">
                                          <p:val>
                                            <p:fltVal val="0"/>
                                          </p:val>
                                        </p:tav>
                                        <p:tav tm="100000">
                                          <p:val>
                                            <p:strVal val="#ppt_w"/>
                                          </p:val>
                                        </p:tav>
                                      </p:tavLst>
                                    </p:anim>
                                    <p:anim calcmode="lin" valueType="num">
                                      <p:cBhvr>
                                        <p:cTn dur="500" fill="hold" id="24"/>
                                        <p:tgtEl>
                                          <p:spTgt spid="10"/>
                                        </p:tgtEl>
                                        <p:attrNameLst>
                                          <p:attrName>ppt_h</p:attrName>
                                        </p:attrNameLst>
                                      </p:cBhvr>
                                      <p:tavLst>
                                        <p:tav tm="0">
                                          <p:val>
                                            <p:fltVal val="0"/>
                                          </p:val>
                                        </p:tav>
                                        <p:tav tm="100000">
                                          <p:val>
                                            <p:strVal val="#ppt_h"/>
                                          </p:val>
                                        </p:tav>
                                      </p:tavLst>
                                    </p:anim>
                                    <p:animEffect filter="fade" transition="in">
                                      <p:cBhvr>
                                        <p:cTn dur="500" id="25"/>
                                        <p:tgtEl>
                                          <p:spTgt spid="10"/>
                                        </p:tgtEl>
                                      </p:cBhvr>
                                    </p:animEffect>
                                  </p:childTnLst>
                                </p:cTn>
                              </p:par>
                              <p:par>
                                <p:cTn fill="hold" grpId="0" id="26" nodeType="withEffect" presetClass="entr" presetID="53" presetSubtype="0">
                                  <p:stCondLst>
                                    <p:cond delay="900"/>
                                  </p:stCondLst>
                                  <p:childTnLst>
                                    <p:set>
                                      <p:cBhvr>
                                        <p:cTn dur="1" fill="hold" id="27">
                                          <p:stCondLst>
                                            <p:cond delay="0"/>
                                          </p:stCondLst>
                                        </p:cTn>
                                        <p:tgtEl>
                                          <p:spTgt spid="15"/>
                                        </p:tgtEl>
                                        <p:attrNameLst>
                                          <p:attrName>style.visibility</p:attrName>
                                        </p:attrNameLst>
                                      </p:cBhvr>
                                      <p:to>
                                        <p:strVal val="visible"/>
                                      </p:to>
                                    </p:set>
                                    <p:anim calcmode="lin" valueType="num">
                                      <p:cBhvr>
                                        <p:cTn dur="500" fill="hold" id="28"/>
                                        <p:tgtEl>
                                          <p:spTgt spid="15"/>
                                        </p:tgtEl>
                                        <p:attrNameLst>
                                          <p:attrName>ppt_w</p:attrName>
                                        </p:attrNameLst>
                                      </p:cBhvr>
                                      <p:tavLst>
                                        <p:tav tm="0">
                                          <p:val>
                                            <p:fltVal val="0"/>
                                          </p:val>
                                        </p:tav>
                                        <p:tav tm="100000">
                                          <p:val>
                                            <p:strVal val="#ppt_w"/>
                                          </p:val>
                                        </p:tav>
                                      </p:tavLst>
                                    </p:anim>
                                    <p:anim calcmode="lin" valueType="num">
                                      <p:cBhvr>
                                        <p:cTn dur="500" fill="hold" id="29"/>
                                        <p:tgtEl>
                                          <p:spTgt spid="15"/>
                                        </p:tgtEl>
                                        <p:attrNameLst>
                                          <p:attrName>ppt_h</p:attrName>
                                        </p:attrNameLst>
                                      </p:cBhvr>
                                      <p:tavLst>
                                        <p:tav tm="0">
                                          <p:val>
                                            <p:fltVal val="0"/>
                                          </p:val>
                                        </p:tav>
                                        <p:tav tm="100000">
                                          <p:val>
                                            <p:strVal val="#ppt_h"/>
                                          </p:val>
                                        </p:tav>
                                      </p:tavLst>
                                    </p:anim>
                                    <p:animEffect filter="fade" transition="in">
                                      <p:cBhvr>
                                        <p:cTn dur="500" id="30"/>
                                        <p:tgtEl>
                                          <p:spTgt spid="15"/>
                                        </p:tgtEl>
                                      </p:cBhvr>
                                    </p:animEffect>
                                  </p:childTnLst>
                                </p:cTn>
                              </p:par>
                            </p:childTnLst>
                          </p:cTn>
                        </p:par>
                        <p:par>
                          <p:cTn fill="hold" id="31" nodeType="afterGroup">
                            <p:stCondLst>
                              <p:cond delay="2400"/>
                            </p:stCondLst>
                            <p:childTnLst>
                              <p:par>
                                <p:cTn fill="hold" grpId="0" id="32" nodeType="afterEffect" presetClass="entr" presetID="2" presetSubtype="2">
                                  <p:stCondLst>
                                    <p:cond delay="0"/>
                                  </p:stCondLst>
                                  <p:childTnLst>
                                    <p:set>
                                      <p:cBhvr>
                                        <p:cTn dur="1" fill="hold" id="33">
                                          <p:stCondLst>
                                            <p:cond delay="0"/>
                                          </p:stCondLst>
                                        </p:cTn>
                                        <p:tgtEl>
                                          <p:spTgt spid="5"/>
                                        </p:tgtEl>
                                        <p:attrNameLst>
                                          <p:attrName>style.visibility</p:attrName>
                                        </p:attrNameLst>
                                      </p:cBhvr>
                                      <p:to>
                                        <p:strVal val="visible"/>
                                      </p:to>
                                    </p:set>
                                    <p:anim calcmode="lin" valueType="num">
                                      <p:cBhvr additive="base">
                                        <p:cTn dur="500" fill="hold" id="34"/>
                                        <p:tgtEl>
                                          <p:spTgt spid="5"/>
                                        </p:tgtEl>
                                        <p:attrNameLst>
                                          <p:attrName>ppt_x</p:attrName>
                                        </p:attrNameLst>
                                      </p:cBhvr>
                                      <p:tavLst>
                                        <p:tav tm="0">
                                          <p:val>
                                            <p:strVal val="1+#ppt_w/2"/>
                                          </p:val>
                                        </p:tav>
                                        <p:tav tm="100000">
                                          <p:val>
                                            <p:strVal val="#ppt_x"/>
                                          </p:val>
                                        </p:tav>
                                      </p:tavLst>
                                    </p:anim>
                                    <p:anim calcmode="lin" valueType="num">
                                      <p:cBhvr additive="base">
                                        <p:cTn dur="500" fill="hold" id="35"/>
                                        <p:tgtEl>
                                          <p:spTgt spid="5"/>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900"/>
                            </p:stCondLst>
                            <p:childTnLst>
                              <p:par>
                                <p:cTn fill="hold" grpId="0" id="37" nodeType="afterEffect" presetClass="entr" presetID="2" presetSubtype="2">
                                  <p:stCondLst>
                                    <p:cond delay="0"/>
                                  </p:stCondLst>
                                  <p:childTnLst>
                                    <p:set>
                                      <p:cBhvr>
                                        <p:cTn dur="1" fill="hold" id="38">
                                          <p:stCondLst>
                                            <p:cond delay="0"/>
                                          </p:stCondLst>
                                        </p:cTn>
                                        <p:tgtEl>
                                          <p:spTgt spid="6"/>
                                        </p:tgtEl>
                                        <p:attrNameLst>
                                          <p:attrName>style.visibility</p:attrName>
                                        </p:attrNameLst>
                                      </p:cBhvr>
                                      <p:to>
                                        <p:strVal val="visible"/>
                                      </p:to>
                                    </p:set>
                                    <p:anim calcmode="lin" valueType="num">
                                      <p:cBhvr additive="base">
                                        <p:cTn dur="500" fill="hold" id="39"/>
                                        <p:tgtEl>
                                          <p:spTgt spid="6"/>
                                        </p:tgtEl>
                                        <p:attrNameLst>
                                          <p:attrName>ppt_x</p:attrName>
                                        </p:attrNameLst>
                                      </p:cBhvr>
                                      <p:tavLst>
                                        <p:tav tm="0">
                                          <p:val>
                                            <p:strVal val="1+#ppt_w/2"/>
                                          </p:val>
                                        </p:tav>
                                        <p:tav tm="100000">
                                          <p:val>
                                            <p:strVal val="#ppt_x"/>
                                          </p:val>
                                        </p:tav>
                                      </p:tavLst>
                                    </p:anim>
                                    <p:anim calcmode="lin" valueType="num">
                                      <p:cBhvr additive="base">
                                        <p:cTn dur="500" fill="hold" id="40"/>
                                        <p:tgtEl>
                                          <p:spTgt spid="6"/>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3400"/>
                            </p:stCondLst>
                            <p:childTnLst>
                              <p:par>
                                <p:cTn fill="hold" grpId="0" id="42" nodeType="afterEffect" presetClass="entr" presetID="2" presetSubtype="2">
                                  <p:stCondLst>
                                    <p:cond delay="0"/>
                                  </p:stCondLst>
                                  <p:childTnLst>
                                    <p:set>
                                      <p:cBhvr>
                                        <p:cTn dur="1" fill="hold" id="43">
                                          <p:stCondLst>
                                            <p:cond delay="0"/>
                                          </p:stCondLst>
                                        </p:cTn>
                                        <p:tgtEl>
                                          <p:spTgt spid="7"/>
                                        </p:tgtEl>
                                        <p:attrNameLst>
                                          <p:attrName>style.visibility</p:attrName>
                                        </p:attrNameLst>
                                      </p:cBhvr>
                                      <p:to>
                                        <p:strVal val="visible"/>
                                      </p:to>
                                    </p:set>
                                    <p:anim calcmode="lin" valueType="num">
                                      <p:cBhvr additive="base">
                                        <p:cTn dur="500" fill="hold" id="44"/>
                                        <p:tgtEl>
                                          <p:spTgt spid="7"/>
                                        </p:tgtEl>
                                        <p:attrNameLst>
                                          <p:attrName>ppt_x</p:attrName>
                                        </p:attrNameLst>
                                      </p:cBhvr>
                                      <p:tavLst>
                                        <p:tav tm="0">
                                          <p:val>
                                            <p:strVal val="1+#ppt_w/2"/>
                                          </p:val>
                                        </p:tav>
                                        <p:tav tm="100000">
                                          <p:val>
                                            <p:strVal val="#ppt_x"/>
                                          </p:val>
                                        </p:tav>
                                      </p:tavLst>
                                    </p:anim>
                                    <p:anim calcmode="lin" valueType="num">
                                      <p:cBhvr additive="base">
                                        <p:cTn dur="500" fill="hold" id="45"/>
                                        <p:tgtEl>
                                          <p:spTgt spid="7"/>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3900"/>
                            </p:stCondLst>
                            <p:childTnLst>
                              <p:par>
                                <p:cTn fill="hold" grpId="0" id="47" nodeType="afterEffect" presetClass="entr" presetID="2" presetSubtype="2">
                                  <p:stCondLst>
                                    <p:cond delay="0"/>
                                  </p:stCondLst>
                                  <p:childTnLst>
                                    <p:set>
                                      <p:cBhvr>
                                        <p:cTn dur="1" fill="hold" id="48">
                                          <p:stCondLst>
                                            <p:cond delay="0"/>
                                          </p:stCondLst>
                                        </p:cTn>
                                        <p:tgtEl>
                                          <p:spTgt spid="31"/>
                                        </p:tgtEl>
                                        <p:attrNameLst>
                                          <p:attrName>style.visibility</p:attrName>
                                        </p:attrNameLst>
                                      </p:cBhvr>
                                      <p:to>
                                        <p:strVal val="visible"/>
                                      </p:to>
                                    </p:set>
                                    <p:anim calcmode="lin" valueType="num">
                                      <p:cBhvr additive="base">
                                        <p:cTn dur="500" fill="hold" id="49"/>
                                        <p:tgtEl>
                                          <p:spTgt spid="31"/>
                                        </p:tgtEl>
                                        <p:attrNameLst>
                                          <p:attrName>ppt_x</p:attrName>
                                        </p:attrNameLst>
                                      </p:cBhvr>
                                      <p:tavLst>
                                        <p:tav tm="0">
                                          <p:val>
                                            <p:strVal val="1+#ppt_w/2"/>
                                          </p:val>
                                        </p:tav>
                                        <p:tav tm="100000">
                                          <p:val>
                                            <p:strVal val="#ppt_x"/>
                                          </p:val>
                                        </p:tav>
                                      </p:tavLst>
                                    </p:anim>
                                    <p:anim calcmode="lin" valueType="num">
                                      <p:cBhvr additive="base">
                                        <p:cTn dur="500" fill="hold" id="50"/>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9"/>
      <p:bldP grpId="0" spid="10"/>
      <p:bldP grpId="0" spid="15"/>
      <p:bldP grpId="0" spid="3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五年发展规划</a:t>
            </a:r>
          </a:p>
        </p:txBody>
      </p:sp>
      <p:sp>
        <p:nvSpPr>
          <p:cNvPr id="3" name="TextBox 2"/>
          <p:cNvSpPr txBox="1"/>
          <p:nvPr/>
        </p:nvSpPr>
        <p:spPr>
          <a:xfrm>
            <a:off x="2057592" y="7993112"/>
            <a:ext cx="11955890" cy="914400"/>
          </a:xfrm>
          <a:prstGeom prst="rect">
            <a:avLst/>
          </a:prstGeom>
          <a:noFill/>
        </p:spPr>
        <p:txBody>
          <a:bodyPr bIns="0" lIns="0" rIns="0" rtlCol="0" tIns="0" wrap="square">
            <a:spAutoFit/>
          </a:bodyPr>
          <a:lstStyle/>
          <a:p>
            <a:pPr algn="just">
              <a:lnSpc>
                <a:spcPct val="150000"/>
              </a:lnSpc>
            </a:pPr>
            <a:r>
              <a:rPr altLang="en-US" lang="zh-CN" sz="2000">
                <a:solidFill>
                  <a:schemeClr val="tx2"/>
                </a:solidFill>
                <a:latin charset="-122" pitchFamily="34" typeface="微软雅黑"/>
                <a:ea charset="-122" pitchFamily="34" typeface="微软雅黑"/>
              </a:rPr>
              <a:t>点击输入简要文字内容，文字内容需概括精炼，不用多余的文字修饰，言简意赅的说明分项内容。点击输入简要文字内容，文字内容需概括精炼，不用多余的文字修饰，言简意赅的说明分项内容……</a:t>
            </a:r>
          </a:p>
        </p:txBody>
      </p:sp>
      <p:grpSp>
        <p:nvGrpSpPr>
          <p:cNvPr id="7" name="组合 6"/>
          <p:cNvGrpSpPr/>
          <p:nvPr/>
        </p:nvGrpSpPr>
        <p:grpSpPr>
          <a:xfrm>
            <a:off x="4619094" y="1411544"/>
            <a:ext cx="2453636" cy="2288542"/>
            <a:chOff x="4619094" y="1411544"/>
            <a:chExt cx="2453636" cy="2288542"/>
          </a:xfrm>
        </p:grpSpPr>
        <p:grpSp>
          <p:nvGrpSpPr>
            <p:cNvPr id="5" name="组合 4"/>
            <p:cNvGrpSpPr/>
            <p:nvPr/>
          </p:nvGrpSpPr>
          <p:grpSpPr>
            <a:xfrm rot="18586338">
              <a:off x="4701641" y="1328997"/>
              <a:ext cx="2288542" cy="2453636"/>
              <a:chOff x="3525634" y="1664807"/>
              <a:chExt cx="2288542" cy="2453636"/>
            </a:xfrm>
          </p:grpSpPr>
          <p:sp>
            <p:nvSpPr>
              <p:cNvPr id="28" name="椭圆 27"/>
              <p:cNvSpPr/>
              <p:nvPr/>
            </p:nvSpPr>
            <p:spPr>
              <a:xfrm rot="17646360">
                <a:off x="3506375" y="1684066"/>
                <a:ext cx="2327059" cy="22885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4" name="等腰三角形 3"/>
              <p:cNvSpPr/>
              <p:nvPr/>
            </p:nvSpPr>
            <p:spPr>
              <a:xfrm flipV="1">
                <a:off x="4522690" y="3934017"/>
                <a:ext cx="294430" cy="18442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sp>
          <p:nvSpPr>
            <p:cNvPr id="31" name="TextBox 30"/>
            <p:cNvSpPr txBox="1"/>
            <p:nvPr/>
          </p:nvSpPr>
          <p:spPr>
            <a:xfrm>
              <a:off x="4776040" y="2029804"/>
              <a:ext cx="2094220" cy="731520"/>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r>
                <a:rPr altLang="en-US" lang="zh-CN" sz="2400"/>
                <a:t>销售额突破</a:t>
              </a:r>
            </a:p>
            <a:p>
              <a:r>
                <a:rPr altLang="en-US" lang="zh-CN" sz="2400"/>
                <a:t>5个亿</a:t>
              </a:r>
            </a:p>
          </p:txBody>
        </p:sp>
      </p:grpSp>
      <p:grpSp>
        <p:nvGrpSpPr>
          <p:cNvPr id="8" name="组合 7"/>
          <p:cNvGrpSpPr/>
          <p:nvPr/>
        </p:nvGrpSpPr>
        <p:grpSpPr>
          <a:xfrm>
            <a:off x="9236532" y="1527632"/>
            <a:ext cx="2376264" cy="2494342"/>
            <a:chOff x="9236532" y="1527632"/>
            <a:chExt cx="2376264" cy="2494342"/>
          </a:xfrm>
        </p:grpSpPr>
        <p:grpSp>
          <p:nvGrpSpPr>
            <p:cNvPr id="9" name="组合 8"/>
            <p:cNvGrpSpPr/>
            <p:nvPr/>
          </p:nvGrpSpPr>
          <p:grpSpPr>
            <a:xfrm rot="1619302">
              <a:off x="9236532" y="1527632"/>
              <a:ext cx="2376264" cy="2494342"/>
              <a:chOff x="9236532" y="1527632"/>
              <a:chExt cx="2376264" cy="2494342"/>
            </a:xfrm>
          </p:grpSpPr>
          <p:sp>
            <p:nvSpPr>
              <p:cNvPr id="29" name="椭圆 28"/>
              <p:cNvSpPr/>
              <p:nvPr/>
            </p:nvSpPr>
            <p:spPr>
              <a:xfrm>
                <a:off x="9236532" y="1527632"/>
                <a:ext cx="2376264" cy="23369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42" name="等腰三角形 41"/>
              <p:cNvSpPr/>
              <p:nvPr/>
            </p:nvSpPr>
            <p:spPr>
              <a:xfrm flipV="1">
                <a:off x="10286322" y="3833648"/>
                <a:ext cx="300655" cy="18832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sp>
          <p:nvSpPr>
            <p:cNvPr id="32" name="TextBox 31"/>
            <p:cNvSpPr txBox="1"/>
            <p:nvPr/>
          </p:nvSpPr>
          <p:spPr>
            <a:xfrm>
              <a:off x="9514742" y="2196617"/>
              <a:ext cx="1819844" cy="853440"/>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r>
                <a:rPr altLang="en-US" lang="zh-CN" sz="2800"/>
                <a:t>加盟店超过</a:t>
              </a:r>
            </a:p>
            <a:p>
              <a:r>
                <a:rPr altLang="en-US" lang="zh-CN" sz="2800"/>
                <a:t>5千家</a:t>
              </a:r>
            </a:p>
          </p:txBody>
        </p:sp>
      </p:grpSp>
      <p:grpSp>
        <p:nvGrpSpPr>
          <p:cNvPr id="6" name="组合 5"/>
          <p:cNvGrpSpPr/>
          <p:nvPr/>
        </p:nvGrpSpPr>
        <p:grpSpPr>
          <a:xfrm>
            <a:off x="2265918" y="3271609"/>
            <a:ext cx="2519207" cy="2409035"/>
            <a:chOff x="2265918" y="3271609"/>
            <a:chExt cx="2519207" cy="2409035"/>
          </a:xfrm>
        </p:grpSpPr>
        <p:grpSp>
          <p:nvGrpSpPr>
            <p:cNvPr id="10" name="组合 9"/>
            <p:cNvGrpSpPr/>
            <p:nvPr/>
          </p:nvGrpSpPr>
          <p:grpSpPr>
            <a:xfrm rot="18429150">
              <a:off x="2321004" y="3216523"/>
              <a:ext cx="2409035" cy="2519207"/>
              <a:chOff x="1466371" y="3723599"/>
              <a:chExt cx="2829897" cy="2959316"/>
            </a:xfrm>
          </p:grpSpPr>
          <p:sp>
            <p:nvSpPr>
              <p:cNvPr id="30" name="椭圆 29"/>
              <p:cNvSpPr/>
              <p:nvPr/>
            </p:nvSpPr>
            <p:spPr>
              <a:xfrm>
                <a:off x="1466371" y="3723599"/>
                <a:ext cx="2829897" cy="27830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43" name="等腰三角形 42"/>
              <p:cNvSpPr/>
              <p:nvPr/>
            </p:nvSpPr>
            <p:spPr>
              <a:xfrm flipV="1">
                <a:off x="2701750" y="6458637"/>
                <a:ext cx="358051" cy="22427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sp>
          <p:nvSpPr>
            <p:cNvPr id="33" name="TextBox 32"/>
            <p:cNvSpPr txBox="1"/>
            <p:nvPr/>
          </p:nvSpPr>
          <p:spPr>
            <a:xfrm>
              <a:off x="2340695" y="3932788"/>
              <a:ext cx="2178429" cy="731520"/>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r>
                <a:rPr altLang="en-US" lang="zh-CN" sz="2400"/>
                <a:t>产品销售覆盖</a:t>
              </a:r>
            </a:p>
            <a:p>
              <a:r>
                <a:rPr altLang="en-US" lang="zh-CN" sz="2400"/>
                <a:t>5大洲</a:t>
              </a:r>
            </a:p>
          </p:txBody>
        </p:sp>
      </p:grpSp>
      <p:grpSp>
        <p:nvGrpSpPr>
          <p:cNvPr id="24" name="Group 9"/>
          <p:cNvGrpSpPr/>
          <p:nvPr/>
        </p:nvGrpSpPr>
        <p:grpSpPr>
          <a:xfrm>
            <a:off x="5561490" y="1614477"/>
            <a:ext cx="5043572" cy="6198828"/>
            <a:chOff x="1114247" y="1961702"/>
            <a:chExt cx="3290888" cy="4044683"/>
          </a:xfrm>
          <a:effectLst>
            <a:outerShdw algn="bl" blurRad="381000" dir="18900000" kx="-1200000" rotWithShape="0" sy="23000">
              <a:prstClr val="black">
                <a:alpha val="20000"/>
              </a:prstClr>
            </a:outerShdw>
          </a:effectLst>
        </p:grpSpPr>
        <p:sp>
          <p:nvSpPr>
            <p:cNvPr id="25" name="Freeform 19"/>
            <p:cNvSpPr/>
            <p:nvPr/>
          </p:nvSpPr>
          <p:spPr bwMode="auto">
            <a:xfrm>
              <a:off x="1114247" y="4763372"/>
              <a:ext cx="1647825" cy="1243013"/>
            </a:xfrm>
            <a:custGeom>
              <a:gdLst>
                <a:gd fmla="*/ 1038 w 1038" name="T0"/>
                <a:gd fmla="*/ 783 h 783" name="T1"/>
                <a:gd fmla="*/ 0 w 1038" name="T2"/>
                <a:gd fmla="*/ 488 h 783" name="T3"/>
                <a:gd fmla="*/ 0 w 1038" name="T4"/>
                <a:gd fmla="*/ 0 h 783" name="T5"/>
                <a:gd fmla="*/ 1038 w 1038" name="T6"/>
                <a:gd fmla="*/ 294 h 783" name="T7"/>
                <a:gd fmla="*/ 1038 w 1038" name="T8"/>
                <a:gd fmla="*/ 783 h 783" name="T9"/>
              </a:gdLst>
              <a:cxnLst>
                <a:cxn ang="0">
                  <a:pos x="T0" y="T1"/>
                </a:cxn>
                <a:cxn ang="0">
                  <a:pos x="T2" y="T3"/>
                </a:cxn>
                <a:cxn ang="0">
                  <a:pos x="T4" y="T5"/>
                </a:cxn>
                <a:cxn ang="0">
                  <a:pos x="T6" y="T7"/>
                </a:cxn>
                <a:cxn ang="0">
                  <a:pos x="T8" y="T9"/>
                </a:cxn>
              </a:cxnLst>
              <a:rect b="b" l="0" r="r" t="0"/>
              <a:pathLst>
                <a:path h="783" w="1038">
                  <a:moveTo>
                    <a:pt x="1038" y="783"/>
                  </a:moveTo>
                  <a:lnTo>
                    <a:pt x="0" y="488"/>
                  </a:lnTo>
                  <a:lnTo>
                    <a:pt x="0" y="0"/>
                  </a:lnTo>
                  <a:lnTo>
                    <a:pt x="1038" y="294"/>
                  </a:lnTo>
                  <a:lnTo>
                    <a:pt x="1038" y="783"/>
                  </a:lnTo>
                  <a:close/>
                </a:path>
              </a:pathLst>
            </a:custGeom>
            <a:solidFill>
              <a:schemeClr val="accent6"/>
            </a:solidFill>
            <a:ln>
              <a:noFill/>
            </a:ln>
            <a:extLst/>
          </p:spPr>
          <p:txBody>
            <a:bodyPr/>
            <a:lstStyle/>
            <a:p>
              <a:pPr eaLnBrk="1" fontAlgn="auto" hangingPunct="1">
                <a:spcBef>
                  <a:spcPct val="0"/>
                </a:spcBef>
                <a:spcAft>
                  <a:spcPct val="0"/>
                </a:spcAft>
                <a:defRPr/>
              </a:pPr>
              <a:endParaRPr lang="en-US">
                <a:latin typeface="+mn-lt"/>
              </a:endParaRPr>
            </a:p>
          </p:txBody>
        </p:sp>
        <p:sp>
          <p:nvSpPr>
            <p:cNvPr id="26" name="Freeform 20"/>
            <p:cNvSpPr/>
            <p:nvPr/>
          </p:nvSpPr>
          <p:spPr bwMode="auto">
            <a:xfrm>
              <a:off x="2758897" y="4763372"/>
              <a:ext cx="1646238" cy="1243013"/>
            </a:xfrm>
            <a:custGeom>
              <a:gdLst>
                <a:gd fmla="*/ 1037 w 1037" name="T0"/>
                <a:gd fmla="*/ 488 h 783" name="T1"/>
                <a:gd fmla="*/ 0 w 1037" name="T2"/>
                <a:gd fmla="*/ 783 h 783" name="T3"/>
                <a:gd fmla="*/ 0 w 1037" name="T4"/>
                <a:gd fmla="*/ 294 h 783" name="T5"/>
                <a:gd fmla="*/ 1037 w 1037" name="T6"/>
                <a:gd fmla="*/ 0 h 783" name="T7"/>
                <a:gd fmla="*/ 1037 w 1037" name="T8"/>
                <a:gd fmla="*/ 488 h 783" name="T9"/>
              </a:gdLst>
              <a:cxnLst>
                <a:cxn ang="0">
                  <a:pos x="T0" y="T1"/>
                </a:cxn>
                <a:cxn ang="0">
                  <a:pos x="T2" y="T3"/>
                </a:cxn>
                <a:cxn ang="0">
                  <a:pos x="T4" y="T5"/>
                </a:cxn>
                <a:cxn ang="0">
                  <a:pos x="T6" y="T7"/>
                </a:cxn>
                <a:cxn ang="0">
                  <a:pos x="T8" y="T9"/>
                </a:cxn>
              </a:cxnLst>
              <a:rect b="b" l="0" r="r" t="0"/>
              <a:pathLst>
                <a:path h="783" w="1037">
                  <a:moveTo>
                    <a:pt x="1037" y="488"/>
                  </a:moveTo>
                  <a:lnTo>
                    <a:pt x="0" y="783"/>
                  </a:lnTo>
                  <a:lnTo>
                    <a:pt x="0" y="294"/>
                  </a:lnTo>
                  <a:lnTo>
                    <a:pt x="1037" y="0"/>
                  </a:lnTo>
                  <a:lnTo>
                    <a:pt x="1037" y="488"/>
                  </a:lnTo>
                  <a:close/>
                </a:path>
              </a:pathLst>
            </a:custGeom>
            <a:solidFill>
              <a:schemeClr val="accent2"/>
            </a:solidFill>
            <a:ln>
              <a:noFill/>
            </a:ln>
            <a:extLst/>
          </p:spPr>
          <p:txBody>
            <a:bodyPr/>
            <a:lstStyle/>
            <a:p>
              <a:pPr eaLnBrk="1" fontAlgn="auto" hangingPunct="1">
                <a:spcBef>
                  <a:spcPct val="0"/>
                </a:spcBef>
                <a:spcAft>
                  <a:spcPct val="0"/>
                </a:spcAft>
                <a:defRPr/>
              </a:pPr>
              <a:endParaRPr lang="en-US">
                <a:latin typeface="+mn-lt"/>
              </a:endParaRPr>
            </a:p>
          </p:txBody>
        </p:sp>
        <p:sp>
          <p:nvSpPr>
            <p:cNvPr id="27" name="Freeform 21"/>
            <p:cNvSpPr/>
            <p:nvPr/>
          </p:nvSpPr>
          <p:spPr bwMode="auto">
            <a:xfrm>
              <a:off x="1114247" y="4285534"/>
              <a:ext cx="3290888" cy="944563"/>
            </a:xfrm>
            <a:custGeom>
              <a:gdLst>
                <a:gd fmla="*/ 2073 w 2073" name="T0"/>
                <a:gd fmla="*/ 301 h 595" name="T1"/>
                <a:gd fmla="*/ 1036 w 2073" name="T2"/>
                <a:gd fmla="*/ 595 h 595" name="T3"/>
                <a:gd fmla="*/ 0 w 2073" name="T4"/>
                <a:gd fmla="*/ 301 h 595" name="T5"/>
                <a:gd fmla="*/ 0 w 2073" name="T6"/>
                <a:gd fmla="*/ 295 h 595" name="T7"/>
                <a:gd fmla="*/ 1038 w 2073" name="T8"/>
                <a:gd fmla="*/ 0 h 595" name="T9"/>
                <a:gd fmla="*/ 2073 w 2073" name="T10"/>
                <a:gd fmla="*/ 295 h 595" name="T11"/>
                <a:gd fmla="*/ 2073 w 2073" name="T12"/>
                <a:gd fmla="*/ 301 h 595" name="T13"/>
              </a:gdLst>
              <a:cxnLst>
                <a:cxn ang="0">
                  <a:pos x="T0" y="T1"/>
                </a:cxn>
                <a:cxn ang="0">
                  <a:pos x="T2" y="T3"/>
                </a:cxn>
                <a:cxn ang="0">
                  <a:pos x="T4" y="T5"/>
                </a:cxn>
                <a:cxn ang="0">
                  <a:pos x="T6" y="T7"/>
                </a:cxn>
                <a:cxn ang="0">
                  <a:pos x="T8" y="T9"/>
                </a:cxn>
                <a:cxn ang="0">
                  <a:pos x="T10" y="T11"/>
                </a:cxn>
                <a:cxn ang="0">
                  <a:pos x="T12" y="T13"/>
                </a:cxn>
              </a:cxnLst>
              <a:rect b="b" l="0" r="r" t="0"/>
              <a:pathLst>
                <a:path h="595" w="2073">
                  <a:moveTo>
                    <a:pt x="2073" y="301"/>
                  </a:moveTo>
                  <a:lnTo>
                    <a:pt x="1036" y="595"/>
                  </a:lnTo>
                  <a:lnTo>
                    <a:pt x="0" y="301"/>
                  </a:lnTo>
                  <a:lnTo>
                    <a:pt x="0" y="295"/>
                  </a:lnTo>
                  <a:lnTo>
                    <a:pt x="1038" y="0"/>
                  </a:lnTo>
                  <a:lnTo>
                    <a:pt x="2073" y="295"/>
                  </a:lnTo>
                  <a:lnTo>
                    <a:pt x="2073" y="301"/>
                  </a:lnTo>
                  <a:close/>
                </a:path>
              </a:pathLst>
            </a:custGeom>
            <a:solidFill>
              <a:schemeClr val="accent6"/>
            </a:solidFill>
            <a:ln>
              <a:noFill/>
            </a:ln>
            <a:extLst/>
          </p:spPr>
          <p:txBody>
            <a:bodyPr/>
            <a:lstStyle/>
            <a:p>
              <a:pPr eaLnBrk="1" fontAlgn="auto" hangingPunct="1">
                <a:spcBef>
                  <a:spcPct val="0"/>
                </a:spcBef>
                <a:spcAft>
                  <a:spcPct val="0"/>
                </a:spcAft>
                <a:defRPr/>
              </a:pPr>
              <a:endParaRPr lang="en-US">
                <a:latin typeface="+mn-lt"/>
              </a:endParaRPr>
            </a:p>
          </p:txBody>
        </p:sp>
        <p:sp>
          <p:nvSpPr>
            <p:cNvPr id="34" name="Freeform 22"/>
            <p:cNvSpPr/>
            <p:nvPr/>
          </p:nvSpPr>
          <p:spPr bwMode="auto">
            <a:xfrm>
              <a:off x="1503185" y="4118847"/>
              <a:ext cx="1255713" cy="949325"/>
            </a:xfrm>
            <a:custGeom>
              <a:gdLst>
                <a:gd fmla="*/ 791 w 791" name="T0"/>
                <a:gd fmla="*/ 598 h 598" name="T1"/>
                <a:gd fmla="*/ 0 w 791" name="T2"/>
                <a:gd fmla="*/ 373 h 598" name="T3"/>
                <a:gd fmla="*/ 0 w 791" name="T4"/>
                <a:gd fmla="*/ 0 h 598" name="T5"/>
                <a:gd fmla="*/ 791 w 791" name="T6"/>
                <a:gd fmla="*/ 224 h 598" name="T7"/>
                <a:gd fmla="*/ 791 w 791" name="T8"/>
                <a:gd fmla="*/ 598 h 598" name="T9"/>
              </a:gdLst>
              <a:cxnLst>
                <a:cxn ang="0">
                  <a:pos x="T0" y="T1"/>
                </a:cxn>
                <a:cxn ang="0">
                  <a:pos x="T2" y="T3"/>
                </a:cxn>
                <a:cxn ang="0">
                  <a:pos x="T4" y="T5"/>
                </a:cxn>
                <a:cxn ang="0">
                  <a:pos x="T6" y="T7"/>
                </a:cxn>
                <a:cxn ang="0">
                  <a:pos x="T8" y="T9"/>
                </a:cxn>
              </a:cxnLst>
              <a:rect b="b" l="0" r="r" t="0"/>
              <a:pathLst>
                <a:path h="598" w="791">
                  <a:moveTo>
                    <a:pt x="791" y="598"/>
                  </a:moveTo>
                  <a:lnTo>
                    <a:pt x="0" y="373"/>
                  </a:lnTo>
                  <a:lnTo>
                    <a:pt x="0" y="0"/>
                  </a:lnTo>
                  <a:lnTo>
                    <a:pt x="791" y="224"/>
                  </a:lnTo>
                  <a:lnTo>
                    <a:pt x="791" y="598"/>
                  </a:lnTo>
                  <a:close/>
                </a:path>
              </a:pathLst>
            </a:custGeom>
            <a:solidFill>
              <a:schemeClr val="accent5"/>
            </a:solidFill>
            <a:ln>
              <a:noFill/>
            </a:ln>
            <a:extLst/>
          </p:spPr>
          <p:txBody>
            <a:bodyPr/>
            <a:lstStyle/>
            <a:p>
              <a:pPr eaLnBrk="1" fontAlgn="auto" hangingPunct="1">
                <a:spcBef>
                  <a:spcPct val="0"/>
                </a:spcBef>
                <a:spcAft>
                  <a:spcPct val="0"/>
                </a:spcAft>
                <a:defRPr/>
              </a:pPr>
              <a:endParaRPr lang="en-US">
                <a:latin typeface="+mn-lt"/>
              </a:endParaRPr>
            </a:p>
          </p:txBody>
        </p:sp>
        <p:sp>
          <p:nvSpPr>
            <p:cNvPr id="35" name="Freeform 23"/>
            <p:cNvSpPr/>
            <p:nvPr/>
          </p:nvSpPr>
          <p:spPr bwMode="auto">
            <a:xfrm>
              <a:off x="2758897" y="4118847"/>
              <a:ext cx="1257300" cy="949325"/>
            </a:xfrm>
            <a:custGeom>
              <a:gdLst>
                <a:gd fmla="*/ 792 w 792" name="T0"/>
                <a:gd fmla="*/ 373 h 598" name="T1"/>
                <a:gd fmla="*/ 0 w 792" name="T2"/>
                <a:gd fmla="*/ 598 h 598" name="T3"/>
                <a:gd fmla="*/ 0 w 792" name="T4"/>
                <a:gd fmla="*/ 224 h 598" name="T5"/>
                <a:gd fmla="*/ 792 w 792" name="T6"/>
                <a:gd fmla="*/ 0 h 598" name="T7"/>
                <a:gd fmla="*/ 792 w 792" name="T8"/>
                <a:gd fmla="*/ 373 h 598" name="T9"/>
              </a:gdLst>
              <a:cxnLst>
                <a:cxn ang="0">
                  <a:pos x="T0" y="T1"/>
                </a:cxn>
                <a:cxn ang="0">
                  <a:pos x="T2" y="T3"/>
                </a:cxn>
                <a:cxn ang="0">
                  <a:pos x="T4" y="T5"/>
                </a:cxn>
                <a:cxn ang="0">
                  <a:pos x="T6" y="T7"/>
                </a:cxn>
                <a:cxn ang="0">
                  <a:pos x="T8" y="T9"/>
                </a:cxn>
              </a:cxnLst>
              <a:rect b="b" l="0" r="r" t="0"/>
              <a:pathLst>
                <a:path h="598" w="792">
                  <a:moveTo>
                    <a:pt x="792" y="373"/>
                  </a:moveTo>
                  <a:lnTo>
                    <a:pt x="0" y="598"/>
                  </a:lnTo>
                  <a:lnTo>
                    <a:pt x="0" y="224"/>
                  </a:lnTo>
                  <a:lnTo>
                    <a:pt x="792" y="0"/>
                  </a:lnTo>
                  <a:lnTo>
                    <a:pt x="792" y="373"/>
                  </a:lnTo>
                  <a:close/>
                </a:path>
              </a:pathLst>
            </a:custGeom>
            <a:solidFill>
              <a:schemeClr val="accent2"/>
            </a:solidFill>
            <a:ln>
              <a:noFill/>
            </a:ln>
            <a:extLst/>
          </p:spPr>
          <p:txBody>
            <a:bodyPr/>
            <a:lstStyle/>
            <a:p>
              <a:pPr eaLnBrk="1" fontAlgn="auto" hangingPunct="1">
                <a:spcBef>
                  <a:spcPct val="0"/>
                </a:spcBef>
                <a:spcAft>
                  <a:spcPct val="0"/>
                </a:spcAft>
                <a:defRPr/>
              </a:pPr>
              <a:endParaRPr lang="en-US">
                <a:latin typeface="+mn-lt"/>
              </a:endParaRPr>
            </a:p>
          </p:txBody>
        </p:sp>
        <p:sp>
          <p:nvSpPr>
            <p:cNvPr id="36" name="Freeform 24"/>
            <p:cNvSpPr/>
            <p:nvPr/>
          </p:nvSpPr>
          <p:spPr bwMode="auto">
            <a:xfrm>
              <a:off x="1503185" y="3753722"/>
              <a:ext cx="2513013" cy="720725"/>
            </a:xfrm>
            <a:custGeom>
              <a:gdLst>
                <a:gd fmla="*/ 1583 w 1583" name="T0"/>
                <a:gd fmla="*/ 230 h 454" name="T1"/>
                <a:gd fmla="*/ 791 w 1583" name="T2"/>
                <a:gd fmla="*/ 454 h 454" name="T3"/>
                <a:gd fmla="*/ 0 w 1583" name="T4"/>
                <a:gd fmla="*/ 230 h 454" name="T5"/>
                <a:gd fmla="*/ 0 w 1583" name="T6"/>
                <a:gd fmla="*/ 225 h 454" name="T7"/>
                <a:gd fmla="*/ 791 w 1583" name="T8"/>
                <a:gd fmla="*/ 0 h 454" name="T9"/>
                <a:gd fmla="*/ 1583 w 1583" name="T10"/>
                <a:gd fmla="*/ 225 h 454" name="T11"/>
                <a:gd fmla="*/ 1583 w 1583" name="T12"/>
                <a:gd fmla="*/ 230 h 454" name="T13"/>
              </a:gdLst>
              <a:cxnLst>
                <a:cxn ang="0">
                  <a:pos x="T0" y="T1"/>
                </a:cxn>
                <a:cxn ang="0">
                  <a:pos x="T2" y="T3"/>
                </a:cxn>
                <a:cxn ang="0">
                  <a:pos x="T4" y="T5"/>
                </a:cxn>
                <a:cxn ang="0">
                  <a:pos x="T6" y="T7"/>
                </a:cxn>
                <a:cxn ang="0">
                  <a:pos x="T8" y="T9"/>
                </a:cxn>
                <a:cxn ang="0">
                  <a:pos x="T10" y="T11"/>
                </a:cxn>
                <a:cxn ang="0">
                  <a:pos x="T12" y="T13"/>
                </a:cxn>
              </a:cxnLst>
              <a:rect b="b" l="0" r="r" t="0"/>
              <a:pathLst>
                <a:path h="453" w="1583">
                  <a:moveTo>
                    <a:pt x="1583" y="230"/>
                  </a:moveTo>
                  <a:lnTo>
                    <a:pt x="791" y="454"/>
                  </a:lnTo>
                  <a:lnTo>
                    <a:pt x="0" y="230"/>
                  </a:lnTo>
                  <a:lnTo>
                    <a:pt x="0" y="225"/>
                  </a:lnTo>
                  <a:lnTo>
                    <a:pt x="791" y="0"/>
                  </a:lnTo>
                  <a:lnTo>
                    <a:pt x="1583" y="225"/>
                  </a:lnTo>
                  <a:lnTo>
                    <a:pt x="1583" y="230"/>
                  </a:lnTo>
                  <a:close/>
                </a:path>
              </a:pathLst>
            </a:custGeom>
            <a:solidFill>
              <a:schemeClr val="accent6">
                <a:lumMod val="50000"/>
              </a:schemeClr>
            </a:solidFill>
            <a:ln>
              <a:noFill/>
            </a:ln>
            <a:extLst/>
          </p:spPr>
          <p:txBody>
            <a:bodyPr/>
            <a:lstStyle/>
            <a:p>
              <a:pPr eaLnBrk="1" fontAlgn="auto" hangingPunct="1">
                <a:spcBef>
                  <a:spcPct val="0"/>
                </a:spcBef>
                <a:spcAft>
                  <a:spcPct val="0"/>
                </a:spcAft>
                <a:defRPr/>
              </a:pPr>
              <a:endParaRPr lang="en-US">
                <a:latin typeface="+mn-lt"/>
              </a:endParaRPr>
            </a:p>
          </p:txBody>
        </p:sp>
        <p:sp>
          <p:nvSpPr>
            <p:cNvPr id="37" name="Freeform 25"/>
            <p:cNvSpPr/>
            <p:nvPr/>
          </p:nvSpPr>
          <p:spPr bwMode="auto">
            <a:xfrm>
              <a:off x="1809572" y="3602909"/>
              <a:ext cx="957263" cy="722313"/>
            </a:xfrm>
            <a:custGeom>
              <a:gdLst>
                <a:gd fmla="*/ 603 w 603" name="T0"/>
                <a:gd fmla="*/ 455 h 455" name="T1"/>
                <a:gd fmla="*/ 0 w 603" name="T2"/>
                <a:gd fmla="*/ 284 h 455" name="T3"/>
                <a:gd fmla="*/ 0 w 603" name="T4"/>
                <a:gd fmla="*/ 0 h 455" name="T5"/>
                <a:gd fmla="*/ 603 w 603" name="T6"/>
                <a:gd fmla="*/ 171 h 455" name="T7"/>
                <a:gd fmla="*/ 603 w 603" name="T8"/>
                <a:gd fmla="*/ 455 h 455" name="T9"/>
              </a:gdLst>
              <a:cxnLst>
                <a:cxn ang="0">
                  <a:pos x="T0" y="T1"/>
                </a:cxn>
                <a:cxn ang="0">
                  <a:pos x="T2" y="T3"/>
                </a:cxn>
                <a:cxn ang="0">
                  <a:pos x="T4" y="T5"/>
                </a:cxn>
                <a:cxn ang="0">
                  <a:pos x="T6" y="T7"/>
                </a:cxn>
                <a:cxn ang="0">
                  <a:pos x="T8" y="T9"/>
                </a:cxn>
              </a:cxnLst>
              <a:rect b="b" l="0" r="r" t="0"/>
              <a:pathLst>
                <a:path h="455" w="603">
                  <a:moveTo>
                    <a:pt x="603" y="455"/>
                  </a:moveTo>
                  <a:lnTo>
                    <a:pt x="0" y="284"/>
                  </a:lnTo>
                  <a:lnTo>
                    <a:pt x="0" y="0"/>
                  </a:lnTo>
                  <a:lnTo>
                    <a:pt x="603" y="171"/>
                  </a:lnTo>
                  <a:lnTo>
                    <a:pt x="603" y="455"/>
                  </a:lnTo>
                  <a:close/>
                </a:path>
              </a:pathLst>
            </a:custGeom>
            <a:solidFill>
              <a:schemeClr val="accent2">
                <a:lumMod val="75000"/>
              </a:schemeClr>
            </a:solidFill>
            <a:ln>
              <a:noFill/>
            </a:ln>
            <a:extLst/>
          </p:spPr>
          <p:txBody>
            <a:bodyPr/>
            <a:lstStyle/>
            <a:p>
              <a:pPr eaLnBrk="1" fontAlgn="auto" hangingPunct="1">
                <a:spcBef>
                  <a:spcPct val="0"/>
                </a:spcBef>
                <a:spcAft>
                  <a:spcPct val="0"/>
                </a:spcAft>
                <a:defRPr/>
              </a:pPr>
              <a:endParaRPr lang="en-US">
                <a:latin typeface="+mn-lt"/>
              </a:endParaRPr>
            </a:p>
          </p:txBody>
        </p:sp>
        <p:sp>
          <p:nvSpPr>
            <p:cNvPr id="38" name="Freeform 26"/>
            <p:cNvSpPr/>
            <p:nvPr/>
          </p:nvSpPr>
          <p:spPr bwMode="auto">
            <a:xfrm>
              <a:off x="2765247" y="3602909"/>
              <a:ext cx="957263" cy="722313"/>
            </a:xfrm>
            <a:custGeom>
              <a:gdLst>
                <a:gd fmla="*/ 603 w 603" name="T0"/>
                <a:gd fmla="*/ 284 h 455" name="T1"/>
                <a:gd fmla="*/ 0 w 603" name="T2"/>
                <a:gd fmla="*/ 455 h 455" name="T3"/>
                <a:gd fmla="*/ 0 w 603" name="T4"/>
                <a:gd fmla="*/ 171 h 455" name="T5"/>
                <a:gd fmla="*/ 603 w 603" name="T6"/>
                <a:gd fmla="*/ 0 h 455" name="T7"/>
                <a:gd fmla="*/ 603 w 603" name="T8"/>
                <a:gd fmla="*/ 284 h 455" name="T9"/>
              </a:gdLst>
              <a:cxnLst>
                <a:cxn ang="0">
                  <a:pos x="T0" y="T1"/>
                </a:cxn>
                <a:cxn ang="0">
                  <a:pos x="T2" y="T3"/>
                </a:cxn>
                <a:cxn ang="0">
                  <a:pos x="T4" y="T5"/>
                </a:cxn>
                <a:cxn ang="0">
                  <a:pos x="T6" y="T7"/>
                </a:cxn>
                <a:cxn ang="0">
                  <a:pos x="T8" y="T9"/>
                </a:cxn>
              </a:cxnLst>
              <a:rect b="b" l="0" r="r" t="0"/>
              <a:pathLst>
                <a:path h="455" w="603">
                  <a:moveTo>
                    <a:pt x="603" y="284"/>
                  </a:moveTo>
                  <a:lnTo>
                    <a:pt x="0" y="455"/>
                  </a:lnTo>
                  <a:lnTo>
                    <a:pt x="0" y="171"/>
                  </a:lnTo>
                  <a:lnTo>
                    <a:pt x="603" y="0"/>
                  </a:lnTo>
                  <a:lnTo>
                    <a:pt x="603" y="284"/>
                  </a:lnTo>
                  <a:close/>
                </a:path>
              </a:pathLst>
            </a:custGeom>
            <a:solidFill>
              <a:schemeClr val="accent2"/>
            </a:solidFill>
            <a:ln>
              <a:noFill/>
            </a:ln>
            <a:extLst/>
          </p:spPr>
          <p:txBody>
            <a:bodyPr/>
            <a:lstStyle/>
            <a:p>
              <a:pPr eaLnBrk="1" fontAlgn="auto" hangingPunct="1">
                <a:spcBef>
                  <a:spcPct val="0"/>
                </a:spcBef>
                <a:spcAft>
                  <a:spcPct val="0"/>
                </a:spcAft>
                <a:defRPr/>
              </a:pPr>
              <a:endParaRPr lang="en-US">
                <a:latin charset="-122" panose="02010600030101010101" pitchFamily="2" typeface="宋体"/>
              </a:endParaRPr>
            </a:p>
          </p:txBody>
        </p:sp>
        <p:sp>
          <p:nvSpPr>
            <p:cNvPr id="39" name="Freeform 27"/>
            <p:cNvSpPr/>
            <p:nvPr/>
          </p:nvSpPr>
          <p:spPr bwMode="auto">
            <a:xfrm>
              <a:off x="1809572" y="3325097"/>
              <a:ext cx="1912938" cy="549275"/>
            </a:xfrm>
            <a:custGeom>
              <a:gdLst>
                <a:gd fmla="*/ 1205 w 1205" name="T0"/>
                <a:gd fmla="*/ 175 h 346" name="T1"/>
                <a:gd fmla="*/ 602 w 1205" name="T2"/>
                <a:gd fmla="*/ 346 h 346" name="T3"/>
                <a:gd fmla="*/ 0 w 1205" name="T4"/>
                <a:gd fmla="*/ 175 h 346" name="T5"/>
                <a:gd fmla="*/ 0 w 1205" name="T6"/>
                <a:gd fmla="*/ 171 h 346" name="T7"/>
                <a:gd fmla="*/ 603 w 1205" name="T8"/>
                <a:gd fmla="*/ 0 h 346" name="T9"/>
                <a:gd fmla="*/ 1205 w 1205" name="T10"/>
                <a:gd fmla="*/ 171 h 346" name="T11"/>
                <a:gd fmla="*/ 1205 w 1205" name="T12"/>
                <a:gd fmla="*/ 175 h 346" name="T13"/>
              </a:gdLst>
              <a:cxnLst>
                <a:cxn ang="0">
                  <a:pos x="T0" y="T1"/>
                </a:cxn>
                <a:cxn ang="0">
                  <a:pos x="T2" y="T3"/>
                </a:cxn>
                <a:cxn ang="0">
                  <a:pos x="T4" y="T5"/>
                </a:cxn>
                <a:cxn ang="0">
                  <a:pos x="T6" y="T7"/>
                </a:cxn>
                <a:cxn ang="0">
                  <a:pos x="T8" y="T9"/>
                </a:cxn>
                <a:cxn ang="0">
                  <a:pos x="T10" y="T11"/>
                </a:cxn>
                <a:cxn ang="0">
                  <a:pos x="T12" y="T13"/>
                </a:cxn>
              </a:cxnLst>
              <a:rect b="b" l="0" r="r" t="0"/>
              <a:pathLst>
                <a:path h="346" w="1205">
                  <a:moveTo>
                    <a:pt x="1205" y="175"/>
                  </a:moveTo>
                  <a:lnTo>
                    <a:pt x="602" y="346"/>
                  </a:lnTo>
                  <a:lnTo>
                    <a:pt x="0" y="175"/>
                  </a:lnTo>
                  <a:lnTo>
                    <a:pt x="0" y="171"/>
                  </a:lnTo>
                  <a:lnTo>
                    <a:pt x="603" y="0"/>
                  </a:lnTo>
                  <a:lnTo>
                    <a:pt x="1205" y="171"/>
                  </a:lnTo>
                  <a:lnTo>
                    <a:pt x="1205" y="175"/>
                  </a:lnTo>
                  <a:close/>
                </a:path>
              </a:pathLst>
            </a:custGeom>
            <a:solidFill>
              <a:schemeClr val="accent2">
                <a:lumMod val="50000"/>
              </a:schemeClr>
            </a:solidFill>
            <a:ln>
              <a:noFill/>
            </a:ln>
            <a:extLst/>
          </p:spPr>
          <p:txBody>
            <a:bodyPr/>
            <a:lstStyle/>
            <a:p>
              <a:pPr eaLnBrk="1" fontAlgn="auto" hangingPunct="1">
                <a:spcBef>
                  <a:spcPct val="0"/>
                </a:spcBef>
                <a:spcAft>
                  <a:spcPct val="0"/>
                </a:spcAft>
                <a:defRPr/>
              </a:pPr>
              <a:endParaRPr lang="en-US">
                <a:latin typeface="+mn-lt"/>
              </a:endParaRPr>
            </a:p>
          </p:txBody>
        </p:sp>
        <p:sp>
          <p:nvSpPr>
            <p:cNvPr id="40" name="Freeform 28"/>
            <p:cNvSpPr/>
            <p:nvPr/>
          </p:nvSpPr>
          <p:spPr bwMode="auto">
            <a:xfrm>
              <a:off x="2090560" y="3233022"/>
              <a:ext cx="676275" cy="509588"/>
            </a:xfrm>
            <a:custGeom>
              <a:gdLst>
                <a:gd fmla="*/ 426 w 426" name="T0"/>
                <a:gd fmla="*/ 321 h 321" name="T1"/>
                <a:gd fmla="*/ 0 w 426" name="T2"/>
                <a:gd fmla="*/ 201 h 321" name="T3"/>
                <a:gd fmla="*/ 0 w 426" name="T4"/>
                <a:gd fmla="*/ 0 h 321" name="T5"/>
                <a:gd fmla="*/ 426 w 426" name="T6"/>
                <a:gd fmla="*/ 121 h 321" name="T7"/>
                <a:gd fmla="*/ 426 w 426" name="T8"/>
                <a:gd fmla="*/ 321 h 321" name="T9"/>
              </a:gdLst>
              <a:cxnLst>
                <a:cxn ang="0">
                  <a:pos x="T0" y="T1"/>
                </a:cxn>
                <a:cxn ang="0">
                  <a:pos x="T2" y="T3"/>
                </a:cxn>
                <a:cxn ang="0">
                  <a:pos x="T4" y="T5"/>
                </a:cxn>
                <a:cxn ang="0">
                  <a:pos x="T6" y="T7"/>
                </a:cxn>
                <a:cxn ang="0">
                  <a:pos x="T8" y="T9"/>
                </a:cxn>
              </a:cxnLst>
              <a:rect b="b" l="0" r="r" t="0"/>
              <a:pathLst>
                <a:path h="321" w="426">
                  <a:moveTo>
                    <a:pt x="426" y="321"/>
                  </a:moveTo>
                  <a:lnTo>
                    <a:pt x="0" y="201"/>
                  </a:lnTo>
                  <a:lnTo>
                    <a:pt x="0" y="0"/>
                  </a:lnTo>
                  <a:lnTo>
                    <a:pt x="426" y="121"/>
                  </a:lnTo>
                  <a:lnTo>
                    <a:pt x="426" y="321"/>
                  </a:lnTo>
                  <a:close/>
                </a:path>
              </a:pathLst>
            </a:custGeom>
            <a:solidFill>
              <a:schemeClr val="accent2"/>
            </a:solidFill>
            <a:ln>
              <a:noFill/>
            </a:ln>
            <a:extLst/>
          </p:spPr>
          <p:txBody>
            <a:bodyPr/>
            <a:lstStyle/>
            <a:p>
              <a:pPr eaLnBrk="1" fontAlgn="auto" hangingPunct="1">
                <a:spcBef>
                  <a:spcPct val="0"/>
                </a:spcBef>
                <a:spcAft>
                  <a:spcPct val="0"/>
                </a:spcAft>
                <a:defRPr/>
              </a:pPr>
              <a:endParaRPr lang="en-US">
                <a:latin typeface="+mn-lt"/>
              </a:endParaRPr>
            </a:p>
          </p:txBody>
        </p:sp>
        <p:sp>
          <p:nvSpPr>
            <p:cNvPr id="41" name="Freeform 29"/>
            <p:cNvSpPr/>
            <p:nvPr/>
          </p:nvSpPr>
          <p:spPr bwMode="auto">
            <a:xfrm>
              <a:off x="2766835" y="3233022"/>
              <a:ext cx="674688" cy="509588"/>
            </a:xfrm>
            <a:custGeom>
              <a:gdLst>
                <a:gd fmla="*/ 425 w 425" name="T0"/>
                <a:gd fmla="*/ 201 h 321" name="T1"/>
                <a:gd fmla="*/ 0 w 425" name="T2"/>
                <a:gd fmla="*/ 321 h 321" name="T3"/>
                <a:gd fmla="*/ 0 w 425" name="T4"/>
                <a:gd fmla="*/ 121 h 321" name="T5"/>
                <a:gd fmla="*/ 425 w 425" name="T6"/>
                <a:gd fmla="*/ 0 h 321" name="T7"/>
                <a:gd fmla="*/ 425 w 425" name="T8"/>
                <a:gd fmla="*/ 201 h 321" name="T9"/>
              </a:gdLst>
              <a:cxnLst>
                <a:cxn ang="0">
                  <a:pos x="T0" y="T1"/>
                </a:cxn>
                <a:cxn ang="0">
                  <a:pos x="T2" y="T3"/>
                </a:cxn>
                <a:cxn ang="0">
                  <a:pos x="T4" y="T5"/>
                </a:cxn>
                <a:cxn ang="0">
                  <a:pos x="T6" y="T7"/>
                </a:cxn>
                <a:cxn ang="0">
                  <a:pos x="T8" y="T9"/>
                </a:cxn>
              </a:cxnLst>
              <a:rect b="b" l="0" r="r" t="0"/>
              <a:pathLst>
                <a:path h="321" w="425">
                  <a:moveTo>
                    <a:pt x="425" y="201"/>
                  </a:moveTo>
                  <a:lnTo>
                    <a:pt x="0" y="321"/>
                  </a:lnTo>
                  <a:lnTo>
                    <a:pt x="0" y="121"/>
                  </a:lnTo>
                  <a:lnTo>
                    <a:pt x="425" y="0"/>
                  </a:lnTo>
                  <a:lnTo>
                    <a:pt x="425" y="201"/>
                  </a:lnTo>
                  <a:close/>
                </a:path>
              </a:pathLst>
            </a:custGeom>
            <a:solidFill>
              <a:schemeClr val="accent1"/>
            </a:solidFill>
            <a:ln>
              <a:noFill/>
            </a:ln>
            <a:extLst/>
          </p:spPr>
          <p:txBody>
            <a:bodyPr/>
            <a:lstStyle/>
            <a:p>
              <a:pPr eaLnBrk="1" fontAlgn="auto" hangingPunct="1">
                <a:spcBef>
                  <a:spcPct val="0"/>
                </a:spcBef>
                <a:spcAft>
                  <a:spcPct val="0"/>
                </a:spcAft>
                <a:defRPr/>
              </a:pPr>
              <a:endParaRPr lang="en-US">
                <a:latin typeface="+mn-lt"/>
              </a:endParaRPr>
            </a:p>
          </p:txBody>
        </p:sp>
        <p:sp>
          <p:nvSpPr>
            <p:cNvPr id="44" name="Freeform 30"/>
            <p:cNvSpPr/>
            <p:nvPr/>
          </p:nvSpPr>
          <p:spPr bwMode="auto">
            <a:xfrm>
              <a:off x="2090560" y="3037759"/>
              <a:ext cx="1350963" cy="387350"/>
            </a:xfrm>
            <a:custGeom>
              <a:gdLst>
                <a:gd fmla="*/ 851 w 851" name="T0"/>
                <a:gd fmla="*/ 123 h 244" name="T1"/>
                <a:gd fmla="*/ 426 w 851" name="T2"/>
                <a:gd fmla="*/ 244 h 244" name="T3"/>
                <a:gd fmla="*/ 0 w 851" name="T4"/>
                <a:gd fmla="*/ 123 h 244" name="T5"/>
                <a:gd fmla="*/ 0 w 851" name="T6"/>
                <a:gd fmla="*/ 120 h 244" name="T7"/>
                <a:gd fmla="*/ 426 w 851" name="T8"/>
                <a:gd fmla="*/ 0 h 244" name="T9"/>
                <a:gd fmla="*/ 851 w 851" name="T10"/>
                <a:gd fmla="*/ 120 h 244" name="T11"/>
                <a:gd fmla="*/ 851 w 851" name="T12"/>
                <a:gd fmla="*/ 123 h 244" name="T13"/>
              </a:gdLst>
              <a:cxnLst>
                <a:cxn ang="0">
                  <a:pos x="T0" y="T1"/>
                </a:cxn>
                <a:cxn ang="0">
                  <a:pos x="T2" y="T3"/>
                </a:cxn>
                <a:cxn ang="0">
                  <a:pos x="T4" y="T5"/>
                </a:cxn>
                <a:cxn ang="0">
                  <a:pos x="T6" y="T7"/>
                </a:cxn>
                <a:cxn ang="0">
                  <a:pos x="T8" y="T9"/>
                </a:cxn>
                <a:cxn ang="0">
                  <a:pos x="T10" y="T11"/>
                </a:cxn>
                <a:cxn ang="0">
                  <a:pos x="T12" y="T13"/>
                </a:cxn>
              </a:cxnLst>
              <a:rect b="b" l="0" r="r" t="0"/>
              <a:pathLst>
                <a:path h="244" w="851">
                  <a:moveTo>
                    <a:pt x="851" y="123"/>
                  </a:moveTo>
                  <a:lnTo>
                    <a:pt x="426" y="244"/>
                  </a:lnTo>
                  <a:lnTo>
                    <a:pt x="0" y="123"/>
                  </a:lnTo>
                  <a:lnTo>
                    <a:pt x="0" y="120"/>
                  </a:lnTo>
                  <a:lnTo>
                    <a:pt x="426" y="0"/>
                  </a:lnTo>
                  <a:lnTo>
                    <a:pt x="851" y="120"/>
                  </a:lnTo>
                  <a:lnTo>
                    <a:pt x="851" y="123"/>
                  </a:lnTo>
                  <a:close/>
                </a:path>
              </a:pathLst>
            </a:custGeom>
            <a:solidFill>
              <a:schemeClr val="accent1">
                <a:lumMod val="50000"/>
              </a:schemeClr>
            </a:solidFill>
            <a:ln>
              <a:noFill/>
            </a:ln>
            <a:extLst/>
          </p:spPr>
          <p:txBody>
            <a:bodyPr/>
            <a:lstStyle/>
            <a:p>
              <a:pPr eaLnBrk="1" fontAlgn="auto" hangingPunct="1">
                <a:spcBef>
                  <a:spcPct val="0"/>
                </a:spcBef>
                <a:spcAft>
                  <a:spcPct val="0"/>
                </a:spcAft>
                <a:defRPr/>
              </a:pPr>
              <a:endParaRPr lang="en-US">
                <a:latin typeface="+mn-lt"/>
              </a:endParaRPr>
            </a:p>
          </p:txBody>
        </p:sp>
        <p:grpSp>
          <p:nvGrpSpPr>
            <p:cNvPr id="45" name="Group 41"/>
            <p:cNvGrpSpPr>
              <a:grpSpLocks noChangeAspect="1"/>
            </p:cNvGrpSpPr>
            <p:nvPr/>
          </p:nvGrpSpPr>
          <p:grpSpPr>
            <a:xfrm>
              <a:off x="2536294" y="1961702"/>
              <a:ext cx="445205" cy="1352282"/>
              <a:chOff x="4830763" y="469901"/>
              <a:chExt cx="593725" cy="1803400"/>
            </a:xfrm>
            <a:solidFill>
              <a:schemeClr val="bg1">
                <a:lumMod val="50000"/>
              </a:schemeClr>
            </a:solidFill>
          </p:grpSpPr>
          <p:sp>
            <p:nvSpPr>
              <p:cNvPr id="49" name="Freeform 12"/>
              <p:cNvSpPr/>
              <p:nvPr/>
            </p:nvSpPr>
            <p:spPr bwMode="auto">
              <a:xfrm>
                <a:off x="4999038" y="469901"/>
                <a:ext cx="176213" cy="268288"/>
              </a:xfrm>
              <a:custGeom>
                <a:gdLst>
                  <a:gd fmla="*/ 18 w 110" name="T0"/>
                  <a:gd fmla="*/ 157 h 167" name="T1"/>
                  <a:gd fmla="*/ 59 w 110" name="T2"/>
                  <a:gd fmla="*/ 166 h 167" name="T3"/>
                  <a:gd fmla="*/ 81 w 110" name="T4"/>
                  <a:gd fmla="*/ 157 h 167" name="T5"/>
                  <a:gd fmla="*/ 94 w 110" name="T6"/>
                  <a:gd fmla="*/ 148 h 167" name="T7"/>
                  <a:gd fmla="*/ 105 w 110" name="T8"/>
                  <a:gd fmla="*/ 101 h 167" name="T9"/>
                  <a:gd fmla="*/ 110 w 110" name="T10"/>
                  <a:gd fmla="*/ 62 h 167" name="T11"/>
                  <a:gd fmla="*/ 38 w 110" name="T12"/>
                  <a:gd fmla="*/ 9 h 167" name="T13"/>
                  <a:gd fmla="*/ 3 w 110" name="T14"/>
                  <a:gd fmla="*/ 84 h 167" name="T15"/>
                  <a:gd fmla="*/ 8 w 110" name="T16"/>
                  <a:gd fmla="*/ 113 h 167" name="T17"/>
                  <a:gd fmla="*/ 13 w 110" name="T18"/>
                  <a:gd fmla="*/ 125 h 167" name="T19"/>
                  <a:gd fmla="*/ 18 w 110" name="T20"/>
                  <a:gd fmla="*/ 157 h 167" name="T21"/>
                  <a:gd fmla="*/ 18 w 110" name="T22"/>
                  <a:gd fmla="*/ 157 h 16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7" w="110">
                    <a:moveTo>
                      <a:pt x="18" y="157"/>
                    </a:moveTo>
                    <a:cubicBezTo>
                      <a:pt x="15" y="164"/>
                      <a:pt x="55" y="167"/>
                      <a:pt x="59" y="166"/>
                    </a:cubicBezTo>
                    <a:cubicBezTo>
                      <a:pt x="67" y="164"/>
                      <a:pt x="75" y="161"/>
                      <a:pt x="81" y="157"/>
                    </a:cubicBezTo>
                    <a:cubicBezTo>
                      <a:pt x="85" y="155"/>
                      <a:pt x="90" y="149"/>
                      <a:pt x="94" y="148"/>
                    </a:cubicBezTo>
                    <a:cubicBezTo>
                      <a:pt x="86" y="141"/>
                      <a:pt x="102" y="109"/>
                      <a:pt x="105" y="101"/>
                    </a:cubicBezTo>
                    <a:cubicBezTo>
                      <a:pt x="109" y="88"/>
                      <a:pt x="110" y="76"/>
                      <a:pt x="110" y="62"/>
                    </a:cubicBezTo>
                    <a:cubicBezTo>
                      <a:pt x="108" y="23"/>
                      <a:pt x="77" y="0"/>
                      <a:pt x="38" y="9"/>
                    </a:cubicBezTo>
                    <a:cubicBezTo>
                      <a:pt x="3" y="17"/>
                      <a:pt x="0" y="55"/>
                      <a:pt x="3" y="84"/>
                    </a:cubicBezTo>
                    <a:cubicBezTo>
                      <a:pt x="4" y="94"/>
                      <a:pt x="7" y="103"/>
                      <a:pt x="8" y="113"/>
                    </a:cubicBezTo>
                    <a:cubicBezTo>
                      <a:pt x="8" y="118"/>
                      <a:pt x="10" y="121"/>
                      <a:pt x="13" y="125"/>
                    </a:cubicBezTo>
                    <a:cubicBezTo>
                      <a:pt x="20" y="135"/>
                      <a:pt x="21" y="145"/>
                      <a:pt x="18" y="157"/>
                    </a:cubicBezTo>
                    <a:cubicBezTo>
                      <a:pt x="18" y="157"/>
                      <a:pt x="26" y="131"/>
                      <a:pt x="18" y="157"/>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50" name="Freeform 13"/>
              <p:cNvSpPr/>
              <p:nvPr/>
            </p:nvSpPr>
            <p:spPr bwMode="auto">
              <a:xfrm>
                <a:off x="4830763" y="715963"/>
                <a:ext cx="593725" cy="1557338"/>
              </a:xfrm>
              <a:custGeom>
                <a:gdLst>
                  <a:gd fmla="*/ 356 w 369" name="T0"/>
                  <a:gd fmla="*/ 203 h 968" name="T1"/>
                  <a:gd fmla="*/ 311 w 369" name="T2"/>
                  <a:gd fmla="*/ 42 h 968" name="T3"/>
                  <a:gd fmla="*/ 282 w 369" name="T4"/>
                  <a:gd fmla="*/ 26 h 968" name="T5"/>
                  <a:gd fmla="*/ 193 w 369" name="T6"/>
                  <a:gd fmla="*/ 47 h 968" name="T7"/>
                  <a:gd fmla="*/ 211 w 369" name="T8"/>
                  <a:gd fmla="*/ 184 h 968" name="T9"/>
                  <a:gd fmla="*/ 246 w 369" name="T10"/>
                  <a:gd fmla="*/ 325 h 968" name="T11"/>
                  <a:gd fmla="*/ 89 w 369" name="T12"/>
                  <a:gd fmla="*/ 364 h 968" name="T13"/>
                  <a:gd fmla="*/ 74 w 369" name="T14"/>
                  <a:gd fmla="*/ 327 h 968" name="T15"/>
                  <a:gd fmla="*/ 109 w 369" name="T16"/>
                  <a:gd fmla="*/ 132 h 968" name="T17"/>
                  <a:gd fmla="*/ 114 w 369" name="T18"/>
                  <a:gd fmla="*/ 15 h 968" name="T19"/>
                  <a:gd fmla="*/ 20 w 369" name="T20"/>
                  <a:gd fmla="*/ 81 h 968" name="T21"/>
                  <a:gd fmla="*/ 3 w 369" name="T22"/>
                  <a:gd fmla="*/ 444 h 968" name="T23"/>
                  <a:gd fmla="*/ 17 w 369" name="T24"/>
                  <a:gd fmla="*/ 514 h 968" name="T25"/>
                  <a:gd fmla="*/ 40 w 369" name="T26"/>
                  <a:gd fmla="*/ 530 h 968" name="T27"/>
                  <a:gd fmla="*/ 35 w 369" name="T28"/>
                  <a:gd fmla="*/ 500 h 968" name="T29"/>
                  <a:gd fmla="*/ 44 w 369" name="T30"/>
                  <a:gd fmla="*/ 502 h 968" name="T31"/>
                  <a:gd fmla="*/ 55 w 369" name="T32"/>
                  <a:gd fmla="*/ 503 h 968" name="T33"/>
                  <a:gd fmla="*/ 54 w 369" name="T34"/>
                  <a:gd fmla="*/ 470 h 968" name="T35"/>
                  <a:gd fmla="*/ 60 w 369" name="T36"/>
                  <a:gd fmla="*/ 444 h 968" name="T37"/>
                  <a:gd fmla="*/ 69 w 369" name="T38"/>
                  <a:gd fmla="*/ 534 h 968" name="T39"/>
                  <a:gd fmla="*/ 86 w 369" name="T40"/>
                  <a:gd fmla="*/ 773 h 968" name="T41"/>
                  <a:gd fmla="*/ 118 w 369" name="T42"/>
                  <a:gd fmla="*/ 871 h 968" name="T43"/>
                  <a:gd fmla="*/ 89 w 369" name="T44"/>
                  <a:gd fmla="*/ 928 h 968" name="T45"/>
                  <a:gd fmla="*/ 151 w 369" name="T46"/>
                  <a:gd fmla="*/ 916 h 968" name="T47"/>
                  <a:gd fmla="*/ 177 w 369" name="T48"/>
                  <a:gd fmla="*/ 873 h 968" name="T49"/>
                  <a:gd fmla="*/ 176 w 369" name="T50"/>
                  <a:gd fmla="*/ 824 h 968" name="T51"/>
                  <a:gd fmla="*/ 170 w 369" name="T52"/>
                  <a:gd fmla="*/ 706 h 968" name="T53"/>
                  <a:gd fmla="*/ 171 w 369" name="T54"/>
                  <a:gd fmla="*/ 499 h 968" name="T55"/>
                  <a:gd fmla="*/ 241 w 369" name="T56"/>
                  <a:gd fmla="*/ 837 h 968" name="T57"/>
                  <a:gd fmla="*/ 268 w 369" name="T58"/>
                  <a:gd fmla="*/ 894 h 968" name="T59"/>
                  <a:gd fmla="*/ 262 w 369" name="T60"/>
                  <a:gd fmla="*/ 922 h 968" name="T61"/>
                  <a:gd fmla="*/ 355 w 369" name="T62"/>
                  <a:gd fmla="*/ 949 h 968" name="T63"/>
                  <a:gd fmla="*/ 334 w 369" name="T64"/>
                  <a:gd fmla="*/ 877 h 968" name="T65"/>
                  <a:gd fmla="*/ 329 w 369" name="T66"/>
                  <a:gd fmla="*/ 738 h 968" name="T67"/>
                  <a:gd fmla="*/ 308 w 369" name="T68"/>
                  <a:gd fmla="*/ 622 h 968" name="T69"/>
                  <a:gd fmla="*/ 296 w 369" name="T70"/>
                  <a:gd fmla="*/ 484 h 968" name="T71"/>
                  <a:gd fmla="*/ 281 w 369" name="T72"/>
                  <a:gd fmla="*/ 399 h 968" name="T73"/>
                  <a:gd fmla="*/ 284 w 369" name="T74"/>
                  <a:gd fmla="*/ 405 h 968" name="T75"/>
                  <a:gd fmla="*/ 316 w 369" name="T76"/>
                  <a:gd fmla="*/ 343 h 96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67" w="369">
                    <a:moveTo>
                      <a:pt x="316" y="343"/>
                    </a:moveTo>
                    <a:cubicBezTo>
                      <a:pt x="338" y="301"/>
                      <a:pt x="358" y="252"/>
                      <a:pt x="356" y="203"/>
                    </a:cubicBezTo>
                    <a:cubicBezTo>
                      <a:pt x="356" y="183"/>
                      <a:pt x="350" y="164"/>
                      <a:pt x="344" y="145"/>
                    </a:cubicBezTo>
                    <a:cubicBezTo>
                      <a:pt x="334" y="110"/>
                      <a:pt x="323" y="76"/>
                      <a:pt x="311" y="42"/>
                    </a:cubicBezTo>
                    <a:cubicBezTo>
                      <a:pt x="310" y="38"/>
                      <a:pt x="309" y="34"/>
                      <a:pt x="307" y="30"/>
                    </a:cubicBezTo>
                    <a:cubicBezTo>
                      <a:pt x="305" y="28"/>
                      <a:pt x="285" y="27"/>
                      <a:pt x="282" y="26"/>
                    </a:cubicBezTo>
                    <a:cubicBezTo>
                      <a:pt x="256" y="21"/>
                      <a:pt x="231" y="11"/>
                      <a:pt x="207" y="0"/>
                    </a:cubicBezTo>
                    <a:cubicBezTo>
                      <a:pt x="213" y="7"/>
                      <a:pt x="192" y="37"/>
                      <a:pt x="193" y="47"/>
                    </a:cubicBezTo>
                    <a:cubicBezTo>
                      <a:pt x="194" y="55"/>
                      <a:pt x="195" y="64"/>
                      <a:pt x="197" y="73"/>
                    </a:cubicBezTo>
                    <a:cubicBezTo>
                      <a:pt x="201" y="110"/>
                      <a:pt x="206" y="147"/>
                      <a:pt x="211" y="184"/>
                    </a:cubicBezTo>
                    <a:cubicBezTo>
                      <a:pt x="214" y="212"/>
                      <a:pt x="218" y="239"/>
                      <a:pt x="226" y="266"/>
                    </a:cubicBezTo>
                    <a:cubicBezTo>
                      <a:pt x="232" y="286"/>
                      <a:pt x="239" y="305"/>
                      <a:pt x="246" y="325"/>
                    </a:cubicBezTo>
                    <a:cubicBezTo>
                      <a:pt x="248" y="331"/>
                      <a:pt x="254" y="355"/>
                      <a:pt x="261" y="357"/>
                    </a:cubicBezTo>
                    <a:cubicBezTo>
                      <a:pt x="212" y="385"/>
                      <a:pt x="139" y="393"/>
                      <a:pt x="89" y="364"/>
                    </a:cubicBezTo>
                    <a:cubicBezTo>
                      <a:pt x="84" y="361"/>
                      <a:pt x="71" y="356"/>
                      <a:pt x="72" y="349"/>
                    </a:cubicBezTo>
                    <a:cubicBezTo>
                      <a:pt x="73" y="341"/>
                      <a:pt x="73" y="334"/>
                      <a:pt x="74" y="327"/>
                    </a:cubicBezTo>
                    <a:cubicBezTo>
                      <a:pt x="78" y="302"/>
                      <a:pt x="81" y="278"/>
                      <a:pt x="85" y="254"/>
                    </a:cubicBezTo>
                    <a:cubicBezTo>
                      <a:pt x="92" y="213"/>
                      <a:pt x="104" y="173"/>
                      <a:pt x="109" y="132"/>
                    </a:cubicBezTo>
                    <a:cubicBezTo>
                      <a:pt x="113" y="107"/>
                      <a:pt x="116" y="82"/>
                      <a:pt x="119" y="58"/>
                    </a:cubicBezTo>
                    <a:cubicBezTo>
                      <a:pt x="120" y="41"/>
                      <a:pt x="118" y="31"/>
                      <a:pt x="114" y="15"/>
                    </a:cubicBezTo>
                    <a:cubicBezTo>
                      <a:pt x="94" y="36"/>
                      <a:pt x="64" y="49"/>
                      <a:pt x="39" y="62"/>
                    </a:cubicBezTo>
                    <a:cubicBezTo>
                      <a:pt x="24" y="69"/>
                      <a:pt x="21" y="67"/>
                      <a:pt x="20" y="81"/>
                    </a:cubicBezTo>
                    <a:cubicBezTo>
                      <a:pt x="15" y="130"/>
                      <a:pt x="11" y="178"/>
                      <a:pt x="7" y="226"/>
                    </a:cubicBezTo>
                    <a:cubicBezTo>
                      <a:pt x="0" y="298"/>
                      <a:pt x="3" y="372"/>
                      <a:pt x="3" y="444"/>
                    </a:cubicBezTo>
                    <a:cubicBezTo>
                      <a:pt x="7" y="444"/>
                      <a:pt x="11" y="444"/>
                      <a:pt x="15" y="444"/>
                    </a:cubicBezTo>
                    <a:cubicBezTo>
                      <a:pt x="12" y="467"/>
                      <a:pt x="5" y="492"/>
                      <a:pt x="17" y="514"/>
                    </a:cubicBezTo>
                    <a:cubicBezTo>
                      <a:pt x="21" y="521"/>
                      <a:pt x="25" y="529"/>
                      <a:pt x="32" y="535"/>
                    </a:cubicBezTo>
                    <a:cubicBezTo>
                      <a:pt x="39" y="541"/>
                      <a:pt x="44" y="539"/>
                      <a:pt x="40" y="530"/>
                    </a:cubicBezTo>
                    <a:cubicBezTo>
                      <a:pt x="41" y="532"/>
                      <a:pt x="60" y="531"/>
                      <a:pt x="48" y="521"/>
                    </a:cubicBezTo>
                    <a:cubicBezTo>
                      <a:pt x="40" y="514"/>
                      <a:pt x="36" y="511"/>
                      <a:pt x="35" y="500"/>
                    </a:cubicBezTo>
                    <a:cubicBezTo>
                      <a:pt x="34" y="496"/>
                      <a:pt x="33" y="488"/>
                      <a:pt x="36" y="485"/>
                    </a:cubicBezTo>
                    <a:cubicBezTo>
                      <a:pt x="40" y="482"/>
                      <a:pt x="42" y="499"/>
                      <a:pt x="44" y="502"/>
                    </a:cubicBezTo>
                    <a:cubicBezTo>
                      <a:pt x="45" y="505"/>
                      <a:pt x="60" y="519"/>
                      <a:pt x="59" y="507"/>
                    </a:cubicBezTo>
                    <a:cubicBezTo>
                      <a:pt x="59" y="506"/>
                      <a:pt x="56" y="504"/>
                      <a:pt x="55" y="503"/>
                    </a:cubicBezTo>
                    <a:cubicBezTo>
                      <a:pt x="53" y="499"/>
                      <a:pt x="52" y="494"/>
                      <a:pt x="52" y="490"/>
                    </a:cubicBezTo>
                    <a:cubicBezTo>
                      <a:pt x="52" y="484"/>
                      <a:pt x="54" y="477"/>
                      <a:pt x="54" y="470"/>
                    </a:cubicBezTo>
                    <a:cubicBezTo>
                      <a:pt x="54" y="460"/>
                      <a:pt x="49" y="452"/>
                      <a:pt x="48" y="442"/>
                    </a:cubicBezTo>
                    <a:cubicBezTo>
                      <a:pt x="53" y="442"/>
                      <a:pt x="60" y="439"/>
                      <a:pt x="60" y="444"/>
                    </a:cubicBezTo>
                    <a:cubicBezTo>
                      <a:pt x="61" y="450"/>
                      <a:pt x="62" y="457"/>
                      <a:pt x="62" y="463"/>
                    </a:cubicBezTo>
                    <a:cubicBezTo>
                      <a:pt x="65" y="487"/>
                      <a:pt x="67" y="511"/>
                      <a:pt x="69" y="534"/>
                    </a:cubicBezTo>
                    <a:cubicBezTo>
                      <a:pt x="73" y="574"/>
                      <a:pt x="77" y="614"/>
                      <a:pt x="80" y="653"/>
                    </a:cubicBezTo>
                    <a:cubicBezTo>
                      <a:pt x="84" y="693"/>
                      <a:pt x="84" y="733"/>
                      <a:pt x="86" y="773"/>
                    </a:cubicBezTo>
                    <a:cubicBezTo>
                      <a:pt x="87" y="785"/>
                      <a:pt x="86" y="797"/>
                      <a:pt x="90" y="808"/>
                    </a:cubicBezTo>
                    <a:cubicBezTo>
                      <a:pt x="99" y="829"/>
                      <a:pt x="109" y="850"/>
                      <a:pt x="118" y="871"/>
                    </a:cubicBezTo>
                    <a:cubicBezTo>
                      <a:pt x="120" y="876"/>
                      <a:pt x="112" y="881"/>
                      <a:pt x="109" y="885"/>
                    </a:cubicBezTo>
                    <a:cubicBezTo>
                      <a:pt x="100" y="897"/>
                      <a:pt x="89" y="912"/>
                      <a:pt x="89" y="928"/>
                    </a:cubicBezTo>
                    <a:cubicBezTo>
                      <a:pt x="90" y="952"/>
                      <a:pt x="132" y="946"/>
                      <a:pt x="145" y="936"/>
                    </a:cubicBezTo>
                    <a:cubicBezTo>
                      <a:pt x="150" y="932"/>
                      <a:pt x="149" y="921"/>
                      <a:pt x="151" y="916"/>
                    </a:cubicBezTo>
                    <a:cubicBezTo>
                      <a:pt x="154" y="908"/>
                      <a:pt x="159" y="908"/>
                      <a:pt x="167" y="908"/>
                    </a:cubicBezTo>
                    <a:cubicBezTo>
                      <a:pt x="185" y="907"/>
                      <a:pt x="179" y="885"/>
                      <a:pt x="177" y="873"/>
                    </a:cubicBezTo>
                    <a:cubicBezTo>
                      <a:pt x="175" y="862"/>
                      <a:pt x="181" y="856"/>
                      <a:pt x="187" y="847"/>
                    </a:cubicBezTo>
                    <a:cubicBezTo>
                      <a:pt x="192" y="840"/>
                      <a:pt x="181" y="831"/>
                      <a:pt x="176" y="824"/>
                    </a:cubicBezTo>
                    <a:cubicBezTo>
                      <a:pt x="170" y="815"/>
                      <a:pt x="173" y="796"/>
                      <a:pt x="173" y="786"/>
                    </a:cubicBezTo>
                    <a:cubicBezTo>
                      <a:pt x="172" y="759"/>
                      <a:pt x="171" y="733"/>
                      <a:pt x="170" y="706"/>
                    </a:cubicBezTo>
                    <a:cubicBezTo>
                      <a:pt x="169" y="676"/>
                      <a:pt x="169" y="647"/>
                      <a:pt x="169" y="618"/>
                    </a:cubicBezTo>
                    <a:cubicBezTo>
                      <a:pt x="170" y="578"/>
                      <a:pt x="171" y="539"/>
                      <a:pt x="171" y="499"/>
                    </a:cubicBezTo>
                    <a:cubicBezTo>
                      <a:pt x="191" y="565"/>
                      <a:pt x="217" y="632"/>
                      <a:pt x="226" y="699"/>
                    </a:cubicBezTo>
                    <a:cubicBezTo>
                      <a:pt x="232" y="745"/>
                      <a:pt x="236" y="791"/>
                      <a:pt x="241" y="837"/>
                    </a:cubicBezTo>
                    <a:cubicBezTo>
                      <a:pt x="242" y="848"/>
                      <a:pt x="241" y="861"/>
                      <a:pt x="248" y="870"/>
                    </a:cubicBezTo>
                    <a:cubicBezTo>
                      <a:pt x="255" y="878"/>
                      <a:pt x="264" y="885"/>
                      <a:pt x="268" y="894"/>
                    </a:cubicBezTo>
                    <a:cubicBezTo>
                      <a:pt x="272" y="902"/>
                      <a:pt x="268" y="915"/>
                      <a:pt x="267" y="923"/>
                    </a:cubicBezTo>
                    <a:cubicBezTo>
                      <a:pt x="265" y="923"/>
                      <a:pt x="264" y="922"/>
                      <a:pt x="262" y="922"/>
                    </a:cubicBezTo>
                    <a:cubicBezTo>
                      <a:pt x="285" y="928"/>
                      <a:pt x="298" y="961"/>
                      <a:pt x="322" y="964"/>
                    </a:cubicBezTo>
                    <a:cubicBezTo>
                      <a:pt x="338" y="967"/>
                      <a:pt x="353" y="968"/>
                      <a:pt x="355" y="949"/>
                    </a:cubicBezTo>
                    <a:cubicBezTo>
                      <a:pt x="358" y="928"/>
                      <a:pt x="346" y="917"/>
                      <a:pt x="335" y="900"/>
                    </a:cubicBezTo>
                    <a:cubicBezTo>
                      <a:pt x="330" y="891"/>
                      <a:pt x="332" y="887"/>
                      <a:pt x="334" y="877"/>
                    </a:cubicBezTo>
                    <a:cubicBezTo>
                      <a:pt x="336" y="863"/>
                      <a:pt x="337" y="849"/>
                      <a:pt x="337" y="835"/>
                    </a:cubicBezTo>
                    <a:cubicBezTo>
                      <a:pt x="337" y="802"/>
                      <a:pt x="333" y="770"/>
                      <a:pt x="329" y="738"/>
                    </a:cubicBezTo>
                    <a:cubicBezTo>
                      <a:pt x="325" y="713"/>
                      <a:pt x="321" y="687"/>
                      <a:pt x="316" y="662"/>
                    </a:cubicBezTo>
                    <a:cubicBezTo>
                      <a:pt x="313" y="649"/>
                      <a:pt x="305" y="636"/>
                      <a:pt x="308" y="622"/>
                    </a:cubicBezTo>
                    <a:cubicBezTo>
                      <a:pt x="312" y="604"/>
                      <a:pt x="310" y="586"/>
                      <a:pt x="308" y="568"/>
                    </a:cubicBezTo>
                    <a:cubicBezTo>
                      <a:pt x="305" y="540"/>
                      <a:pt x="300" y="512"/>
                      <a:pt x="296" y="484"/>
                    </a:cubicBezTo>
                    <a:cubicBezTo>
                      <a:pt x="292" y="462"/>
                      <a:pt x="288" y="440"/>
                      <a:pt x="284" y="417"/>
                    </a:cubicBezTo>
                    <a:cubicBezTo>
                      <a:pt x="283" y="411"/>
                      <a:pt x="282" y="405"/>
                      <a:pt x="281" y="399"/>
                    </a:cubicBezTo>
                    <a:cubicBezTo>
                      <a:pt x="280" y="394"/>
                      <a:pt x="287" y="393"/>
                      <a:pt x="291" y="391"/>
                    </a:cubicBezTo>
                    <a:cubicBezTo>
                      <a:pt x="289" y="396"/>
                      <a:pt x="286" y="400"/>
                      <a:pt x="284" y="405"/>
                    </a:cubicBezTo>
                    <a:cubicBezTo>
                      <a:pt x="294" y="384"/>
                      <a:pt x="306" y="364"/>
                      <a:pt x="316" y="343"/>
                    </a:cubicBezTo>
                    <a:cubicBezTo>
                      <a:pt x="369" y="242"/>
                      <a:pt x="264" y="444"/>
                      <a:pt x="316" y="343"/>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grpSp>
      </p:grpSp>
      <p:grpSp>
        <p:nvGrpSpPr>
          <p:cNvPr id="51" name="Group 10"/>
          <p:cNvGrpSpPr/>
          <p:nvPr/>
        </p:nvGrpSpPr>
        <p:grpSpPr>
          <a:xfrm>
            <a:off x="4952349" y="4976241"/>
            <a:ext cx="609141" cy="2447943"/>
            <a:chOff x="4895850" y="2720976"/>
            <a:chExt cx="423863" cy="1736725"/>
          </a:xfrm>
          <a:solidFill>
            <a:schemeClr val="bg1">
              <a:lumMod val="50000"/>
            </a:schemeClr>
          </a:solidFill>
        </p:grpSpPr>
        <p:sp>
          <p:nvSpPr>
            <p:cNvPr id="52" name="Freeform 7"/>
            <p:cNvSpPr/>
            <p:nvPr/>
          </p:nvSpPr>
          <p:spPr bwMode="auto">
            <a:xfrm>
              <a:off x="4962525" y="2720976"/>
              <a:ext cx="207963" cy="268288"/>
            </a:xfrm>
            <a:custGeom>
              <a:gdLst>
                <a:gd fmla="*/ 0 w 129" name="T0"/>
                <a:gd fmla="*/ 127 h 167" name="T1"/>
                <a:gd fmla="*/ 26 w 129" name="T2"/>
                <a:gd fmla="*/ 143 h 167" name="T3"/>
                <a:gd fmla="*/ 68 w 129" name="T4"/>
                <a:gd fmla="*/ 167 h 167" name="T5"/>
                <a:gd fmla="*/ 95 w 129" name="T6"/>
                <a:gd fmla="*/ 156 h 167" name="T7"/>
                <a:gd fmla="*/ 114 w 129" name="T8"/>
                <a:gd fmla="*/ 101 h 167" name="T9"/>
                <a:gd fmla="*/ 128 w 129" name="T10"/>
                <a:gd fmla="*/ 73 h 167" name="T11"/>
                <a:gd fmla="*/ 125 w 129" name="T12"/>
                <a:gd fmla="*/ 51 h 167" name="T13"/>
                <a:gd fmla="*/ 98 w 129" name="T14"/>
                <a:gd fmla="*/ 18 h 167" name="T15"/>
                <a:gd fmla="*/ 21 w 129" name="T16"/>
                <a:gd fmla="*/ 44 h 167" name="T17"/>
                <a:gd fmla="*/ 8 w 129" name="T18"/>
                <a:gd fmla="*/ 93 h 167" name="T19"/>
                <a:gd fmla="*/ 0 w 129" name="T20"/>
                <a:gd fmla="*/ 127 h 167" name="T21"/>
                <a:gd fmla="*/ 0 w 129" name="T22"/>
                <a:gd fmla="*/ 127 h 16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7" w="129">
                  <a:moveTo>
                    <a:pt x="0" y="127"/>
                  </a:moveTo>
                  <a:cubicBezTo>
                    <a:pt x="11" y="127"/>
                    <a:pt x="18" y="138"/>
                    <a:pt x="26" y="143"/>
                  </a:cubicBezTo>
                  <a:cubicBezTo>
                    <a:pt x="40" y="151"/>
                    <a:pt x="54" y="159"/>
                    <a:pt x="68" y="167"/>
                  </a:cubicBezTo>
                  <a:cubicBezTo>
                    <a:pt x="65" y="153"/>
                    <a:pt x="89" y="164"/>
                    <a:pt x="95" y="156"/>
                  </a:cubicBezTo>
                  <a:cubicBezTo>
                    <a:pt x="108" y="142"/>
                    <a:pt x="110" y="118"/>
                    <a:pt x="114" y="101"/>
                  </a:cubicBezTo>
                  <a:cubicBezTo>
                    <a:pt x="117" y="91"/>
                    <a:pt x="121" y="81"/>
                    <a:pt x="128" y="73"/>
                  </a:cubicBezTo>
                  <a:cubicBezTo>
                    <a:pt x="129" y="66"/>
                    <a:pt x="128" y="58"/>
                    <a:pt x="125" y="51"/>
                  </a:cubicBezTo>
                  <a:cubicBezTo>
                    <a:pt x="120" y="37"/>
                    <a:pt x="110" y="26"/>
                    <a:pt x="98" y="18"/>
                  </a:cubicBezTo>
                  <a:cubicBezTo>
                    <a:pt x="68" y="0"/>
                    <a:pt x="37" y="16"/>
                    <a:pt x="21" y="44"/>
                  </a:cubicBezTo>
                  <a:cubicBezTo>
                    <a:pt x="15" y="60"/>
                    <a:pt x="10" y="76"/>
                    <a:pt x="8" y="93"/>
                  </a:cubicBezTo>
                  <a:cubicBezTo>
                    <a:pt x="7" y="104"/>
                    <a:pt x="15" y="123"/>
                    <a:pt x="0" y="127"/>
                  </a:cubicBezTo>
                  <a:cubicBezTo>
                    <a:pt x="11" y="127"/>
                    <a:pt x="17" y="122"/>
                    <a:pt x="0" y="127"/>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53" name="Freeform 8"/>
            <p:cNvSpPr>
              <a:spLocks noEditPoints="1"/>
            </p:cNvSpPr>
            <p:nvPr/>
          </p:nvSpPr>
          <p:spPr bwMode="auto">
            <a:xfrm>
              <a:off x="4895850" y="2947988"/>
              <a:ext cx="423863" cy="1509713"/>
            </a:xfrm>
            <a:custGeom>
              <a:gdLst>
                <a:gd fmla="*/ 190 w 264" name="T0"/>
                <a:gd fmla="*/ 104 h 939" name="T1"/>
                <a:gd fmla="*/ 116 w 264" name="T2"/>
                <a:gd fmla="*/ 33 h 939" name="T3"/>
                <a:gd fmla="*/ 88 w 264" name="T4"/>
                <a:gd fmla="*/ 30 h 939" name="T5"/>
                <a:gd fmla="*/ 11 w 264" name="T6"/>
                <a:gd fmla="*/ 63 h 939" name="T7"/>
                <a:gd fmla="*/ 50 w 264" name="T8"/>
                <a:gd fmla="*/ 243 h 939" name="T9"/>
                <a:gd fmla="*/ 52 w 264" name="T10"/>
                <a:gd fmla="*/ 397 h 939" name="T11"/>
                <a:gd fmla="*/ 77 w 264" name="T12"/>
                <a:gd fmla="*/ 426 h 939" name="T13"/>
                <a:gd fmla="*/ 77 w 264" name="T14"/>
                <a:gd fmla="*/ 630 h 939" name="T15"/>
                <a:gd fmla="*/ 51 w 264" name="T16"/>
                <a:gd fmla="*/ 739 h 939" name="T17"/>
                <a:gd fmla="*/ 46 w 264" name="T18"/>
                <a:gd fmla="*/ 806 h 939" name="T19"/>
                <a:gd fmla="*/ 45 w 264" name="T20"/>
                <a:gd fmla="*/ 810 h 939" name="T21"/>
                <a:gd fmla="*/ 42 w 264" name="T22"/>
                <a:gd fmla="*/ 850 h 939" name="T23"/>
                <a:gd fmla="*/ 44 w 264" name="T24"/>
                <a:gd fmla="*/ 910 h 939" name="T25"/>
                <a:gd fmla="*/ 145 w 264" name="T26"/>
                <a:gd fmla="*/ 935 h 939" name="T27"/>
                <a:gd fmla="*/ 152 w 264" name="T28"/>
                <a:gd fmla="*/ 896 h 939" name="T29"/>
                <a:gd fmla="*/ 148 w 264" name="T30"/>
                <a:gd fmla="*/ 851 h 939" name="T31"/>
                <a:gd fmla="*/ 221 w 264" name="T32"/>
                <a:gd fmla="*/ 848 h 939" name="T33"/>
                <a:gd fmla="*/ 156 w 264" name="T34"/>
                <a:gd fmla="*/ 808 h 939" name="T35"/>
                <a:gd fmla="*/ 151 w 264" name="T36"/>
                <a:gd fmla="*/ 770 h 939" name="T37"/>
                <a:gd fmla="*/ 151 w 264" name="T38"/>
                <a:gd fmla="*/ 712 h 939" name="T39"/>
                <a:gd fmla="*/ 203 w 264" name="T40"/>
                <a:gd fmla="*/ 496 h 939" name="T41"/>
                <a:gd fmla="*/ 238 w 264" name="T42"/>
                <a:gd fmla="*/ 393 h 939" name="T43"/>
                <a:gd fmla="*/ 223 w 264" name="T44"/>
                <a:gd fmla="*/ 298 h 939" name="T45"/>
                <a:gd fmla="*/ 207 w 264" name="T46"/>
                <a:gd fmla="*/ 213 h 939" name="T47"/>
                <a:gd fmla="*/ 263 w 264" name="T48"/>
                <a:gd fmla="*/ 174 h 939" name="T49"/>
                <a:gd fmla="*/ 237 w 264" name="T50"/>
                <a:gd fmla="*/ 145 h 939" name="T51"/>
                <a:gd fmla="*/ 124 w 264" name="T52"/>
                <a:gd fmla="*/ 43 h 939" name="T53"/>
                <a:gd fmla="*/ 168 w 264" name="T54"/>
                <a:gd fmla="*/ 129 h 939" name="T55"/>
                <a:gd fmla="*/ 105 w 264" name="T56"/>
                <a:gd fmla="*/ 43 h 939" name="T57"/>
                <a:gd fmla="*/ 163 w 264" name="T58"/>
                <a:gd fmla="*/ 104 h 939" name="T59"/>
                <a:gd fmla="*/ 168 w 264" name="T60"/>
                <a:gd fmla="*/ 129 h 939" name="T61"/>
                <a:gd fmla="*/ 127 w 264" name="T62"/>
                <a:gd fmla="*/ 45 h 939" name="T63"/>
                <a:gd fmla="*/ 167 w 264" name="T64"/>
                <a:gd fmla="*/ 92 h 939" name="T65"/>
                <a:gd fmla="*/ 188 w 264" name="T66"/>
                <a:gd fmla="*/ 338 h 939" name="T67"/>
                <a:gd fmla="*/ 188 w 264" name="T68"/>
                <a:gd fmla="*/ 338 h 939" name="T69"/>
                <a:gd fmla="*/ 192 w 264" name="T70"/>
                <a:gd fmla="*/ 309 h 939" name="T71"/>
                <a:gd fmla="*/ 198 w 264" name="T72"/>
                <a:gd fmla="*/ 219 h 939" name="T73"/>
                <a:gd fmla="*/ 212 w 264" name="T74"/>
                <a:gd fmla="*/ 314 h 93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9" w="264">
                  <a:moveTo>
                    <a:pt x="237" y="145"/>
                  </a:moveTo>
                  <a:cubicBezTo>
                    <a:pt x="220" y="133"/>
                    <a:pt x="200" y="124"/>
                    <a:pt x="190" y="104"/>
                  </a:cubicBezTo>
                  <a:cubicBezTo>
                    <a:pt x="181" y="85"/>
                    <a:pt x="173" y="63"/>
                    <a:pt x="152" y="53"/>
                  </a:cubicBezTo>
                  <a:cubicBezTo>
                    <a:pt x="140" y="46"/>
                    <a:pt x="128" y="40"/>
                    <a:pt x="116" y="33"/>
                  </a:cubicBezTo>
                  <a:cubicBezTo>
                    <a:pt x="108" y="29"/>
                    <a:pt x="109" y="40"/>
                    <a:pt x="101" y="39"/>
                  </a:cubicBezTo>
                  <a:cubicBezTo>
                    <a:pt x="97" y="39"/>
                    <a:pt x="92" y="32"/>
                    <a:pt x="88" y="30"/>
                  </a:cubicBezTo>
                  <a:cubicBezTo>
                    <a:pt x="82" y="25"/>
                    <a:pt x="75" y="21"/>
                    <a:pt x="68" y="17"/>
                  </a:cubicBezTo>
                  <a:cubicBezTo>
                    <a:pt x="36" y="0"/>
                    <a:pt x="18" y="36"/>
                    <a:pt x="11" y="63"/>
                  </a:cubicBezTo>
                  <a:cubicBezTo>
                    <a:pt x="0" y="102"/>
                    <a:pt x="11" y="146"/>
                    <a:pt x="27" y="182"/>
                  </a:cubicBezTo>
                  <a:cubicBezTo>
                    <a:pt x="35" y="202"/>
                    <a:pt x="48" y="221"/>
                    <a:pt x="50" y="243"/>
                  </a:cubicBezTo>
                  <a:cubicBezTo>
                    <a:pt x="53" y="270"/>
                    <a:pt x="51" y="298"/>
                    <a:pt x="51" y="324"/>
                  </a:cubicBezTo>
                  <a:cubicBezTo>
                    <a:pt x="51" y="347"/>
                    <a:pt x="48" y="374"/>
                    <a:pt x="52" y="397"/>
                  </a:cubicBezTo>
                  <a:cubicBezTo>
                    <a:pt x="53" y="403"/>
                    <a:pt x="63" y="401"/>
                    <a:pt x="67" y="401"/>
                  </a:cubicBezTo>
                  <a:cubicBezTo>
                    <a:pt x="82" y="400"/>
                    <a:pt x="77" y="415"/>
                    <a:pt x="77" y="426"/>
                  </a:cubicBezTo>
                  <a:cubicBezTo>
                    <a:pt x="77" y="482"/>
                    <a:pt x="77" y="537"/>
                    <a:pt x="78" y="592"/>
                  </a:cubicBezTo>
                  <a:cubicBezTo>
                    <a:pt x="78" y="604"/>
                    <a:pt x="80" y="618"/>
                    <a:pt x="77" y="630"/>
                  </a:cubicBezTo>
                  <a:cubicBezTo>
                    <a:pt x="75" y="640"/>
                    <a:pt x="70" y="650"/>
                    <a:pt x="67" y="660"/>
                  </a:cubicBezTo>
                  <a:cubicBezTo>
                    <a:pt x="59" y="686"/>
                    <a:pt x="54" y="713"/>
                    <a:pt x="51" y="739"/>
                  </a:cubicBezTo>
                  <a:cubicBezTo>
                    <a:pt x="48" y="762"/>
                    <a:pt x="46" y="786"/>
                    <a:pt x="45" y="809"/>
                  </a:cubicBezTo>
                  <a:cubicBezTo>
                    <a:pt x="46" y="808"/>
                    <a:pt x="46" y="807"/>
                    <a:pt x="46" y="806"/>
                  </a:cubicBezTo>
                  <a:cubicBezTo>
                    <a:pt x="45" y="810"/>
                    <a:pt x="46" y="817"/>
                    <a:pt x="43" y="821"/>
                  </a:cubicBezTo>
                  <a:cubicBezTo>
                    <a:pt x="43" y="817"/>
                    <a:pt x="44" y="814"/>
                    <a:pt x="45" y="810"/>
                  </a:cubicBezTo>
                  <a:cubicBezTo>
                    <a:pt x="43" y="817"/>
                    <a:pt x="33" y="834"/>
                    <a:pt x="36" y="842"/>
                  </a:cubicBezTo>
                  <a:cubicBezTo>
                    <a:pt x="38" y="845"/>
                    <a:pt x="41" y="847"/>
                    <a:pt x="42" y="850"/>
                  </a:cubicBezTo>
                  <a:cubicBezTo>
                    <a:pt x="43" y="856"/>
                    <a:pt x="39" y="864"/>
                    <a:pt x="38" y="870"/>
                  </a:cubicBezTo>
                  <a:cubicBezTo>
                    <a:pt x="36" y="882"/>
                    <a:pt x="34" y="901"/>
                    <a:pt x="44" y="910"/>
                  </a:cubicBezTo>
                  <a:cubicBezTo>
                    <a:pt x="54" y="921"/>
                    <a:pt x="56" y="911"/>
                    <a:pt x="65" y="907"/>
                  </a:cubicBezTo>
                  <a:cubicBezTo>
                    <a:pt x="75" y="936"/>
                    <a:pt x="121" y="935"/>
                    <a:pt x="145" y="935"/>
                  </a:cubicBezTo>
                  <a:cubicBezTo>
                    <a:pt x="154" y="935"/>
                    <a:pt x="189" y="939"/>
                    <a:pt x="183" y="924"/>
                  </a:cubicBezTo>
                  <a:cubicBezTo>
                    <a:pt x="177" y="909"/>
                    <a:pt x="166" y="903"/>
                    <a:pt x="152" y="896"/>
                  </a:cubicBezTo>
                  <a:cubicBezTo>
                    <a:pt x="138" y="889"/>
                    <a:pt x="129" y="880"/>
                    <a:pt x="126" y="864"/>
                  </a:cubicBezTo>
                  <a:cubicBezTo>
                    <a:pt x="123" y="847"/>
                    <a:pt x="135" y="840"/>
                    <a:pt x="148" y="851"/>
                  </a:cubicBezTo>
                  <a:cubicBezTo>
                    <a:pt x="162" y="863"/>
                    <a:pt x="187" y="861"/>
                    <a:pt x="204" y="858"/>
                  </a:cubicBezTo>
                  <a:cubicBezTo>
                    <a:pt x="210" y="857"/>
                    <a:pt x="222" y="856"/>
                    <a:pt x="221" y="848"/>
                  </a:cubicBezTo>
                  <a:cubicBezTo>
                    <a:pt x="221" y="838"/>
                    <a:pt x="216" y="838"/>
                    <a:pt x="208" y="836"/>
                  </a:cubicBezTo>
                  <a:cubicBezTo>
                    <a:pt x="193" y="832"/>
                    <a:pt x="156" y="827"/>
                    <a:pt x="156" y="808"/>
                  </a:cubicBezTo>
                  <a:cubicBezTo>
                    <a:pt x="156" y="800"/>
                    <a:pt x="150" y="798"/>
                    <a:pt x="148" y="792"/>
                  </a:cubicBezTo>
                  <a:cubicBezTo>
                    <a:pt x="145" y="786"/>
                    <a:pt x="154" y="778"/>
                    <a:pt x="151" y="770"/>
                  </a:cubicBezTo>
                  <a:cubicBezTo>
                    <a:pt x="147" y="761"/>
                    <a:pt x="141" y="754"/>
                    <a:pt x="143" y="744"/>
                  </a:cubicBezTo>
                  <a:cubicBezTo>
                    <a:pt x="146" y="733"/>
                    <a:pt x="148" y="723"/>
                    <a:pt x="151" y="712"/>
                  </a:cubicBezTo>
                  <a:cubicBezTo>
                    <a:pt x="158" y="689"/>
                    <a:pt x="171" y="668"/>
                    <a:pt x="177" y="645"/>
                  </a:cubicBezTo>
                  <a:cubicBezTo>
                    <a:pt x="190" y="597"/>
                    <a:pt x="197" y="545"/>
                    <a:pt x="203" y="496"/>
                  </a:cubicBezTo>
                  <a:cubicBezTo>
                    <a:pt x="206" y="472"/>
                    <a:pt x="210" y="447"/>
                    <a:pt x="208" y="423"/>
                  </a:cubicBezTo>
                  <a:cubicBezTo>
                    <a:pt x="207" y="398"/>
                    <a:pt x="213" y="389"/>
                    <a:pt x="238" y="393"/>
                  </a:cubicBezTo>
                  <a:cubicBezTo>
                    <a:pt x="242" y="393"/>
                    <a:pt x="245" y="394"/>
                    <a:pt x="249" y="394"/>
                  </a:cubicBezTo>
                  <a:cubicBezTo>
                    <a:pt x="245" y="361"/>
                    <a:pt x="234" y="329"/>
                    <a:pt x="223" y="298"/>
                  </a:cubicBezTo>
                  <a:cubicBezTo>
                    <a:pt x="219" y="283"/>
                    <a:pt x="214" y="268"/>
                    <a:pt x="210" y="253"/>
                  </a:cubicBezTo>
                  <a:cubicBezTo>
                    <a:pt x="209" y="246"/>
                    <a:pt x="199" y="218"/>
                    <a:pt x="207" y="213"/>
                  </a:cubicBezTo>
                  <a:cubicBezTo>
                    <a:pt x="222" y="204"/>
                    <a:pt x="243" y="220"/>
                    <a:pt x="256" y="205"/>
                  </a:cubicBezTo>
                  <a:cubicBezTo>
                    <a:pt x="263" y="198"/>
                    <a:pt x="264" y="184"/>
                    <a:pt x="263" y="174"/>
                  </a:cubicBezTo>
                  <a:cubicBezTo>
                    <a:pt x="261" y="160"/>
                    <a:pt x="248" y="152"/>
                    <a:pt x="237" y="145"/>
                  </a:cubicBezTo>
                  <a:cubicBezTo>
                    <a:pt x="227" y="139"/>
                    <a:pt x="250" y="154"/>
                    <a:pt x="237" y="145"/>
                  </a:cubicBezTo>
                  <a:moveTo>
                    <a:pt x="127" y="45"/>
                  </a:moveTo>
                  <a:cubicBezTo>
                    <a:pt x="125" y="45"/>
                    <a:pt x="124" y="44"/>
                    <a:pt x="124" y="43"/>
                  </a:cubicBezTo>
                  <a:lnTo>
                    <a:pt x="127" y="45"/>
                  </a:lnTo>
                  <a:close/>
                  <a:moveTo>
                    <a:pt x="168" y="129"/>
                  </a:moveTo>
                  <a:cubicBezTo>
                    <a:pt x="149" y="132"/>
                    <a:pt x="155" y="113"/>
                    <a:pt x="149" y="98"/>
                  </a:cubicBezTo>
                  <a:cubicBezTo>
                    <a:pt x="140" y="76"/>
                    <a:pt x="123" y="59"/>
                    <a:pt x="105" y="43"/>
                  </a:cubicBezTo>
                  <a:cubicBezTo>
                    <a:pt x="122" y="48"/>
                    <a:pt x="132" y="52"/>
                    <a:pt x="145" y="67"/>
                  </a:cubicBezTo>
                  <a:cubicBezTo>
                    <a:pt x="153" y="78"/>
                    <a:pt x="160" y="90"/>
                    <a:pt x="163" y="104"/>
                  </a:cubicBezTo>
                  <a:cubicBezTo>
                    <a:pt x="165" y="109"/>
                    <a:pt x="171" y="125"/>
                    <a:pt x="168" y="129"/>
                  </a:cubicBezTo>
                  <a:cubicBezTo>
                    <a:pt x="158" y="131"/>
                    <a:pt x="169" y="127"/>
                    <a:pt x="168" y="129"/>
                  </a:cubicBezTo>
                  <a:moveTo>
                    <a:pt x="167" y="92"/>
                  </a:moveTo>
                  <a:cubicBezTo>
                    <a:pt x="157" y="74"/>
                    <a:pt x="142" y="60"/>
                    <a:pt x="127" y="45"/>
                  </a:cubicBezTo>
                  <a:cubicBezTo>
                    <a:pt x="154" y="66"/>
                    <a:pt x="186" y="95"/>
                    <a:pt x="190" y="131"/>
                  </a:cubicBezTo>
                  <a:cubicBezTo>
                    <a:pt x="176" y="133"/>
                    <a:pt x="172" y="100"/>
                    <a:pt x="167" y="92"/>
                  </a:cubicBezTo>
                  <a:cubicBezTo>
                    <a:pt x="157" y="74"/>
                    <a:pt x="172" y="100"/>
                    <a:pt x="167" y="92"/>
                  </a:cubicBezTo>
                  <a:moveTo>
                    <a:pt x="188" y="338"/>
                  </a:moveTo>
                  <a:cubicBezTo>
                    <a:pt x="189" y="329"/>
                    <a:pt x="187" y="315"/>
                    <a:pt x="200" y="319"/>
                  </a:cubicBezTo>
                  <a:cubicBezTo>
                    <a:pt x="200" y="333"/>
                    <a:pt x="203" y="338"/>
                    <a:pt x="188" y="338"/>
                  </a:cubicBezTo>
                  <a:moveTo>
                    <a:pt x="212" y="314"/>
                  </a:moveTo>
                  <a:cubicBezTo>
                    <a:pt x="202" y="317"/>
                    <a:pt x="194" y="319"/>
                    <a:pt x="192" y="309"/>
                  </a:cubicBezTo>
                  <a:cubicBezTo>
                    <a:pt x="188" y="297"/>
                    <a:pt x="192" y="284"/>
                    <a:pt x="192" y="272"/>
                  </a:cubicBezTo>
                  <a:cubicBezTo>
                    <a:pt x="191" y="263"/>
                    <a:pt x="186" y="222"/>
                    <a:pt x="198" y="219"/>
                  </a:cubicBezTo>
                  <a:cubicBezTo>
                    <a:pt x="201" y="251"/>
                    <a:pt x="208" y="282"/>
                    <a:pt x="212" y="314"/>
                  </a:cubicBezTo>
                  <a:cubicBezTo>
                    <a:pt x="209" y="315"/>
                    <a:pt x="208" y="283"/>
                    <a:pt x="212" y="314"/>
                  </a:cubicBezTo>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grpSp>
      <p:grpSp>
        <p:nvGrpSpPr>
          <p:cNvPr id="12" name="组合 11"/>
          <p:cNvGrpSpPr/>
          <p:nvPr/>
        </p:nvGrpSpPr>
        <p:grpSpPr>
          <a:xfrm>
            <a:off x="10844867" y="3667130"/>
            <a:ext cx="2409035" cy="2519207"/>
            <a:chOff x="10844867" y="3667130"/>
            <a:chExt cx="2409035" cy="2519207"/>
          </a:xfrm>
        </p:grpSpPr>
        <p:grpSp>
          <p:nvGrpSpPr>
            <p:cNvPr id="54" name="组合 53"/>
            <p:cNvGrpSpPr/>
            <p:nvPr/>
          </p:nvGrpSpPr>
          <p:grpSpPr>
            <a:xfrm rot="2680965">
              <a:off x="10844867" y="3667130"/>
              <a:ext cx="2409035" cy="2519207"/>
              <a:chOff x="1466371" y="3723599"/>
              <a:chExt cx="2829897" cy="2959316"/>
            </a:xfrm>
            <a:solidFill>
              <a:schemeClr val="accent3"/>
            </a:solidFill>
          </p:grpSpPr>
          <p:sp>
            <p:nvSpPr>
              <p:cNvPr id="55" name="椭圆 54"/>
              <p:cNvSpPr/>
              <p:nvPr/>
            </p:nvSpPr>
            <p:spPr>
              <a:xfrm>
                <a:off x="1466371" y="3723599"/>
                <a:ext cx="2829897" cy="2783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56" name="等腰三角形 55"/>
              <p:cNvSpPr/>
              <p:nvPr/>
            </p:nvSpPr>
            <p:spPr>
              <a:xfrm flipV="1">
                <a:off x="2701750" y="6458637"/>
                <a:ext cx="358051" cy="2242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sp>
          <p:nvSpPr>
            <p:cNvPr id="57" name="TextBox 56"/>
            <p:cNvSpPr txBox="1"/>
            <p:nvPr/>
          </p:nvSpPr>
          <p:spPr>
            <a:xfrm>
              <a:off x="11192216" y="4282956"/>
              <a:ext cx="1819844" cy="853440"/>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r>
                <a:rPr altLang="en-US" lang="zh-CN" sz="2800"/>
                <a:t>五年内</a:t>
              </a:r>
            </a:p>
            <a:p>
              <a:r>
                <a:rPr altLang="en-US" lang="zh-CN" sz="2800"/>
                <a:t>上市</a:t>
              </a:r>
            </a:p>
          </p:txBody>
        </p:sp>
      </p:grpSp>
      <p:grpSp>
        <p:nvGrpSpPr>
          <p:cNvPr id="46" name="组合 45"/>
          <p:cNvGrpSpPr/>
          <p:nvPr/>
        </p:nvGrpSpPr>
        <p:grpSpPr>
          <a:xfrm>
            <a:off x="324471" y="114300"/>
            <a:ext cx="746572" cy="661016"/>
            <a:chOff x="2098676" y="7219950"/>
            <a:chExt cx="1163637" cy="1030288"/>
          </a:xfrm>
          <a:solidFill>
            <a:schemeClr val="accent5"/>
          </a:solidFill>
        </p:grpSpPr>
        <p:sp>
          <p:nvSpPr>
            <p:cNvPr id="47" name="Freeform 13"/>
            <p:cNvSpPr/>
            <p:nvPr/>
          </p:nvSpPr>
          <p:spPr bwMode="auto">
            <a:xfrm>
              <a:off x="2098676" y="7575550"/>
              <a:ext cx="258763" cy="236538"/>
            </a:xfrm>
            <a:custGeom>
              <a:gdLst>
                <a:gd fmla="*/ 68 w 69" name="T0"/>
                <a:gd fmla="*/ 32 h 63" name="T1"/>
                <a:gd fmla="*/ 53 w 69" name="T2"/>
                <a:gd fmla="*/ 59 h 63" name="T3"/>
                <a:gd fmla="*/ 45 w 69" name="T4"/>
                <a:gd fmla="*/ 62 h 63" name="T5"/>
                <a:gd fmla="*/ 4 w 69" name="T6"/>
                <a:gd fmla="*/ 39 h 63" name="T7"/>
                <a:gd fmla="*/ 2 w 69" name="T8"/>
                <a:gd fmla="*/ 31 h 63" name="T9"/>
                <a:gd fmla="*/ 17 w 69" name="T10"/>
                <a:gd fmla="*/ 4 h 63" name="T11"/>
                <a:gd fmla="*/ 24 w 69" name="T12"/>
                <a:gd fmla="*/ 2 h 63" name="T13"/>
                <a:gd fmla="*/ 66 w 69" name="T14"/>
                <a:gd fmla="*/ 25 h 63" name="T15"/>
                <a:gd fmla="*/ 68 w 69" name="T16"/>
                <a:gd fmla="*/ 32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69">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4"/>
            <p:cNvSpPr/>
            <p:nvPr/>
          </p:nvSpPr>
          <p:spPr bwMode="auto">
            <a:xfrm>
              <a:off x="2133601" y="7639050"/>
              <a:ext cx="193675" cy="112713"/>
            </a:xfrm>
            <a:custGeom>
              <a:gdLst>
                <a:gd fmla="*/ 26 w 52" name="T0"/>
                <a:gd fmla="*/ 19 h 30" name="T1"/>
                <a:gd fmla="*/ 22 w 52" name="T2"/>
                <a:gd fmla="*/ 17 h 30" name="T3"/>
                <a:gd fmla="*/ 1 w 52" name="T4"/>
                <a:gd fmla="*/ 0 h 30" name="T5"/>
                <a:gd fmla="*/ 0 w 52" name="T6"/>
                <a:gd fmla="*/ 1 h 30" name="T7"/>
                <a:gd fmla="*/ 19 w 52" name="T8"/>
                <a:gd fmla="*/ 17 h 30" name="T9"/>
                <a:gd fmla="*/ 17 w 52" name="T10"/>
                <a:gd fmla="*/ 20 h 30" name="T11"/>
                <a:gd fmla="*/ 25 w 52" name="T12"/>
                <a:gd fmla="*/ 25 h 30" name="T13"/>
                <a:gd fmla="*/ 27 w 52" name="T14"/>
                <a:gd fmla="*/ 21 h 30" name="T15"/>
                <a:gd fmla="*/ 27 w 52" name="T16"/>
                <a:gd fmla="*/ 21 h 30" name="T17"/>
                <a:gd fmla="*/ 51 w 52" name="T18"/>
                <a:gd fmla="*/ 30 h 30" name="T19"/>
                <a:gd fmla="*/ 52 w 52" name="T20"/>
                <a:gd fmla="*/ 28 h 30" name="T21"/>
                <a:gd fmla="*/ 26 w 52" name="T22"/>
                <a:gd fmla="*/ 19 h 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0" w="52">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5"/>
            <p:cNvSpPr/>
            <p:nvPr/>
          </p:nvSpPr>
          <p:spPr bwMode="auto">
            <a:xfrm>
              <a:off x="2233613" y="7578725"/>
              <a:ext cx="82550" cy="65088"/>
            </a:xfrm>
            <a:custGeom>
              <a:gdLst>
                <a:gd fmla="*/ 19 w 22" name="T0"/>
                <a:gd fmla="*/ 17 h 17" name="T1"/>
                <a:gd fmla="*/ 17 w 22" name="T2"/>
                <a:gd fmla="*/ 15 h 17" name="T3"/>
                <a:gd fmla="*/ 18 w 22" name="T4"/>
                <a:gd fmla="*/ 12 h 17" name="T5"/>
                <a:gd fmla="*/ 17 w 22" name="T6"/>
                <a:gd fmla="*/ 9 h 17" name="T7"/>
                <a:gd fmla="*/ 7 w 22" name="T8"/>
                <a:gd fmla="*/ 4 h 17" name="T9"/>
                <a:gd fmla="*/ 4 w 22" name="T10"/>
                <a:gd fmla="*/ 4 h 17" name="T11"/>
                <a:gd fmla="*/ 2 w 22" name="T12"/>
                <a:gd fmla="*/ 7 h 17" name="T13"/>
                <a:gd fmla="*/ 0 w 22" name="T14"/>
                <a:gd fmla="*/ 6 h 17" name="T15"/>
                <a:gd fmla="*/ 1 w 22" name="T16"/>
                <a:gd fmla="*/ 3 h 17" name="T17"/>
                <a:gd fmla="*/ 9 w 22" name="T18"/>
                <a:gd fmla="*/ 1 h 17" name="T19"/>
                <a:gd fmla="*/ 18 w 22" name="T20"/>
                <a:gd fmla="*/ 7 h 17" name="T21"/>
                <a:gd fmla="*/ 21 w 22" name="T22"/>
                <a:gd fmla="*/ 14 h 17" name="T23"/>
                <a:gd fmla="*/ 19 w 22" name="T24"/>
                <a:gd fmla="*/ 17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22">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6"/>
            <p:cNvSpPr/>
            <p:nvPr/>
          </p:nvSpPr>
          <p:spPr bwMode="auto">
            <a:xfrm>
              <a:off x="2241551" y="7219950"/>
              <a:ext cx="596900" cy="760413"/>
            </a:xfrm>
            <a:custGeom>
              <a:gdLst>
                <a:gd fmla="*/ 138 w 159" name="T0"/>
                <a:gd fmla="*/ 79 h 203" name="T1"/>
                <a:gd fmla="*/ 159 w 159" name="T2"/>
                <a:gd fmla="*/ 38 h 203" name="T3"/>
                <a:gd fmla="*/ 139 w 159" name="T4"/>
                <a:gd fmla="*/ 28 h 203" name="T5"/>
                <a:gd fmla="*/ 124 w 159" name="T6"/>
                <a:gd fmla="*/ 57 h 203" name="T7"/>
                <a:gd fmla="*/ 89 w 159" name="T8"/>
                <a:gd fmla="*/ 57 h 203" name="T9"/>
                <a:gd fmla="*/ 105 w 159" name="T10"/>
                <a:gd fmla="*/ 30 h 203" name="T11"/>
                <a:gd fmla="*/ 75 w 159" name="T12"/>
                <a:gd fmla="*/ 0 h 203" name="T13"/>
                <a:gd fmla="*/ 45 w 159" name="T14"/>
                <a:gd fmla="*/ 30 h 203" name="T15"/>
                <a:gd fmla="*/ 61 w 159" name="T16"/>
                <a:gd fmla="*/ 57 h 203" name="T17"/>
                <a:gd fmla="*/ 21 w 159" name="T18"/>
                <a:gd fmla="*/ 57 h 203" name="T19"/>
                <a:gd fmla="*/ 0 w 159" name="T20"/>
                <a:gd fmla="*/ 98 h 203" name="T21"/>
                <a:gd fmla="*/ 20 w 159" name="T22"/>
                <a:gd fmla="*/ 108 h 203" name="T23"/>
                <a:gd fmla="*/ 35 w 159" name="T24"/>
                <a:gd fmla="*/ 79 h 203" name="T25"/>
                <a:gd fmla="*/ 52 w 159" name="T26"/>
                <a:gd fmla="*/ 79 h 203" name="T27"/>
                <a:gd fmla="*/ 52 w 159" name="T28"/>
                <a:gd fmla="*/ 79 h 203" name="T29"/>
                <a:gd fmla="*/ 52 w 159" name="T30"/>
                <a:gd fmla="*/ 142 h 203" name="T31"/>
                <a:gd fmla="*/ 52 w 159" name="T32"/>
                <a:gd fmla="*/ 142 h 203" name="T33"/>
                <a:gd fmla="*/ 44 w 159" name="T34"/>
                <a:gd fmla="*/ 158 h 203" name="T35"/>
                <a:gd fmla="*/ 8 w 159" name="T36"/>
                <a:gd fmla="*/ 185 h 203" name="T37"/>
                <a:gd fmla="*/ 21 w 159" name="T38"/>
                <a:gd fmla="*/ 203 h 203" name="T39"/>
                <a:gd fmla="*/ 62 w 159" name="T40"/>
                <a:gd fmla="*/ 173 h 203" name="T41"/>
                <a:gd fmla="*/ 62 w 159" name="T42"/>
                <a:gd fmla="*/ 173 h 203" name="T43"/>
                <a:gd fmla="*/ 76 w 159" name="T44"/>
                <a:gd fmla="*/ 142 h 203" name="T45"/>
                <a:gd fmla="*/ 115 w 159" name="T46"/>
                <a:gd fmla="*/ 142 h 203" name="T47"/>
                <a:gd fmla="*/ 115 w 159" name="T48"/>
                <a:gd fmla="*/ 171 h 203" name="T49"/>
                <a:gd fmla="*/ 138 w 159" name="T50"/>
                <a:gd fmla="*/ 171 h 203" name="T51"/>
                <a:gd fmla="*/ 138 w 159" name="T52"/>
                <a:gd fmla="*/ 120 h 203" name="T53"/>
                <a:gd fmla="*/ 100 w 159" name="T54"/>
                <a:gd fmla="*/ 120 h 203" name="T55"/>
                <a:gd fmla="*/ 100 w 159" name="T56"/>
                <a:gd fmla="*/ 79 h 203" name="T57"/>
                <a:gd fmla="*/ 138 w 159" name="T58"/>
                <a:gd fmla="*/ 79 h 2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3" w="159">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Line 17"/>
            <p:cNvSpPr>
              <a:spLocks noChangeShapeType="1"/>
            </p:cNvSpPr>
            <p:nvPr/>
          </p:nvSpPr>
          <p:spPr bwMode="auto">
            <a:xfrm flipH="1">
              <a:off x="2335213" y="81264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Line 18"/>
            <p:cNvSpPr>
              <a:spLocks noChangeShapeType="1"/>
            </p:cNvSpPr>
            <p:nvPr/>
          </p:nvSpPr>
          <p:spPr bwMode="auto">
            <a:xfrm flipH="1">
              <a:off x="2335213" y="81264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Rectangle 19"/>
            <p:cNvSpPr>
              <a:spLocks noChangeArrowheads="1"/>
            </p:cNvSpPr>
            <p:nvPr/>
          </p:nvSpPr>
          <p:spPr bwMode="auto">
            <a:xfrm>
              <a:off x="2189163" y="8085138"/>
              <a:ext cx="296863" cy="1651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Rectangle 20"/>
            <p:cNvSpPr>
              <a:spLocks noChangeArrowheads="1"/>
            </p:cNvSpPr>
            <p:nvPr/>
          </p:nvSpPr>
          <p:spPr bwMode="auto">
            <a:xfrm>
              <a:off x="2541588" y="7927975"/>
              <a:ext cx="300038" cy="3222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21"/>
            <p:cNvSpPr/>
            <p:nvPr/>
          </p:nvSpPr>
          <p:spPr bwMode="auto">
            <a:xfrm>
              <a:off x="2827338" y="7561263"/>
              <a:ext cx="434975" cy="688975"/>
            </a:xfrm>
            <a:custGeom>
              <a:gdLst>
                <a:gd fmla="*/ 274 w 274" name="T0"/>
                <a:gd fmla="*/ 137 h 434" name="T1"/>
                <a:gd fmla="*/ 137 w 274" name="T2"/>
                <a:gd fmla="*/ 0 h 434" name="T3"/>
                <a:gd fmla="*/ 0 w 274" name="T4"/>
                <a:gd fmla="*/ 137 h 434" name="T5"/>
                <a:gd fmla="*/ 42 w 274" name="T6"/>
                <a:gd fmla="*/ 137 h 434" name="T7"/>
                <a:gd fmla="*/ 42 w 274" name="T8"/>
                <a:gd fmla="*/ 434 h 434" name="T9"/>
                <a:gd fmla="*/ 231 w 274" name="T10"/>
                <a:gd fmla="*/ 434 h 434" name="T11"/>
                <a:gd fmla="*/ 231 w 274" name="T12"/>
                <a:gd fmla="*/ 137 h 434" name="T13"/>
                <a:gd fmla="*/ 274 w 274" name="T14"/>
                <a:gd fmla="*/ 137 h 4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3" w="27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982509394"/>
      </p:ext>
    </p:extLst>
  </p:cSld>
  <p:clrMapOvr>
    <a:masterClrMapping/>
  </p:clrMapOvr>
  <mc:AlternateContent>
    <mc:Choice Requires="p14">
      <p:transition p14:dur="1400" spd="slow">
        <p:blinds/>
      </p:transition>
    </mc:Choice>
    <mc:Fallback>
      <p:transition spd="slow">
        <p:blinds/>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1100"/>
                                  </p:stCondLst>
                                  <p:childTnLst>
                                    <p:set>
                                      <p:cBhvr>
                                        <p:cTn dur="1" fill="hold" id="6">
                                          <p:stCondLst>
                                            <p:cond delay="0"/>
                                          </p:stCondLst>
                                        </p:cTn>
                                        <p:tgtEl>
                                          <p:spTgt spid="24"/>
                                        </p:tgtEl>
                                        <p:attrNameLst>
                                          <p:attrName>style.visibility</p:attrName>
                                        </p:attrNameLst>
                                      </p:cBhvr>
                                      <p:to>
                                        <p:strVal val="visible"/>
                                      </p:to>
                                    </p:set>
                                    <p:animEffect filter="wipe(down)" transition="in">
                                      <p:cBhvr>
                                        <p:cTn dur="500" id="7"/>
                                        <p:tgtEl>
                                          <p:spTgt spid="24"/>
                                        </p:tgtEl>
                                      </p:cBhvr>
                                    </p:animEffect>
                                  </p:childTnLst>
                                </p:cTn>
                              </p:par>
                              <p:par>
                                <p:cTn fill="hold" id="8" nodeType="withEffect" presetClass="entr" presetID="22" presetSubtype="4">
                                  <p:stCondLst>
                                    <p:cond delay="1500"/>
                                  </p:stCondLst>
                                  <p:childTnLst>
                                    <p:set>
                                      <p:cBhvr>
                                        <p:cTn dur="1" fill="hold" id="9">
                                          <p:stCondLst>
                                            <p:cond delay="0"/>
                                          </p:stCondLst>
                                        </p:cTn>
                                        <p:tgtEl>
                                          <p:spTgt spid="51"/>
                                        </p:tgtEl>
                                        <p:attrNameLst>
                                          <p:attrName>style.visibility</p:attrName>
                                        </p:attrNameLst>
                                      </p:cBhvr>
                                      <p:to>
                                        <p:strVal val="visible"/>
                                      </p:to>
                                    </p:set>
                                    <p:animEffect filter="wipe(down)" transition="in">
                                      <p:cBhvr>
                                        <p:cTn dur="500" id="10"/>
                                        <p:tgtEl>
                                          <p:spTgt spid="51"/>
                                        </p:tgtEl>
                                      </p:cBhvr>
                                    </p:animEffect>
                                  </p:childTnLst>
                                </p:cTn>
                              </p:par>
                              <p:par>
                                <p:cTn fill="hold" id="11" nodeType="withEffect" presetClass="entr" presetID="53" presetSubtype="0">
                                  <p:stCondLst>
                                    <p:cond delay="2000"/>
                                  </p:stCondLst>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ppt_w</p:attrName>
                                        </p:attrNameLst>
                                      </p:cBhvr>
                                      <p:tavLst>
                                        <p:tav tm="0">
                                          <p:val>
                                            <p:fltVal val="0"/>
                                          </p:val>
                                        </p:tav>
                                        <p:tav tm="100000">
                                          <p:val>
                                            <p:strVal val="#ppt_w"/>
                                          </p:val>
                                        </p:tav>
                                      </p:tavLst>
                                    </p:anim>
                                    <p:anim calcmode="lin" valueType="num">
                                      <p:cBhvr>
                                        <p:cTn dur="500" fill="hold" id="14"/>
                                        <p:tgtEl>
                                          <p:spTgt spid="6"/>
                                        </p:tgtEl>
                                        <p:attrNameLst>
                                          <p:attrName>ppt_h</p:attrName>
                                        </p:attrNameLst>
                                      </p:cBhvr>
                                      <p:tavLst>
                                        <p:tav tm="0">
                                          <p:val>
                                            <p:fltVal val="0"/>
                                          </p:val>
                                        </p:tav>
                                        <p:tav tm="100000">
                                          <p:val>
                                            <p:strVal val="#ppt_h"/>
                                          </p:val>
                                        </p:tav>
                                      </p:tavLst>
                                    </p:anim>
                                    <p:animEffect filter="fade" transition="in">
                                      <p:cBhvr>
                                        <p:cTn dur="500" id="15"/>
                                        <p:tgtEl>
                                          <p:spTgt spid="6"/>
                                        </p:tgtEl>
                                      </p:cBhvr>
                                    </p:animEffect>
                                    <p:anim calcmode="lin" valueType="num">
                                      <p:cBhvr>
                                        <p:cTn dur="500" fill="hold" id="16"/>
                                        <p:tgtEl>
                                          <p:spTgt spid="6"/>
                                        </p:tgtEl>
                                        <p:attrNameLst>
                                          <p:attrName>ppt_x</p:attrName>
                                        </p:attrNameLst>
                                      </p:cBhvr>
                                      <p:tavLst>
                                        <p:tav tm="0">
                                          <p:val>
                                            <p:fltVal val="0.5"/>
                                          </p:val>
                                        </p:tav>
                                        <p:tav tm="100000">
                                          <p:val>
                                            <p:strVal val="#ppt_x"/>
                                          </p:val>
                                        </p:tav>
                                      </p:tavLst>
                                    </p:anim>
                                    <p:anim calcmode="lin" valueType="num">
                                      <p:cBhvr>
                                        <p:cTn dur="500" fill="hold" id="17"/>
                                        <p:tgtEl>
                                          <p:spTgt spid="6"/>
                                        </p:tgtEl>
                                        <p:attrNameLst>
                                          <p:attrName>ppt_y</p:attrName>
                                        </p:attrNameLst>
                                      </p:cBhvr>
                                      <p:tavLst>
                                        <p:tav tm="0">
                                          <p:val>
                                            <p:fltVal val="0.5"/>
                                          </p:val>
                                        </p:tav>
                                        <p:tav tm="100000">
                                          <p:val>
                                            <p:strVal val="#ppt_y"/>
                                          </p:val>
                                        </p:tav>
                                      </p:tavLst>
                                    </p:anim>
                                  </p:childTnLst>
                                </p:cTn>
                              </p:par>
                              <p:par>
                                <p:cTn fill="hold" id="18" nodeType="withEffect" presetClass="entr" presetID="53" presetSubtype="0">
                                  <p:stCondLst>
                                    <p:cond delay="2500"/>
                                  </p:stCondLst>
                                  <p:childTnLst>
                                    <p:set>
                                      <p:cBhvr>
                                        <p:cTn dur="1" fill="hold" id="19">
                                          <p:stCondLst>
                                            <p:cond delay="0"/>
                                          </p:stCondLst>
                                        </p:cTn>
                                        <p:tgtEl>
                                          <p:spTgt spid="7"/>
                                        </p:tgtEl>
                                        <p:attrNameLst>
                                          <p:attrName>style.visibility</p:attrName>
                                        </p:attrNameLst>
                                      </p:cBhvr>
                                      <p:to>
                                        <p:strVal val="visible"/>
                                      </p:to>
                                    </p:set>
                                    <p:anim calcmode="lin" valueType="num">
                                      <p:cBhvr>
                                        <p:cTn dur="500" fill="hold" id="20"/>
                                        <p:tgtEl>
                                          <p:spTgt spid="7"/>
                                        </p:tgtEl>
                                        <p:attrNameLst>
                                          <p:attrName>ppt_w</p:attrName>
                                        </p:attrNameLst>
                                      </p:cBhvr>
                                      <p:tavLst>
                                        <p:tav tm="0">
                                          <p:val>
                                            <p:fltVal val="0"/>
                                          </p:val>
                                        </p:tav>
                                        <p:tav tm="100000">
                                          <p:val>
                                            <p:strVal val="#ppt_w"/>
                                          </p:val>
                                        </p:tav>
                                      </p:tavLst>
                                    </p:anim>
                                    <p:anim calcmode="lin" valueType="num">
                                      <p:cBhvr>
                                        <p:cTn dur="500" fill="hold" id="21"/>
                                        <p:tgtEl>
                                          <p:spTgt spid="7"/>
                                        </p:tgtEl>
                                        <p:attrNameLst>
                                          <p:attrName>ppt_h</p:attrName>
                                        </p:attrNameLst>
                                      </p:cBhvr>
                                      <p:tavLst>
                                        <p:tav tm="0">
                                          <p:val>
                                            <p:fltVal val="0"/>
                                          </p:val>
                                        </p:tav>
                                        <p:tav tm="100000">
                                          <p:val>
                                            <p:strVal val="#ppt_h"/>
                                          </p:val>
                                        </p:tav>
                                      </p:tavLst>
                                    </p:anim>
                                    <p:animEffect filter="fade" transition="in">
                                      <p:cBhvr>
                                        <p:cTn dur="500" id="22"/>
                                        <p:tgtEl>
                                          <p:spTgt spid="7"/>
                                        </p:tgtEl>
                                      </p:cBhvr>
                                    </p:animEffect>
                                    <p:anim calcmode="lin" valueType="num">
                                      <p:cBhvr>
                                        <p:cTn dur="500" fill="hold" id="23"/>
                                        <p:tgtEl>
                                          <p:spTgt spid="7"/>
                                        </p:tgtEl>
                                        <p:attrNameLst>
                                          <p:attrName>ppt_x</p:attrName>
                                        </p:attrNameLst>
                                      </p:cBhvr>
                                      <p:tavLst>
                                        <p:tav tm="0">
                                          <p:val>
                                            <p:fltVal val="0.5"/>
                                          </p:val>
                                        </p:tav>
                                        <p:tav tm="100000">
                                          <p:val>
                                            <p:strVal val="#ppt_x"/>
                                          </p:val>
                                        </p:tav>
                                      </p:tavLst>
                                    </p:anim>
                                    <p:anim calcmode="lin" valueType="num">
                                      <p:cBhvr>
                                        <p:cTn dur="500" fill="hold" id="24"/>
                                        <p:tgtEl>
                                          <p:spTgt spid="7"/>
                                        </p:tgtEl>
                                        <p:attrNameLst>
                                          <p:attrName>ppt_y</p:attrName>
                                        </p:attrNameLst>
                                      </p:cBhvr>
                                      <p:tavLst>
                                        <p:tav tm="0">
                                          <p:val>
                                            <p:fltVal val="0.5"/>
                                          </p:val>
                                        </p:tav>
                                        <p:tav tm="100000">
                                          <p:val>
                                            <p:strVal val="#ppt_y"/>
                                          </p:val>
                                        </p:tav>
                                      </p:tavLst>
                                    </p:anim>
                                  </p:childTnLst>
                                </p:cTn>
                              </p:par>
                              <p:par>
                                <p:cTn fill="hold" id="25" nodeType="withEffect" presetClass="entr" presetID="53" presetSubtype="0">
                                  <p:stCondLst>
                                    <p:cond delay="230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anim calcmode="lin" valueType="num">
                                      <p:cBhvr>
                                        <p:cTn dur="500" fill="hold" id="30"/>
                                        <p:tgtEl>
                                          <p:spTgt spid="8"/>
                                        </p:tgtEl>
                                        <p:attrNameLst>
                                          <p:attrName>ppt_x</p:attrName>
                                        </p:attrNameLst>
                                      </p:cBhvr>
                                      <p:tavLst>
                                        <p:tav tm="0">
                                          <p:val>
                                            <p:fltVal val="0.5"/>
                                          </p:val>
                                        </p:tav>
                                        <p:tav tm="100000">
                                          <p:val>
                                            <p:strVal val="#ppt_x"/>
                                          </p:val>
                                        </p:tav>
                                      </p:tavLst>
                                    </p:anim>
                                    <p:anim calcmode="lin" valueType="num">
                                      <p:cBhvr>
                                        <p:cTn dur="500" fill="hold" id="31"/>
                                        <p:tgtEl>
                                          <p:spTgt spid="8"/>
                                        </p:tgtEl>
                                        <p:attrNameLst>
                                          <p:attrName>ppt_y</p:attrName>
                                        </p:attrNameLst>
                                      </p:cBhvr>
                                      <p:tavLst>
                                        <p:tav tm="0">
                                          <p:val>
                                            <p:fltVal val="0.5"/>
                                          </p:val>
                                        </p:tav>
                                        <p:tav tm="100000">
                                          <p:val>
                                            <p:strVal val="#ppt_y"/>
                                          </p:val>
                                        </p:tav>
                                      </p:tavLst>
                                    </p:anim>
                                  </p:childTnLst>
                                </p:cTn>
                              </p:par>
                              <p:par>
                                <p:cTn fill="hold" id="32" nodeType="withEffect" presetClass="entr" presetID="53" presetSubtype="0">
                                  <p:stCondLst>
                                    <p:cond delay="2900"/>
                                  </p:stCondLst>
                                  <p:childTnLst>
                                    <p:set>
                                      <p:cBhvr>
                                        <p:cTn dur="1" fill="hold" id="33">
                                          <p:stCondLst>
                                            <p:cond delay="0"/>
                                          </p:stCondLst>
                                        </p:cTn>
                                        <p:tgtEl>
                                          <p:spTgt spid="12"/>
                                        </p:tgtEl>
                                        <p:attrNameLst>
                                          <p:attrName>style.visibility</p:attrName>
                                        </p:attrNameLst>
                                      </p:cBhvr>
                                      <p:to>
                                        <p:strVal val="visible"/>
                                      </p:to>
                                    </p:set>
                                    <p:anim calcmode="lin" valueType="num">
                                      <p:cBhvr>
                                        <p:cTn dur="500" fill="hold" id="34"/>
                                        <p:tgtEl>
                                          <p:spTgt spid="12"/>
                                        </p:tgtEl>
                                        <p:attrNameLst>
                                          <p:attrName>ppt_w</p:attrName>
                                        </p:attrNameLst>
                                      </p:cBhvr>
                                      <p:tavLst>
                                        <p:tav tm="0">
                                          <p:val>
                                            <p:fltVal val="0"/>
                                          </p:val>
                                        </p:tav>
                                        <p:tav tm="100000">
                                          <p:val>
                                            <p:strVal val="#ppt_w"/>
                                          </p:val>
                                        </p:tav>
                                      </p:tavLst>
                                    </p:anim>
                                    <p:anim calcmode="lin" valueType="num">
                                      <p:cBhvr>
                                        <p:cTn dur="500" fill="hold" id="35"/>
                                        <p:tgtEl>
                                          <p:spTgt spid="12"/>
                                        </p:tgtEl>
                                        <p:attrNameLst>
                                          <p:attrName>ppt_h</p:attrName>
                                        </p:attrNameLst>
                                      </p:cBhvr>
                                      <p:tavLst>
                                        <p:tav tm="0">
                                          <p:val>
                                            <p:fltVal val="0"/>
                                          </p:val>
                                        </p:tav>
                                        <p:tav tm="100000">
                                          <p:val>
                                            <p:strVal val="#ppt_h"/>
                                          </p:val>
                                        </p:tav>
                                      </p:tavLst>
                                    </p:anim>
                                    <p:animEffect filter="fade" transition="in">
                                      <p:cBhvr>
                                        <p:cTn dur="500" id="36"/>
                                        <p:tgtEl>
                                          <p:spTgt spid="12"/>
                                        </p:tgtEl>
                                      </p:cBhvr>
                                    </p:animEffect>
                                    <p:anim calcmode="lin" valueType="num">
                                      <p:cBhvr>
                                        <p:cTn dur="500" fill="hold" id="37"/>
                                        <p:tgtEl>
                                          <p:spTgt spid="12"/>
                                        </p:tgtEl>
                                        <p:attrNameLst>
                                          <p:attrName>ppt_x</p:attrName>
                                        </p:attrNameLst>
                                      </p:cBhvr>
                                      <p:tavLst>
                                        <p:tav tm="0">
                                          <p:val>
                                            <p:fltVal val="0.5"/>
                                          </p:val>
                                        </p:tav>
                                        <p:tav tm="100000">
                                          <p:val>
                                            <p:strVal val="#ppt_x"/>
                                          </p:val>
                                        </p:tav>
                                      </p:tavLst>
                                    </p:anim>
                                    <p:anim calcmode="lin" valueType="num">
                                      <p:cBhvr>
                                        <p:cTn dur="500" fill="hold" id="38"/>
                                        <p:tgtEl>
                                          <p:spTgt spid="12"/>
                                        </p:tgtEl>
                                        <p:attrNameLst>
                                          <p:attrName>ppt_y</p:attrName>
                                        </p:attrNameLst>
                                      </p:cBhvr>
                                      <p:tavLst>
                                        <p:tav tm="0">
                                          <p:val>
                                            <p:fltVal val="0.5"/>
                                          </p:val>
                                        </p:tav>
                                        <p:tav tm="100000">
                                          <p:val>
                                            <p:strVal val="#ppt_y"/>
                                          </p:val>
                                        </p:tav>
                                      </p:tavLst>
                                    </p:anim>
                                  </p:childTnLst>
                                </p:cTn>
                              </p:par>
                            </p:childTnLst>
                          </p:cTn>
                        </p:par>
                        <p:par>
                          <p:cTn fill="hold" id="39" nodeType="afterGroup">
                            <p:stCondLst>
                              <p:cond delay="3400"/>
                            </p:stCondLst>
                            <p:childTnLst>
                              <p:par>
                                <p:cTn fill="hold" grpId="0" id="40" nodeType="afterEffect" presetClass="entr" presetID="2" presetSubtype="2">
                                  <p:stCondLst>
                                    <p:cond delay="0"/>
                                  </p:stCondLst>
                                  <p:childTnLst>
                                    <p:set>
                                      <p:cBhvr>
                                        <p:cTn dur="1" fill="hold" id="41">
                                          <p:stCondLst>
                                            <p:cond delay="0"/>
                                          </p:stCondLst>
                                        </p:cTn>
                                        <p:tgtEl>
                                          <p:spTgt spid="3"/>
                                        </p:tgtEl>
                                        <p:attrNameLst>
                                          <p:attrName>style.visibility</p:attrName>
                                        </p:attrNameLst>
                                      </p:cBhvr>
                                      <p:to>
                                        <p:strVal val="visible"/>
                                      </p:to>
                                    </p:set>
                                    <p:anim calcmode="lin" valueType="num">
                                      <p:cBhvr additive="base">
                                        <p:cTn dur="500" fill="hold" id="42"/>
                                        <p:tgtEl>
                                          <p:spTgt spid="3"/>
                                        </p:tgtEl>
                                        <p:attrNameLst>
                                          <p:attrName>ppt_x</p:attrName>
                                        </p:attrNameLst>
                                      </p:cBhvr>
                                      <p:tavLst>
                                        <p:tav tm="0">
                                          <p:val>
                                            <p:strVal val="1+#ppt_w/2"/>
                                          </p:val>
                                        </p:tav>
                                        <p:tav tm="100000">
                                          <p:val>
                                            <p:strVal val="#ppt_x"/>
                                          </p:val>
                                        </p:tav>
                                      </p:tavLst>
                                    </p:anim>
                                    <p:anim calcmode="lin" valueType="num">
                                      <p:cBhvr additive="base">
                                        <p:cTn dur="500" fill="hold" id="43"/>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短期盈利计划</a:t>
            </a:r>
          </a:p>
        </p:txBody>
      </p:sp>
      <p:grpSp>
        <p:nvGrpSpPr>
          <p:cNvPr id="8" name="组合 7"/>
          <p:cNvGrpSpPr/>
          <p:nvPr/>
        </p:nvGrpSpPr>
        <p:grpSpPr>
          <a:xfrm>
            <a:off x="3859639" y="3228423"/>
            <a:ext cx="9723665" cy="6133065"/>
            <a:chOff x="3859639" y="3228423"/>
            <a:chExt cx="9723665" cy="6133065"/>
          </a:xfrm>
        </p:grpSpPr>
        <p:sp>
          <p:nvSpPr>
            <p:cNvPr id="33" name="Freeform 9"/>
            <p:cNvSpPr/>
            <p:nvPr/>
          </p:nvSpPr>
          <p:spPr bwMode="auto">
            <a:xfrm>
              <a:off x="3859639" y="6461226"/>
              <a:ext cx="6543479" cy="2900262"/>
            </a:xfrm>
            <a:custGeom>
              <a:gdLst>
                <a:gd fmla="*/ 0 w 3109" name="T0"/>
                <a:gd fmla="*/ 1378 h 1378" name="T1"/>
                <a:gd fmla="*/ 1193 w 3109" name="T2"/>
                <a:gd fmla="*/ 4 h 1378" name="T3"/>
                <a:gd fmla="*/ 1716 w 3109" name="T4"/>
                <a:gd fmla="*/ 39 h 1378" name="T5"/>
                <a:gd fmla="*/ 1911 w 3109" name="T6"/>
                <a:gd fmla="*/ 0 h 1378" name="T7"/>
                <a:gd fmla="*/ 3109 w 3109" name="T8"/>
                <a:gd fmla="*/ 1378 h 1378" name="T9"/>
                <a:gd fmla="*/ 0 w 3109" name="T10"/>
                <a:gd fmla="*/ 1378 h 137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378" w="3109">
                  <a:moveTo>
                    <a:pt x="0" y="1378"/>
                  </a:moveTo>
                  <a:lnTo>
                    <a:pt x="1193" y="4"/>
                  </a:lnTo>
                  <a:lnTo>
                    <a:pt x="1716" y="39"/>
                  </a:lnTo>
                  <a:lnTo>
                    <a:pt x="1911" y="0"/>
                  </a:lnTo>
                  <a:lnTo>
                    <a:pt x="3109" y="1378"/>
                  </a:lnTo>
                  <a:lnTo>
                    <a:pt x="0" y="1378"/>
                  </a:lnTo>
                  <a:close/>
                </a:path>
              </a:pathLst>
            </a:custGeom>
            <a:solidFill>
              <a:srgbClr val="818B8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7" name="组合 6"/>
            <p:cNvGrpSpPr/>
            <p:nvPr/>
          </p:nvGrpSpPr>
          <p:grpSpPr>
            <a:xfrm>
              <a:off x="5444470" y="3228423"/>
              <a:ext cx="8138834" cy="6133065"/>
              <a:chOff x="5444470" y="3228423"/>
              <a:chExt cx="8138834" cy="6133065"/>
            </a:xfrm>
          </p:grpSpPr>
          <p:grpSp>
            <p:nvGrpSpPr>
              <p:cNvPr id="5" name="组合 4"/>
              <p:cNvGrpSpPr/>
              <p:nvPr/>
            </p:nvGrpSpPr>
            <p:grpSpPr>
              <a:xfrm>
                <a:off x="5444470" y="3228423"/>
                <a:ext cx="7183305" cy="6133065"/>
                <a:chOff x="5444470" y="3228423"/>
                <a:chExt cx="7183305" cy="6133065"/>
              </a:xfrm>
            </p:grpSpPr>
            <p:sp>
              <p:nvSpPr>
                <p:cNvPr id="29" name="Freeform 5"/>
                <p:cNvSpPr/>
                <p:nvPr/>
              </p:nvSpPr>
              <p:spPr bwMode="auto">
                <a:xfrm>
                  <a:off x="5444470" y="4659612"/>
                  <a:ext cx="7183305" cy="4701876"/>
                </a:xfrm>
                <a:custGeom>
                  <a:gdLst>
                    <a:gd fmla="*/ 0 w 3413" name="T0"/>
                    <a:gd fmla="*/ 2234 h 2234" name="T1"/>
                    <a:gd fmla="*/ 1304 w 3413" name="T2"/>
                    <a:gd fmla="*/ 8 h 2234" name="T3"/>
                    <a:gd fmla="*/ 1889 w 3413" name="T4"/>
                    <a:gd fmla="*/ 66 h 2234" name="T5"/>
                    <a:gd fmla="*/ 2105 w 3413" name="T6"/>
                    <a:gd fmla="*/ 0 h 2234" name="T7"/>
                    <a:gd fmla="*/ 3413 w 3413" name="T8"/>
                    <a:gd fmla="*/ 2234 h 2234" name="T9"/>
                    <a:gd fmla="*/ 0 w 3413" name="T10"/>
                    <a:gd fmla="*/ 2234 h 223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234" w="3412">
                      <a:moveTo>
                        <a:pt x="0" y="2234"/>
                      </a:moveTo>
                      <a:lnTo>
                        <a:pt x="1304" y="8"/>
                      </a:lnTo>
                      <a:lnTo>
                        <a:pt x="1889" y="66"/>
                      </a:lnTo>
                      <a:lnTo>
                        <a:pt x="2105" y="0"/>
                      </a:lnTo>
                      <a:lnTo>
                        <a:pt x="3413" y="2234"/>
                      </a:lnTo>
                      <a:lnTo>
                        <a:pt x="0" y="2234"/>
                      </a:lnTo>
                      <a:close/>
                    </a:path>
                  </a:pathLst>
                </a:custGeom>
                <a:solidFill>
                  <a:srgbClr val="818B8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 name="Freeform 6"/>
                <p:cNvSpPr/>
                <p:nvPr/>
              </p:nvSpPr>
              <p:spPr bwMode="auto">
                <a:xfrm>
                  <a:off x="9420228" y="4659612"/>
                  <a:ext cx="3207547" cy="4701876"/>
                </a:xfrm>
                <a:custGeom>
                  <a:gdLst>
                    <a:gd fmla="*/ 529 w 1524" name="T0"/>
                    <a:gd fmla="*/ 2234 h 2234" name="T1"/>
                    <a:gd fmla="*/ 0 w 1524" name="T2"/>
                    <a:gd fmla="*/ 66 h 2234" name="T3"/>
                    <a:gd fmla="*/ 216 w 1524" name="T4"/>
                    <a:gd fmla="*/ 0 h 2234" name="T5"/>
                    <a:gd fmla="*/ 1524 w 1524" name="T6"/>
                    <a:gd fmla="*/ 2234 h 2234" name="T7"/>
                    <a:gd fmla="*/ 529 w 1524" name="T8"/>
                    <a:gd fmla="*/ 2234 h 22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234" w="1524">
                      <a:moveTo>
                        <a:pt x="529" y="2234"/>
                      </a:moveTo>
                      <a:lnTo>
                        <a:pt x="0" y="66"/>
                      </a:lnTo>
                      <a:lnTo>
                        <a:pt x="216" y="0"/>
                      </a:lnTo>
                      <a:lnTo>
                        <a:pt x="1524" y="2234"/>
                      </a:lnTo>
                      <a:lnTo>
                        <a:pt x="529" y="2234"/>
                      </a:lnTo>
                      <a:close/>
                    </a:path>
                  </a:pathLst>
                </a:custGeom>
                <a:solidFill>
                  <a:srgbClr val="97A1A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 name="Freeform 7"/>
                <p:cNvSpPr/>
                <p:nvPr/>
              </p:nvSpPr>
              <p:spPr bwMode="auto">
                <a:xfrm>
                  <a:off x="8188985" y="3228423"/>
                  <a:ext cx="1231243" cy="1570098"/>
                </a:xfrm>
                <a:custGeom>
                  <a:gdLst>
                    <a:gd fmla="*/ 585 w 585" name="T0"/>
                    <a:gd fmla="*/ 746 h 746" name="T1"/>
                    <a:gd fmla="*/ 0 w 585" name="T2"/>
                    <a:gd fmla="*/ 688 h 746" name="T3"/>
                    <a:gd fmla="*/ 402 w 585" name="T4"/>
                    <a:gd fmla="*/ 0 h 746" name="T5"/>
                    <a:gd fmla="*/ 585 w 585" name="T6"/>
                    <a:gd fmla="*/ 746 h 74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46" w="585">
                      <a:moveTo>
                        <a:pt x="585" y="746"/>
                      </a:moveTo>
                      <a:lnTo>
                        <a:pt x="0" y="688"/>
                      </a:lnTo>
                      <a:lnTo>
                        <a:pt x="402" y="0"/>
                      </a:lnTo>
                      <a:lnTo>
                        <a:pt x="585" y="746"/>
                      </a:lnTo>
                      <a:close/>
                    </a:path>
                  </a:pathLst>
                </a:custGeom>
                <a:solidFill>
                  <a:srgbClr val="CDD4D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 name="Freeform 8"/>
                <p:cNvSpPr/>
                <p:nvPr/>
              </p:nvSpPr>
              <p:spPr bwMode="auto">
                <a:xfrm>
                  <a:off x="9035070" y="3228423"/>
                  <a:ext cx="839771" cy="1570098"/>
                </a:xfrm>
                <a:custGeom>
                  <a:gdLst>
                    <a:gd fmla="*/ 0 w 399" name="T0"/>
                    <a:gd fmla="*/ 0 h 746" name="T1"/>
                    <a:gd fmla="*/ 399 w 399" name="T2"/>
                    <a:gd fmla="*/ 680 h 746" name="T3"/>
                    <a:gd fmla="*/ 183 w 399" name="T4"/>
                    <a:gd fmla="*/ 746 h 746" name="T5"/>
                    <a:gd fmla="*/ 0 w 399" name="T6"/>
                    <a:gd fmla="*/ 0 h 74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46" w="399">
                      <a:moveTo>
                        <a:pt x="0" y="0"/>
                      </a:moveTo>
                      <a:lnTo>
                        <a:pt x="399" y="680"/>
                      </a:lnTo>
                      <a:lnTo>
                        <a:pt x="183" y="746"/>
                      </a:lnTo>
                      <a:lnTo>
                        <a:pt x="0" y="0"/>
                      </a:lnTo>
                      <a:close/>
                    </a:path>
                  </a:pathLst>
                </a:custGeom>
                <a:solidFill>
                  <a:srgbClr val="E6E7E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 name="Freeform 10"/>
                <p:cNvSpPr/>
                <p:nvPr/>
              </p:nvSpPr>
              <p:spPr bwMode="auto">
                <a:xfrm>
                  <a:off x="7471286" y="6461226"/>
                  <a:ext cx="2931832" cy="2900262"/>
                </a:xfrm>
                <a:custGeom>
                  <a:gdLst>
                    <a:gd fmla="*/ 486 w 1393" name="T0"/>
                    <a:gd fmla="*/ 1378 h 1378" name="T1"/>
                    <a:gd fmla="*/ 0 w 1393" name="T2"/>
                    <a:gd fmla="*/ 39 h 1378" name="T3"/>
                    <a:gd fmla="*/ 195 w 1393" name="T4"/>
                    <a:gd fmla="*/ 0 h 1378" name="T5"/>
                    <a:gd fmla="*/ 1393 w 1393" name="T6"/>
                    <a:gd fmla="*/ 1378 h 1378" name="T7"/>
                    <a:gd fmla="*/ 486 w 1393" name="T8"/>
                    <a:gd fmla="*/ 1378 h 13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378" w="1393">
                      <a:moveTo>
                        <a:pt x="486" y="1378"/>
                      </a:moveTo>
                      <a:lnTo>
                        <a:pt x="0" y="39"/>
                      </a:lnTo>
                      <a:lnTo>
                        <a:pt x="195" y="0"/>
                      </a:lnTo>
                      <a:lnTo>
                        <a:pt x="1393" y="1378"/>
                      </a:lnTo>
                      <a:lnTo>
                        <a:pt x="486" y="1378"/>
                      </a:lnTo>
                      <a:close/>
                    </a:path>
                  </a:pathLst>
                </a:custGeom>
                <a:solidFill>
                  <a:srgbClr val="97A1A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 name="Freeform 11"/>
                <p:cNvSpPr/>
                <p:nvPr/>
              </p:nvSpPr>
              <p:spPr bwMode="auto">
                <a:xfrm>
                  <a:off x="6370533" y="5594094"/>
                  <a:ext cx="1100753" cy="949215"/>
                </a:xfrm>
                <a:custGeom>
                  <a:gdLst>
                    <a:gd fmla="*/ 523 w 523" name="T0"/>
                    <a:gd fmla="*/ 451 h 451" name="T1"/>
                    <a:gd fmla="*/ 0 w 523" name="T2"/>
                    <a:gd fmla="*/ 416 h 451" name="T3"/>
                    <a:gd fmla="*/ 361 w 523" name="T4"/>
                    <a:gd fmla="*/ 0 h 451" name="T5"/>
                    <a:gd fmla="*/ 523 w 523" name="T6"/>
                    <a:gd fmla="*/ 451 h 45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51" w="523">
                      <a:moveTo>
                        <a:pt x="523" y="451"/>
                      </a:moveTo>
                      <a:lnTo>
                        <a:pt x="0" y="416"/>
                      </a:lnTo>
                      <a:lnTo>
                        <a:pt x="361" y="0"/>
                      </a:lnTo>
                      <a:lnTo>
                        <a:pt x="523" y="451"/>
                      </a:lnTo>
                      <a:close/>
                    </a:path>
                  </a:pathLst>
                </a:custGeom>
                <a:solidFill>
                  <a:srgbClr val="CDD4D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 name="Freeform 16"/>
                <p:cNvSpPr/>
                <p:nvPr/>
              </p:nvSpPr>
              <p:spPr bwMode="auto">
                <a:xfrm>
                  <a:off x="10609378" y="6355991"/>
                  <a:ext cx="812410" cy="757688"/>
                </a:xfrm>
                <a:custGeom>
                  <a:gdLst>
                    <a:gd fmla="*/ 386 w 386" name="T0"/>
                    <a:gd fmla="*/ 360 h 360" name="T1"/>
                    <a:gd fmla="*/ 0 w 386" name="T2"/>
                    <a:gd fmla="*/ 330 h 360" name="T3"/>
                    <a:gd fmla="*/ 265 w 386" name="T4"/>
                    <a:gd fmla="*/ 0 h 360" name="T5"/>
                    <a:gd fmla="*/ 386 w 386" name="T6"/>
                    <a:gd fmla="*/ 360 h 36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60" w="386">
                      <a:moveTo>
                        <a:pt x="386" y="360"/>
                      </a:moveTo>
                      <a:lnTo>
                        <a:pt x="0" y="330"/>
                      </a:lnTo>
                      <a:lnTo>
                        <a:pt x="265" y="0"/>
                      </a:lnTo>
                      <a:lnTo>
                        <a:pt x="386" y="360"/>
                      </a:lnTo>
                      <a:close/>
                    </a:path>
                  </a:pathLst>
                </a:custGeom>
                <a:solidFill>
                  <a:srgbClr val="CDD4D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 name="Freeform 17"/>
                <p:cNvSpPr/>
                <p:nvPr/>
              </p:nvSpPr>
              <p:spPr bwMode="auto">
                <a:xfrm>
                  <a:off x="11167121" y="6355991"/>
                  <a:ext cx="555638" cy="757688"/>
                </a:xfrm>
                <a:custGeom>
                  <a:gdLst>
                    <a:gd fmla="*/ 0 w 264" name="T0"/>
                    <a:gd fmla="*/ 0 h 360" name="T1"/>
                    <a:gd fmla="*/ 264 w 264" name="T2"/>
                    <a:gd fmla="*/ 328 h 360" name="T3"/>
                    <a:gd fmla="*/ 121 w 264" name="T4"/>
                    <a:gd fmla="*/ 360 h 360" name="T5"/>
                    <a:gd fmla="*/ 0 w 264" name="T6"/>
                    <a:gd fmla="*/ 0 h 36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60" w="264">
                      <a:moveTo>
                        <a:pt x="0" y="0"/>
                      </a:moveTo>
                      <a:lnTo>
                        <a:pt x="264" y="328"/>
                      </a:lnTo>
                      <a:lnTo>
                        <a:pt x="121" y="360"/>
                      </a:lnTo>
                      <a:lnTo>
                        <a:pt x="0" y="0"/>
                      </a:lnTo>
                      <a:close/>
                    </a:path>
                  </a:pathLst>
                </a:custGeom>
                <a:solidFill>
                  <a:srgbClr val="E6E7E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 name="Freeform 26"/>
                <p:cNvSpPr/>
                <p:nvPr/>
              </p:nvSpPr>
              <p:spPr bwMode="auto">
                <a:xfrm>
                  <a:off x="7117698" y="5594094"/>
                  <a:ext cx="751374" cy="949215"/>
                </a:xfrm>
                <a:custGeom>
                  <a:gdLst>
                    <a:gd fmla="*/ 0 w 357" name="T0"/>
                    <a:gd fmla="*/ 0 h 451" name="T1"/>
                    <a:gd fmla="*/ 357 w 357" name="T2"/>
                    <a:gd fmla="*/ 412 h 451" name="T3"/>
                    <a:gd fmla="*/ 162 w 357" name="T4"/>
                    <a:gd fmla="*/ 451 h 451" name="T5"/>
                    <a:gd fmla="*/ 0 w 357" name="T6"/>
                    <a:gd fmla="*/ 0 h 45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451" w="357">
                      <a:moveTo>
                        <a:pt x="0" y="0"/>
                      </a:moveTo>
                      <a:lnTo>
                        <a:pt x="357" y="412"/>
                      </a:lnTo>
                      <a:lnTo>
                        <a:pt x="162" y="451"/>
                      </a:lnTo>
                      <a:lnTo>
                        <a:pt x="0" y="0"/>
                      </a:lnTo>
                      <a:close/>
                    </a:path>
                  </a:pathLst>
                </a:custGeom>
                <a:solidFill>
                  <a:srgbClr val="E6E7E8"/>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9" name="Freeform 15"/>
              <p:cNvSpPr/>
              <p:nvPr/>
            </p:nvSpPr>
            <p:spPr bwMode="auto">
              <a:xfrm>
                <a:off x="11421788" y="7046330"/>
                <a:ext cx="2161516" cy="2315158"/>
              </a:xfrm>
              <a:custGeom>
                <a:gdLst>
                  <a:gd fmla="*/ 359 w 1027" name="T0"/>
                  <a:gd fmla="*/ 1100 h 1100" name="T1"/>
                  <a:gd fmla="*/ 0 w 1027" name="T2"/>
                  <a:gd fmla="*/ 32 h 1100" name="T3"/>
                  <a:gd fmla="*/ 143 w 1027" name="T4"/>
                  <a:gd fmla="*/ 0 h 1100" name="T5"/>
                  <a:gd fmla="*/ 1027 w 1027" name="T6"/>
                  <a:gd fmla="*/ 1100 h 1100" name="T7"/>
                  <a:gd fmla="*/ 359 w 1027" name="T8"/>
                  <a:gd fmla="*/ 1100 h 11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00" w="1027">
                    <a:moveTo>
                      <a:pt x="359" y="1100"/>
                    </a:moveTo>
                    <a:lnTo>
                      <a:pt x="0" y="32"/>
                    </a:lnTo>
                    <a:lnTo>
                      <a:pt x="143" y="0"/>
                    </a:lnTo>
                    <a:lnTo>
                      <a:pt x="1027" y="1100"/>
                    </a:lnTo>
                    <a:lnTo>
                      <a:pt x="359" y="1100"/>
                    </a:lnTo>
                    <a:close/>
                  </a:path>
                </a:pathLst>
              </a:custGeom>
              <a:solidFill>
                <a:srgbClr val="97A1A3"/>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grpSp>
        <p:nvGrpSpPr>
          <p:cNvPr id="6" name="组合 5"/>
          <p:cNvGrpSpPr/>
          <p:nvPr/>
        </p:nvGrpSpPr>
        <p:grpSpPr>
          <a:xfrm>
            <a:off x="2138003" y="6833756"/>
            <a:ext cx="12123011" cy="2527732"/>
            <a:chOff x="2138003" y="6833756"/>
            <a:chExt cx="12123011" cy="2527732"/>
          </a:xfrm>
        </p:grpSpPr>
        <p:sp>
          <p:nvSpPr>
            <p:cNvPr id="36" name="Freeform 12"/>
            <p:cNvSpPr/>
            <p:nvPr/>
          </p:nvSpPr>
          <p:spPr bwMode="auto">
            <a:xfrm>
              <a:off x="3230337" y="7159983"/>
              <a:ext cx="6006784" cy="2201505"/>
            </a:xfrm>
            <a:custGeom>
              <a:gdLst>
                <a:gd fmla="*/ 1426 w 1375" name="T0"/>
                <a:gd fmla="*/ 0 h 503" name="T1"/>
                <a:gd fmla="*/ 2854 w 1375" name="T2"/>
                <a:gd fmla="*/ 1046 h 503" name="T3"/>
                <a:gd fmla="*/ 0 w 1375" name="T4"/>
                <a:gd fmla="*/ 1046 h 503" name="T5"/>
                <a:gd fmla="*/ 1426 w 1375" name="T6"/>
                <a:gd fmla="*/ 0 h 50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02" w="1375">
                  <a:moveTo>
                    <a:pt x="687" y="0"/>
                  </a:moveTo>
                  <a:cubicBezTo>
                    <a:pt x="1009" y="0"/>
                    <a:pt x="1282" y="211"/>
                    <a:pt x="1375" y="503"/>
                  </a:cubicBezTo>
                  <a:cubicBezTo>
                    <a:pt x="0" y="503"/>
                    <a:pt x="0" y="503"/>
                    <a:pt x="0" y="503"/>
                  </a:cubicBezTo>
                  <a:cubicBezTo>
                    <a:pt x="93" y="211"/>
                    <a:pt x="365" y="0"/>
                    <a:pt x="687" y="0"/>
                  </a:cubicBezTo>
                  <a:close/>
                </a:path>
              </a:pathLst>
            </a:custGeom>
            <a:solidFill>
              <a:srgbClr val="246F3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 name="Freeform 13"/>
            <p:cNvSpPr/>
            <p:nvPr/>
          </p:nvSpPr>
          <p:spPr bwMode="auto">
            <a:xfrm>
              <a:off x="5650730" y="7159983"/>
              <a:ext cx="3586391" cy="2201505"/>
            </a:xfrm>
            <a:custGeom>
              <a:gdLst>
                <a:gd fmla="*/ 276 w 821" name="T0"/>
                <a:gd fmla="*/ 0 h 503" name="T1"/>
                <a:gd fmla="*/ 1704 w 821" name="T2"/>
                <a:gd fmla="*/ 1046 h 503" name="T3"/>
                <a:gd fmla="*/ 104 w 821" name="T4"/>
                <a:gd fmla="*/ 1046 h 503" name="T5"/>
                <a:gd fmla="*/ 276 w 821" name="T6"/>
                <a:gd fmla="*/ 0 h 50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502" w="821">
                  <a:moveTo>
                    <a:pt x="133" y="0"/>
                  </a:moveTo>
                  <a:cubicBezTo>
                    <a:pt x="455" y="0"/>
                    <a:pt x="728" y="211"/>
                    <a:pt x="821" y="503"/>
                  </a:cubicBezTo>
                  <a:cubicBezTo>
                    <a:pt x="50" y="503"/>
                    <a:pt x="50" y="503"/>
                    <a:pt x="50" y="503"/>
                  </a:cubicBezTo>
                  <a:cubicBezTo>
                    <a:pt x="0" y="265"/>
                    <a:pt x="19" y="54"/>
                    <a:pt x="133" y="0"/>
                  </a:cubicBezTo>
                  <a:close/>
                </a:path>
              </a:pathLst>
            </a:custGeom>
            <a:solidFill>
              <a:srgbClr val="30834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 name="Freeform 14"/>
            <p:cNvSpPr/>
            <p:nvPr/>
          </p:nvSpPr>
          <p:spPr bwMode="auto">
            <a:xfrm>
              <a:off x="8750937" y="7046330"/>
              <a:ext cx="4832367" cy="2315158"/>
            </a:xfrm>
            <a:custGeom>
              <a:gdLst>
                <a:gd fmla="*/ 0 w 2296" name="T0"/>
                <a:gd fmla="*/ 1100 h 1100" name="T1"/>
                <a:gd fmla="*/ 883 w 2296" name="T2"/>
                <a:gd fmla="*/ 2 h 1100" name="T3"/>
                <a:gd fmla="*/ 1269 w 2296" name="T4"/>
                <a:gd fmla="*/ 32 h 1100" name="T5"/>
                <a:gd fmla="*/ 1412 w 2296" name="T6"/>
                <a:gd fmla="*/ 0 h 1100" name="T7"/>
                <a:gd fmla="*/ 2296 w 2296" name="T8"/>
                <a:gd fmla="*/ 1100 h 1100" name="T9"/>
                <a:gd fmla="*/ 0 w 2296" name="T10"/>
                <a:gd fmla="*/ 1100 h 11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100" w="2296">
                  <a:moveTo>
                    <a:pt x="0" y="1100"/>
                  </a:moveTo>
                  <a:lnTo>
                    <a:pt x="883" y="2"/>
                  </a:lnTo>
                  <a:lnTo>
                    <a:pt x="1269" y="32"/>
                  </a:lnTo>
                  <a:lnTo>
                    <a:pt x="1412" y="0"/>
                  </a:lnTo>
                  <a:lnTo>
                    <a:pt x="2296" y="1100"/>
                  </a:lnTo>
                  <a:lnTo>
                    <a:pt x="0" y="1100"/>
                  </a:lnTo>
                  <a:close/>
                </a:path>
              </a:pathLst>
            </a:custGeom>
            <a:solidFill>
              <a:srgbClr val="818B8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 name="Freeform 18"/>
            <p:cNvSpPr/>
            <p:nvPr/>
          </p:nvSpPr>
          <p:spPr bwMode="auto">
            <a:xfrm>
              <a:off x="8656226" y="7637747"/>
              <a:ext cx="4280938" cy="1723741"/>
            </a:xfrm>
            <a:custGeom>
              <a:gdLst>
                <a:gd fmla="*/ 1017 w 980" name="T0"/>
                <a:gd fmla="*/ 0 h 394" name="T1"/>
                <a:gd fmla="*/ 2034 w 980" name="T2"/>
                <a:gd fmla="*/ 819 h 394" name="T3"/>
                <a:gd fmla="*/ 0 w 980" name="T4"/>
                <a:gd fmla="*/ 819 h 394" name="T5"/>
                <a:gd fmla="*/ 1017 w 980" name="T6"/>
                <a:gd fmla="*/ 0 h 3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94" w="980">
                  <a:moveTo>
                    <a:pt x="490" y="0"/>
                  </a:moveTo>
                  <a:cubicBezTo>
                    <a:pt x="719" y="0"/>
                    <a:pt x="913" y="166"/>
                    <a:pt x="980" y="394"/>
                  </a:cubicBezTo>
                  <a:cubicBezTo>
                    <a:pt x="0" y="394"/>
                    <a:pt x="0" y="394"/>
                    <a:pt x="0" y="394"/>
                  </a:cubicBezTo>
                  <a:cubicBezTo>
                    <a:pt x="66" y="166"/>
                    <a:pt x="260" y="0"/>
                    <a:pt x="490" y="0"/>
                  </a:cubicBezTo>
                  <a:close/>
                </a:path>
              </a:pathLst>
            </a:custGeom>
            <a:solidFill>
              <a:srgbClr val="246F3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 name="Freeform 19"/>
            <p:cNvSpPr/>
            <p:nvPr/>
          </p:nvSpPr>
          <p:spPr bwMode="auto">
            <a:xfrm>
              <a:off x="10455736" y="7637747"/>
              <a:ext cx="2481429" cy="1723741"/>
            </a:xfrm>
            <a:custGeom>
              <a:gdLst>
                <a:gd fmla="*/ 174 w 568" name="T0"/>
                <a:gd fmla="*/ 0 h 394" name="T1"/>
                <a:gd fmla="*/ 1179 w 568" name="T2"/>
                <a:gd fmla="*/ 819 h 394" name="T3"/>
                <a:gd fmla="*/ 191 w 568" name="T4"/>
                <a:gd fmla="*/ 819 h 394" name="T5"/>
                <a:gd fmla="*/ 174 w 568" name="T6"/>
                <a:gd fmla="*/ 0 h 39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394" w="568">
                  <a:moveTo>
                    <a:pt x="84" y="0"/>
                  </a:moveTo>
                  <a:cubicBezTo>
                    <a:pt x="311" y="3"/>
                    <a:pt x="502" y="168"/>
                    <a:pt x="568" y="394"/>
                  </a:cubicBezTo>
                  <a:cubicBezTo>
                    <a:pt x="92" y="394"/>
                    <a:pt x="92" y="394"/>
                    <a:pt x="92" y="394"/>
                  </a:cubicBezTo>
                  <a:cubicBezTo>
                    <a:pt x="16" y="203"/>
                    <a:pt x="0" y="46"/>
                    <a:pt x="84" y="0"/>
                  </a:cubicBezTo>
                  <a:close/>
                </a:path>
              </a:pathLst>
            </a:custGeom>
            <a:solidFill>
              <a:srgbClr val="30834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 name="Freeform 20"/>
            <p:cNvSpPr/>
            <p:nvPr/>
          </p:nvSpPr>
          <p:spPr bwMode="auto">
            <a:xfrm>
              <a:off x="2138003" y="8599590"/>
              <a:ext cx="4722923" cy="761898"/>
            </a:xfrm>
            <a:custGeom>
              <a:gdLst>
                <a:gd fmla="*/ 1123 w 1081" name="T0"/>
                <a:gd fmla="*/ 0 h 174" name="T1"/>
                <a:gd fmla="*/ 2244 w 1081" name="T2"/>
                <a:gd fmla="*/ 362 h 174" name="T3"/>
                <a:gd fmla="*/ 0 w 1081" name="T4"/>
                <a:gd fmla="*/ 362 h 174" name="T5"/>
                <a:gd fmla="*/ 1123 w 1081" name="T6"/>
                <a:gd fmla="*/ 0 h 17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4" w="1081">
                  <a:moveTo>
                    <a:pt x="541" y="0"/>
                  </a:moveTo>
                  <a:cubicBezTo>
                    <a:pt x="793" y="0"/>
                    <a:pt x="1007" y="73"/>
                    <a:pt x="1081" y="174"/>
                  </a:cubicBezTo>
                  <a:cubicBezTo>
                    <a:pt x="0" y="174"/>
                    <a:pt x="0" y="174"/>
                    <a:pt x="0" y="174"/>
                  </a:cubicBezTo>
                  <a:cubicBezTo>
                    <a:pt x="75" y="73"/>
                    <a:pt x="289" y="0"/>
                    <a:pt x="541" y="0"/>
                  </a:cubicBezTo>
                  <a:close/>
                </a:path>
              </a:pathLst>
            </a:custGeom>
            <a:solidFill>
              <a:srgbClr val="3C9E4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5" name="Freeform 21"/>
            <p:cNvSpPr/>
            <p:nvPr/>
          </p:nvSpPr>
          <p:spPr bwMode="auto">
            <a:xfrm>
              <a:off x="3897523" y="8599590"/>
              <a:ext cx="2963403" cy="761898"/>
            </a:xfrm>
            <a:custGeom>
              <a:gdLst>
                <a:gd fmla="*/ 287 w 678" name="T0"/>
                <a:gd fmla="*/ 0 h 174" name="T1"/>
                <a:gd fmla="*/ 1408 w 678" name="T2"/>
                <a:gd fmla="*/ 362 h 174" name="T3"/>
                <a:gd fmla="*/ 2 w 678" name="T4"/>
                <a:gd fmla="*/ 362 h 174" name="T5"/>
                <a:gd fmla="*/ 287 w 678" name="T6"/>
                <a:gd fmla="*/ 0 h 17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4" w="678">
                  <a:moveTo>
                    <a:pt x="138" y="0"/>
                  </a:moveTo>
                  <a:cubicBezTo>
                    <a:pt x="390" y="0"/>
                    <a:pt x="604" y="73"/>
                    <a:pt x="678" y="174"/>
                  </a:cubicBezTo>
                  <a:cubicBezTo>
                    <a:pt x="1" y="174"/>
                    <a:pt x="1" y="174"/>
                    <a:pt x="1" y="174"/>
                  </a:cubicBezTo>
                  <a:cubicBezTo>
                    <a:pt x="0" y="87"/>
                    <a:pt x="51" y="31"/>
                    <a:pt x="138" y="0"/>
                  </a:cubicBezTo>
                  <a:close/>
                </a:path>
              </a:pathLst>
            </a:custGeom>
            <a:solidFill>
              <a:srgbClr val="60B96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6" name="Freeform 22"/>
            <p:cNvSpPr/>
            <p:nvPr/>
          </p:nvSpPr>
          <p:spPr bwMode="auto">
            <a:xfrm>
              <a:off x="5981166" y="8184967"/>
              <a:ext cx="4264101" cy="1176521"/>
            </a:xfrm>
            <a:custGeom>
              <a:gdLst>
                <a:gd fmla="*/ 1013 w 976" name="T0"/>
                <a:gd fmla="*/ 0 h 269" name="T1"/>
                <a:gd fmla="*/ 2026 w 976" name="T2"/>
                <a:gd fmla="*/ 559 h 269" name="T3"/>
                <a:gd fmla="*/ 0 w 976" name="T4"/>
                <a:gd fmla="*/ 559 h 269" name="T5"/>
                <a:gd fmla="*/ 1013 w 976" name="T6"/>
                <a:gd fmla="*/ 0 h 26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69" w="976">
                  <a:moveTo>
                    <a:pt x="488" y="0"/>
                  </a:moveTo>
                  <a:cubicBezTo>
                    <a:pt x="716" y="0"/>
                    <a:pt x="910" y="113"/>
                    <a:pt x="976" y="269"/>
                  </a:cubicBezTo>
                  <a:cubicBezTo>
                    <a:pt x="0" y="269"/>
                    <a:pt x="0" y="269"/>
                    <a:pt x="0" y="269"/>
                  </a:cubicBezTo>
                  <a:cubicBezTo>
                    <a:pt x="67" y="113"/>
                    <a:pt x="260" y="0"/>
                    <a:pt x="488" y="0"/>
                  </a:cubicBezTo>
                  <a:close/>
                </a:path>
              </a:pathLst>
            </a:custGeom>
            <a:solidFill>
              <a:srgbClr val="3C9E4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7" name="Freeform 23"/>
            <p:cNvSpPr/>
            <p:nvPr/>
          </p:nvSpPr>
          <p:spPr bwMode="auto">
            <a:xfrm>
              <a:off x="9542300" y="8599590"/>
              <a:ext cx="4718714" cy="761898"/>
            </a:xfrm>
            <a:custGeom>
              <a:gdLst>
                <a:gd fmla="*/ 1121 w 1080" name="T0"/>
                <a:gd fmla="*/ 0 h 174" name="T1"/>
                <a:gd fmla="*/ 2242 w 1080" name="T2"/>
                <a:gd fmla="*/ 362 h 174" name="T3"/>
                <a:gd fmla="*/ 0 w 1080" name="T4"/>
                <a:gd fmla="*/ 362 h 174" name="T5"/>
                <a:gd fmla="*/ 1121 w 1080" name="T6"/>
                <a:gd fmla="*/ 0 h 17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4" w="1080">
                  <a:moveTo>
                    <a:pt x="540" y="0"/>
                  </a:moveTo>
                  <a:cubicBezTo>
                    <a:pt x="792" y="0"/>
                    <a:pt x="1006" y="73"/>
                    <a:pt x="1080" y="174"/>
                  </a:cubicBezTo>
                  <a:cubicBezTo>
                    <a:pt x="0" y="174"/>
                    <a:pt x="0" y="174"/>
                    <a:pt x="0" y="174"/>
                  </a:cubicBezTo>
                  <a:cubicBezTo>
                    <a:pt x="74" y="73"/>
                    <a:pt x="288" y="0"/>
                    <a:pt x="540" y="0"/>
                  </a:cubicBezTo>
                  <a:close/>
                </a:path>
              </a:pathLst>
            </a:custGeom>
            <a:solidFill>
              <a:srgbClr val="3C9E4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8" name="Freeform 24"/>
            <p:cNvSpPr/>
            <p:nvPr/>
          </p:nvSpPr>
          <p:spPr bwMode="auto">
            <a:xfrm>
              <a:off x="11299716" y="8599590"/>
              <a:ext cx="2961298" cy="761898"/>
            </a:xfrm>
            <a:custGeom>
              <a:gdLst>
                <a:gd fmla="*/ 286 w 678" name="T0"/>
                <a:gd fmla="*/ 0 h 174" name="T1"/>
                <a:gd fmla="*/ 1407 w 678" name="T2"/>
                <a:gd fmla="*/ 362 h 174" name="T3"/>
                <a:gd fmla="*/ 2 w 678" name="T4"/>
                <a:gd fmla="*/ 362 h 174" name="T5"/>
                <a:gd fmla="*/ 286 w 678" name="T6"/>
                <a:gd fmla="*/ 0 h 17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4" w="678">
                  <a:moveTo>
                    <a:pt x="138" y="0"/>
                  </a:moveTo>
                  <a:cubicBezTo>
                    <a:pt x="390" y="0"/>
                    <a:pt x="604" y="73"/>
                    <a:pt x="678" y="174"/>
                  </a:cubicBezTo>
                  <a:cubicBezTo>
                    <a:pt x="1" y="174"/>
                    <a:pt x="1" y="174"/>
                    <a:pt x="1" y="174"/>
                  </a:cubicBezTo>
                  <a:cubicBezTo>
                    <a:pt x="0" y="87"/>
                    <a:pt x="51" y="31"/>
                    <a:pt x="138" y="0"/>
                  </a:cubicBezTo>
                  <a:close/>
                </a:path>
              </a:pathLst>
            </a:custGeom>
            <a:solidFill>
              <a:srgbClr val="60B96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9" name="Freeform 25"/>
            <p:cNvSpPr/>
            <p:nvPr/>
          </p:nvSpPr>
          <p:spPr bwMode="auto">
            <a:xfrm>
              <a:off x="7384994" y="8184967"/>
              <a:ext cx="2860273" cy="1176521"/>
            </a:xfrm>
            <a:custGeom>
              <a:gdLst>
                <a:gd fmla="*/ 346 w 655" name="T0"/>
                <a:gd fmla="*/ 0 h 269" name="T1"/>
                <a:gd fmla="*/ 1359 w 655" name="T2"/>
                <a:gd fmla="*/ 559 h 269" name="T3"/>
                <a:gd fmla="*/ 102 w 655" name="T4"/>
                <a:gd fmla="*/ 559 h 269" name="T5"/>
                <a:gd fmla="*/ 346 w 655" name="T6"/>
                <a:gd fmla="*/ 0 h 26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69" w="655">
                  <a:moveTo>
                    <a:pt x="167" y="0"/>
                  </a:moveTo>
                  <a:cubicBezTo>
                    <a:pt x="395" y="0"/>
                    <a:pt x="589" y="113"/>
                    <a:pt x="655" y="269"/>
                  </a:cubicBezTo>
                  <a:cubicBezTo>
                    <a:pt x="49" y="269"/>
                    <a:pt x="49" y="269"/>
                    <a:pt x="49" y="269"/>
                  </a:cubicBezTo>
                  <a:cubicBezTo>
                    <a:pt x="0" y="127"/>
                    <a:pt x="52" y="41"/>
                    <a:pt x="167" y="0"/>
                  </a:cubicBezTo>
                  <a:close/>
                </a:path>
              </a:pathLst>
            </a:custGeom>
            <a:solidFill>
              <a:srgbClr val="60B96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 name="Freeform 27"/>
            <p:cNvSpPr/>
            <p:nvPr/>
          </p:nvSpPr>
          <p:spPr bwMode="auto">
            <a:xfrm>
              <a:off x="4006967" y="8570125"/>
              <a:ext cx="75769" cy="288342"/>
            </a:xfrm>
            <a:custGeom>
              <a:gdLst>
                <a:gd fmla="*/ 0 w 17" name="T0"/>
                <a:gd fmla="*/ 0 h 66" name="T1"/>
                <a:gd fmla="*/ 36 w 17" name="T2"/>
                <a:gd fmla="*/ 0 h 66" name="T3"/>
                <a:gd fmla="*/ 36 w 17" name="T4"/>
                <a:gd fmla="*/ 129 h 66" name="T5"/>
                <a:gd fmla="*/ 0 w 17" name="T6"/>
                <a:gd fmla="*/ 129 h 66" name="T7"/>
                <a:gd fmla="*/ 0 w 17" name="T8"/>
                <a:gd fmla="*/ 0 h 6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6" w="17">
                  <a:moveTo>
                    <a:pt x="0" y="0"/>
                  </a:moveTo>
                  <a:cubicBezTo>
                    <a:pt x="17" y="0"/>
                    <a:pt x="17" y="0"/>
                    <a:pt x="17" y="0"/>
                  </a:cubicBezTo>
                  <a:cubicBezTo>
                    <a:pt x="17" y="62"/>
                    <a:pt x="17" y="62"/>
                    <a:pt x="17" y="62"/>
                  </a:cubicBezTo>
                  <a:cubicBezTo>
                    <a:pt x="11" y="66"/>
                    <a:pt x="5" y="66"/>
                    <a:pt x="0" y="62"/>
                  </a:cubicBezTo>
                  <a:lnTo>
                    <a:pt x="0" y="0"/>
                  </a:lnTo>
                  <a:close/>
                </a:path>
              </a:pathLst>
            </a:custGeom>
            <a:solidFill>
              <a:srgbClr val="74442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 name="Freeform 28"/>
            <p:cNvSpPr/>
            <p:nvPr/>
          </p:nvSpPr>
          <p:spPr bwMode="auto">
            <a:xfrm>
              <a:off x="4042747" y="8570125"/>
              <a:ext cx="39989" cy="284133"/>
            </a:xfrm>
            <a:custGeom>
              <a:gdLst>
                <a:gd fmla="*/ 0 w 9" name="T0"/>
                <a:gd fmla="*/ 0 h 65" name="T1"/>
                <a:gd fmla="*/ 19 w 9" name="T2"/>
                <a:gd fmla="*/ 0 h 65" name="T3"/>
                <a:gd fmla="*/ 19 w 9" name="T4"/>
                <a:gd fmla="*/ 129 h 65" name="T5"/>
                <a:gd fmla="*/ 0 w 9" name="T6"/>
                <a:gd fmla="*/ 135 h 65" name="T7"/>
                <a:gd fmla="*/ 0 w 9" name="T8"/>
                <a:gd fmla="*/ 0 h 6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5" w="9">
                  <a:moveTo>
                    <a:pt x="0" y="0"/>
                  </a:moveTo>
                  <a:cubicBezTo>
                    <a:pt x="9" y="0"/>
                    <a:pt x="9" y="0"/>
                    <a:pt x="9" y="0"/>
                  </a:cubicBezTo>
                  <a:cubicBezTo>
                    <a:pt x="9" y="62"/>
                    <a:pt x="9" y="62"/>
                    <a:pt x="9" y="62"/>
                  </a:cubicBezTo>
                  <a:cubicBezTo>
                    <a:pt x="6" y="64"/>
                    <a:pt x="3" y="65"/>
                    <a:pt x="0" y="65"/>
                  </a:cubicBezTo>
                  <a:lnTo>
                    <a:pt x="0" y="0"/>
                  </a:lnTo>
                  <a:close/>
                </a:path>
              </a:pathLst>
            </a:custGeom>
            <a:solidFill>
              <a:srgbClr val="8D5E4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 name="Oval 29"/>
            <p:cNvSpPr>
              <a:spLocks noChangeArrowheads="1"/>
            </p:cNvSpPr>
            <p:nvPr/>
          </p:nvSpPr>
          <p:spPr bwMode="auto">
            <a:xfrm>
              <a:off x="3823859" y="7966079"/>
              <a:ext cx="437775" cy="705071"/>
            </a:xfrm>
            <a:prstGeom prst="ellipse">
              <a:avLst/>
            </a:prstGeom>
            <a:solidFill>
              <a:srgbClr val="9BCB3F"/>
            </a:solidFill>
            <a:ln>
              <a:noFill/>
            </a:ln>
            <a:extLst>
              <a:ext uri="{91240B29-F687-4F45-9708-019B960494DF}">
                <a14:hiddenLine w="9525">
                  <a:solidFill>
                    <a:srgbClr val="000000"/>
                  </a:solidFill>
                  <a:round/>
                  <a:headEnd/>
                  <a:tailEnd/>
                </a14:hiddenLine>
              </a:ext>
            </a:extLst>
          </p:spPr>
          <p:txBody>
            <a:bodyPr/>
            <a:lstStyle/>
            <a:p>
              <a:pPr eaLnBrk="1" hangingPunct="1"/>
              <a:endParaRPr altLang="zh-CN" lang="zh-CN"/>
            </a:p>
          </p:txBody>
        </p:sp>
        <p:sp>
          <p:nvSpPr>
            <p:cNvPr id="54" name="Freeform 30"/>
            <p:cNvSpPr/>
            <p:nvPr/>
          </p:nvSpPr>
          <p:spPr bwMode="auto">
            <a:xfrm>
              <a:off x="3973292" y="7966079"/>
              <a:ext cx="288342" cy="705071"/>
            </a:xfrm>
            <a:custGeom>
              <a:gdLst>
                <a:gd fmla="*/ 37 w 66" name="T0"/>
                <a:gd fmla="*/ 0 h 161" name="T1"/>
                <a:gd fmla="*/ 137 w 66" name="T2"/>
                <a:gd fmla="*/ 166 h 161" name="T3"/>
                <a:gd fmla="*/ 33 w 66" name="T4"/>
                <a:gd fmla="*/ 335 h 161" name="T5"/>
                <a:gd fmla="*/ 33 w 66" name="T6"/>
                <a:gd fmla="*/ 0 h 161" name="T7"/>
                <a:gd fmla="*/ 37 w 66" name="T8"/>
                <a:gd fmla="*/ 0 h 16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1" w="66">
                  <a:moveTo>
                    <a:pt x="18" y="0"/>
                  </a:moveTo>
                  <a:cubicBezTo>
                    <a:pt x="45" y="1"/>
                    <a:pt x="66" y="37"/>
                    <a:pt x="66" y="80"/>
                  </a:cubicBezTo>
                  <a:cubicBezTo>
                    <a:pt x="66" y="125"/>
                    <a:pt x="44" y="161"/>
                    <a:pt x="16" y="161"/>
                  </a:cubicBezTo>
                  <a:cubicBezTo>
                    <a:pt x="2" y="130"/>
                    <a:pt x="0" y="35"/>
                    <a:pt x="16" y="0"/>
                  </a:cubicBezTo>
                  <a:cubicBezTo>
                    <a:pt x="17" y="0"/>
                    <a:pt x="17" y="0"/>
                    <a:pt x="18" y="0"/>
                  </a:cubicBezTo>
                  <a:close/>
                </a:path>
              </a:pathLst>
            </a:custGeom>
            <a:solidFill>
              <a:srgbClr val="B7D66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 name="Freeform 31"/>
            <p:cNvSpPr/>
            <p:nvPr/>
          </p:nvSpPr>
          <p:spPr bwMode="auto">
            <a:xfrm>
              <a:off x="4518407" y="8951074"/>
              <a:ext cx="101025" cy="212574"/>
            </a:xfrm>
            <a:custGeom>
              <a:gdLst>
                <a:gd fmla="*/ 0 w 23" name="T0"/>
                <a:gd fmla="*/ 0 h 49" name="T1"/>
                <a:gd fmla="*/ 48 w 23" name="T2"/>
                <a:gd fmla="*/ 0 h 49" name="T3"/>
                <a:gd fmla="*/ 48 w 23" name="T4"/>
                <a:gd fmla="*/ 95 h 49" name="T5"/>
                <a:gd fmla="*/ 0 w 23" name="T6"/>
                <a:gd fmla="*/ 95 h 49" name="T7"/>
                <a:gd fmla="*/ 0 w 23" name="T8"/>
                <a:gd fmla="*/ 0 h 4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9" w="23">
                  <a:moveTo>
                    <a:pt x="0" y="0"/>
                  </a:moveTo>
                  <a:cubicBezTo>
                    <a:pt x="23" y="0"/>
                    <a:pt x="23" y="0"/>
                    <a:pt x="23" y="0"/>
                  </a:cubicBezTo>
                  <a:cubicBezTo>
                    <a:pt x="23" y="46"/>
                    <a:pt x="23" y="46"/>
                    <a:pt x="23" y="46"/>
                  </a:cubicBezTo>
                  <a:cubicBezTo>
                    <a:pt x="15" y="49"/>
                    <a:pt x="7" y="49"/>
                    <a:pt x="0" y="46"/>
                  </a:cubicBezTo>
                  <a:lnTo>
                    <a:pt x="0" y="0"/>
                  </a:lnTo>
                  <a:close/>
                </a:path>
              </a:pathLst>
            </a:custGeom>
            <a:solidFill>
              <a:srgbClr val="74442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 name="Freeform 32"/>
            <p:cNvSpPr/>
            <p:nvPr/>
          </p:nvSpPr>
          <p:spPr bwMode="auto">
            <a:xfrm>
              <a:off x="4571024" y="8951074"/>
              <a:ext cx="48408" cy="208364"/>
            </a:xfrm>
            <a:custGeom>
              <a:gdLst>
                <a:gd fmla="*/ 0 w 11" name="T0"/>
                <a:gd fmla="*/ 0 h 48" name="T1"/>
                <a:gd fmla="*/ 23 w 11" name="T2"/>
                <a:gd fmla="*/ 0 h 48" name="T3"/>
                <a:gd fmla="*/ 23 w 11" name="T4"/>
                <a:gd fmla="*/ 95 h 48" name="T5"/>
                <a:gd fmla="*/ 0 w 11" name="T6"/>
                <a:gd fmla="*/ 99 h 48" name="T7"/>
                <a:gd fmla="*/ 0 w 11" name="T8"/>
                <a:gd fmla="*/ 0 h 4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 w="11">
                  <a:moveTo>
                    <a:pt x="0" y="0"/>
                  </a:moveTo>
                  <a:cubicBezTo>
                    <a:pt x="11" y="0"/>
                    <a:pt x="11" y="0"/>
                    <a:pt x="11" y="0"/>
                  </a:cubicBezTo>
                  <a:cubicBezTo>
                    <a:pt x="11" y="46"/>
                    <a:pt x="11" y="46"/>
                    <a:pt x="11" y="46"/>
                  </a:cubicBezTo>
                  <a:cubicBezTo>
                    <a:pt x="7" y="47"/>
                    <a:pt x="4" y="48"/>
                    <a:pt x="0" y="48"/>
                  </a:cubicBezTo>
                  <a:lnTo>
                    <a:pt x="0" y="0"/>
                  </a:lnTo>
                  <a:close/>
                </a:path>
              </a:pathLst>
            </a:custGeom>
            <a:solidFill>
              <a:srgbClr val="8D5E4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 name="Freeform 33"/>
            <p:cNvSpPr/>
            <p:nvPr/>
          </p:nvSpPr>
          <p:spPr bwMode="auto">
            <a:xfrm>
              <a:off x="4278472" y="7953451"/>
              <a:ext cx="585104" cy="1071287"/>
            </a:xfrm>
            <a:custGeom>
              <a:gdLst>
                <a:gd fmla="*/ 139 w 134" name="T0"/>
                <a:gd fmla="*/ 0 h 245" name="T1"/>
                <a:gd fmla="*/ 278 w 134" name="T2"/>
                <a:gd fmla="*/ 478 h 245" name="T3"/>
                <a:gd fmla="*/ 0 w 134" name="T4"/>
                <a:gd fmla="*/ 478 h 245" name="T5"/>
                <a:gd fmla="*/ 139 w 134" name="T6"/>
                <a:gd fmla="*/ 0 h 24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45" w="134">
                  <a:moveTo>
                    <a:pt x="67" y="0"/>
                  </a:moveTo>
                  <a:cubicBezTo>
                    <a:pt x="109" y="68"/>
                    <a:pt x="133" y="144"/>
                    <a:pt x="134" y="230"/>
                  </a:cubicBezTo>
                  <a:cubicBezTo>
                    <a:pt x="90" y="244"/>
                    <a:pt x="46" y="245"/>
                    <a:pt x="0" y="230"/>
                  </a:cubicBezTo>
                  <a:cubicBezTo>
                    <a:pt x="4" y="153"/>
                    <a:pt x="30" y="77"/>
                    <a:pt x="67" y="0"/>
                  </a:cubicBezTo>
                  <a:close/>
                </a:path>
              </a:pathLst>
            </a:custGeom>
            <a:solidFill>
              <a:srgbClr val="9BCB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 name="Freeform 34"/>
            <p:cNvSpPr/>
            <p:nvPr/>
          </p:nvSpPr>
          <p:spPr bwMode="auto">
            <a:xfrm>
              <a:off x="4541558" y="7953451"/>
              <a:ext cx="322017" cy="1054449"/>
            </a:xfrm>
            <a:custGeom>
              <a:gdLst>
                <a:gd fmla="*/ 14 w 74" name="T0"/>
                <a:gd fmla="*/ 0 h 241" name="T1"/>
                <a:gd fmla="*/ 153 w 74" name="T2"/>
                <a:gd fmla="*/ 478 h 241" name="T3"/>
                <a:gd fmla="*/ 14 w 74" name="T4"/>
                <a:gd fmla="*/ 501 h 241" name="T5"/>
                <a:gd fmla="*/ 14 w 74" name="T6"/>
                <a:gd fmla="*/ 0 h 24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41" w="74">
                  <a:moveTo>
                    <a:pt x="7" y="0"/>
                  </a:moveTo>
                  <a:cubicBezTo>
                    <a:pt x="49" y="68"/>
                    <a:pt x="73" y="144"/>
                    <a:pt x="74" y="230"/>
                  </a:cubicBezTo>
                  <a:cubicBezTo>
                    <a:pt x="52" y="237"/>
                    <a:pt x="29" y="241"/>
                    <a:pt x="7" y="241"/>
                  </a:cubicBezTo>
                  <a:cubicBezTo>
                    <a:pt x="1" y="212"/>
                    <a:pt x="0" y="68"/>
                    <a:pt x="7" y="0"/>
                  </a:cubicBezTo>
                  <a:close/>
                </a:path>
              </a:pathLst>
            </a:custGeom>
            <a:solidFill>
              <a:srgbClr val="B7D66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 name="Freeform 35"/>
            <p:cNvSpPr/>
            <p:nvPr/>
          </p:nvSpPr>
          <p:spPr bwMode="auto">
            <a:xfrm>
              <a:off x="5196117" y="7446221"/>
              <a:ext cx="73664" cy="279924"/>
            </a:xfrm>
            <a:custGeom>
              <a:gdLst>
                <a:gd fmla="*/ 0 w 17" name="T0"/>
                <a:gd fmla="*/ 0 h 64" name="T1"/>
                <a:gd fmla="*/ 35 w 17" name="T2"/>
                <a:gd fmla="*/ 0 h 64" name="T3"/>
                <a:gd fmla="*/ 35 w 17" name="T4"/>
                <a:gd fmla="*/ 125 h 64" name="T5"/>
                <a:gd fmla="*/ 0 w 17" name="T6"/>
                <a:gd fmla="*/ 125 h 64" name="T7"/>
                <a:gd fmla="*/ 0 w 17" name="T8"/>
                <a:gd fmla="*/ 0 h 6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4" w="17">
                  <a:moveTo>
                    <a:pt x="0" y="0"/>
                  </a:moveTo>
                  <a:cubicBezTo>
                    <a:pt x="17" y="0"/>
                    <a:pt x="17" y="0"/>
                    <a:pt x="17" y="0"/>
                  </a:cubicBezTo>
                  <a:cubicBezTo>
                    <a:pt x="17" y="60"/>
                    <a:pt x="17" y="60"/>
                    <a:pt x="17" y="60"/>
                  </a:cubicBezTo>
                  <a:cubicBezTo>
                    <a:pt x="11" y="64"/>
                    <a:pt x="5" y="64"/>
                    <a:pt x="0" y="60"/>
                  </a:cubicBezTo>
                  <a:lnTo>
                    <a:pt x="0" y="0"/>
                  </a:lnTo>
                  <a:close/>
                </a:path>
              </a:pathLst>
            </a:custGeom>
            <a:solidFill>
              <a:srgbClr val="74442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 name="Freeform 36"/>
            <p:cNvSpPr/>
            <p:nvPr/>
          </p:nvSpPr>
          <p:spPr bwMode="auto">
            <a:xfrm>
              <a:off x="5229792" y="7446221"/>
              <a:ext cx="39989" cy="273610"/>
            </a:xfrm>
            <a:custGeom>
              <a:gdLst>
                <a:gd fmla="*/ 0 w 9" name="T0"/>
                <a:gd fmla="*/ 0 h 63" name="T1"/>
                <a:gd fmla="*/ 19 w 9" name="T2"/>
                <a:gd fmla="*/ 0 h 63" name="T3"/>
                <a:gd fmla="*/ 19 w 9" name="T4"/>
                <a:gd fmla="*/ 124 h 63" name="T5"/>
                <a:gd fmla="*/ 0 w 9" name="T6"/>
                <a:gd fmla="*/ 130 h 63" name="T7"/>
                <a:gd fmla="*/ 0 w 9" name="T8"/>
                <a:gd fmla="*/ 0 h 6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2" w="9">
                  <a:moveTo>
                    <a:pt x="0" y="0"/>
                  </a:moveTo>
                  <a:cubicBezTo>
                    <a:pt x="9" y="0"/>
                    <a:pt x="9" y="0"/>
                    <a:pt x="9" y="0"/>
                  </a:cubicBezTo>
                  <a:cubicBezTo>
                    <a:pt x="9" y="60"/>
                    <a:pt x="9" y="60"/>
                    <a:pt x="9" y="60"/>
                  </a:cubicBezTo>
                  <a:cubicBezTo>
                    <a:pt x="6" y="62"/>
                    <a:pt x="3" y="63"/>
                    <a:pt x="0" y="63"/>
                  </a:cubicBezTo>
                  <a:lnTo>
                    <a:pt x="0" y="0"/>
                  </a:lnTo>
                  <a:close/>
                </a:path>
              </a:pathLst>
            </a:custGeom>
            <a:solidFill>
              <a:srgbClr val="8D5E4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 name="Oval 37"/>
            <p:cNvSpPr>
              <a:spLocks noChangeArrowheads="1"/>
            </p:cNvSpPr>
            <p:nvPr/>
          </p:nvSpPr>
          <p:spPr bwMode="auto">
            <a:xfrm>
              <a:off x="5021427" y="6867431"/>
              <a:ext cx="418833" cy="677710"/>
            </a:xfrm>
            <a:prstGeom prst="ellipse">
              <a:avLst/>
            </a:prstGeom>
            <a:solidFill>
              <a:srgbClr val="9BCB3F"/>
            </a:solidFill>
            <a:ln>
              <a:noFill/>
            </a:ln>
            <a:extLst>
              <a:ext uri="{91240B29-F687-4F45-9708-019B960494DF}">
                <a14:hiddenLine w="9525">
                  <a:solidFill>
                    <a:srgbClr val="000000"/>
                  </a:solidFill>
                  <a:round/>
                  <a:headEnd/>
                  <a:tailEnd/>
                </a14:hiddenLine>
              </a:ext>
            </a:extLst>
          </p:spPr>
          <p:txBody>
            <a:bodyPr/>
            <a:lstStyle/>
            <a:p>
              <a:pPr eaLnBrk="1" hangingPunct="1"/>
              <a:endParaRPr altLang="zh-CN" lang="zh-CN"/>
            </a:p>
          </p:txBody>
        </p:sp>
        <p:sp>
          <p:nvSpPr>
            <p:cNvPr id="62" name="Freeform 38"/>
            <p:cNvSpPr/>
            <p:nvPr/>
          </p:nvSpPr>
          <p:spPr bwMode="auto">
            <a:xfrm>
              <a:off x="5160337" y="6867431"/>
              <a:ext cx="279924" cy="677710"/>
            </a:xfrm>
            <a:custGeom>
              <a:gdLst>
                <a:gd fmla="*/ 35 w 64" name="T0"/>
                <a:gd fmla="*/ 0 h 155" name="T1"/>
                <a:gd fmla="*/ 133 w 64" name="T2"/>
                <a:gd fmla="*/ 160 h 155" name="T3"/>
                <a:gd fmla="*/ 33 w 64" name="T4"/>
                <a:gd fmla="*/ 322 h 155" name="T5"/>
                <a:gd fmla="*/ 33 w 64" name="T6"/>
                <a:gd fmla="*/ 0 h 155" name="T7"/>
                <a:gd fmla="*/ 35 w 64" name="T8"/>
                <a:gd fmla="*/ 0 h 15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55" w="64">
                  <a:moveTo>
                    <a:pt x="17" y="0"/>
                  </a:moveTo>
                  <a:cubicBezTo>
                    <a:pt x="43" y="1"/>
                    <a:pt x="64" y="35"/>
                    <a:pt x="64" y="77"/>
                  </a:cubicBezTo>
                  <a:cubicBezTo>
                    <a:pt x="64" y="120"/>
                    <a:pt x="43" y="155"/>
                    <a:pt x="16" y="155"/>
                  </a:cubicBezTo>
                  <a:cubicBezTo>
                    <a:pt x="2" y="125"/>
                    <a:pt x="0" y="34"/>
                    <a:pt x="16" y="0"/>
                  </a:cubicBezTo>
                  <a:cubicBezTo>
                    <a:pt x="17" y="0"/>
                    <a:pt x="17" y="0"/>
                    <a:pt x="17" y="0"/>
                  </a:cubicBezTo>
                  <a:close/>
                </a:path>
              </a:pathLst>
            </a:custGeom>
            <a:solidFill>
              <a:srgbClr val="B7D66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 name="Freeform 39"/>
            <p:cNvSpPr/>
            <p:nvPr/>
          </p:nvSpPr>
          <p:spPr bwMode="auto">
            <a:xfrm>
              <a:off x="5688614" y="7178925"/>
              <a:ext cx="44198" cy="166270"/>
            </a:xfrm>
            <a:custGeom>
              <a:gdLst>
                <a:gd fmla="*/ 0 w 10" name="T0"/>
                <a:gd fmla="*/ 0 h 38" name="T1"/>
                <a:gd fmla="*/ 21 w 10" name="T2"/>
                <a:gd fmla="*/ 0 h 38" name="T3"/>
                <a:gd fmla="*/ 21 w 10" name="T4"/>
                <a:gd fmla="*/ 73 h 38" name="T5"/>
                <a:gd fmla="*/ 0 w 10" name="T6"/>
                <a:gd fmla="*/ 73 h 38" name="T7"/>
                <a:gd fmla="*/ 0 w 10" name="T8"/>
                <a:gd fmla="*/ 0 h 3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8" w="10">
                  <a:moveTo>
                    <a:pt x="0" y="0"/>
                  </a:moveTo>
                  <a:cubicBezTo>
                    <a:pt x="10" y="0"/>
                    <a:pt x="10" y="0"/>
                    <a:pt x="10" y="0"/>
                  </a:cubicBezTo>
                  <a:cubicBezTo>
                    <a:pt x="10" y="35"/>
                    <a:pt x="10" y="35"/>
                    <a:pt x="10" y="35"/>
                  </a:cubicBezTo>
                  <a:cubicBezTo>
                    <a:pt x="6" y="38"/>
                    <a:pt x="3" y="38"/>
                    <a:pt x="0" y="35"/>
                  </a:cubicBezTo>
                  <a:lnTo>
                    <a:pt x="0" y="0"/>
                  </a:lnTo>
                  <a:close/>
                </a:path>
              </a:pathLst>
            </a:custGeom>
            <a:solidFill>
              <a:srgbClr val="74442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 name="Freeform 40"/>
            <p:cNvSpPr/>
            <p:nvPr/>
          </p:nvSpPr>
          <p:spPr bwMode="auto">
            <a:xfrm>
              <a:off x="5711766" y="7178925"/>
              <a:ext cx="21047" cy="162061"/>
            </a:xfrm>
            <a:custGeom>
              <a:gdLst>
                <a:gd fmla="*/ 0 w 5" name="T0"/>
                <a:gd fmla="*/ 0 h 37" name="T1"/>
                <a:gd fmla="*/ 10 w 5" name="T2"/>
                <a:gd fmla="*/ 0 h 37" name="T3"/>
                <a:gd fmla="*/ 10 w 5" name="T4"/>
                <a:gd fmla="*/ 73 h 37" name="T5"/>
                <a:gd fmla="*/ 0 w 5" name="T6"/>
                <a:gd fmla="*/ 77 h 37" name="T7"/>
                <a:gd fmla="*/ 0 w 5" name="T8"/>
                <a:gd fmla="*/ 0 h 3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7" w="5">
                  <a:moveTo>
                    <a:pt x="0" y="0"/>
                  </a:moveTo>
                  <a:cubicBezTo>
                    <a:pt x="5" y="0"/>
                    <a:pt x="5" y="0"/>
                    <a:pt x="5" y="0"/>
                  </a:cubicBezTo>
                  <a:cubicBezTo>
                    <a:pt x="5" y="35"/>
                    <a:pt x="5" y="35"/>
                    <a:pt x="5" y="35"/>
                  </a:cubicBezTo>
                  <a:cubicBezTo>
                    <a:pt x="3" y="37"/>
                    <a:pt x="1" y="37"/>
                    <a:pt x="0" y="37"/>
                  </a:cubicBezTo>
                  <a:lnTo>
                    <a:pt x="0" y="0"/>
                  </a:lnTo>
                  <a:close/>
                </a:path>
              </a:pathLst>
            </a:custGeom>
            <a:solidFill>
              <a:srgbClr val="8D5E4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 name="Oval 41"/>
            <p:cNvSpPr>
              <a:spLocks noChangeArrowheads="1"/>
            </p:cNvSpPr>
            <p:nvPr/>
          </p:nvSpPr>
          <p:spPr bwMode="auto">
            <a:xfrm>
              <a:off x="5585484" y="6833756"/>
              <a:ext cx="248353" cy="401996"/>
            </a:xfrm>
            <a:prstGeom prst="ellipse">
              <a:avLst/>
            </a:prstGeom>
            <a:solidFill>
              <a:srgbClr val="9BCB3F"/>
            </a:solidFill>
            <a:ln>
              <a:noFill/>
            </a:ln>
            <a:extLst>
              <a:ext uri="{91240B29-F687-4F45-9708-019B960494DF}">
                <a14:hiddenLine w="9525">
                  <a:solidFill>
                    <a:srgbClr val="000000"/>
                  </a:solidFill>
                  <a:round/>
                  <a:headEnd/>
                  <a:tailEnd/>
                </a14:hiddenLine>
              </a:ext>
            </a:extLst>
          </p:spPr>
          <p:txBody>
            <a:bodyPr/>
            <a:lstStyle/>
            <a:p>
              <a:pPr eaLnBrk="1" hangingPunct="1"/>
              <a:endParaRPr altLang="zh-CN" lang="zh-CN"/>
            </a:p>
          </p:txBody>
        </p:sp>
        <p:sp>
          <p:nvSpPr>
            <p:cNvPr id="66" name="Freeform 42"/>
            <p:cNvSpPr/>
            <p:nvPr/>
          </p:nvSpPr>
          <p:spPr bwMode="auto">
            <a:xfrm>
              <a:off x="5667567" y="6833756"/>
              <a:ext cx="166270" cy="401996"/>
            </a:xfrm>
            <a:custGeom>
              <a:gdLst>
                <a:gd fmla="*/ 21 w 38" name="T0"/>
                <a:gd fmla="*/ 0 h 92" name="T1"/>
                <a:gd fmla="*/ 79 w 38" name="T2"/>
                <a:gd fmla="*/ 96 h 92" name="T3"/>
                <a:gd fmla="*/ 21 w 38" name="T4"/>
                <a:gd fmla="*/ 191 h 92" name="T5"/>
                <a:gd fmla="*/ 21 w 38" name="T6"/>
                <a:gd fmla="*/ 0 h 92" name="T7"/>
                <a:gd fmla="*/ 21 w 38" name="T8"/>
                <a:gd fmla="*/ 0 h 9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2" w="38">
                  <a:moveTo>
                    <a:pt x="10" y="0"/>
                  </a:moveTo>
                  <a:cubicBezTo>
                    <a:pt x="26" y="0"/>
                    <a:pt x="38" y="21"/>
                    <a:pt x="38" y="46"/>
                  </a:cubicBezTo>
                  <a:cubicBezTo>
                    <a:pt x="38" y="72"/>
                    <a:pt x="25" y="92"/>
                    <a:pt x="10" y="92"/>
                  </a:cubicBezTo>
                  <a:cubicBezTo>
                    <a:pt x="1" y="75"/>
                    <a:pt x="0" y="20"/>
                    <a:pt x="10" y="0"/>
                  </a:cubicBezTo>
                  <a:cubicBezTo>
                    <a:pt x="10" y="0"/>
                    <a:pt x="10" y="0"/>
                    <a:pt x="10" y="0"/>
                  </a:cubicBezTo>
                  <a:close/>
                </a:path>
              </a:pathLst>
            </a:custGeom>
            <a:solidFill>
              <a:srgbClr val="B7D66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7" name="Freeform 43"/>
            <p:cNvSpPr/>
            <p:nvPr/>
          </p:nvSpPr>
          <p:spPr bwMode="auto">
            <a:xfrm>
              <a:off x="9447589" y="8727976"/>
              <a:ext cx="94711" cy="212574"/>
            </a:xfrm>
            <a:custGeom>
              <a:gdLst>
                <a:gd fmla="*/ 0 w 22" name="T0"/>
                <a:gd fmla="*/ 0 h 49" name="T1"/>
                <a:gd fmla="*/ 45 w 22" name="T2"/>
                <a:gd fmla="*/ 0 h 49" name="T3"/>
                <a:gd fmla="*/ 45 w 22" name="T4"/>
                <a:gd fmla="*/ 93 h 49" name="T5"/>
                <a:gd fmla="*/ 0 w 22" name="T6"/>
                <a:gd fmla="*/ 93 h 49" name="T7"/>
                <a:gd fmla="*/ 0 w 22" name="T8"/>
                <a:gd fmla="*/ 0 h 4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9" w="22">
                  <a:moveTo>
                    <a:pt x="0" y="0"/>
                  </a:moveTo>
                  <a:cubicBezTo>
                    <a:pt x="22" y="0"/>
                    <a:pt x="22" y="0"/>
                    <a:pt x="22" y="0"/>
                  </a:cubicBezTo>
                  <a:cubicBezTo>
                    <a:pt x="22" y="45"/>
                    <a:pt x="22" y="45"/>
                    <a:pt x="22" y="45"/>
                  </a:cubicBezTo>
                  <a:cubicBezTo>
                    <a:pt x="14" y="48"/>
                    <a:pt x="6" y="49"/>
                    <a:pt x="0" y="45"/>
                  </a:cubicBezTo>
                  <a:lnTo>
                    <a:pt x="0" y="0"/>
                  </a:lnTo>
                  <a:close/>
                </a:path>
              </a:pathLst>
            </a:custGeom>
            <a:solidFill>
              <a:srgbClr val="74442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8" name="Freeform 44"/>
            <p:cNvSpPr/>
            <p:nvPr/>
          </p:nvSpPr>
          <p:spPr bwMode="auto">
            <a:xfrm>
              <a:off x="9493892" y="8727976"/>
              <a:ext cx="48408" cy="208364"/>
            </a:xfrm>
            <a:custGeom>
              <a:gdLst>
                <a:gd fmla="*/ 0 w 11" name="T0"/>
                <a:gd fmla="*/ 0 h 48" name="T1"/>
                <a:gd fmla="*/ 23 w 11" name="T2"/>
                <a:gd fmla="*/ 0 h 48" name="T3"/>
                <a:gd fmla="*/ 23 w 11" name="T4"/>
                <a:gd fmla="*/ 93 h 48" name="T5"/>
                <a:gd fmla="*/ 0 w 11" name="T6"/>
                <a:gd fmla="*/ 99 h 48" name="T7"/>
                <a:gd fmla="*/ 0 w 11" name="T8"/>
                <a:gd fmla="*/ 0 h 4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 w="11">
                  <a:moveTo>
                    <a:pt x="0" y="0"/>
                  </a:moveTo>
                  <a:cubicBezTo>
                    <a:pt x="11" y="0"/>
                    <a:pt x="11" y="0"/>
                    <a:pt x="11" y="0"/>
                  </a:cubicBezTo>
                  <a:cubicBezTo>
                    <a:pt x="11" y="45"/>
                    <a:pt x="11" y="45"/>
                    <a:pt x="11" y="45"/>
                  </a:cubicBezTo>
                  <a:cubicBezTo>
                    <a:pt x="7" y="47"/>
                    <a:pt x="3" y="48"/>
                    <a:pt x="0" y="48"/>
                  </a:cubicBezTo>
                  <a:lnTo>
                    <a:pt x="0" y="0"/>
                  </a:lnTo>
                  <a:close/>
                </a:path>
              </a:pathLst>
            </a:custGeom>
            <a:solidFill>
              <a:srgbClr val="8D5E4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9" name="Freeform 45"/>
            <p:cNvSpPr/>
            <p:nvPr/>
          </p:nvSpPr>
          <p:spPr bwMode="auto">
            <a:xfrm>
              <a:off x="9209759" y="7759819"/>
              <a:ext cx="568266" cy="1046031"/>
            </a:xfrm>
            <a:custGeom>
              <a:gdLst>
                <a:gd fmla="*/ 135 w 130" name="T0"/>
                <a:gd fmla="*/ 0 h 239" name="T1"/>
                <a:gd fmla="*/ 270 w 130" name="T2"/>
                <a:gd fmla="*/ 466 h 239" name="T3"/>
                <a:gd fmla="*/ 0 w 130" name="T4"/>
                <a:gd fmla="*/ 466 h 239" name="T5"/>
                <a:gd fmla="*/ 135 w 130" name="T6"/>
                <a:gd fmla="*/ 0 h 23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39" w="130">
                  <a:moveTo>
                    <a:pt x="65" y="0"/>
                  </a:moveTo>
                  <a:cubicBezTo>
                    <a:pt x="106" y="66"/>
                    <a:pt x="129" y="140"/>
                    <a:pt x="130" y="224"/>
                  </a:cubicBezTo>
                  <a:cubicBezTo>
                    <a:pt x="87" y="237"/>
                    <a:pt x="44" y="239"/>
                    <a:pt x="0" y="224"/>
                  </a:cubicBezTo>
                  <a:cubicBezTo>
                    <a:pt x="4" y="149"/>
                    <a:pt x="29" y="75"/>
                    <a:pt x="65" y="0"/>
                  </a:cubicBezTo>
                  <a:close/>
                </a:path>
              </a:pathLst>
            </a:custGeom>
            <a:solidFill>
              <a:srgbClr val="9BCB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0" name="Freeform 46"/>
            <p:cNvSpPr/>
            <p:nvPr/>
          </p:nvSpPr>
          <p:spPr bwMode="auto">
            <a:xfrm>
              <a:off x="9464427" y="7759819"/>
              <a:ext cx="313599" cy="1024984"/>
            </a:xfrm>
            <a:custGeom>
              <a:gdLst>
                <a:gd fmla="*/ 14 w 72" name="T0"/>
                <a:gd fmla="*/ 0 h 234" name="T1"/>
                <a:gd fmla="*/ 149 w 72" name="T2"/>
                <a:gd fmla="*/ 466 h 234" name="T3"/>
                <a:gd fmla="*/ 14 w 72" name="T4"/>
                <a:gd fmla="*/ 487 h 234" name="T5"/>
                <a:gd fmla="*/ 14 w 72" name="T6"/>
                <a:gd fmla="*/ 0 h 23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34" w="72">
                  <a:moveTo>
                    <a:pt x="7" y="0"/>
                  </a:moveTo>
                  <a:cubicBezTo>
                    <a:pt x="48" y="66"/>
                    <a:pt x="71" y="140"/>
                    <a:pt x="72" y="224"/>
                  </a:cubicBezTo>
                  <a:cubicBezTo>
                    <a:pt x="50" y="230"/>
                    <a:pt x="29" y="234"/>
                    <a:pt x="7" y="234"/>
                  </a:cubicBezTo>
                  <a:cubicBezTo>
                    <a:pt x="2" y="206"/>
                    <a:pt x="0" y="66"/>
                    <a:pt x="7" y="0"/>
                  </a:cubicBezTo>
                  <a:close/>
                </a:path>
              </a:pathLst>
            </a:custGeom>
            <a:solidFill>
              <a:srgbClr val="B7D66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 name="Freeform 47"/>
            <p:cNvSpPr/>
            <p:nvPr/>
          </p:nvSpPr>
          <p:spPr bwMode="auto">
            <a:xfrm>
              <a:off x="7201886" y="7616700"/>
              <a:ext cx="69455" cy="151538"/>
            </a:xfrm>
            <a:custGeom>
              <a:gdLst>
                <a:gd fmla="*/ 0 w 16" name="T0"/>
                <a:gd fmla="*/ 0 h 35" name="T1"/>
                <a:gd fmla="*/ 33 w 16" name="T2"/>
                <a:gd fmla="*/ 0 h 35" name="T3"/>
                <a:gd fmla="*/ 33 w 16" name="T4"/>
                <a:gd fmla="*/ 66 h 35" name="T5"/>
                <a:gd fmla="*/ 0 w 16" name="T6"/>
                <a:gd fmla="*/ 66 h 35" name="T7"/>
                <a:gd fmla="*/ 0 w 16" name="T8"/>
                <a:gd fmla="*/ 0 h 3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5" w="16">
                  <a:moveTo>
                    <a:pt x="0" y="0"/>
                  </a:moveTo>
                  <a:cubicBezTo>
                    <a:pt x="16" y="0"/>
                    <a:pt x="16" y="0"/>
                    <a:pt x="16" y="0"/>
                  </a:cubicBezTo>
                  <a:cubicBezTo>
                    <a:pt x="16" y="32"/>
                    <a:pt x="16" y="32"/>
                    <a:pt x="16" y="32"/>
                  </a:cubicBezTo>
                  <a:cubicBezTo>
                    <a:pt x="10" y="35"/>
                    <a:pt x="5" y="35"/>
                    <a:pt x="0" y="32"/>
                  </a:cubicBezTo>
                  <a:lnTo>
                    <a:pt x="0" y="0"/>
                  </a:lnTo>
                  <a:close/>
                </a:path>
              </a:pathLst>
            </a:custGeom>
            <a:solidFill>
              <a:srgbClr val="74442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2" name="Freeform 48"/>
            <p:cNvSpPr/>
            <p:nvPr/>
          </p:nvSpPr>
          <p:spPr bwMode="auto">
            <a:xfrm>
              <a:off x="7235561" y="7616700"/>
              <a:ext cx="35780" cy="147328"/>
            </a:xfrm>
            <a:custGeom>
              <a:gdLst>
                <a:gd fmla="*/ 0 w 8" name="T0"/>
                <a:gd fmla="*/ 0 h 34" name="T1"/>
                <a:gd fmla="*/ 17 w 8" name="T2"/>
                <a:gd fmla="*/ 0 h 34" name="T3"/>
                <a:gd fmla="*/ 17 w 8" name="T4"/>
                <a:gd fmla="*/ 66 h 34" name="T5"/>
                <a:gd fmla="*/ 0 w 8" name="T6"/>
                <a:gd fmla="*/ 70 h 34" name="T7"/>
                <a:gd fmla="*/ 0 w 8" name="T8"/>
                <a:gd fmla="*/ 0 h 3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4" w="8">
                  <a:moveTo>
                    <a:pt x="0" y="0"/>
                  </a:moveTo>
                  <a:cubicBezTo>
                    <a:pt x="8" y="0"/>
                    <a:pt x="8" y="0"/>
                    <a:pt x="8" y="0"/>
                  </a:cubicBezTo>
                  <a:cubicBezTo>
                    <a:pt x="8" y="32"/>
                    <a:pt x="8" y="32"/>
                    <a:pt x="8" y="32"/>
                  </a:cubicBezTo>
                  <a:cubicBezTo>
                    <a:pt x="5" y="34"/>
                    <a:pt x="3" y="34"/>
                    <a:pt x="0" y="34"/>
                  </a:cubicBezTo>
                  <a:lnTo>
                    <a:pt x="0" y="0"/>
                  </a:lnTo>
                  <a:close/>
                </a:path>
              </a:pathLst>
            </a:custGeom>
            <a:solidFill>
              <a:srgbClr val="8D5E4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3" name="Freeform 49"/>
            <p:cNvSpPr/>
            <p:nvPr/>
          </p:nvSpPr>
          <p:spPr bwMode="auto">
            <a:xfrm>
              <a:off x="7035615" y="6924258"/>
              <a:ext cx="401996" cy="749269"/>
            </a:xfrm>
            <a:custGeom>
              <a:gdLst>
                <a:gd fmla="*/ 96 w 92" name="T0"/>
                <a:gd fmla="*/ 0 h 171" name="T1"/>
                <a:gd fmla="*/ 191 w 92" name="T2"/>
                <a:gd fmla="*/ 333 h 171" name="T3"/>
                <a:gd fmla="*/ 0 w 92" name="T4"/>
                <a:gd fmla="*/ 333 h 171" name="T5"/>
                <a:gd fmla="*/ 96 w 92" name="T6"/>
                <a:gd fmla="*/ 0 h 171"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71" w="92">
                  <a:moveTo>
                    <a:pt x="46" y="0"/>
                  </a:moveTo>
                  <a:cubicBezTo>
                    <a:pt x="75" y="47"/>
                    <a:pt x="92" y="100"/>
                    <a:pt x="92" y="160"/>
                  </a:cubicBezTo>
                  <a:cubicBezTo>
                    <a:pt x="62" y="170"/>
                    <a:pt x="31" y="171"/>
                    <a:pt x="0" y="160"/>
                  </a:cubicBezTo>
                  <a:cubicBezTo>
                    <a:pt x="2" y="107"/>
                    <a:pt x="20" y="53"/>
                    <a:pt x="46" y="0"/>
                  </a:cubicBezTo>
                  <a:close/>
                </a:path>
              </a:pathLst>
            </a:custGeom>
            <a:solidFill>
              <a:srgbClr val="9BCB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4" name="Freeform 50"/>
            <p:cNvSpPr/>
            <p:nvPr/>
          </p:nvSpPr>
          <p:spPr bwMode="auto">
            <a:xfrm>
              <a:off x="7214514" y="6924258"/>
              <a:ext cx="223097" cy="734537"/>
            </a:xfrm>
            <a:custGeom>
              <a:gdLst>
                <a:gd fmla="*/ 10 w 51" name="T0"/>
                <a:gd fmla="*/ 0 h 168" name="T1"/>
                <a:gd fmla="*/ 106 w 51" name="T2"/>
                <a:gd fmla="*/ 332 h 168" name="T3"/>
                <a:gd fmla="*/ 10 w 51" name="T4"/>
                <a:gd fmla="*/ 349 h 168" name="T5"/>
                <a:gd fmla="*/ 10 w 51" name="T6"/>
                <a:gd fmla="*/ 0 h 16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68" w="51">
                  <a:moveTo>
                    <a:pt x="5" y="0"/>
                  </a:moveTo>
                  <a:cubicBezTo>
                    <a:pt x="34" y="47"/>
                    <a:pt x="51" y="100"/>
                    <a:pt x="51" y="160"/>
                  </a:cubicBezTo>
                  <a:cubicBezTo>
                    <a:pt x="36" y="165"/>
                    <a:pt x="21" y="168"/>
                    <a:pt x="5" y="168"/>
                  </a:cubicBezTo>
                  <a:cubicBezTo>
                    <a:pt x="1" y="147"/>
                    <a:pt x="0" y="47"/>
                    <a:pt x="5" y="0"/>
                  </a:cubicBezTo>
                  <a:close/>
                </a:path>
              </a:pathLst>
            </a:custGeom>
            <a:solidFill>
              <a:srgbClr val="B7D66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5" name="Freeform 51"/>
            <p:cNvSpPr/>
            <p:nvPr/>
          </p:nvSpPr>
          <p:spPr bwMode="auto">
            <a:xfrm>
              <a:off x="6837774" y="7406232"/>
              <a:ext cx="52617" cy="109444"/>
            </a:xfrm>
            <a:custGeom>
              <a:gdLst>
                <a:gd fmla="*/ 0 w 12" name="T0"/>
                <a:gd fmla="*/ 0 h 25" name="T1"/>
                <a:gd fmla="*/ 25 w 12" name="T2"/>
                <a:gd fmla="*/ 0 h 25" name="T3"/>
                <a:gd fmla="*/ 25 w 12" name="T4"/>
                <a:gd fmla="*/ 48 h 25" name="T5"/>
                <a:gd fmla="*/ 0 w 12" name="T6"/>
                <a:gd fmla="*/ 48 h 25" name="T7"/>
                <a:gd fmla="*/ 0 w 12" name="T8"/>
                <a:gd fmla="*/ 0 h 2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5" w="12">
                  <a:moveTo>
                    <a:pt x="0" y="0"/>
                  </a:moveTo>
                  <a:cubicBezTo>
                    <a:pt x="12" y="0"/>
                    <a:pt x="12" y="0"/>
                    <a:pt x="12" y="0"/>
                  </a:cubicBezTo>
                  <a:cubicBezTo>
                    <a:pt x="12" y="23"/>
                    <a:pt x="12" y="23"/>
                    <a:pt x="12" y="23"/>
                  </a:cubicBezTo>
                  <a:cubicBezTo>
                    <a:pt x="7" y="25"/>
                    <a:pt x="4" y="25"/>
                    <a:pt x="0" y="23"/>
                  </a:cubicBezTo>
                  <a:lnTo>
                    <a:pt x="0" y="0"/>
                  </a:lnTo>
                  <a:close/>
                </a:path>
              </a:pathLst>
            </a:custGeom>
            <a:solidFill>
              <a:srgbClr val="74442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6" name="Freeform 52"/>
            <p:cNvSpPr/>
            <p:nvPr/>
          </p:nvSpPr>
          <p:spPr bwMode="auto">
            <a:xfrm>
              <a:off x="6865135" y="7406232"/>
              <a:ext cx="25256" cy="109444"/>
            </a:xfrm>
            <a:custGeom>
              <a:gdLst>
                <a:gd fmla="*/ 0 w 6" name="T0"/>
                <a:gd fmla="*/ 0 h 25" name="T1"/>
                <a:gd fmla="*/ 12 w 6" name="T2"/>
                <a:gd fmla="*/ 0 h 25" name="T3"/>
                <a:gd fmla="*/ 12 w 6" name="T4"/>
                <a:gd fmla="*/ 48 h 25" name="T5"/>
                <a:gd fmla="*/ 0 w 6" name="T6"/>
                <a:gd fmla="*/ 52 h 25" name="T7"/>
                <a:gd fmla="*/ 0 w 6" name="T8"/>
                <a:gd fmla="*/ 0 h 2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5" w="6">
                  <a:moveTo>
                    <a:pt x="0" y="0"/>
                  </a:moveTo>
                  <a:cubicBezTo>
                    <a:pt x="6" y="0"/>
                    <a:pt x="6" y="0"/>
                    <a:pt x="6" y="0"/>
                  </a:cubicBezTo>
                  <a:cubicBezTo>
                    <a:pt x="6" y="23"/>
                    <a:pt x="6" y="23"/>
                    <a:pt x="6" y="23"/>
                  </a:cubicBezTo>
                  <a:cubicBezTo>
                    <a:pt x="4" y="24"/>
                    <a:pt x="2" y="25"/>
                    <a:pt x="0" y="25"/>
                  </a:cubicBezTo>
                  <a:lnTo>
                    <a:pt x="0" y="0"/>
                  </a:lnTo>
                  <a:close/>
                </a:path>
              </a:pathLst>
            </a:custGeom>
            <a:solidFill>
              <a:srgbClr val="8D5E4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7" name="Freeform 53"/>
            <p:cNvSpPr/>
            <p:nvPr/>
          </p:nvSpPr>
          <p:spPr bwMode="auto">
            <a:xfrm>
              <a:off x="6719912" y="6911630"/>
              <a:ext cx="288342" cy="534591"/>
            </a:xfrm>
            <a:custGeom>
              <a:gdLst>
                <a:gd fmla="*/ 69 w 66" name="T0"/>
                <a:gd fmla="*/ 0 h 122" name="T1"/>
                <a:gd fmla="*/ 137 w 66" name="T2"/>
                <a:gd fmla="*/ 239 h 122" name="T3"/>
                <a:gd fmla="*/ 0 w 66" name="T4"/>
                <a:gd fmla="*/ 239 h 122" name="T5"/>
                <a:gd fmla="*/ 69 w 66" name="T6"/>
                <a:gd fmla="*/ 0 h 122"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22" w="66">
                  <a:moveTo>
                    <a:pt x="33" y="0"/>
                  </a:moveTo>
                  <a:cubicBezTo>
                    <a:pt x="54" y="34"/>
                    <a:pt x="66" y="71"/>
                    <a:pt x="66" y="115"/>
                  </a:cubicBezTo>
                  <a:cubicBezTo>
                    <a:pt x="44" y="122"/>
                    <a:pt x="22" y="122"/>
                    <a:pt x="0" y="115"/>
                  </a:cubicBezTo>
                  <a:cubicBezTo>
                    <a:pt x="2" y="76"/>
                    <a:pt x="14" y="38"/>
                    <a:pt x="33" y="0"/>
                  </a:cubicBezTo>
                  <a:close/>
                </a:path>
              </a:pathLst>
            </a:custGeom>
            <a:solidFill>
              <a:srgbClr val="9BCB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8" name="Freeform 54"/>
            <p:cNvSpPr/>
            <p:nvPr/>
          </p:nvSpPr>
          <p:spPr bwMode="auto">
            <a:xfrm>
              <a:off x="6846193" y="6911630"/>
              <a:ext cx="162061" cy="524068"/>
            </a:xfrm>
            <a:custGeom>
              <a:gdLst>
                <a:gd fmla="*/ 8 w 37" name="T0"/>
                <a:gd fmla="*/ 0 h 120" name="T1"/>
                <a:gd fmla="*/ 77 w 37" name="T2"/>
                <a:gd fmla="*/ 239 h 120" name="T3"/>
                <a:gd fmla="*/ 8 w 37" name="T4"/>
                <a:gd fmla="*/ 249 h 120" name="T5"/>
                <a:gd fmla="*/ 8 w 37" name="T6"/>
                <a:gd fmla="*/ 0 h 12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20" w="37">
                  <a:moveTo>
                    <a:pt x="4" y="0"/>
                  </a:moveTo>
                  <a:cubicBezTo>
                    <a:pt x="25" y="34"/>
                    <a:pt x="37" y="71"/>
                    <a:pt x="37" y="115"/>
                  </a:cubicBezTo>
                  <a:cubicBezTo>
                    <a:pt x="26" y="118"/>
                    <a:pt x="15" y="120"/>
                    <a:pt x="4" y="120"/>
                  </a:cubicBezTo>
                  <a:cubicBezTo>
                    <a:pt x="1" y="105"/>
                    <a:pt x="0" y="34"/>
                    <a:pt x="4" y="0"/>
                  </a:cubicBezTo>
                  <a:close/>
                </a:path>
              </a:pathLst>
            </a:custGeom>
            <a:solidFill>
              <a:srgbClr val="B7D66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9" name="Freeform 55"/>
            <p:cNvSpPr/>
            <p:nvPr/>
          </p:nvSpPr>
          <p:spPr bwMode="auto">
            <a:xfrm>
              <a:off x="8931940" y="8797431"/>
              <a:ext cx="98920" cy="370425"/>
            </a:xfrm>
            <a:custGeom>
              <a:gdLst>
                <a:gd fmla="*/ 0 w 23" name="T0"/>
                <a:gd fmla="*/ 0 h 85" name="T1"/>
                <a:gd fmla="*/ 47 w 23" name="T2"/>
                <a:gd fmla="*/ 0 h 85" name="T3"/>
                <a:gd fmla="*/ 47 w 23" name="T4"/>
                <a:gd fmla="*/ 164 h 85" name="T5"/>
                <a:gd fmla="*/ 0 w 23" name="T6"/>
                <a:gd fmla="*/ 164 h 85" name="T7"/>
                <a:gd fmla="*/ 0 w 23" name="T8"/>
                <a:gd fmla="*/ 0 h 8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5" w="23">
                  <a:moveTo>
                    <a:pt x="0" y="0"/>
                  </a:moveTo>
                  <a:cubicBezTo>
                    <a:pt x="23" y="0"/>
                    <a:pt x="23" y="0"/>
                    <a:pt x="23" y="0"/>
                  </a:cubicBezTo>
                  <a:cubicBezTo>
                    <a:pt x="23" y="79"/>
                    <a:pt x="23" y="79"/>
                    <a:pt x="23" y="79"/>
                  </a:cubicBezTo>
                  <a:cubicBezTo>
                    <a:pt x="15" y="85"/>
                    <a:pt x="7" y="85"/>
                    <a:pt x="0" y="79"/>
                  </a:cubicBezTo>
                  <a:lnTo>
                    <a:pt x="0" y="0"/>
                  </a:lnTo>
                  <a:close/>
                </a:path>
              </a:pathLst>
            </a:custGeom>
            <a:solidFill>
              <a:srgbClr val="74442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0" name="Freeform 56"/>
            <p:cNvSpPr/>
            <p:nvPr/>
          </p:nvSpPr>
          <p:spPr bwMode="auto">
            <a:xfrm>
              <a:off x="8984558" y="8797431"/>
              <a:ext cx="46303" cy="362007"/>
            </a:xfrm>
            <a:custGeom>
              <a:gdLst>
                <a:gd fmla="*/ 0 w 11" name="T0"/>
                <a:gd fmla="*/ 0 h 83" name="T1"/>
                <a:gd fmla="*/ 22 w 11" name="T2"/>
                <a:gd fmla="*/ 0 h 83" name="T3"/>
                <a:gd fmla="*/ 22 w 11" name="T4"/>
                <a:gd fmla="*/ 164 h 83" name="T5"/>
                <a:gd fmla="*/ 0 w 11" name="T6"/>
                <a:gd fmla="*/ 172 h 83" name="T7"/>
                <a:gd fmla="*/ 0 w 11" name="T8"/>
                <a:gd fmla="*/ 0 h 8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3" w="11">
                  <a:moveTo>
                    <a:pt x="0" y="0"/>
                  </a:moveTo>
                  <a:cubicBezTo>
                    <a:pt x="11" y="0"/>
                    <a:pt x="11" y="0"/>
                    <a:pt x="11" y="0"/>
                  </a:cubicBezTo>
                  <a:cubicBezTo>
                    <a:pt x="11" y="79"/>
                    <a:pt x="11" y="79"/>
                    <a:pt x="11" y="79"/>
                  </a:cubicBezTo>
                  <a:cubicBezTo>
                    <a:pt x="7" y="82"/>
                    <a:pt x="3" y="83"/>
                    <a:pt x="0" y="83"/>
                  </a:cubicBezTo>
                  <a:lnTo>
                    <a:pt x="0" y="0"/>
                  </a:lnTo>
                  <a:close/>
                </a:path>
              </a:pathLst>
            </a:custGeom>
            <a:solidFill>
              <a:srgbClr val="8D5E4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1" name="Oval 57"/>
            <p:cNvSpPr>
              <a:spLocks noChangeArrowheads="1"/>
            </p:cNvSpPr>
            <p:nvPr/>
          </p:nvSpPr>
          <p:spPr bwMode="auto">
            <a:xfrm>
              <a:off x="8633075" y="8197595"/>
              <a:ext cx="694548" cy="730327"/>
            </a:xfrm>
            <a:prstGeom prst="ellipse">
              <a:avLst/>
            </a:prstGeom>
            <a:solidFill>
              <a:srgbClr val="9BCB3F"/>
            </a:solidFill>
            <a:ln>
              <a:noFill/>
            </a:ln>
            <a:extLst>
              <a:ext uri="{91240B29-F687-4F45-9708-019B960494DF}">
                <a14:hiddenLine w="9525">
                  <a:solidFill>
                    <a:srgbClr val="000000"/>
                  </a:solidFill>
                  <a:round/>
                  <a:headEnd/>
                  <a:tailEnd/>
                </a14:hiddenLine>
              </a:ext>
            </a:extLst>
          </p:spPr>
          <p:txBody>
            <a:bodyPr/>
            <a:lstStyle/>
            <a:p>
              <a:pPr eaLnBrk="1" hangingPunct="1"/>
              <a:endParaRPr altLang="zh-CN" lang="zh-CN"/>
            </a:p>
          </p:txBody>
        </p:sp>
        <p:sp>
          <p:nvSpPr>
            <p:cNvPr id="82" name="Freeform 58"/>
            <p:cNvSpPr/>
            <p:nvPr/>
          </p:nvSpPr>
          <p:spPr bwMode="auto">
            <a:xfrm>
              <a:off x="8870904" y="8197595"/>
              <a:ext cx="456718" cy="730327"/>
            </a:xfrm>
            <a:custGeom>
              <a:gdLst>
                <a:gd fmla="*/ 58 w 105" name="T0"/>
                <a:gd fmla="*/ 0 h 167" name="T1"/>
                <a:gd fmla="*/ 217 w 105" name="T2"/>
                <a:gd fmla="*/ 175 h 167" name="T3"/>
                <a:gd fmla="*/ 54 w 105" name="T4"/>
                <a:gd fmla="*/ 347 h 167" name="T5"/>
                <a:gd fmla="*/ 54 w 105" name="T6"/>
                <a:gd fmla="*/ 0 h 167" name="T7"/>
                <a:gd fmla="*/ 58 w 105" name="T8"/>
                <a:gd fmla="*/ 0 h 16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67" w="105">
                  <a:moveTo>
                    <a:pt x="28" y="0"/>
                  </a:moveTo>
                  <a:cubicBezTo>
                    <a:pt x="71" y="1"/>
                    <a:pt x="105" y="38"/>
                    <a:pt x="105" y="84"/>
                  </a:cubicBezTo>
                  <a:cubicBezTo>
                    <a:pt x="105" y="130"/>
                    <a:pt x="69" y="167"/>
                    <a:pt x="26" y="167"/>
                  </a:cubicBezTo>
                  <a:cubicBezTo>
                    <a:pt x="2" y="135"/>
                    <a:pt x="0" y="37"/>
                    <a:pt x="26" y="0"/>
                  </a:cubicBezTo>
                  <a:cubicBezTo>
                    <a:pt x="26" y="0"/>
                    <a:pt x="27" y="0"/>
                    <a:pt x="28" y="0"/>
                  </a:cubicBezTo>
                  <a:close/>
                </a:path>
              </a:pathLst>
            </a:custGeom>
            <a:solidFill>
              <a:srgbClr val="B7D66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83" name="Group 71"/>
          <p:cNvGrpSpPr/>
          <p:nvPr/>
        </p:nvGrpSpPr>
        <p:grpSpPr>
          <a:xfrm flipH="1">
            <a:off x="9055141" y="2314188"/>
            <a:ext cx="1223145" cy="914235"/>
            <a:chOff x="7774634" y="2575775"/>
            <a:chExt cx="2144808" cy="813841"/>
          </a:xfrm>
        </p:grpSpPr>
        <p:cxnSp>
          <p:nvCxnSpPr>
            <p:cNvPr id="84" name="Straight Connector 72"/>
            <p:cNvCxnSpPr/>
            <p:nvPr/>
          </p:nvCxnSpPr>
          <p:spPr>
            <a:xfrm flipH="1" flipV="1">
              <a:off x="9919442" y="2588491"/>
              <a:ext cx="0" cy="8011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73"/>
            <p:cNvCxnSpPr/>
            <p:nvPr/>
          </p:nvCxnSpPr>
          <p:spPr>
            <a:xfrm flipH="1">
              <a:off x="7774634" y="2575775"/>
              <a:ext cx="2144808" cy="0"/>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86" name="Group 71"/>
          <p:cNvGrpSpPr/>
          <p:nvPr/>
        </p:nvGrpSpPr>
        <p:grpSpPr>
          <a:xfrm flipH="1">
            <a:off x="11024000" y="5441756"/>
            <a:ext cx="1223145" cy="914235"/>
            <a:chOff x="7774634" y="2575775"/>
            <a:chExt cx="2144808" cy="813841"/>
          </a:xfrm>
        </p:grpSpPr>
        <p:cxnSp>
          <p:nvCxnSpPr>
            <p:cNvPr id="87" name="Straight Connector 72"/>
            <p:cNvCxnSpPr/>
            <p:nvPr/>
          </p:nvCxnSpPr>
          <p:spPr>
            <a:xfrm flipH="1" flipV="1">
              <a:off x="9919442" y="2588491"/>
              <a:ext cx="0" cy="8011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73"/>
            <p:cNvCxnSpPr/>
            <p:nvPr/>
          </p:nvCxnSpPr>
          <p:spPr>
            <a:xfrm flipH="1">
              <a:off x="7774634" y="2575775"/>
              <a:ext cx="2144808" cy="0"/>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89" name="Group 71"/>
          <p:cNvGrpSpPr/>
          <p:nvPr/>
        </p:nvGrpSpPr>
        <p:grpSpPr>
          <a:xfrm>
            <a:off x="3948362" y="6068701"/>
            <a:ext cx="1498150" cy="1145684"/>
            <a:chOff x="7774634" y="2575775"/>
            <a:chExt cx="2144808" cy="813841"/>
          </a:xfrm>
        </p:grpSpPr>
        <p:cxnSp>
          <p:nvCxnSpPr>
            <p:cNvPr id="90" name="Straight Connector 72"/>
            <p:cNvCxnSpPr/>
            <p:nvPr/>
          </p:nvCxnSpPr>
          <p:spPr>
            <a:xfrm flipH="1" flipV="1">
              <a:off x="9919442" y="2588491"/>
              <a:ext cx="0" cy="8011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73"/>
            <p:cNvCxnSpPr/>
            <p:nvPr/>
          </p:nvCxnSpPr>
          <p:spPr>
            <a:xfrm flipH="1">
              <a:off x="7774634" y="2575775"/>
              <a:ext cx="2144808" cy="0"/>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92" name="Group 71"/>
          <p:cNvGrpSpPr/>
          <p:nvPr/>
        </p:nvGrpSpPr>
        <p:grpSpPr>
          <a:xfrm>
            <a:off x="5925711" y="3556354"/>
            <a:ext cx="2446291" cy="914235"/>
            <a:chOff x="7774634" y="2575775"/>
            <a:chExt cx="2144808" cy="813841"/>
          </a:xfrm>
        </p:grpSpPr>
        <p:cxnSp>
          <p:nvCxnSpPr>
            <p:cNvPr id="93" name="Straight Connector 72"/>
            <p:cNvCxnSpPr/>
            <p:nvPr/>
          </p:nvCxnSpPr>
          <p:spPr>
            <a:xfrm flipH="1" flipV="1">
              <a:off x="9919442" y="2588491"/>
              <a:ext cx="0" cy="8011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4" name="Straight Connector 73"/>
            <p:cNvCxnSpPr/>
            <p:nvPr/>
          </p:nvCxnSpPr>
          <p:spPr>
            <a:xfrm flipH="1">
              <a:off x="7774634" y="2575775"/>
              <a:ext cx="2144808" cy="0"/>
            </a:xfrm>
            <a:prstGeom prst="line">
              <a:avLst/>
            </a:prstGeom>
            <a:ln>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980655" y="5472832"/>
            <a:ext cx="2783286" cy="2063609"/>
            <a:chOff x="1980655" y="5472832"/>
            <a:chExt cx="2783286" cy="2063609"/>
          </a:xfrm>
        </p:grpSpPr>
        <p:sp>
          <p:nvSpPr>
            <p:cNvPr id="95" name="TextBox 94"/>
            <p:cNvSpPr txBox="1"/>
            <p:nvPr/>
          </p:nvSpPr>
          <p:spPr>
            <a:xfrm>
              <a:off x="1980655" y="6605031"/>
              <a:ext cx="2783286" cy="96012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sz="1400">
                  <a:solidFill>
                    <a:schemeClr val="tx2"/>
                  </a:solidFill>
                </a:rPr>
                <a:t>点击输入简要文字内容，文字内容需概括精炼，不用多余的文字修饰，言简意赅的说明分项内容……</a:t>
              </a:r>
            </a:p>
          </p:txBody>
        </p:sp>
        <p:sp>
          <p:nvSpPr>
            <p:cNvPr id="96" name="TextBox 95"/>
            <p:cNvSpPr txBox="1"/>
            <p:nvPr/>
          </p:nvSpPr>
          <p:spPr>
            <a:xfrm>
              <a:off x="2042933" y="5472833"/>
              <a:ext cx="2493462" cy="853440"/>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algn="l"/>
              <a:r>
                <a:rPr altLang="zh-CN" lang="en-US" sz="2800">
                  <a:solidFill>
                    <a:schemeClr val="tx1">
                      <a:lumMod val="65000"/>
                      <a:lumOff val="35000"/>
                    </a:schemeClr>
                  </a:solidFill>
                </a:rPr>
                <a:t>1-3月</a:t>
              </a:r>
            </a:p>
            <a:p>
              <a:pPr algn="l"/>
              <a:r>
                <a:rPr altLang="zh-CN" lang="en-US" sz="2800">
                  <a:solidFill>
                    <a:schemeClr val="tx1">
                      <a:lumMod val="65000"/>
                      <a:lumOff val="35000"/>
                    </a:schemeClr>
                  </a:solidFill>
                </a:rPr>
                <a:t>300万</a:t>
              </a:r>
            </a:p>
          </p:txBody>
        </p:sp>
      </p:grpSp>
      <p:grpSp>
        <p:nvGrpSpPr>
          <p:cNvPr id="10" name="组合 9"/>
          <p:cNvGrpSpPr/>
          <p:nvPr/>
        </p:nvGrpSpPr>
        <p:grpSpPr>
          <a:xfrm>
            <a:off x="4413280" y="3228423"/>
            <a:ext cx="2783286" cy="2063609"/>
            <a:chOff x="4413280" y="3228423"/>
            <a:chExt cx="2783286" cy="2063609"/>
          </a:xfrm>
        </p:grpSpPr>
        <p:sp>
          <p:nvSpPr>
            <p:cNvPr id="97" name="TextBox 96"/>
            <p:cNvSpPr txBox="1"/>
            <p:nvPr/>
          </p:nvSpPr>
          <p:spPr>
            <a:xfrm>
              <a:off x="4413280" y="4360623"/>
              <a:ext cx="2783286" cy="96012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sz="1400">
                  <a:solidFill>
                    <a:schemeClr val="tx2"/>
                  </a:solidFill>
                </a:rPr>
                <a:t>点击输入简要文字内容，文字内容需概括精炼，不用多余的文字修饰，言简意赅的说明分项内容……</a:t>
              </a:r>
            </a:p>
          </p:txBody>
        </p:sp>
        <p:sp>
          <p:nvSpPr>
            <p:cNvPr id="98" name="TextBox 97"/>
            <p:cNvSpPr txBox="1"/>
            <p:nvPr/>
          </p:nvSpPr>
          <p:spPr>
            <a:xfrm>
              <a:off x="4475557" y="3228423"/>
              <a:ext cx="2493462" cy="853440"/>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algn="l"/>
              <a:r>
                <a:rPr altLang="zh-CN" lang="en-US" sz="2800">
                  <a:solidFill>
                    <a:schemeClr val="tx1">
                      <a:lumMod val="65000"/>
                      <a:lumOff val="35000"/>
                    </a:schemeClr>
                  </a:solidFill>
                </a:rPr>
                <a:t>4-6月</a:t>
              </a:r>
            </a:p>
            <a:p>
              <a:pPr algn="l"/>
              <a:r>
                <a:rPr altLang="zh-CN" lang="en-US" sz="2800">
                  <a:solidFill>
                    <a:schemeClr val="tx1">
                      <a:lumMod val="65000"/>
                      <a:lumOff val="35000"/>
                    </a:schemeClr>
                  </a:solidFill>
                </a:rPr>
                <a:t>400万</a:t>
              </a:r>
            </a:p>
          </p:txBody>
        </p:sp>
      </p:grpSp>
      <p:grpSp>
        <p:nvGrpSpPr>
          <p:cNvPr id="11" name="组合 10"/>
          <p:cNvGrpSpPr/>
          <p:nvPr/>
        </p:nvGrpSpPr>
        <p:grpSpPr>
          <a:xfrm>
            <a:off x="10381424" y="1670452"/>
            <a:ext cx="2783286" cy="2063609"/>
            <a:chOff x="10381424" y="1670452"/>
            <a:chExt cx="2783286" cy="2063609"/>
          </a:xfrm>
        </p:grpSpPr>
        <p:sp>
          <p:nvSpPr>
            <p:cNvPr id="99" name="TextBox 98"/>
            <p:cNvSpPr txBox="1"/>
            <p:nvPr/>
          </p:nvSpPr>
          <p:spPr>
            <a:xfrm>
              <a:off x="10381423" y="2802653"/>
              <a:ext cx="2783286" cy="96012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sz="1400">
                  <a:solidFill>
                    <a:schemeClr val="tx2"/>
                  </a:solidFill>
                </a:rPr>
                <a:t>点击输入简要文字内容，文字内容需概括精炼，不用多余的文字修饰，言简意赅的说明分项内容……</a:t>
              </a:r>
            </a:p>
          </p:txBody>
        </p:sp>
        <p:sp>
          <p:nvSpPr>
            <p:cNvPr id="100" name="TextBox 99"/>
            <p:cNvSpPr txBox="1"/>
            <p:nvPr/>
          </p:nvSpPr>
          <p:spPr>
            <a:xfrm>
              <a:off x="10443702" y="1670452"/>
              <a:ext cx="2493462" cy="853440"/>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algn="l"/>
              <a:r>
                <a:rPr altLang="zh-CN" lang="en-US" sz="2800">
                  <a:solidFill>
                    <a:schemeClr val="tx1">
                      <a:lumMod val="65000"/>
                      <a:lumOff val="35000"/>
                    </a:schemeClr>
                  </a:solidFill>
                </a:rPr>
                <a:t>7-9月</a:t>
              </a:r>
            </a:p>
            <a:p>
              <a:pPr algn="l"/>
              <a:r>
                <a:rPr altLang="zh-CN" lang="en-US" sz="2800">
                  <a:solidFill>
                    <a:schemeClr val="tx1">
                      <a:lumMod val="65000"/>
                      <a:lumOff val="35000"/>
                    </a:schemeClr>
                  </a:solidFill>
                </a:rPr>
                <a:t>600万</a:t>
              </a:r>
            </a:p>
          </p:txBody>
        </p:sp>
      </p:grpSp>
      <p:grpSp>
        <p:nvGrpSpPr>
          <p:cNvPr id="12" name="组合 11"/>
          <p:cNvGrpSpPr/>
          <p:nvPr/>
        </p:nvGrpSpPr>
        <p:grpSpPr>
          <a:xfrm>
            <a:off x="12551061" y="5039087"/>
            <a:ext cx="2783286" cy="2063609"/>
            <a:chOff x="12551061" y="5039087"/>
            <a:chExt cx="2783286" cy="2063609"/>
          </a:xfrm>
        </p:grpSpPr>
        <p:sp>
          <p:nvSpPr>
            <p:cNvPr id="101" name="TextBox 100"/>
            <p:cNvSpPr txBox="1"/>
            <p:nvPr/>
          </p:nvSpPr>
          <p:spPr>
            <a:xfrm>
              <a:off x="12551063" y="6171288"/>
              <a:ext cx="2783286" cy="96012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sz="1400">
                  <a:solidFill>
                    <a:schemeClr val="tx2"/>
                  </a:solidFill>
                </a:rPr>
                <a:t>点击输入简要文字内容，文字内容需概括精炼，不用多余的文字修饰，言简意赅的说明分项内容……</a:t>
              </a:r>
            </a:p>
          </p:txBody>
        </p:sp>
        <p:sp>
          <p:nvSpPr>
            <p:cNvPr id="102" name="TextBox 101"/>
            <p:cNvSpPr txBox="1"/>
            <p:nvPr/>
          </p:nvSpPr>
          <p:spPr>
            <a:xfrm>
              <a:off x="12613339" y="5039087"/>
              <a:ext cx="2493462" cy="853440"/>
            </a:xfrm>
            <a:prstGeom prst="rect">
              <a:avLst/>
            </a:prstGeom>
            <a:noFill/>
          </p:spPr>
          <p:txBody>
            <a:bodyPr bIns="0" lIns="0" rIns="0" rtlCol="0" tIns="0" wrap="square">
              <a:spAutoFit/>
            </a:bodyPr>
            <a:lstStyle>
              <a:defPPr>
                <a:defRPr lang="zh-CN"/>
              </a:defPPr>
              <a:lvl1pPr algn="ctr">
                <a:defRPr b="1" sz="1400">
                  <a:solidFill>
                    <a:schemeClr val="bg1"/>
                  </a:solidFill>
                  <a:latin charset="-122" pitchFamily="34" typeface="微软雅黑"/>
                  <a:ea charset="-122" pitchFamily="34" typeface="微软雅黑"/>
                </a:defRPr>
              </a:lvl1pPr>
            </a:lstStyle>
            <a:p>
              <a:pPr algn="l"/>
              <a:r>
                <a:rPr altLang="zh-CN" lang="en-US" sz="2800">
                  <a:solidFill>
                    <a:schemeClr val="tx1">
                      <a:lumMod val="65000"/>
                      <a:lumOff val="35000"/>
                    </a:schemeClr>
                  </a:solidFill>
                </a:rPr>
                <a:t>10-12月</a:t>
              </a:r>
            </a:p>
            <a:p>
              <a:pPr algn="l"/>
              <a:r>
                <a:rPr altLang="zh-CN" lang="en-US" sz="2800">
                  <a:solidFill>
                    <a:schemeClr val="tx1">
                      <a:lumMod val="65000"/>
                      <a:lumOff val="35000"/>
                    </a:schemeClr>
                  </a:solidFill>
                </a:rPr>
                <a:t>800万</a:t>
              </a:r>
            </a:p>
          </p:txBody>
        </p:sp>
      </p:grpSp>
      <p:grpSp>
        <p:nvGrpSpPr>
          <p:cNvPr id="103" name="组合 102"/>
          <p:cNvGrpSpPr/>
          <p:nvPr/>
        </p:nvGrpSpPr>
        <p:grpSpPr>
          <a:xfrm>
            <a:off x="324471" y="114300"/>
            <a:ext cx="746572" cy="661016"/>
            <a:chOff x="2098676" y="7219950"/>
            <a:chExt cx="1163637" cy="1030288"/>
          </a:xfrm>
          <a:solidFill>
            <a:schemeClr val="accent5"/>
          </a:solidFill>
        </p:grpSpPr>
        <p:sp>
          <p:nvSpPr>
            <p:cNvPr id="104" name="Freeform 13"/>
            <p:cNvSpPr/>
            <p:nvPr/>
          </p:nvSpPr>
          <p:spPr bwMode="auto">
            <a:xfrm>
              <a:off x="2098676" y="7575550"/>
              <a:ext cx="258763" cy="236538"/>
            </a:xfrm>
            <a:custGeom>
              <a:gdLst>
                <a:gd fmla="*/ 68 w 69" name="T0"/>
                <a:gd fmla="*/ 32 h 63" name="T1"/>
                <a:gd fmla="*/ 53 w 69" name="T2"/>
                <a:gd fmla="*/ 59 h 63" name="T3"/>
                <a:gd fmla="*/ 45 w 69" name="T4"/>
                <a:gd fmla="*/ 62 h 63" name="T5"/>
                <a:gd fmla="*/ 4 w 69" name="T6"/>
                <a:gd fmla="*/ 39 h 63" name="T7"/>
                <a:gd fmla="*/ 2 w 69" name="T8"/>
                <a:gd fmla="*/ 31 h 63" name="T9"/>
                <a:gd fmla="*/ 17 w 69" name="T10"/>
                <a:gd fmla="*/ 4 h 63" name="T11"/>
                <a:gd fmla="*/ 24 w 69" name="T12"/>
                <a:gd fmla="*/ 2 h 63" name="T13"/>
                <a:gd fmla="*/ 66 w 69" name="T14"/>
                <a:gd fmla="*/ 25 h 63" name="T15"/>
                <a:gd fmla="*/ 68 w 69" name="T16"/>
                <a:gd fmla="*/ 32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69">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14"/>
            <p:cNvSpPr/>
            <p:nvPr/>
          </p:nvSpPr>
          <p:spPr bwMode="auto">
            <a:xfrm>
              <a:off x="2133601" y="7639050"/>
              <a:ext cx="193675" cy="112713"/>
            </a:xfrm>
            <a:custGeom>
              <a:gdLst>
                <a:gd fmla="*/ 26 w 52" name="T0"/>
                <a:gd fmla="*/ 19 h 30" name="T1"/>
                <a:gd fmla="*/ 22 w 52" name="T2"/>
                <a:gd fmla="*/ 17 h 30" name="T3"/>
                <a:gd fmla="*/ 1 w 52" name="T4"/>
                <a:gd fmla="*/ 0 h 30" name="T5"/>
                <a:gd fmla="*/ 0 w 52" name="T6"/>
                <a:gd fmla="*/ 1 h 30" name="T7"/>
                <a:gd fmla="*/ 19 w 52" name="T8"/>
                <a:gd fmla="*/ 17 h 30" name="T9"/>
                <a:gd fmla="*/ 17 w 52" name="T10"/>
                <a:gd fmla="*/ 20 h 30" name="T11"/>
                <a:gd fmla="*/ 25 w 52" name="T12"/>
                <a:gd fmla="*/ 25 h 30" name="T13"/>
                <a:gd fmla="*/ 27 w 52" name="T14"/>
                <a:gd fmla="*/ 21 h 30" name="T15"/>
                <a:gd fmla="*/ 27 w 52" name="T16"/>
                <a:gd fmla="*/ 21 h 30" name="T17"/>
                <a:gd fmla="*/ 51 w 52" name="T18"/>
                <a:gd fmla="*/ 30 h 30" name="T19"/>
                <a:gd fmla="*/ 52 w 52" name="T20"/>
                <a:gd fmla="*/ 28 h 30" name="T21"/>
                <a:gd fmla="*/ 26 w 52" name="T22"/>
                <a:gd fmla="*/ 19 h 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0" w="52">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15"/>
            <p:cNvSpPr/>
            <p:nvPr/>
          </p:nvSpPr>
          <p:spPr bwMode="auto">
            <a:xfrm>
              <a:off x="2233613" y="7578725"/>
              <a:ext cx="82550" cy="65088"/>
            </a:xfrm>
            <a:custGeom>
              <a:gdLst>
                <a:gd fmla="*/ 19 w 22" name="T0"/>
                <a:gd fmla="*/ 17 h 17" name="T1"/>
                <a:gd fmla="*/ 17 w 22" name="T2"/>
                <a:gd fmla="*/ 15 h 17" name="T3"/>
                <a:gd fmla="*/ 18 w 22" name="T4"/>
                <a:gd fmla="*/ 12 h 17" name="T5"/>
                <a:gd fmla="*/ 17 w 22" name="T6"/>
                <a:gd fmla="*/ 9 h 17" name="T7"/>
                <a:gd fmla="*/ 7 w 22" name="T8"/>
                <a:gd fmla="*/ 4 h 17" name="T9"/>
                <a:gd fmla="*/ 4 w 22" name="T10"/>
                <a:gd fmla="*/ 4 h 17" name="T11"/>
                <a:gd fmla="*/ 2 w 22" name="T12"/>
                <a:gd fmla="*/ 7 h 17" name="T13"/>
                <a:gd fmla="*/ 0 w 22" name="T14"/>
                <a:gd fmla="*/ 6 h 17" name="T15"/>
                <a:gd fmla="*/ 1 w 22" name="T16"/>
                <a:gd fmla="*/ 3 h 17" name="T17"/>
                <a:gd fmla="*/ 9 w 22" name="T18"/>
                <a:gd fmla="*/ 1 h 17" name="T19"/>
                <a:gd fmla="*/ 18 w 22" name="T20"/>
                <a:gd fmla="*/ 7 h 17" name="T21"/>
                <a:gd fmla="*/ 21 w 22" name="T22"/>
                <a:gd fmla="*/ 14 h 17" name="T23"/>
                <a:gd fmla="*/ 19 w 22" name="T24"/>
                <a:gd fmla="*/ 17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22">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16"/>
            <p:cNvSpPr/>
            <p:nvPr/>
          </p:nvSpPr>
          <p:spPr bwMode="auto">
            <a:xfrm>
              <a:off x="2241551" y="7219950"/>
              <a:ext cx="596900" cy="760413"/>
            </a:xfrm>
            <a:custGeom>
              <a:gdLst>
                <a:gd fmla="*/ 138 w 159" name="T0"/>
                <a:gd fmla="*/ 79 h 203" name="T1"/>
                <a:gd fmla="*/ 159 w 159" name="T2"/>
                <a:gd fmla="*/ 38 h 203" name="T3"/>
                <a:gd fmla="*/ 139 w 159" name="T4"/>
                <a:gd fmla="*/ 28 h 203" name="T5"/>
                <a:gd fmla="*/ 124 w 159" name="T6"/>
                <a:gd fmla="*/ 57 h 203" name="T7"/>
                <a:gd fmla="*/ 89 w 159" name="T8"/>
                <a:gd fmla="*/ 57 h 203" name="T9"/>
                <a:gd fmla="*/ 105 w 159" name="T10"/>
                <a:gd fmla="*/ 30 h 203" name="T11"/>
                <a:gd fmla="*/ 75 w 159" name="T12"/>
                <a:gd fmla="*/ 0 h 203" name="T13"/>
                <a:gd fmla="*/ 45 w 159" name="T14"/>
                <a:gd fmla="*/ 30 h 203" name="T15"/>
                <a:gd fmla="*/ 61 w 159" name="T16"/>
                <a:gd fmla="*/ 57 h 203" name="T17"/>
                <a:gd fmla="*/ 21 w 159" name="T18"/>
                <a:gd fmla="*/ 57 h 203" name="T19"/>
                <a:gd fmla="*/ 0 w 159" name="T20"/>
                <a:gd fmla="*/ 98 h 203" name="T21"/>
                <a:gd fmla="*/ 20 w 159" name="T22"/>
                <a:gd fmla="*/ 108 h 203" name="T23"/>
                <a:gd fmla="*/ 35 w 159" name="T24"/>
                <a:gd fmla="*/ 79 h 203" name="T25"/>
                <a:gd fmla="*/ 52 w 159" name="T26"/>
                <a:gd fmla="*/ 79 h 203" name="T27"/>
                <a:gd fmla="*/ 52 w 159" name="T28"/>
                <a:gd fmla="*/ 79 h 203" name="T29"/>
                <a:gd fmla="*/ 52 w 159" name="T30"/>
                <a:gd fmla="*/ 142 h 203" name="T31"/>
                <a:gd fmla="*/ 52 w 159" name="T32"/>
                <a:gd fmla="*/ 142 h 203" name="T33"/>
                <a:gd fmla="*/ 44 w 159" name="T34"/>
                <a:gd fmla="*/ 158 h 203" name="T35"/>
                <a:gd fmla="*/ 8 w 159" name="T36"/>
                <a:gd fmla="*/ 185 h 203" name="T37"/>
                <a:gd fmla="*/ 21 w 159" name="T38"/>
                <a:gd fmla="*/ 203 h 203" name="T39"/>
                <a:gd fmla="*/ 62 w 159" name="T40"/>
                <a:gd fmla="*/ 173 h 203" name="T41"/>
                <a:gd fmla="*/ 62 w 159" name="T42"/>
                <a:gd fmla="*/ 173 h 203" name="T43"/>
                <a:gd fmla="*/ 76 w 159" name="T44"/>
                <a:gd fmla="*/ 142 h 203" name="T45"/>
                <a:gd fmla="*/ 115 w 159" name="T46"/>
                <a:gd fmla="*/ 142 h 203" name="T47"/>
                <a:gd fmla="*/ 115 w 159" name="T48"/>
                <a:gd fmla="*/ 171 h 203" name="T49"/>
                <a:gd fmla="*/ 138 w 159" name="T50"/>
                <a:gd fmla="*/ 171 h 203" name="T51"/>
                <a:gd fmla="*/ 138 w 159" name="T52"/>
                <a:gd fmla="*/ 120 h 203" name="T53"/>
                <a:gd fmla="*/ 100 w 159" name="T54"/>
                <a:gd fmla="*/ 120 h 203" name="T55"/>
                <a:gd fmla="*/ 100 w 159" name="T56"/>
                <a:gd fmla="*/ 79 h 203" name="T57"/>
                <a:gd fmla="*/ 138 w 159" name="T58"/>
                <a:gd fmla="*/ 79 h 2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3" w="159">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Line 17"/>
            <p:cNvSpPr>
              <a:spLocks noChangeShapeType="1"/>
            </p:cNvSpPr>
            <p:nvPr/>
          </p:nvSpPr>
          <p:spPr bwMode="auto">
            <a:xfrm flipH="1">
              <a:off x="2335213" y="81264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Line 18"/>
            <p:cNvSpPr>
              <a:spLocks noChangeShapeType="1"/>
            </p:cNvSpPr>
            <p:nvPr/>
          </p:nvSpPr>
          <p:spPr bwMode="auto">
            <a:xfrm flipH="1">
              <a:off x="2335213" y="81264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Rectangle 19"/>
            <p:cNvSpPr>
              <a:spLocks noChangeArrowheads="1"/>
            </p:cNvSpPr>
            <p:nvPr/>
          </p:nvSpPr>
          <p:spPr bwMode="auto">
            <a:xfrm>
              <a:off x="2189163" y="8085138"/>
              <a:ext cx="296863" cy="1651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Rectangle 20"/>
            <p:cNvSpPr>
              <a:spLocks noChangeArrowheads="1"/>
            </p:cNvSpPr>
            <p:nvPr/>
          </p:nvSpPr>
          <p:spPr bwMode="auto">
            <a:xfrm>
              <a:off x="2541588" y="7927975"/>
              <a:ext cx="300038" cy="3222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21"/>
            <p:cNvSpPr/>
            <p:nvPr/>
          </p:nvSpPr>
          <p:spPr bwMode="auto">
            <a:xfrm>
              <a:off x="2827338" y="7561263"/>
              <a:ext cx="434975" cy="688975"/>
            </a:xfrm>
            <a:custGeom>
              <a:gdLst>
                <a:gd fmla="*/ 274 w 274" name="T0"/>
                <a:gd fmla="*/ 137 h 434" name="T1"/>
                <a:gd fmla="*/ 137 w 274" name="T2"/>
                <a:gd fmla="*/ 0 h 434" name="T3"/>
                <a:gd fmla="*/ 0 w 274" name="T4"/>
                <a:gd fmla="*/ 137 h 434" name="T5"/>
                <a:gd fmla="*/ 42 w 274" name="T6"/>
                <a:gd fmla="*/ 137 h 434" name="T7"/>
                <a:gd fmla="*/ 42 w 274" name="T8"/>
                <a:gd fmla="*/ 434 h 434" name="T9"/>
                <a:gd fmla="*/ 231 w 274" name="T10"/>
                <a:gd fmla="*/ 434 h 434" name="T11"/>
                <a:gd fmla="*/ 231 w 274" name="T12"/>
                <a:gd fmla="*/ 137 h 434" name="T13"/>
                <a:gd fmla="*/ 274 w 274" name="T14"/>
                <a:gd fmla="*/ 137 h 4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3" w="27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012022605"/>
      </p:ext>
    </p:extLst>
  </p:cSld>
  <p:clrMapOvr>
    <a:masterClrMapping/>
  </p:clrMapOvr>
  <mc:AlternateContent>
    <mc:Choice Requires="p14">
      <p:transition p14:dur="1400" spd="slow">
        <p:blinds/>
      </p:transition>
    </mc:Choice>
    <mc:Fallback>
      <p:transition spd="slow">
        <p:blinds/>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60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par>
                                <p:cTn fill="hold" id="15" nodeType="withEffect" presetClass="entr" presetID="22" presetSubtype="4">
                                  <p:stCondLst>
                                    <p:cond delay="1500"/>
                                  </p:stCondLst>
                                  <p:childTnLst>
                                    <p:set>
                                      <p:cBhvr>
                                        <p:cTn dur="1" fill="hold" id="16">
                                          <p:stCondLst>
                                            <p:cond delay="0"/>
                                          </p:stCondLst>
                                        </p:cTn>
                                        <p:tgtEl>
                                          <p:spTgt spid="89"/>
                                        </p:tgtEl>
                                        <p:attrNameLst>
                                          <p:attrName>style.visibility</p:attrName>
                                        </p:attrNameLst>
                                      </p:cBhvr>
                                      <p:to>
                                        <p:strVal val="visible"/>
                                      </p:to>
                                    </p:set>
                                    <p:animEffect filter="wipe(down)" transition="in">
                                      <p:cBhvr>
                                        <p:cTn dur="500" id="17"/>
                                        <p:tgtEl>
                                          <p:spTgt spid="89"/>
                                        </p:tgtEl>
                                      </p:cBhvr>
                                    </p:animEffect>
                                  </p:childTnLst>
                                </p:cTn>
                              </p:par>
                              <p:par>
                                <p:cTn fill="hold" id="18" nodeType="withEffect" presetClass="entr" presetID="22" presetSubtype="4">
                                  <p:stCondLst>
                                    <p:cond delay="2000"/>
                                  </p:stCondLst>
                                  <p:childTnLst>
                                    <p:set>
                                      <p:cBhvr>
                                        <p:cTn dur="1" fill="hold" id="19">
                                          <p:stCondLst>
                                            <p:cond delay="0"/>
                                          </p:stCondLst>
                                        </p:cTn>
                                        <p:tgtEl>
                                          <p:spTgt spid="92"/>
                                        </p:tgtEl>
                                        <p:attrNameLst>
                                          <p:attrName>style.visibility</p:attrName>
                                        </p:attrNameLst>
                                      </p:cBhvr>
                                      <p:to>
                                        <p:strVal val="visible"/>
                                      </p:to>
                                    </p:set>
                                    <p:animEffect filter="wipe(down)" transition="in">
                                      <p:cBhvr>
                                        <p:cTn dur="500" id="20"/>
                                        <p:tgtEl>
                                          <p:spTgt spid="92"/>
                                        </p:tgtEl>
                                      </p:cBhvr>
                                    </p:animEffect>
                                  </p:childTnLst>
                                </p:cTn>
                              </p:par>
                              <p:par>
                                <p:cTn fill="hold" id="21" nodeType="withEffect" presetClass="entr" presetID="22" presetSubtype="4">
                                  <p:stCondLst>
                                    <p:cond delay="2500"/>
                                  </p:stCondLst>
                                  <p:childTnLst>
                                    <p:set>
                                      <p:cBhvr>
                                        <p:cTn dur="1" fill="hold" id="22">
                                          <p:stCondLst>
                                            <p:cond delay="0"/>
                                          </p:stCondLst>
                                        </p:cTn>
                                        <p:tgtEl>
                                          <p:spTgt spid="83"/>
                                        </p:tgtEl>
                                        <p:attrNameLst>
                                          <p:attrName>style.visibility</p:attrName>
                                        </p:attrNameLst>
                                      </p:cBhvr>
                                      <p:to>
                                        <p:strVal val="visible"/>
                                      </p:to>
                                    </p:set>
                                    <p:animEffect filter="wipe(down)" transition="in">
                                      <p:cBhvr>
                                        <p:cTn dur="500" id="23"/>
                                        <p:tgtEl>
                                          <p:spTgt spid="83"/>
                                        </p:tgtEl>
                                      </p:cBhvr>
                                    </p:animEffect>
                                  </p:childTnLst>
                                </p:cTn>
                              </p:par>
                              <p:par>
                                <p:cTn fill="hold" id="24" nodeType="withEffect" presetClass="entr" presetID="22" presetSubtype="4">
                                  <p:stCondLst>
                                    <p:cond delay="3000"/>
                                  </p:stCondLst>
                                  <p:childTnLst>
                                    <p:set>
                                      <p:cBhvr>
                                        <p:cTn dur="1" fill="hold" id="25">
                                          <p:stCondLst>
                                            <p:cond delay="0"/>
                                          </p:stCondLst>
                                        </p:cTn>
                                        <p:tgtEl>
                                          <p:spTgt spid="86"/>
                                        </p:tgtEl>
                                        <p:attrNameLst>
                                          <p:attrName>style.visibility</p:attrName>
                                        </p:attrNameLst>
                                      </p:cBhvr>
                                      <p:to>
                                        <p:strVal val="visible"/>
                                      </p:to>
                                    </p:set>
                                    <p:animEffect filter="wipe(down)" transition="in">
                                      <p:cBhvr>
                                        <p:cTn dur="500" id="26"/>
                                        <p:tgtEl>
                                          <p:spTgt spid="86"/>
                                        </p:tgtEl>
                                      </p:cBhvr>
                                    </p:animEffect>
                                  </p:childTnLst>
                                </p:cTn>
                              </p:par>
                              <p:par>
                                <p:cTn fill="hold" id="27" nodeType="withEffect" presetClass="entr" presetID="42" presetSubtype="0">
                                  <p:stCondLst>
                                    <p:cond delay="210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2500"/>
                                  </p:stCondLst>
                                  <p:childTnLst>
                                    <p:set>
                                      <p:cBhvr>
                                        <p:cTn dur="1" fill="hold" id="33">
                                          <p:stCondLst>
                                            <p:cond delay="0"/>
                                          </p:stCondLst>
                                        </p:cTn>
                                        <p:tgtEl>
                                          <p:spTgt spid="10"/>
                                        </p:tgtEl>
                                        <p:attrNameLst>
                                          <p:attrName>style.visibility</p:attrName>
                                        </p:attrNameLst>
                                      </p:cBhvr>
                                      <p:to>
                                        <p:strVal val="visible"/>
                                      </p:to>
                                    </p:set>
                                    <p:animEffect filter="fade" transition="in">
                                      <p:cBhvr>
                                        <p:cTn dur="1000" id="34"/>
                                        <p:tgtEl>
                                          <p:spTgt spid="10"/>
                                        </p:tgtEl>
                                      </p:cBhvr>
                                    </p:animEffect>
                                    <p:anim calcmode="lin" valueType="num">
                                      <p:cBhvr>
                                        <p:cTn dur="1000" fill="hold" id="35"/>
                                        <p:tgtEl>
                                          <p:spTgt spid="10"/>
                                        </p:tgtEl>
                                        <p:attrNameLst>
                                          <p:attrName>ppt_x</p:attrName>
                                        </p:attrNameLst>
                                      </p:cBhvr>
                                      <p:tavLst>
                                        <p:tav tm="0">
                                          <p:val>
                                            <p:strVal val="#ppt_x"/>
                                          </p:val>
                                        </p:tav>
                                        <p:tav tm="100000">
                                          <p:val>
                                            <p:strVal val="#ppt_x"/>
                                          </p:val>
                                        </p:tav>
                                      </p:tavLst>
                                    </p:anim>
                                    <p:anim calcmode="lin" valueType="num">
                                      <p:cBhvr>
                                        <p:cTn dur="1000" fill="hold" id="36"/>
                                        <p:tgtEl>
                                          <p:spTgt spid="10"/>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3000"/>
                                  </p:stCondLst>
                                  <p:childTnLst>
                                    <p:set>
                                      <p:cBhvr>
                                        <p:cTn dur="1" fill="hold" id="38">
                                          <p:stCondLst>
                                            <p:cond delay="0"/>
                                          </p:stCondLst>
                                        </p:cTn>
                                        <p:tgtEl>
                                          <p:spTgt spid="11"/>
                                        </p:tgtEl>
                                        <p:attrNameLst>
                                          <p:attrName>style.visibility</p:attrName>
                                        </p:attrNameLst>
                                      </p:cBhvr>
                                      <p:to>
                                        <p:strVal val="visible"/>
                                      </p:to>
                                    </p:set>
                                    <p:animEffect filter="fade" transition="in">
                                      <p:cBhvr>
                                        <p:cTn dur="1000" id="39"/>
                                        <p:tgtEl>
                                          <p:spTgt spid="11"/>
                                        </p:tgtEl>
                                      </p:cBhvr>
                                    </p:animEffect>
                                    <p:anim calcmode="lin" valueType="num">
                                      <p:cBhvr>
                                        <p:cTn dur="1000" fill="hold" id="40"/>
                                        <p:tgtEl>
                                          <p:spTgt spid="11"/>
                                        </p:tgtEl>
                                        <p:attrNameLst>
                                          <p:attrName>ppt_x</p:attrName>
                                        </p:attrNameLst>
                                      </p:cBhvr>
                                      <p:tavLst>
                                        <p:tav tm="0">
                                          <p:val>
                                            <p:strVal val="#ppt_x"/>
                                          </p:val>
                                        </p:tav>
                                        <p:tav tm="100000">
                                          <p:val>
                                            <p:strVal val="#ppt_x"/>
                                          </p:val>
                                        </p:tav>
                                      </p:tavLst>
                                    </p:anim>
                                    <p:anim calcmode="lin" valueType="num">
                                      <p:cBhvr>
                                        <p:cTn dur="1000" fill="hold" id="41"/>
                                        <p:tgtEl>
                                          <p:spTgt spid="11"/>
                                        </p:tgtEl>
                                        <p:attrNameLst>
                                          <p:attrName>ppt_y</p:attrName>
                                        </p:attrNameLst>
                                      </p:cBhvr>
                                      <p:tavLst>
                                        <p:tav tm="0">
                                          <p:val>
                                            <p:strVal val="#ppt_y+.1"/>
                                          </p:val>
                                        </p:tav>
                                        <p:tav tm="100000">
                                          <p:val>
                                            <p:strVal val="#ppt_y"/>
                                          </p:val>
                                        </p:tav>
                                      </p:tavLst>
                                    </p:anim>
                                  </p:childTnLst>
                                </p:cTn>
                              </p:par>
                              <p:par>
                                <p:cTn fill="hold" id="42" nodeType="withEffect" presetClass="entr" presetID="42" presetSubtype="0">
                                  <p:stCondLst>
                                    <p:cond delay="3600"/>
                                  </p:stCondLst>
                                  <p:childTnLst>
                                    <p:set>
                                      <p:cBhvr>
                                        <p:cTn dur="1" fill="hold" id="43">
                                          <p:stCondLst>
                                            <p:cond delay="0"/>
                                          </p:stCondLst>
                                        </p:cTn>
                                        <p:tgtEl>
                                          <p:spTgt spid="12"/>
                                        </p:tgtEl>
                                        <p:attrNameLst>
                                          <p:attrName>style.visibility</p:attrName>
                                        </p:attrNameLst>
                                      </p:cBhvr>
                                      <p:to>
                                        <p:strVal val="visible"/>
                                      </p:to>
                                    </p:set>
                                    <p:animEffect filter="fade" transition="in">
                                      <p:cBhvr>
                                        <p:cTn dur="1000" id="44"/>
                                        <p:tgtEl>
                                          <p:spTgt spid="12"/>
                                        </p:tgtEl>
                                      </p:cBhvr>
                                    </p:animEffect>
                                    <p:anim calcmode="lin" valueType="num">
                                      <p:cBhvr>
                                        <p:cTn dur="1000" fill="hold" id="45"/>
                                        <p:tgtEl>
                                          <p:spTgt spid="12"/>
                                        </p:tgtEl>
                                        <p:attrNameLst>
                                          <p:attrName>ppt_x</p:attrName>
                                        </p:attrNameLst>
                                      </p:cBhvr>
                                      <p:tavLst>
                                        <p:tav tm="0">
                                          <p:val>
                                            <p:strVal val="#ppt_x"/>
                                          </p:val>
                                        </p:tav>
                                        <p:tav tm="100000">
                                          <p:val>
                                            <p:strVal val="#ppt_x"/>
                                          </p:val>
                                        </p:tav>
                                      </p:tavLst>
                                    </p:anim>
                                    <p:anim calcmode="lin" valueType="num">
                                      <p:cBhvr>
                                        <p:cTn dur="1000" fill="hold" id="4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337661" y="4426266"/>
            <a:ext cx="2378130" cy="3439238"/>
            <a:chOff x="3337661" y="4426266"/>
            <a:chExt cx="2378130" cy="3439238"/>
          </a:xfrm>
        </p:grpSpPr>
        <p:sp>
          <p:nvSpPr>
            <p:cNvPr id="58" name="Freeform 23"/>
            <p:cNvSpPr/>
            <p:nvPr/>
          </p:nvSpPr>
          <p:spPr bwMode="auto">
            <a:xfrm>
              <a:off x="4169902" y="7322466"/>
              <a:ext cx="713647" cy="124836"/>
            </a:xfrm>
            <a:custGeom>
              <a:gdLst>
                <a:gd fmla="*/ 343 w 145" name="T0"/>
                <a:gd fmla="*/ 29 h 25" name="T1"/>
                <a:gd fmla="*/ 305 w 145" name="T2"/>
                <a:gd fmla="*/ 60 h 25" name="T3"/>
                <a:gd fmla="*/ 38 w 145" name="T4"/>
                <a:gd fmla="*/ 60 h 25" name="T5"/>
                <a:gd fmla="*/ 0 w 145" name="T6"/>
                <a:gd fmla="*/ 29 h 25" name="T7"/>
                <a:gd fmla="*/ 38 w 145" name="T8"/>
                <a:gd fmla="*/ 0 h 25" name="T9"/>
                <a:gd fmla="*/ 305 w 145" name="T10"/>
                <a:gd fmla="*/ 0 h 25" name="T11"/>
                <a:gd fmla="*/ 343 w 145" name="T12"/>
                <a:gd fmla="*/ 29 h 2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5" w="145">
                  <a:moveTo>
                    <a:pt x="145" y="12"/>
                  </a:moveTo>
                  <a:cubicBezTo>
                    <a:pt x="145" y="19"/>
                    <a:pt x="138" y="25"/>
                    <a:pt x="129" y="25"/>
                  </a:cubicBezTo>
                  <a:cubicBezTo>
                    <a:pt x="16" y="25"/>
                    <a:pt x="16" y="25"/>
                    <a:pt x="16" y="25"/>
                  </a:cubicBezTo>
                  <a:cubicBezTo>
                    <a:pt x="7" y="25"/>
                    <a:pt x="0" y="19"/>
                    <a:pt x="0" y="12"/>
                  </a:cubicBezTo>
                  <a:cubicBezTo>
                    <a:pt x="0" y="6"/>
                    <a:pt x="7" y="0"/>
                    <a:pt x="16" y="0"/>
                  </a:cubicBezTo>
                  <a:cubicBezTo>
                    <a:pt x="129" y="0"/>
                    <a:pt x="129" y="0"/>
                    <a:pt x="129" y="0"/>
                  </a:cubicBezTo>
                  <a:cubicBezTo>
                    <a:pt x="138" y="0"/>
                    <a:pt x="145" y="6"/>
                    <a:pt x="145" y="12"/>
                  </a:cubicBezTo>
                  <a:close/>
                </a:path>
              </a:pathLst>
            </a:custGeom>
            <a:solidFill>
              <a:srgbClr val="80828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 name="Freeform 24"/>
            <p:cNvSpPr/>
            <p:nvPr/>
          </p:nvSpPr>
          <p:spPr bwMode="auto">
            <a:xfrm>
              <a:off x="4169902" y="7461866"/>
              <a:ext cx="713647" cy="122756"/>
            </a:xfrm>
            <a:custGeom>
              <a:gdLst>
                <a:gd fmla="*/ 343 w 145" name="T0"/>
                <a:gd fmla="*/ 31 h 25" name="T1"/>
                <a:gd fmla="*/ 305 w 145" name="T2"/>
                <a:gd fmla="*/ 59 h 25" name="T3"/>
                <a:gd fmla="*/ 38 w 145" name="T4"/>
                <a:gd fmla="*/ 59 h 25" name="T5"/>
                <a:gd fmla="*/ 0 w 145" name="T6"/>
                <a:gd fmla="*/ 31 h 25" name="T7"/>
                <a:gd fmla="*/ 38 w 145" name="T8"/>
                <a:gd fmla="*/ 0 h 25" name="T9"/>
                <a:gd fmla="*/ 305 w 145" name="T10"/>
                <a:gd fmla="*/ 0 h 25" name="T11"/>
                <a:gd fmla="*/ 343 w 145" name="T12"/>
                <a:gd fmla="*/ 31 h 2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5" w="145">
                  <a:moveTo>
                    <a:pt x="145" y="13"/>
                  </a:moveTo>
                  <a:cubicBezTo>
                    <a:pt x="145" y="20"/>
                    <a:pt x="138" y="25"/>
                    <a:pt x="129" y="25"/>
                  </a:cubicBezTo>
                  <a:cubicBezTo>
                    <a:pt x="16" y="25"/>
                    <a:pt x="16" y="25"/>
                    <a:pt x="16" y="25"/>
                  </a:cubicBezTo>
                  <a:cubicBezTo>
                    <a:pt x="7" y="25"/>
                    <a:pt x="0" y="20"/>
                    <a:pt x="0" y="13"/>
                  </a:cubicBezTo>
                  <a:cubicBezTo>
                    <a:pt x="0" y="6"/>
                    <a:pt x="7" y="0"/>
                    <a:pt x="16" y="0"/>
                  </a:cubicBezTo>
                  <a:cubicBezTo>
                    <a:pt x="129" y="0"/>
                    <a:pt x="129" y="0"/>
                    <a:pt x="129" y="0"/>
                  </a:cubicBezTo>
                  <a:cubicBezTo>
                    <a:pt x="138" y="0"/>
                    <a:pt x="145" y="6"/>
                    <a:pt x="145" y="13"/>
                  </a:cubicBezTo>
                  <a:close/>
                </a:path>
              </a:pathLst>
            </a:custGeom>
            <a:solidFill>
              <a:srgbClr val="80828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 name="Freeform 25"/>
            <p:cNvSpPr/>
            <p:nvPr/>
          </p:nvSpPr>
          <p:spPr bwMode="auto">
            <a:xfrm>
              <a:off x="4169902" y="7603347"/>
              <a:ext cx="713647" cy="124836"/>
            </a:xfrm>
            <a:custGeom>
              <a:gdLst>
                <a:gd fmla="*/ 343 w 145" name="T0"/>
                <a:gd fmla="*/ 29 h 25" name="T1"/>
                <a:gd fmla="*/ 305 w 145" name="T2"/>
                <a:gd fmla="*/ 60 h 25" name="T3"/>
                <a:gd fmla="*/ 38 w 145" name="T4"/>
                <a:gd fmla="*/ 60 h 25" name="T5"/>
                <a:gd fmla="*/ 0 w 145" name="T6"/>
                <a:gd fmla="*/ 29 h 25" name="T7"/>
                <a:gd fmla="*/ 38 w 145" name="T8"/>
                <a:gd fmla="*/ 0 h 25" name="T9"/>
                <a:gd fmla="*/ 305 w 145" name="T10"/>
                <a:gd fmla="*/ 0 h 25" name="T11"/>
                <a:gd fmla="*/ 343 w 145" name="T12"/>
                <a:gd fmla="*/ 29 h 2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5" w="145">
                  <a:moveTo>
                    <a:pt x="145" y="12"/>
                  </a:moveTo>
                  <a:cubicBezTo>
                    <a:pt x="145" y="19"/>
                    <a:pt x="138" y="25"/>
                    <a:pt x="129" y="25"/>
                  </a:cubicBezTo>
                  <a:cubicBezTo>
                    <a:pt x="16" y="25"/>
                    <a:pt x="16" y="25"/>
                    <a:pt x="16" y="25"/>
                  </a:cubicBezTo>
                  <a:cubicBezTo>
                    <a:pt x="7" y="25"/>
                    <a:pt x="0" y="19"/>
                    <a:pt x="0" y="12"/>
                  </a:cubicBezTo>
                  <a:cubicBezTo>
                    <a:pt x="0" y="5"/>
                    <a:pt x="7" y="0"/>
                    <a:pt x="16" y="0"/>
                  </a:cubicBezTo>
                  <a:cubicBezTo>
                    <a:pt x="129" y="0"/>
                    <a:pt x="129" y="0"/>
                    <a:pt x="129" y="0"/>
                  </a:cubicBezTo>
                  <a:cubicBezTo>
                    <a:pt x="138" y="0"/>
                    <a:pt x="145" y="5"/>
                    <a:pt x="145" y="12"/>
                  </a:cubicBezTo>
                  <a:close/>
                </a:path>
              </a:pathLst>
            </a:custGeom>
            <a:solidFill>
              <a:srgbClr val="80828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 name="Freeform 26"/>
            <p:cNvSpPr/>
            <p:nvPr/>
          </p:nvSpPr>
          <p:spPr bwMode="auto">
            <a:xfrm>
              <a:off x="4321786" y="7742748"/>
              <a:ext cx="403637" cy="122756"/>
            </a:xfrm>
            <a:custGeom>
              <a:gdLst>
                <a:gd fmla="*/ 194 w 82" name="T0"/>
                <a:gd fmla="*/ 0 h 25" name="T1"/>
                <a:gd fmla="*/ 97 w 82" name="T2"/>
                <a:gd fmla="*/ 59 h 25" name="T3"/>
                <a:gd fmla="*/ 0 w 82" name="T4"/>
                <a:gd fmla="*/ 0 h 25" name="T5"/>
                <a:gd fmla="*/ 194 w 82" name="T6"/>
                <a:gd fmla="*/ 0 h 25"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5" w="82">
                  <a:moveTo>
                    <a:pt x="82" y="0"/>
                  </a:moveTo>
                  <a:cubicBezTo>
                    <a:pt x="82" y="14"/>
                    <a:pt x="64" y="25"/>
                    <a:pt x="41" y="25"/>
                  </a:cubicBezTo>
                  <a:cubicBezTo>
                    <a:pt x="18" y="25"/>
                    <a:pt x="0" y="14"/>
                    <a:pt x="0" y="0"/>
                  </a:cubicBezTo>
                  <a:lnTo>
                    <a:pt x="82" y="0"/>
                  </a:lnTo>
                  <a:close/>
                </a:path>
              </a:pathLst>
            </a:custGeom>
            <a:solidFill>
              <a:srgbClr val="80828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 name="Freeform 27"/>
            <p:cNvSpPr>
              <a:spLocks noEditPoints="1"/>
            </p:cNvSpPr>
            <p:nvPr/>
          </p:nvSpPr>
          <p:spPr bwMode="auto">
            <a:xfrm>
              <a:off x="3337661" y="4426266"/>
              <a:ext cx="2378130" cy="2858749"/>
            </a:xfrm>
            <a:custGeom>
              <a:gdLst>
                <a:gd fmla="*/ 241 w 483" name="T0"/>
                <a:gd fmla="*/ 0 h 580" name="T1"/>
                <a:gd fmla="*/ 0 w 483" name="T2"/>
                <a:gd fmla="*/ 241 h 580" name="T3"/>
                <a:gd fmla="*/ 62 w 483" name="T4"/>
                <a:gd fmla="*/ 402 h 580" name="T5"/>
                <a:gd fmla="*/ 62 w 483" name="T6"/>
                <a:gd fmla="*/ 402 h 580" name="T7"/>
                <a:gd fmla="*/ 63 w 483" name="T8"/>
                <a:gd fmla="*/ 403 h 580" name="T9"/>
                <a:gd fmla="*/ 73 w 483" name="T10"/>
                <a:gd fmla="*/ 414 h 580" name="T11"/>
                <a:gd fmla="*/ 129 w 483" name="T12"/>
                <a:gd fmla="*/ 483 h 580" name="T13"/>
                <a:gd fmla="*/ 199 w 483" name="T14"/>
                <a:gd fmla="*/ 580 h 580" name="T15"/>
                <a:gd fmla="*/ 235 w 483" name="T16"/>
                <a:gd fmla="*/ 580 h 580" name="T17"/>
                <a:gd fmla="*/ 247 w 483" name="T18"/>
                <a:gd fmla="*/ 580 h 580" name="T19"/>
                <a:gd fmla="*/ 284 w 483" name="T20"/>
                <a:gd fmla="*/ 580 h 580" name="T21"/>
                <a:gd fmla="*/ 353 w 483" name="T22"/>
                <a:gd fmla="*/ 483 h 580" name="T23"/>
                <a:gd fmla="*/ 407 w 483" name="T24"/>
                <a:gd fmla="*/ 416 h 580" name="T25"/>
                <a:gd fmla="*/ 483 w 483" name="T26"/>
                <a:gd fmla="*/ 241 h 580" name="T27"/>
                <a:gd fmla="*/ 241 w 483" name="T28"/>
                <a:gd fmla="*/ 0 h 580" name="T29"/>
                <a:gd fmla="*/ 331 w 483" name="T30"/>
                <a:gd fmla="*/ 349 h 580" name="T31"/>
                <a:gd fmla="*/ 302 w 483" name="T32"/>
                <a:gd fmla="*/ 388 h 580" name="T33"/>
                <a:gd fmla="*/ 264 w 483" name="T34"/>
                <a:gd fmla="*/ 443 h 580" name="T35"/>
                <a:gd fmla="*/ 245 w 483" name="T36"/>
                <a:gd fmla="*/ 443 h 580" name="T37"/>
                <a:gd fmla="*/ 238 w 483" name="T38"/>
                <a:gd fmla="*/ 443 h 580" name="T39"/>
                <a:gd fmla="*/ 218 w 483" name="T40"/>
                <a:gd fmla="*/ 443 h 580" name="T41"/>
                <a:gd fmla="*/ 181 w 483" name="T42"/>
                <a:gd fmla="*/ 388 h 580" name="T43"/>
                <a:gd fmla="*/ 150 w 483" name="T44"/>
                <a:gd fmla="*/ 348 h 580" name="T45"/>
                <a:gd fmla="*/ 145 w 483" name="T46"/>
                <a:gd fmla="*/ 341 h 580" name="T47"/>
                <a:gd fmla="*/ 144 w 483" name="T48"/>
                <a:gd fmla="*/ 341 h 580" name="T49"/>
                <a:gd fmla="*/ 144 w 483" name="T50"/>
                <a:gd fmla="*/ 341 h 580" name="T51"/>
                <a:gd fmla="*/ 111 w 483" name="T52"/>
                <a:gd fmla="*/ 248 h 580" name="T53"/>
                <a:gd fmla="*/ 241 w 483" name="T54"/>
                <a:gd fmla="*/ 109 h 580" name="T55"/>
                <a:gd fmla="*/ 372 w 483" name="T56"/>
                <a:gd fmla="*/ 248 h 580" name="T57"/>
                <a:gd fmla="*/ 331 w 483" name="T58"/>
                <a:gd fmla="*/ 349 h 58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80" w="482">
                  <a:moveTo>
                    <a:pt x="241" y="0"/>
                  </a:moveTo>
                  <a:cubicBezTo>
                    <a:pt x="108" y="0"/>
                    <a:pt x="0" y="108"/>
                    <a:pt x="0" y="241"/>
                  </a:cubicBezTo>
                  <a:cubicBezTo>
                    <a:pt x="0" y="303"/>
                    <a:pt x="23" y="359"/>
                    <a:pt x="62" y="402"/>
                  </a:cubicBezTo>
                  <a:cubicBezTo>
                    <a:pt x="62" y="402"/>
                    <a:pt x="62" y="402"/>
                    <a:pt x="62" y="402"/>
                  </a:cubicBezTo>
                  <a:cubicBezTo>
                    <a:pt x="62" y="402"/>
                    <a:pt x="62" y="402"/>
                    <a:pt x="63" y="403"/>
                  </a:cubicBezTo>
                  <a:cubicBezTo>
                    <a:pt x="66" y="407"/>
                    <a:pt x="70" y="410"/>
                    <a:pt x="73" y="414"/>
                  </a:cubicBezTo>
                  <a:cubicBezTo>
                    <a:pt x="88" y="429"/>
                    <a:pt x="112" y="457"/>
                    <a:pt x="129" y="483"/>
                  </a:cubicBezTo>
                  <a:cubicBezTo>
                    <a:pt x="154" y="523"/>
                    <a:pt x="141" y="580"/>
                    <a:pt x="199" y="580"/>
                  </a:cubicBezTo>
                  <a:cubicBezTo>
                    <a:pt x="235" y="580"/>
                    <a:pt x="235" y="580"/>
                    <a:pt x="235" y="580"/>
                  </a:cubicBezTo>
                  <a:cubicBezTo>
                    <a:pt x="247" y="580"/>
                    <a:pt x="247" y="580"/>
                    <a:pt x="247" y="580"/>
                  </a:cubicBezTo>
                  <a:cubicBezTo>
                    <a:pt x="284" y="580"/>
                    <a:pt x="284" y="580"/>
                    <a:pt x="284" y="580"/>
                  </a:cubicBezTo>
                  <a:cubicBezTo>
                    <a:pt x="341" y="580"/>
                    <a:pt x="329" y="523"/>
                    <a:pt x="353" y="483"/>
                  </a:cubicBezTo>
                  <a:cubicBezTo>
                    <a:pt x="369" y="458"/>
                    <a:pt x="393" y="431"/>
                    <a:pt x="407" y="416"/>
                  </a:cubicBezTo>
                  <a:cubicBezTo>
                    <a:pt x="454" y="372"/>
                    <a:pt x="483" y="310"/>
                    <a:pt x="483" y="241"/>
                  </a:cubicBezTo>
                  <a:cubicBezTo>
                    <a:pt x="483" y="108"/>
                    <a:pt x="375" y="0"/>
                    <a:pt x="241" y="0"/>
                  </a:cubicBezTo>
                  <a:close/>
                  <a:moveTo>
                    <a:pt x="331" y="349"/>
                  </a:moveTo>
                  <a:cubicBezTo>
                    <a:pt x="323" y="358"/>
                    <a:pt x="311" y="373"/>
                    <a:pt x="302" y="388"/>
                  </a:cubicBezTo>
                  <a:cubicBezTo>
                    <a:pt x="289" y="411"/>
                    <a:pt x="295" y="443"/>
                    <a:pt x="264" y="443"/>
                  </a:cubicBezTo>
                  <a:cubicBezTo>
                    <a:pt x="245" y="443"/>
                    <a:pt x="245" y="443"/>
                    <a:pt x="245" y="443"/>
                  </a:cubicBezTo>
                  <a:cubicBezTo>
                    <a:pt x="238" y="443"/>
                    <a:pt x="238" y="443"/>
                    <a:pt x="238" y="443"/>
                  </a:cubicBezTo>
                  <a:cubicBezTo>
                    <a:pt x="218" y="443"/>
                    <a:pt x="218" y="443"/>
                    <a:pt x="218" y="443"/>
                  </a:cubicBezTo>
                  <a:cubicBezTo>
                    <a:pt x="187" y="443"/>
                    <a:pt x="194" y="411"/>
                    <a:pt x="181" y="388"/>
                  </a:cubicBezTo>
                  <a:cubicBezTo>
                    <a:pt x="172" y="372"/>
                    <a:pt x="158" y="356"/>
                    <a:pt x="150" y="348"/>
                  </a:cubicBezTo>
                  <a:cubicBezTo>
                    <a:pt x="148" y="345"/>
                    <a:pt x="146" y="343"/>
                    <a:pt x="145" y="341"/>
                  </a:cubicBezTo>
                  <a:cubicBezTo>
                    <a:pt x="144" y="341"/>
                    <a:pt x="144" y="341"/>
                    <a:pt x="144" y="341"/>
                  </a:cubicBezTo>
                  <a:cubicBezTo>
                    <a:pt x="144" y="341"/>
                    <a:pt x="144" y="341"/>
                    <a:pt x="144" y="341"/>
                  </a:cubicBezTo>
                  <a:cubicBezTo>
                    <a:pt x="123" y="316"/>
                    <a:pt x="111" y="284"/>
                    <a:pt x="111" y="248"/>
                  </a:cubicBezTo>
                  <a:cubicBezTo>
                    <a:pt x="111" y="171"/>
                    <a:pt x="169" y="109"/>
                    <a:pt x="241" y="109"/>
                  </a:cubicBezTo>
                  <a:cubicBezTo>
                    <a:pt x="314" y="109"/>
                    <a:pt x="372" y="171"/>
                    <a:pt x="372" y="248"/>
                  </a:cubicBezTo>
                  <a:cubicBezTo>
                    <a:pt x="372" y="288"/>
                    <a:pt x="356" y="323"/>
                    <a:pt x="331" y="349"/>
                  </a:cubicBezTo>
                  <a:close/>
                </a:path>
              </a:pathLst>
            </a:custGeom>
            <a:solidFill>
              <a:schemeClr val="bg1">
                <a:lumMod val="75000"/>
              </a:schemeClr>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grpSp>
      <p:sp>
        <p:nvSpPr>
          <p:cNvPr id="2" name="标题 1"/>
          <p:cNvSpPr>
            <a:spLocks noGrp="1"/>
          </p:cNvSpPr>
          <p:nvPr>
            <p:ph type="title"/>
          </p:nvPr>
        </p:nvSpPr>
        <p:spPr/>
        <p:txBody>
          <a:bodyPr>
            <a:normAutofit/>
          </a:bodyPr>
          <a:lstStyle/>
          <a:p>
            <a:r>
              <a:rPr altLang="en-US" lang="zh-CN"/>
              <a:t>产品开发计划</a:t>
            </a:r>
          </a:p>
        </p:txBody>
      </p:sp>
      <p:sp>
        <p:nvSpPr>
          <p:cNvPr id="33" name="TextBox 32"/>
          <p:cNvSpPr txBox="1"/>
          <p:nvPr/>
        </p:nvSpPr>
        <p:spPr>
          <a:xfrm>
            <a:off x="3747198" y="4842854"/>
            <a:ext cx="1633615" cy="158496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ctr">
              <a:lnSpc>
                <a:spcPct val="100000"/>
              </a:lnSpc>
            </a:pPr>
            <a:r>
              <a:rPr altLang="en-US" b="1" lang="zh-CN" sz="5200">
                <a:solidFill>
                  <a:schemeClr val="accent1">
                    <a:lumMod val="75000"/>
                  </a:schemeClr>
                </a:solidFill>
              </a:rPr>
              <a:t>核心产品</a:t>
            </a:r>
          </a:p>
        </p:txBody>
      </p:sp>
      <p:sp>
        <p:nvSpPr>
          <p:cNvPr id="66" name="圆角矩形 65"/>
          <p:cNvSpPr/>
          <p:nvPr/>
        </p:nvSpPr>
        <p:spPr>
          <a:xfrm>
            <a:off x="9109447" y="2714157"/>
            <a:ext cx="6362038" cy="1572708"/>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endParaRPr altLang="en-US" lang="zh-CN" sz="2000"/>
          </a:p>
        </p:txBody>
      </p:sp>
      <p:sp>
        <p:nvSpPr>
          <p:cNvPr id="67" name="圆角矩形 66"/>
          <p:cNvSpPr/>
          <p:nvPr/>
        </p:nvSpPr>
        <p:spPr>
          <a:xfrm>
            <a:off x="9109447" y="4614737"/>
            <a:ext cx="6362038" cy="1572708"/>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endParaRPr altLang="en-US" lang="zh-CN" sz="2000"/>
          </a:p>
        </p:txBody>
      </p:sp>
      <p:sp>
        <p:nvSpPr>
          <p:cNvPr id="68" name="圆角矩形 67"/>
          <p:cNvSpPr/>
          <p:nvPr/>
        </p:nvSpPr>
        <p:spPr>
          <a:xfrm>
            <a:off x="9109447" y="6515318"/>
            <a:ext cx="6362038" cy="1572708"/>
          </a:xfrm>
          <a:prstGeom prst="round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endParaRPr altLang="en-US" lang="zh-CN" sz="2000"/>
          </a:p>
        </p:txBody>
      </p:sp>
      <p:grpSp>
        <p:nvGrpSpPr>
          <p:cNvPr id="69" name="组合 68"/>
          <p:cNvGrpSpPr/>
          <p:nvPr/>
        </p:nvGrpSpPr>
        <p:grpSpPr>
          <a:xfrm>
            <a:off x="8786666" y="3181047"/>
            <a:ext cx="649679" cy="688476"/>
            <a:chOff x="3683368" y="2342383"/>
            <a:chExt cx="351046" cy="378271"/>
          </a:xfrm>
        </p:grpSpPr>
        <p:sp>
          <p:nvSpPr>
            <p:cNvPr id="70" name="椭圆 69"/>
            <p:cNvSpPr/>
            <p:nvPr/>
          </p:nvSpPr>
          <p:spPr>
            <a:xfrm>
              <a:off x="3683368" y="2342383"/>
              <a:ext cx="351046" cy="351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71" name="TextBox 70"/>
            <p:cNvSpPr txBox="1"/>
            <p:nvPr/>
          </p:nvSpPr>
          <p:spPr>
            <a:xfrm>
              <a:off x="3786883" y="2348629"/>
              <a:ext cx="144016" cy="368427"/>
            </a:xfrm>
            <a:prstGeom prst="rect">
              <a:avLst/>
            </a:prstGeom>
            <a:noFill/>
          </p:spPr>
          <p:txBody>
            <a:bodyPr bIns="0" lIns="0" rIns="0" rtlCol="0" tIns="0" wrap="square">
              <a:spAutoFit/>
            </a:bodyPr>
            <a:lstStyle/>
            <a:p>
              <a:pPr algn="ctr"/>
              <a:r>
                <a:rPr altLang="zh-CN" b="1" lang="en-US" sz="4400">
                  <a:solidFill>
                    <a:schemeClr val="bg1"/>
                  </a:solidFill>
                  <a:latin charset="-122" pitchFamily="34" typeface="微软雅黑"/>
                  <a:ea charset="-122" pitchFamily="34" typeface="微软雅黑"/>
                </a:rPr>
                <a:t>1</a:t>
              </a:r>
            </a:p>
          </p:txBody>
        </p:sp>
      </p:grpSp>
      <p:grpSp>
        <p:nvGrpSpPr>
          <p:cNvPr id="72" name="组合 71"/>
          <p:cNvGrpSpPr/>
          <p:nvPr/>
        </p:nvGrpSpPr>
        <p:grpSpPr>
          <a:xfrm>
            <a:off x="8786666" y="5081627"/>
            <a:ext cx="649679" cy="688476"/>
            <a:chOff x="3683368" y="2342383"/>
            <a:chExt cx="351046" cy="378271"/>
          </a:xfrm>
        </p:grpSpPr>
        <p:sp>
          <p:nvSpPr>
            <p:cNvPr id="73" name="椭圆 72"/>
            <p:cNvSpPr/>
            <p:nvPr/>
          </p:nvSpPr>
          <p:spPr>
            <a:xfrm>
              <a:off x="3683368" y="2342383"/>
              <a:ext cx="351046" cy="351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74" name="TextBox 73"/>
            <p:cNvSpPr txBox="1"/>
            <p:nvPr/>
          </p:nvSpPr>
          <p:spPr>
            <a:xfrm>
              <a:off x="3786883" y="2348629"/>
              <a:ext cx="144016" cy="368427"/>
            </a:xfrm>
            <a:prstGeom prst="rect">
              <a:avLst/>
            </a:prstGeom>
            <a:noFill/>
          </p:spPr>
          <p:txBody>
            <a:bodyPr bIns="0" lIns="0" rIns="0" rtlCol="0" tIns="0" wrap="square">
              <a:spAutoFit/>
            </a:bodyPr>
            <a:lstStyle/>
            <a:p>
              <a:pPr algn="ctr"/>
              <a:r>
                <a:rPr altLang="zh-CN" b="1" lang="en-US" sz="4400">
                  <a:solidFill>
                    <a:schemeClr val="bg1"/>
                  </a:solidFill>
                  <a:latin charset="-122" pitchFamily="34" typeface="微软雅黑"/>
                  <a:ea charset="-122" pitchFamily="34" typeface="微软雅黑"/>
                </a:rPr>
                <a:t>2</a:t>
              </a:r>
            </a:p>
          </p:txBody>
        </p:sp>
      </p:grpSp>
      <p:grpSp>
        <p:nvGrpSpPr>
          <p:cNvPr id="75" name="组合 74"/>
          <p:cNvGrpSpPr/>
          <p:nvPr/>
        </p:nvGrpSpPr>
        <p:grpSpPr>
          <a:xfrm>
            <a:off x="8786666" y="6982208"/>
            <a:ext cx="649679" cy="688476"/>
            <a:chOff x="3683368" y="2342383"/>
            <a:chExt cx="351046" cy="378271"/>
          </a:xfrm>
        </p:grpSpPr>
        <p:sp>
          <p:nvSpPr>
            <p:cNvPr id="76" name="椭圆 75"/>
            <p:cNvSpPr/>
            <p:nvPr/>
          </p:nvSpPr>
          <p:spPr>
            <a:xfrm>
              <a:off x="3683368" y="2342383"/>
              <a:ext cx="351046" cy="3510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77" name="TextBox 76"/>
            <p:cNvSpPr txBox="1"/>
            <p:nvPr/>
          </p:nvSpPr>
          <p:spPr>
            <a:xfrm>
              <a:off x="3786883" y="2348629"/>
              <a:ext cx="144016" cy="368427"/>
            </a:xfrm>
            <a:prstGeom prst="rect">
              <a:avLst/>
            </a:prstGeom>
            <a:noFill/>
          </p:spPr>
          <p:txBody>
            <a:bodyPr bIns="0" lIns="0" rIns="0" rtlCol="0" tIns="0" wrap="square">
              <a:spAutoFit/>
            </a:bodyPr>
            <a:lstStyle/>
            <a:p>
              <a:pPr algn="ctr"/>
              <a:r>
                <a:rPr altLang="zh-CN" b="1" lang="en-US" sz="4400">
                  <a:solidFill>
                    <a:schemeClr val="bg1"/>
                  </a:solidFill>
                  <a:latin charset="-122" pitchFamily="34" typeface="微软雅黑"/>
                  <a:ea charset="-122" pitchFamily="34" typeface="微软雅黑"/>
                </a:rPr>
                <a:t>3</a:t>
              </a:r>
            </a:p>
          </p:txBody>
        </p:sp>
      </p:grpSp>
      <p:sp>
        <p:nvSpPr>
          <p:cNvPr id="78" name="TextBox 77"/>
          <p:cNvSpPr txBox="1"/>
          <p:nvPr/>
        </p:nvSpPr>
        <p:spPr>
          <a:xfrm>
            <a:off x="9646510" y="3045373"/>
            <a:ext cx="5444460" cy="123444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ct val="150000"/>
              </a:lnSpc>
            </a:pPr>
            <a:r>
              <a:rPr altLang="en-US" b="1" lang="zh-CN" sz="1800">
                <a:solidFill>
                  <a:schemeClr val="tx2"/>
                </a:solidFill>
              </a:rPr>
              <a:t>产品说明一……点击输入本栏的具体文字，简明扼要的说明分项内容，此为概念图解，请根据您的具体内容酌情修改</a:t>
            </a:r>
          </a:p>
        </p:txBody>
      </p:sp>
      <p:sp>
        <p:nvSpPr>
          <p:cNvPr id="79" name="TextBox 78"/>
          <p:cNvSpPr txBox="1"/>
          <p:nvPr/>
        </p:nvSpPr>
        <p:spPr>
          <a:xfrm>
            <a:off x="9646510" y="4945952"/>
            <a:ext cx="5444460" cy="123444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ct val="150000"/>
              </a:lnSpc>
            </a:pPr>
            <a:r>
              <a:rPr altLang="en-US" b="1" lang="zh-CN" sz="1800">
                <a:solidFill>
                  <a:schemeClr val="tx2"/>
                </a:solidFill>
              </a:rPr>
              <a:t>产品说明二……点击输入本栏的具体文字，简明扼要的说明分项内容，此为概念图解，请根据您的具体内容酌情修改</a:t>
            </a:r>
          </a:p>
        </p:txBody>
      </p:sp>
      <p:sp>
        <p:nvSpPr>
          <p:cNvPr id="80" name="TextBox 79"/>
          <p:cNvSpPr txBox="1"/>
          <p:nvPr/>
        </p:nvSpPr>
        <p:spPr>
          <a:xfrm>
            <a:off x="9646510" y="6846534"/>
            <a:ext cx="5444460" cy="123444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nSpc>
                <a:spcPct val="150000"/>
              </a:lnSpc>
            </a:pPr>
            <a:r>
              <a:rPr altLang="en-US" b="1" lang="zh-CN" sz="1800">
                <a:solidFill>
                  <a:schemeClr val="tx2"/>
                </a:solidFill>
              </a:rPr>
              <a:t>产品说明三……点击输入本栏的具体文字，简明扼要的说明分项内容，此为概念图解，请根据您的具体内容酌情修改</a:t>
            </a:r>
          </a:p>
        </p:txBody>
      </p:sp>
      <p:grpSp>
        <p:nvGrpSpPr>
          <p:cNvPr id="8" name="组合 7"/>
          <p:cNvGrpSpPr/>
          <p:nvPr/>
        </p:nvGrpSpPr>
        <p:grpSpPr>
          <a:xfrm>
            <a:off x="5453634" y="3123808"/>
            <a:ext cx="1537566" cy="1537566"/>
            <a:chOff x="5453634" y="3123808"/>
            <a:chExt cx="1537566" cy="1537566"/>
          </a:xfrm>
        </p:grpSpPr>
        <p:sp>
          <p:nvSpPr>
            <p:cNvPr id="56" name="Freeform 21"/>
            <p:cNvSpPr/>
            <p:nvPr/>
          </p:nvSpPr>
          <p:spPr bwMode="auto">
            <a:xfrm>
              <a:off x="5453634" y="3123808"/>
              <a:ext cx="1537566" cy="1537566"/>
            </a:xfrm>
            <a:custGeom>
              <a:gdLst>
                <a:gd fmla="*/ 739 w 312" name="T0"/>
                <a:gd fmla="*/ 0 h 312" name="T1"/>
                <a:gd fmla="*/ 362 w 312" name="T2"/>
                <a:gd fmla="*/ 0 h 312" name="T3"/>
                <a:gd fmla="*/ 0 w 312" name="T4"/>
                <a:gd fmla="*/ 360 h 312" name="T5"/>
                <a:gd fmla="*/ 0 w 312" name="T6"/>
                <a:gd fmla="*/ 739 h 312" name="T7"/>
                <a:gd fmla="*/ 391 w 312" name="T8"/>
                <a:gd fmla="*/ 739 h 312" name="T9"/>
                <a:gd fmla="*/ 739 w 312" name="T10"/>
                <a:gd fmla="*/ 388 h 312" name="T11"/>
                <a:gd fmla="*/ 739 w 312" name="T12"/>
                <a:gd fmla="*/ 0 h 31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12" w="312">
                  <a:moveTo>
                    <a:pt x="312" y="0"/>
                  </a:moveTo>
                  <a:cubicBezTo>
                    <a:pt x="153" y="0"/>
                    <a:pt x="153" y="0"/>
                    <a:pt x="153" y="0"/>
                  </a:cubicBezTo>
                  <a:cubicBezTo>
                    <a:pt x="69" y="0"/>
                    <a:pt x="0" y="68"/>
                    <a:pt x="0" y="152"/>
                  </a:cubicBezTo>
                  <a:cubicBezTo>
                    <a:pt x="0" y="312"/>
                    <a:pt x="0" y="312"/>
                    <a:pt x="0" y="312"/>
                  </a:cubicBezTo>
                  <a:cubicBezTo>
                    <a:pt x="165" y="312"/>
                    <a:pt x="165" y="312"/>
                    <a:pt x="165" y="312"/>
                  </a:cubicBezTo>
                  <a:cubicBezTo>
                    <a:pt x="248" y="312"/>
                    <a:pt x="312" y="247"/>
                    <a:pt x="312" y="164"/>
                  </a:cubicBezTo>
                  <a:cubicBezTo>
                    <a:pt x="312" y="0"/>
                    <a:pt x="312" y="0"/>
                    <a:pt x="312" y="0"/>
                  </a:cubicBezTo>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1" name="Rectangle 1"/>
            <p:cNvSpPr>
              <a:spLocks noChangeArrowheads="1"/>
            </p:cNvSpPr>
            <p:nvPr/>
          </p:nvSpPr>
          <p:spPr bwMode="auto">
            <a:xfrm>
              <a:off x="5653063" y="3654630"/>
              <a:ext cx="118776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spAutoFit/>
            </a:bodyPr>
            <a:lstStyle/>
            <a:p>
              <a:r>
                <a:rPr altLang="en-US" b="1" lang="zh-CN" sz="2400">
                  <a:solidFill>
                    <a:schemeClr val="bg1"/>
                  </a:solidFill>
                  <a:latin charset="-122" pitchFamily="34" typeface="微软雅黑"/>
                  <a:ea charset="-122" pitchFamily="34" typeface="微软雅黑"/>
                </a:rPr>
                <a:t>子产品 </a:t>
              </a:r>
            </a:p>
          </p:txBody>
        </p:sp>
      </p:grpSp>
      <p:grpSp>
        <p:nvGrpSpPr>
          <p:cNvPr id="7" name="组合 6"/>
          <p:cNvGrpSpPr/>
          <p:nvPr/>
        </p:nvGrpSpPr>
        <p:grpSpPr>
          <a:xfrm>
            <a:off x="3666396" y="2100151"/>
            <a:ext cx="1714417" cy="2186714"/>
            <a:chOff x="3666396" y="2100151"/>
            <a:chExt cx="1714417" cy="2186714"/>
          </a:xfrm>
        </p:grpSpPr>
        <p:sp>
          <p:nvSpPr>
            <p:cNvPr id="44" name="Freeform 16"/>
            <p:cNvSpPr/>
            <p:nvPr/>
          </p:nvSpPr>
          <p:spPr bwMode="auto">
            <a:xfrm>
              <a:off x="3666396" y="2100151"/>
              <a:ext cx="1714417" cy="2186714"/>
            </a:xfrm>
            <a:custGeom>
              <a:gdLst>
                <a:gd fmla="*/ 174 w 348" name="T0"/>
                <a:gd fmla="*/ 0 h 444" name="T1"/>
                <a:gd fmla="*/ 59 w 348" name="T2"/>
                <a:gd fmla="*/ 115 h 444" name="T3"/>
                <a:gd fmla="*/ 59 w 348" name="T4"/>
                <a:gd fmla="*/ 328 h 444" name="T5"/>
                <a:gd fmla="*/ 174 w 348" name="T6"/>
                <a:gd fmla="*/ 444 h 444" name="T7"/>
                <a:gd fmla="*/ 290 w 348" name="T8"/>
                <a:gd fmla="*/ 328 h 444" name="T9"/>
                <a:gd fmla="*/ 290 w 348" name="T10"/>
                <a:gd fmla="*/ 115 h 444" name="T11"/>
                <a:gd fmla="*/ 174 w 348" name="T12"/>
                <a:gd fmla="*/ 0 h 444" name="T13"/>
              </a:gdLst>
              <a:cxnLst>
                <a:cxn ang="0">
                  <a:pos x="T0" y="T1"/>
                </a:cxn>
                <a:cxn ang="0">
                  <a:pos x="T2" y="T3"/>
                </a:cxn>
                <a:cxn ang="0">
                  <a:pos x="T4" y="T5"/>
                </a:cxn>
                <a:cxn ang="0">
                  <a:pos x="T6" y="T7"/>
                </a:cxn>
                <a:cxn ang="0">
                  <a:pos x="T8" y="T9"/>
                </a:cxn>
                <a:cxn ang="0">
                  <a:pos x="T10" y="T11"/>
                </a:cxn>
                <a:cxn ang="0">
                  <a:pos x="T12" y="T13"/>
                </a:cxn>
              </a:cxnLst>
              <a:rect b="b" l="0" r="r" t="0"/>
              <a:pathLst>
                <a:path h="443" w="348">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87" name="Rectangle 1"/>
            <p:cNvSpPr>
              <a:spLocks noChangeArrowheads="1"/>
            </p:cNvSpPr>
            <p:nvPr/>
          </p:nvSpPr>
          <p:spPr bwMode="auto">
            <a:xfrm>
              <a:off x="3923921" y="2866646"/>
              <a:ext cx="118776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spAutoFit/>
            </a:bodyPr>
            <a:lstStyle/>
            <a:p>
              <a:r>
                <a:rPr altLang="en-US" b="1" lang="zh-CN" sz="2400">
                  <a:solidFill>
                    <a:schemeClr val="bg1"/>
                  </a:solidFill>
                  <a:latin charset="-122" pitchFamily="34" typeface="微软雅黑"/>
                  <a:ea charset="-122" pitchFamily="34" typeface="微软雅黑"/>
                </a:rPr>
                <a:t>子产品 </a:t>
              </a:r>
            </a:p>
          </p:txBody>
        </p:sp>
      </p:grpSp>
      <p:grpSp>
        <p:nvGrpSpPr>
          <p:cNvPr id="6" name="组合 5"/>
          <p:cNvGrpSpPr/>
          <p:nvPr/>
        </p:nvGrpSpPr>
        <p:grpSpPr>
          <a:xfrm>
            <a:off x="2045606" y="3123808"/>
            <a:ext cx="1556291" cy="1537566"/>
            <a:chOff x="2045606" y="3123808"/>
            <a:chExt cx="1556291" cy="1537566"/>
          </a:xfrm>
        </p:grpSpPr>
        <p:sp>
          <p:nvSpPr>
            <p:cNvPr id="52" name="Freeform 19"/>
            <p:cNvSpPr/>
            <p:nvPr/>
          </p:nvSpPr>
          <p:spPr bwMode="auto">
            <a:xfrm>
              <a:off x="2045606" y="3123808"/>
              <a:ext cx="1556291" cy="1537566"/>
            </a:xfrm>
            <a:custGeom>
              <a:gdLst>
                <a:gd fmla="*/ 383 w 316" name="T0"/>
                <a:gd fmla="*/ 0 h 312" name="T1"/>
                <a:gd fmla="*/ 0 w 316" name="T2"/>
                <a:gd fmla="*/ 0 h 312" name="T3"/>
                <a:gd fmla="*/ 0 w 316" name="T4"/>
                <a:gd fmla="*/ 388 h 312" name="T5"/>
                <a:gd fmla="*/ 355 w 316" name="T6"/>
                <a:gd fmla="*/ 739 h 312" name="T7"/>
                <a:gd fmla="*/ 748 w 316" name="T8"/>
                <a:gd fmla="*/ 739 h 312" name="T9"/>
                <a:gd fmla="*/ 748 w 316" name="T10"/>
                <a:gd fmla="*/ 360 h 312" name="T11"/>
                <a:gd fmla="*/ 383 w 316" name="T12"/>
                <a:gd fmla="*/ 0 h 31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312" w="316">
                  <a:moveTo>
                    <a:pt x="162" y="0"/>
                  </a:moveTo>
                  <a:cubicBezTo>
                    <a:pt x="0" y="0"/>
                    <a:pt x="0" y="0"/>
                    <a:pt x="0" y="0"/>
                  </a:cubicBezTo>
                  <a:cubicBezTo>
                    <a:pt x="0" y="164"/>
                    <a:pt x="0" y="164"/>
                    <a:pt x="0" y="164"/>
                  </a:cubicBezTo>
                  <a:cubicBezTo>
                    <a:pt x="0" y="247"/>
                    <a:pt x="67" y="312"/>
                    <a:pt x="150" y="312"/>
                  </a:cubicBezTo>
                  <a:cubicBezTo>
                    <a:pt x="316" y="312"/>
                    <a:pt x="316" y="312"/>
                    <a:pt x="316" y="312"/>
                  </a:cubicBezTo>
                  <a:cubicBezTo>
                    <a:pt x="316" y="152"/>
                    <a:pt x="316" y="152"/>
                    <a:pt x="316" y="152"/>
                  </a:cubicBezTo>
                  <a:cubicBezTo>
                    <a:pt x="316" y="68"/>
                    <a:pt x="245" y="0"/>
                    <a:pt x="162" y="0"/>
                  </a:cubicBezTo>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8" name="Rectangle 1"/>
            <p:cNvSpPr>
              <a:spLocks noChangeArrowheads="1"/>
            </p:cNvSpPr>
            <p:nvPr/>
          </p:nvSpPr>
          <p:spPr bwMode="auto">
            <a:xfrm>
              <a:off x="2224067" y="3597979"/>
              <a:ext cx="118776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spAutoFit/>
            </a:bodyPr>
            <a:lstStyle/>
            <a:p>
              <a:r>
                <a:rPr altLang="en-US" b="1" lang="zh-CN" sz="2400">
                  <a:solidFill>
                    <a:schemeClr val="bg1"/>
                  </a:solidFill>
                  <a:latin charset="-122" pitchFamily="34" typeface="微软雅黑"/>
                  <a:ea charset="-122" pitchFamily="34" typeface="微软雅黑"/>
                </a:rPr>
                <a:t>子产品 </a:t>
              </a:r>
            </a:p>
          </p:txBody>
        </p:sp>
      </p:grpSp>
      <p:grpSp>
        <p:nvGrpSpPr>
          <p:cNvPr id="5" name="组合 4"/>
          <p:cNvGrpSpPr/>
          <p:nvPr/>
        </p:nvGrpSpPr>
        <p:grpSpPr>
          <a:xfrm>
            <a:off x="1011546" y="4829903"/>
            <a:ext cx="2186714" cy="1566694"/>
            <a:chOff x="1011546" y="4829903"/>
            <a:chExt cx="2186714" cy="1566694"/>
          </a:xfrm>
        </p:grpSpPr>
        <p:sp>
          <p:nvSpPr>
            <p:cNvPr id="49" name="Freeform 18"/>
            <p:cNvSpPr/>
            <p:nvPr/>
          </p:nvSpPr>
          <p:spPr bwMode="auto">
            <a:xfrm>
              <a:off x="1011546" y="4829903"/>
              <a:ext cx="2186714" cy="1566694"/>
            </a:xfrm>
            <a:custGeom>
              <a:gdLst>
                <a:gd fmla="*/ 526 w 444" name="T0"/>
                <a:gd fmla="*/ 0 h 318" name="T1"/>
                <a:gd fmla="*/ 275 w 444" name="T2"/>
                <a:gd fmla="*/ 104 h 318" name="T3"/>
                <a:gd fmla="*/ 0 w 444" name="T4"/>
                <a:gd fmla="*/ 376 h 318" name="T5"/>
                <a:gd fmla="*/ 275 w 444" name="T6"/>
                <a:gd fmla="*/ 649 h 318" name="T7"/>
                <a:gd fmla="*/ 526 w 444" name="T8"/>
                <a:gd fmla="*/ 753 h 318" name="T9"/>
                <a:gd fmla="*/ 779 w 444" name="T10"/>
                <a:gd fmla="*/ 649 h 318" name="T11"/>
                <a:gd fmla="*/ 1051 w 444" name="T12"/>
                <a:gd fmla="*/ 376 h 318" name="T13"/>
                <a:gd fmla="*/ 779 w 444" name="T14"/>
                <a:gd fmla="*/ 104 h 318" name="T15"/>
                <a:gd fmla="*/ 526 w 444" name="T16"/>
                <a:gd fmla="*/ 0 h 31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18" w="443">
                  <a:moveTo>
                    <a:pt x="222" y="0"/>
                  </a:moveTo>
                  <a:cubicBezTo>
                    <a:pt x="184" y="0"/>
                    <a:pt x="145" y="14"/>
                    <a:pt x="116" y="44"/>
                  </a:cubicBezTo>
                  <a:cubicBezTo>
                    <a:pt x="0" y="159"/>
                    <a:pt x="0" y="159"/>
                    <a:pt x="0" y="159"/>
                  </a:cubicBezTo>
                  <a:cubicBezTo>
                    <a:pt x="116" y="274"/>
                    <a:pt x="116" y="274"/>
                    <a:pt x="116" y="274"/>
                  </a:cubicBezTo>
                  <a:cubicBezTo>
                    <a:pt x="145" y="304"/>
                    <a:pt x="184" y="318"/>
                    <a:pt x="222" y="318"/>
                  </a:cubicBezTo>
                  <a:cubicBezTo>
                    <a:pt x="261" y="318"/>
                    <a:pt x="299" y="304"/>
                    <a:pt x="329" y="274"/>
                  </a:cubicBezTo>
                  <a:cubicBezTo>
                    <a:pt x="444" y="159"/>
                    <a:pt x="444" y="159"/>
                    <a:pt x="444" y="159"/>
                  </a:cubicBezTo>
                  <a:cubicBezTo>
                    <a:pt x="329" y="44"/>
                    <a:pt x="329" y="44"/>
                    <a:pt x="329" y="44"/>
                  </a:cubicBezTo>
                  <a:cubicBezTo>
                    <a:pt x="299" y="14"/>
                    <a:pt x="261" y="0"/>
                    <a:pt x="222" y="0"/>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9" name="Rectangle 1"/>
            <p:cNvSpPr>
              <a:spLocks noChangeArrowheads="1"/>
            </p:cNvSpPr>
            <p:nvPr/>
          </p:nvSpPr>
          <p:spPr bwMode="auto">
            <a:xfrm>
              <a:off x="1505219" y="5365848"/>
              <a:ext cx="118776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spAutoFit/>
            </a:bodyPr>
            <a:lstStyle/>
            <a:p>
              <a:r>
                <a:rPr altLang="en-US" b="1" lang="zh-CN" sz="2400">
                  <a:solidFill>
                    <a:schemeClr val="bg1"/>
                  </a:solidFill>
                  <a:latin charset="-122" pitchFamily="34" typeface="微软雅黑"/>
                  <a:ea charset="-122" pitchFamily="34" typeface="微软雅黑"/>
                </a:rPr>
                <a:t>子产品 </a:t>
              </a:r>
            </a:p>
          </p:txBody>
        </p:sp>
      </p:grpSp>
      <p:grpSp>
        <p:nvGrpSpPr>
          <p:cNvPr id="4" name="组合 3"/>
          <p:cNvGrpSpPr/>
          <p:nvPr/>
        </p:nvGrpSpPr>
        <p:grpSpPr>
          <a:xfrm>
            <a:off x="2045606" y="6554723"/>
            <a:ext cx="1556291" cy="1537566"/>
            <a:chOff x="2045606" y="6554723"/>
            <a:chExt cx="1556291" cy="1537566"/>
          </a:xfrm>
        </p:grpSpPr>
        <p:sp>
          <p:nvSpPr>
            <p:cNvPr id="57" name="Freeform 22"/>
            <p:cNvSpPr/>
            <p:nvPr/>
          </p:nvSpPr>
          <p:spPr bwMode="auto">
            <a:xfrm>
              <a:off x="2045606" y="6554723"/>
              <a:ext cx="1556291" cy="1537566"/>
            </a:xfrm>
            <a:custGeom>
              <a:gdLst>
                <a:gd fmla="*/ 316 w 316" name="T0"/>
                <a:gd fmla="*/ 0 h 312" name="T1"/>
                <a:gd fmla="*/ 150 w 316" name="T2"/>
                <a:gd fmla="*/ 0 h 312" name="T3"/>
                <a:gd fmla="*/ 0 w 316" name="T4"/>
                <a:gd fmla="*/ 150 h 312" name="T5"/>
                <a:gd fmla="*/ 0 w 316" name="T6"/>
                <a:gd fmla="*/ 312 h 312" name="T7"/>
                <a:gd fmla="*/ 162 w 316" name="T8"/>
                <a:gd fmla="*/ 312 h 312" name="T9"/>
                <a:gd fmla="*/ 316 w 316" name="T10"/>
                <a:gd fmla="*/ 162 h 312" name="T11"/>
                <a:gd fmla="*/ 316 w 316" name="T12"/>
                <a:gd fmla="*/ 0 h 312" name="T13"/>
              </a:gdLst>
              <a:cxnLst>
                <a:cxn ang="0">
                  <a:pos x="T0" y="T1"/>
                </a:cxn>
                <a:cxn ang="0">
                  <a:pos x="T2" y="T3"/>
                </a:cxn>
                <a:cxn ang="0">
                  <a:pos x="T4" y="T5"/>
                </a:cxn>
                <a:cxn ang="0">
                  <a:pos x="T6" y="T7"/>
                </a:cxn>
                <a:cxn ang="0">
                  <a:pos x="T8" y="T9"/>
                </a:cxn>
                <a:cxn ang="0">
                  <a:pos x="T10" y="T11"/>
                </a:cxn>
                <a:cxn ang="0">
                  <a:pos x="T12" y="T13"/>
                </a:cxn>
              </a:cxnLst>
              <a:rect b="b" l="0" r="r" t="0"/>
              <a:pathLst>
                <a:path h="312" w="316">
                  <a:moveTo>
                    <a:pt x="316" y="0"/>
                  </a:moveTo>
                  <a:cubicBezTo>
                    <a:pt x="150" y="0"/>
                    <a:pt x="150" y="0"/>
                    <a:pt x="150" y="0"/>
                  </a:cubicBezTo>
                  <a:cubicBezTo>
                    <a:pt x="67" y="0"/>
                    <a:pt x="0" y="67"/>
                    <a:pt x="0" y="150"/>
                  </a:cubicBezTo>
                  <a:cubicBezTo>
                    <a:pt x="0" y="312"/>
                    <a:pt x="0" y="312"/>
                    <a:pt x="0" y="312"/>
                  </a:cubicBezTo>
                  <a:cubicBezTo>
                    <a:pt x="162" y="312"/>
                    <a:pt x="162" y="312"/>
                    <a:pt x="162" y="312"/>
                  </a:cubicBezTo>
                  <a:cubicBezTo>
                    <a:pt x="245" y="312"/>
                    <a:pt x="316" y="246"/>
                    <a:pt x="316" y="162"/>
                  </a:cubicBezTo>
                  <a:cubicBezTo>
                    <a:pt x="316" y="0"/>
                    <a:pt x="316" y="0"/>
                    <a:pt x="316" y="0"/>
                  </a:cubicBezTo>
                </a:path>
              </a:pathLst>
            </a:custGeom>
            <a:solidFill>
              <a:schemeClr val="accent6"/>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90" name="Rectangle 1"/>
            <p:cNvSpPr>
              <a:spLocks noChangeArrowheads="1"/>
            </p:cNvSpPr>
            <p:nvPr/>
          </p:nvSpPr>
          <p:spPr bwMode="auto">
            <a:xfrm>
              <a:off x="2224066" y="7093865"/>
              <a:ext cx="118776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spAutoFit/>
            </a:bodyPr>
            <a:lstStyle/>
            <a:p>
              <a:r>
                <a:rPr altLang="en-US" b="1" lang="zh-CN" sz="2400">
                  <a:solidFill>
                    <a:schemeClr val="bg1"/>
                  </a:solidFill>
                  <a:latin charset="-122" pitchFamily="34" typeface="微软雅黑"/>
                  <a:ea charset="-122" pitchFamily="34" typeface="微软雅黑"/>
                </a:rPr>
                <a:t>子产品 </a:t>
              </a:r>
            </a:p>
          </p:txBody>
        </p:sp>
      </p:grpSp>
      <p:grpSp>
        <p:nvGrpSpPr>
          <p:cNvPr id="10" name="组合 9"/>
          <p:cNvGrpSpPr/>
          <p:nvPr/>
        </p:nvGrpSpPr>
        <p:grpSpPr>
          <a:xfrm>
            <a:off x="5453634" y="6554723"/>
            <a:ext cx="1537566" cy="1537566"/>
            <a:chOff x="5453634" y="6554723"/>
            <a:chExt cx="1537566" cy="1537566"/>
          </a:xfrm>
        </p:grpSpPr>
        <p:sp>
          <p:nvSpPr>
            <p:cNvPr id="55" name="Freeform 20"/>
            <p:cNvSpPr/>
            <p:nvPr/>
          </p:nvSpPr>
          <p:spPr bwMode="auto">
            <a:xfrm>
              <a:off x="5453634" y="6554723"/>
              <a:ext cx="1537566" cy="1537566"/>
            </a:xfrm>
            <a:custGeom>
              <a:gdLst>
                <a:gd fmla="*/ 165 w 312" name="T0"/>
                <a:gd fmla="*/ 0 h 312" name="T1"/>
                <a:gd fmla="*/ 0 w 312" name="T2"/>
                <a:gd fmla="*/ 0 h 312" name="T3"/>
                <a:gd fmla="*/ 0 w 312" name="T4"/>
                <a:gd fmla="*/ 162 h 312" name="T5"/>
                <a:gd fmla="*/ 153 w 312" name="T6"/>
                <a:gd fmla="*/ 312 h 312" name="T7"/>
                <a:gd fmla="*/ 312 w 312" name="T8"/>
                <a:gd fmla="*/ 312 h 312" name="T9"/>
                <a:gd fmla="*/ 312 w 312" name="T10"/>
                <a:gd fmla="*/ 150 h 312" name="T11"/>
                <a:gd fmla="*/ 165 w 312" name="T12"/>
                <a:gd fmla="*/ 0 h 312" name="T13"/>
              </a:gdLst>
              <a:cxnLst>
                <a:cxn ang="0">
                  <a:pos x="T0" y="T1"/>
                </a:cxn>
                <a:cxn ang="0">
                  <a:pos x="T2" y="T3"/>
                </a:cxn>
                <a:cxn ang="0">
                  <a:pos x="T4" y="T5"/>
                </a:cxn>
                <a:cxn ang="0">
                  <a:pos x="T6" y="T7"/>
                </a:cxn>
                <a:cxn ang="0">
                  <a:pos x="T8" y="T9"/>
                </a:cxn>
                <a:cxn ang="0">
                  <a:pos x="T10" y="T11"/>
                </a:cxn>
                <a:cxn ang="0">
                  <a:pos x="T12" y="T13"/>
                </a:cxn>
              </a:cxnLst>
              <a:rect b="b" l="0" r="r" t="0"/>
              <a:pathLst>
                <a:path h="312" w="312">
                  <a:moveTo>
                    <a:pt x="165" y="0"/>
                  </a:moveTo>
                  <a:cubicBezTo>
                    <a:pt x="0" y="0"/>
                    <a:pt x="0" y="0"/>
                    <a:pt x="0" y="0"/>
                  </a:cubicBezTo>
                  <a:cubicBezTo>
                    <a:pt x="0" y="162"/>
                    <a:pt x="0" y="162"/>
                    <a:pt x="0" y="162"/>
                  </a:cubicBezTo>
                  <a:cubicBezTo>
                    <a:pt x="0" y="246"/>
                    <a:pt x="69" y="312"/>
                    <a:pt x="153" y="312"/>
                  </a:cubicBezTo>
                  <a:cubicBezTo>
                    <a:pt x="312" y="312"/>
                    <a:pt x="312" y="312"/>
                    <a:pt x="312" y="312"/>
                  </a:cubicBezTo>
                  <a:cubicBezTo>
                    <a:pt x="312" y="150"/>
                    <a:pt x="312" y="150"/>
                    <a:pt x="312" y="150"/>
                  </a:cubicBezTo>
                  <a:cubicBezTo>
                    <a:pt x="312" y="67"/>
                    <a:pt x="248" y="0"/>
                    <a:pt x="165" y="0"/>
                  </a:cubicBezTo>
                </a:path>
              </a:pathLst>
            </a:custGeom>
            <a:solidFill>
              <a:schemeClr val="accent6"/>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91" name="Rectangle 1"/>
            <p:cNvSpPr>
              <a:spLocks noChangeArrowheads="1"/>
            </p:cNvSpPr>
            <p:nvPr/>
          </p:nvSpPr>
          <p:spPr bwMode="auto">
            <a:xfrm>
              <a:off x="5560494" y="6987870"/>
              <a:ext cx="118776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spAutoFit/>
            </a:bodyPr>
            <a:lstStyle/>
            <a:p>
              <a:r>
                <a:rPr altLang="en-US" b="1" lang="zh-CN" sz="2400">
                  <a:solidFill>
                    <a:schemeClr val="bg1"/>
                  </a:solidFill>
                  <a:latin charset="-122" pitchFamily="34" typeface="微软雅黑"/>
                  <a:ea charset="-122" pitchFamily="34" typeface="微软雅黑"/>
                </a:rPr>
                <a:t>子产品 </a:t>
              </a:r>
            </a:p>
          </p:txBody>
        </p:sp>
      </p:grpSp>
      <p:grpSp>
        <p:nvGrpSpPr>
          <p:cNvPr id="9" name="组合 8"/>
          <p:cNvGrpSpPr/>
          <p:nvPr/>
        </p:nvGrpSpPr>
        <p:grpSpPr>
          <a:xfrm>
            <a:off x="5853110" y="4829903"/>
            <a:ext cx="2182553" cy="1566694"/>
            <a:chOff x="5853110" y="4829903"/>
            <a:chExt cx="2182553" cy="1566694"/>
          </a:xfrm>
        </p:grpSpPr>
        <p:sp>
          <p:nvSpPr>
            <p:cNvPr id="46" name="Freeform 17"/>
            <p:cNvSpPr/>
            <p:nvPr/>
          </p:nvSpPr>
          <p:spPr bwMode="auto">
            <a:xfrm>
              <a:off x="5853110" y="4829903"/>
              <a:ext cx="2182553" cy="1566694"/>
            </a:xfrm>
            <a:custGeom>
              <a:gdLst>
                <a:gd fmla="*/ 526 w 443" name="T0"/>
                <a:gd fmla="*/ 0 h 318" name="T1"/>
                <a:gd fmla="*/ 272 w 443" name="T2"/>
                <a:gd fmla="*/ 104 h 318" name="T3"/>
                <a:gd fmla="*/ 0 w 443" name="T4"/>
                <a:gd fmla="*/ 376 h 318" name="T5"/>
                <a:gd fmla="*/ 272 w 443" name="T6"/>
                <a:gd fmla="*/ 649 h 318" name="T7"/>
                <a:gd fmla="*/ 526 w 443" name="T8"/>
                <a:gd fmla="*/ 753 h 318" name="T9"/>
                <a:gd fmla="*/ 777 w 443" name="T10"/>
                <a:gd fmla="*/ 649 h 318" name="T11"/>
                <a:gd fmla="*/ 1049 w 443" name="T12"/>
                <a:gd fmla="*/ 376 h 318" name="T13"/>
                <a:gd fmla="*/ 777 w 443" name="T14"/>
                <a:gd fmla="*/ 104 h 318" name="T15"/>
                <a:gd fmla="*/ 526 w 443" name="T16"/>
                <a:gd fmla="*/ 0 h 31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18" w="442">
                  <a:moveTo>
                    <a:pt x="222" y="0"/>
                  </a:moveTo>
                  <a:cubicBezTo>
                    <a:pt x="183" y="0"/>
                    <a:pt x="144" y="14"/>
                    <a:pt x="115" y="44"/>
                  </a:cubicBezTo>
                  <a:cubicBezTo>
                    <a:pt x="0" y="159"/>
                    <a:pt x="0" y="159"/>
                    <a:pt x="0" y="159"/>
                  </a:cubicBezTo>
                  <a:cubicBezTo>
                    <a:pt x="115" y="274"/>
                    <a:pt x="115" y="274"/>
                    <a:pt x="115" y="274"/>
                  </a:cubicBezTo>
                  <a:cubicBezTo>
                    <a:pt x="144" y="304"/>
                    <a:pt x="183" y="318"/>
                    <a:pt x="222" y="318"/>
                  </a:cubicBezTo>
                  <a:cubicBezTo>
                    <a:pt x="260" y="318"/>
                    <a:pt x="299" y="304"/>
                    <a:pt x="328" y="274"/>
                  </a:cubicBezTo>
                  <a:cubicBezTo>
                    <a:pt x="443" y="159"/>
                    <a:pt x="443" y="159"/>
                    <a:pt x="443" y="159"/>
                  </a:cubicBezTo>
                  <a:cubicBezTo>
                    <a:pt x="328" y="44"/>
                    <a:pt x="328" y="44"/>
                    <a:pt x="328" y="44"/>
                  </a:cubicBezTo>
                  <a:cubicBezTo>
                    <a:pt x="299" y="14"/>
                    <a:pt x="260" y="0"/>
                    <a:pt x="222" y="0"/>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2" name="Rectangle 1"/>
            <p:cNvSpPr>
              <a:spLocks noChangeArrowheads="1"/>
            </p:cNvSpPr>
            <p:nvPr/>
          </p:nvSpPr>
          <p:spPr bwMode="auto">
            <a:xfrm>
              <a:off x="6391516" y="5384650"/>
              <a:ext cx="118776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spAutoFit/>
            </a:bodyPr>
            <a:lstStyle/>
            <a:p>
              <a:r>
                <a:rPr altLang="en-US" b="1" lang="zh-CN" sz="2400">
                  <a:solidFill>
                    <a:schemeClr val="bg1"/>
                  </a:solidFill>
                  <a:latin charset="-122" pitchFamily="34" typeface="微软雅黑"/>
                  <a:ea charset="-122" pitchFamily="34" typeface="微软雅黑"/>
                </a:rPr>
                <a:t>子产品 </a:t>
              </a:r>
            </a:p>
          </p:txBody>
        </p:sp>
      </p:grpSp>
      <p:grpSp>
        <p:nvGrpSpPr>
          <p:cNvPr id="47" name="组合 46"/>
          <p:cNvGrpSpPr/>
          <p:nvPr/>
        </p:nvGrpSpPr>
        <p:grpSpPr>
          <a:xfrm>
            <a:off x="324471" y="114300"/>
            <a:ext cx="746572" cy="661016"/>
            <a:chOff x="2098676" y="7219950"/>
            <a:chExt cx="1163637" cy="1030288"/>
          </a:xfrm>
          <a:solidFill>
            <a:schemeClr val="accent5"/>
          </a:solidFill>
        </p:grpSpPr>
        <p:sp>
          <p:nvSpPr>
            <p:cNvPr id="48" name="Freeform 13"/>
            <p:cNvSpPr/>
            <p:nvPr/>
          </p:nvSpPr>
          <p:spPr bwMode="auto">
            <a:xfrm>
              <a:off x="2098676" y="7575550"/>
              <a:ext cx="258763" cy="236538"/>
            </a:xfrm>
            <a:custGeom>
              <a:gdLst>
                <a:gd fmla="*/ 68 w 69" name="T0"/>
                <a:gd fmla="*/ 32 h 63" name="T1"/>
                <a:gd fmla="*/ 53 w 69" name="T2"/>
                <a:gd fmla="*/ 59 h 63" name="T3"/>
                <a:gd fmla="*/ 45 w 69" name="T4"/>
                <a:gd fmla="*/ 62 h 63" name="T5"/>
                <a:gd fmla="*/ 4 w 69" name="T6"/>
                <a:gd fmla="*/ 39 h 63" name="T7"/>
                <a:gd fmla="*/ 2 w 69" name="T8"/>
                <a:gd fmla="*/ 31 h 63" name="T9"/>
                <a:gd fmla="*/ 17 w 69" name="T10"/>
                <a:gd fmla="*/ 4 h 63" name="T11"/>
                <a:gd fmla="*/ 24 w 69" name="T12"/>
                <a:gd fmla="*/ 2 h 63" name="T13"/>
                <a:gd fmla="*/ 66 w 69" name="T14"/>
                <a:gd fmla="*/ 25 h 63" name="T15"/>
                <a:gd fmla="*/ 68 w 69" name="T16"/>
                <a:gd fmla="*/ 32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69">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4"/>
            <p:cNvSpPr/>
            <p:nvPr/>
          </p:nvSpPr>
          <p:spPr bwMode="auto">
            <a:xfrm>
              <a:off x="2133601" y="7639050"/>
              <a:ext cx="193675" cy="112713"/>
            </a:xfrm>
            <a:custGeom>
              <a:gdLst>
                <a:gd fmla="*/ 26 w 52" name="T0"/>
                <a:gd fmla="*/ 19 h 30" name="T1"/>
                <a:gd fmla="*/ 22 w 52" name="T2"/>
                <a:gd fmla="*/ 17 h 30" name="T3"/>
                <a:gd fmla="*/ 1 w 52" name="T4"/>
                <a:gd fmla="*/ 0 h 30" name="T5"/>
                <a:gd fmla="*/ 0 w 52" name="T6"/>
                <a:gd fmla="*/ 1 h 30" name="T7"/>
                <a:gd fmla="*/ 19 w 52" name="T8"/>
                <a:gd fmla="*/ 17 h 30" name="T9"/>
                <a:gd fmla="*/ 17 w 52" name="T10"/>
                <a:gd fmla="*/ 20 h 30" name="T11"/>
                <a:gd fmla="*/ 25 w 52" name="T12"/>
                <a:gd fmla="*/ 25 h 30" name="T13"/>
                <a:gd fmla="*/ 27 w 52" name="T14"/>
                <a:gd fmla="*/ 21 h 30" name="T15"/>
                <a:gd fmla="*/ 27 w 52" name="T16"/>
                <a:gd fmla="*/ 21 h 30" name="T17"/>
                <a:gd fmla="*/ 51 w 52" name="T18"/>
                <a:gd fmla="*/ 30 h 30" name="T19"/>
                <a:gd fmla="*/ 52 w 52" name="T20"/>
                <a:gd fmla="*/ 28 h 30" name="T21"/>
                <a:gd fmla="*/ 26 w 52" name="T22"/>
                <a:gd fmla="*/ 19 h 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0" w="52">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5"/>
            <p:cNvSpPr/>
            <p:nvPr/>
          </p:nvSpPr>
          <p:spPr bwMode="auto">
            <a:xfrm>
              <a:off x="2233613" y="7578725"/>
              <a:ext cx="82550" cy="65088"/>
            </a:xfrm>
            <a:custGeom>
              <a:gdLst>
                <a:gd fmla="*/ 19 w 22" name="T0"/>
                <a:gd fmla="*/ 17 h 17" name="T1"/>
                <a:gd fmla="*/ 17 w 22" name="T2"/>
                <a:gd fmla="*/ 15 h 17" name="T3"/>
                <a:gd fmla="*/ 18 w 22" name="T4"/>
                <a:gd fmla="*/ 12 h 17" name="T5"/>
                <a:gd fmla="*/ 17 w 22" name="T6"/>
                <a:gd fmla="*/ 9 h 17" name="T7"/>
                <a:gd fmla="*/ 7 w 22" name="T8"/>
                <a:gd fmla="*/ 4 h 17" name="T9"/>
                <a:gd fmla="*/ 4 w 22" name="T10"/>
                <a:gd fmla="*/ 4 h 17" name="T11"/>
                <a:gd fmla="*/ 2 w 22" name="T12"/>
                <a:gd fmla="*/ 7 h 17" name="T13"/>
                <a:gd fmla="*/ 0 w 22" name="T14"/>
                <a:gd fmla="*/ 6 h 17" name="T15"/>
                <a:gd fmla="*/ 1 w 22" name="T16"/>
                <a:gd fmla="*/ 3 h 17" name="T17"/>
                <a:gd fmla="*/ 9 w 22" name="T18"/>
                <a:gd fmla="*/ 1 h 17" name="T19"/>
                <a:gd fmla="*/ 18 w 22" name="T20"/>
                <a:gd fmla="*/ 7 h 17" name="T21"/>
                <a:gd fmla="*/ 21 w 22" name="T22"/>
                <a:gd fmla="*/ 14 h 17" name="T23"/>
                <a:gd fmla="*/ 19 w 22" name="T24"/>
                <a:gd fmla="*/ 17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22">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6"/>
            <p:cNvSpPr/>
            <p:nvPr/>
          </p:nvSpPr>
          <p:spPr bwMode="auto">
            <a:xfrm>
              <a:off x="2241551" y="7219950"/>
              <a:ext cx="596900" cy="760413"/>
            </a:xfrm>
            <a:custGeom>
              <a:gdLst>
                <a:gd fmla="*/ 138 w 159" name="T0"/>
                <a:gd fmla="*/ 79 h 203" name="T1"/>
                <a:gd fmla="*/ 159 w 159" name="T2"/>
                <a:gd fmla="*/ 38 h 203" name="T3"/>
                <a:gd fmla="*/ 139 w 159" name="T4"/>
                <a:gd fmla="*/ 28 h 203" name="T5"/>
                <a:gd fmla="*/ 124 w 159" name="T6"/>
                <a:gd fmla="*/ 57 h 203" name="T7"/>
                <a:gd fmla="*/ 89 w 159" name="T8"/>
                <a:gd fmla="*/ 57 h 203" name="T9"/>
                <a:gd fmla="*/ 105 w 159" name="T10"/>
                <a:gd fmla="*/ 30 h 203" name="T11"/>
                <a:gd fmla="*/ 75 w 159" name="T12"/>
                <a:gd fmla="*/ 0 h 203" name="T13"/>
                <a:gd fmla="*/ 45 w 159" name="T14"/>
                <a:gd fmla="*/ 30 h 203" name="T15"/>
                <a:gd fmla="*/ 61 w 159" name="T16"/>
                <a:gd fmla="*/ 57 h 203" name="T17"/>
                <a:gd fmla="*/ 21 w 159" name="T18"/>
                <a:gd fmla="*/ 57 h 203" name="T19"/>
                <a:gd fmla="*/ 0 w 159" name="T20"/>
                <a:gd fmla="*/ 98 h 203" name="T21"/>
                <a:gd fmla="*/ 20 w 159" name="T22"/>
                <a:gd fmla="*/ 108 h 203" name="T23"/>
                <a:gd fmla="*/ 35 w 159" name="T24"/>
                <a:gd fmla="*/ 79 h 203" name="T25"/>
                <a:gd fmla="*/ 52 w 159" name="T26"/>
                <a:gd fmla="*/ 79 h 203" name="T27"/>
                <a:gd fmla="*/ 52 w 159" name="T28"/>
                <a:gd fmla="*/ 79 h 203" name="T29"/>
                <a:gd fmla="*/ 52 w 159" name="T30"/>
                <a:gd fmla="*/ 142 h 203" name="T31"/>
                <a:gd fmla="*/ 52 w 159" name="T32"/>
                <a:gd fmla="*/ 142 h 203" name="T33"/>
                <a:gd fmla="*/ 44 w 159" name="T34"/>
                <a:gd fmla="*/ 158 h 203" name="T35"/>
                <a:gd fmla="*/ 8 w 159" name="T36"/>
                <a:gd fmla="*/ 185 h 203" name="T37"/>
                <a:gd fmla="*/ 21 w 159" name="T38"/>
                <a:gd fmla="*/ 203 h 203" name="T39"/>
                <a:gd fmla="*/ 62 w 159" name="T40"/>
                <a:gd fmla="*/ 173 h 203" name="T41"/>
                <a:gd fmla="*/ 62 w 159" name="T42"/>
                <a:gd fmla="*/ 173 h 203" name="T43"/>
                <a:gd fmla="*/ 76 w 159" name="T44"/>
                <a:gd fmla="*/ 142 h 203" name="T45"/>
                <a:gd fmla="*/ 115 w 159" name="T46"/>
                <a:gd fmla="*/ 142 h 203" name="T47"/>
                <a:gd fmla="*/ 115 w 159" name="T48"/>
                <a:gd fmla="*/ 171 h 203" name="T49"/>
                <a:gd fmla="*/ 138 w 159" name="T50"/>
                <a:gd fmla="*/ 171 h 203" name="T51"/>
                <a:gd fmla="*/ 138 w 159" name="T52"/>
                <a:gd fmla="*/ 120 h 203" name="T53"/>
                <a:gd fmla="*/ 100 w 159" name="T54"/>
                <a:gd fmla="*/ 120 h 203" name="T55"/>
                <a:gd fmla="*/ 100 w 159" name="T56"/>
                <a:gd fmla="*/ 79 h 203" name="T57"/>
                <a:gd fmla="*/ 138 w 159" name="T58"/>
                <a:gd fmla="*/ 79 h 2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3" w="159">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Line 17"/>
            <p:cNvSpPr>
              <a:spLocks noChangeShapeType="1"/>
            </p:cNvSpPr>
            <p:nvPr/>
          </p:nvSpPr>
          <p:spPr bwMode="auto">
            <a:xfrm flipH="1">
              <a:off x="2335213" y="81264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Line 18"/>
            <p:cNvSpPr>
              <a:spLocks noChangeShapeType="1"/>
            </p:cNvSpPr>
            <p:nvPr/>
          </p:nvSpPr>
          <p:spPr bwMode="auto">
            <a:xfrm flipH="1">
              <a:off x="2335213" y="81264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Rectangle 19"/>
            <p:cNvSpPr>
              <a:spLocks noChangeArrowheads="1"/>
            </p:cNvSpPr>
            <p:nvPr/>
          </p:nvSpPr>
          <p:spPr bwMode="auto">
            <a:xfrm>
              <a:off x="2189163" y="8085138"/>
              <a:ext cx="296863" cy="1651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Rectangle 20"/>
            <p:cNvSpPr>
              <a:spLocks noChangeArrowheads="1"/>
            </p:cNvSpPr>
            <p:nvPr/>
          </p:nvSpPr>
          <p:spPr bwMode="auto">
            <a:xfrm>
              <a:off x="2541588" y="7927975"/>
              <a:ext cx="300038" cy="3222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21"/>
            <p:cNvSpPr/>
            <p:nvPr/>
          </p:nvSpPr>
          <p:spPr bwMode="auto">
            <a:xfrm>
              <a:off x="2827338" y="7561263"/>
              <a:ext cx="434975" cy="688975"/>
            </a:xfrm>
            <a:custGeom>
              <a:gdLst>
                <a:gd fmla="*/ 274 w 274" name="T0"/>
                <a:gd fmla="*/ 137 h 434" name="T1"/>
                <a:gd fmla="*/ 137 w 274" name="T2"/>
                <a:gd fmla="*/ 0 h 434" name="T3"/>
                <a:gd fmla="*/ 0 w 274" name="T4"/>
                <a:gd fmla="*/ 137 h 434" name="T5"/>
                <a:gd fmla="*/ 42 w 274" name="T6"/>
                <a:gd fmla="*/ 137 h 434" name="T7"/>
                <a:gd fmla="*/ 42 w 274" name="T8"/>
                <a:gd fmla="*/ 434 h 434" name="T9"/>
                <a:gd fmla="*/ 231 w 274" name="T10"/>
                <a:gd fmla="*/ 434 h 434" name="T11"/>
                <a:gd fmla="*/ 231 w 274" name="T12"/>
                <a:gd fmla="*/ 137 h 434" name="T13"/>
                <a:gd fmla="*/ 274 w 274" name="T14"/>
                <a:gd fmla="*/ 137 h 4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3" w="27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326949871"/>
      </p:ext>
    </p:extLst>
  </p:cSld>
  <p:clrMapOvr>
    <a:masterClrMapping/>
  </p:clrMapOvr>
  <mc:AlternateContent>
    <mc:Choice Requires="p14">
      <p:transition p14:dur="1400" spd="slow">
        <p:blinds/>
      </p:transition>
    </mc:Choice>
    <mc:Fallback>
      <p:transition spd="slow">
        <p:blinds/>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p:cTn dur="500" fill="hold" id="7"/>
                                        <p:tgtEl>
                                          <p:spTgt spid="33"/>
                                        </p:tgtEl>
                                        <p:attrNameLst>
                                          <p:attrName>ppt_w</p:attrName>
                                        </p:attrNameLst>
                                      </p:cBhvr>
                                      <p:tavLst>
                                        <p:tav tm="0">
                                          <p:val>
                                            <p:fltVal val="0"/>
                                          </p:val>
                                        </p:tav>
                                        <p:tav tm="100000">
                                          <p:val>
                                            <p:strVal val="#ppt_w"/>
                                          </p:val>
                                        </p:tav>
                                      </p:tavLst>
                                    </p:anim>
                                    <p:anim calcmode="lin" valueType="num">
                                      <p:cBhvr>
                                        <p:cTn dur="500" fill="hold" id="8"/>
                                        <p:tgtEl>
                                          <p:spTgt spid="33"/>
                                        </p:tgtEl>
                                        <p:attrNameLst>
                                          <p:attrName>ppt_h</p:attrName>
                                        </p:attrNameLst>
                                      </p:cBhvr>
                                      <p:tavLst>
                                        <p:tav tm="0">
                                          <p:val>
                                            <p:fltVal val="0"/>
                                          </p:val>
                                        </p:tav>
                                        <p:tav tm="100000">
                                          <p:val>
                                            <p:strVal val="#ppt_h"/>
                                          </p:val>
                                        </p:tav>
                                      </p:tavLst>
                                    </p:anim>
                                    <p:animEffect filter="fade" transition="in">
                                      <p:cBhvr>
                                        <p:cTn dur="500" id="9"/>
                                        <p:tgtEl>
                                          <p:spTgt spid="33"/>
                                        </p:tgtEl>
                                      </p:cBhvr>
                                    </p:animEffect>
                                  </p:childTnLst>
                                </p:cTn>
                              </p:par>
                              <p:par>
                                <p:cTn fill="hold" id="10" nodeType="withEffect" presetClass="entr" presetID="53" presetSubtype="0">
                                  <p:stCondLst>
                                    <p:cond delay="50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p:cTn dur="500" fill="hold" id="18"/>
                                        <p:tgtEl>
                                          <p:spTgt spid="4"/>
                                        </p:tgtEl>
                                        <p:attrNameLst>
                                          <p:attrName>ppt_w</p:attrName>
                                        </p:attrNameLst>
                                      </p:cBhvr>
                                      <p:tavLst>
                                        <p:tav tm="0">
                                          <p:val>
                                            <p:fltVal val="0"/>
                                          </p:val>
                                        </p:tav>
                                        <p:tav tm="100000">
                                          <p:val>
                                            <p:strVal val="#ppt_w"/>
                                          </p:val>
                                        </p:tav>
                                      </p:tavLst>
                                    </p:anim>
                                    <p:anim calcmode="lin" valueType="num">
                                      <p:cBhvr>
                                        <p:cTn dur="500" fill="hold" id="19"/>
                                        <p:tgtEl>
                                          <p:spTgt spid="4"/>
                                        </p:tgtEl>
                                        <p:attrNameLst>
                                          <p:attrName>ppt_h</p:attrName>
                                        </p:attrNameLst>
                                      </p:cBhvr>
                                      <p:tavLst>
                                        <p:tav tm="0">
                                          <p:val>
                                            <p:fltVal val="0"/>
                                          </p:val>
                                        </p:tav>
                                        <p:tav tm="100000">
                                          <p:val>
                                            <p:strVal val="#ppt_h"/>
                                          </p:val>
                                        </p:tav>
                                      </p:tavLst>
                                    </p:anim>
                                    <p:animEffect filter="fade" transition="in">
                                      <p:cBhvr>
                                        <p:cTn dur="500" id="20"/>
                                        <p:tgtEl>
                                          <p:spTgt spid="4"/>
                                        </p:tgtEl>
                                      </p:cBhvr>
                                    </p:animEffect>
                                  </p:childTnLst>
                                </p:cTn>
                              </p:par>
                              <p:par>
                                <p:cTn fill="hold" id="21" nodeType="withEffect" presetClass="entr" presetID="53" presetSubtype="0">
                                  <p:stCondLst>
                                    <p:cond delay="250"/>
                                  </p:stCondLst>
                                  <p:childTnLst>
                                    <p:set>
                                      <p:cBhvr>
                                        <p:cTn dur="1" fill="hold" id="22">
                                          <p:stCondLst>
                                            <p:cond delay="0"/>
                                          </p:stCondLst>
                                        </p:cTn>
                                        <p:tgtEl>
                                          <p:spTgt spid="5"/>
                                        </p:tgtEl>
                                        <p:attrNameLst>
                                          <p:attrName>style.visibility</p:attrName>
                                        </p:attrNameLst>
                                      </p:cBhvr>
                                      <p:to>
                                        <p:strVal val="visible"/>
                                      </p:to>
                                    </p:set>
                                    <p:anim calcmode="lin" valueType="num">
                                      <p:cBhvr>
                                        <p:cTn dur="500" fill="hold" id="23"/>
                                        <p:tgtEl>
                                          <p:spTgt spid="5"/>
                                        </p:tgtEl>
                                        <p:attrNameLst>
                                          <p:attrName>ppt_w</p:attrName>
                                        </p:attrNameLst>
                                      </p:cBhvr>
                                      <p:tavLst>
                                        <p:tav tm="0">
                                          <p:val>
                                            <p:fltVal val="0"/>
                                          </p:val>
                                        </p:tav>
                                        <p:tav tm="100000">
                                          <p:val>
                                            <p:strVal val="#ppt_w"/>
                                          </p:val>
                                        </p:tav>
                                      </p:tavLst>
                                    </p:anim>
                                    <p:anim calcmode="lin" valueType="num">
                                      <p:cBhvr>
                                        <p:cTn dur="500" fill="hold" id="24"/>
                                        <p:tgtEl>
                                          <p:spTgt spid="5"/>
                                        </p:tgtEl>
                                        <p:attrNameLst>
                                          <p:attrName>ppt_h</p:attrName>
                                        </p:attrNameLst>
                                      </p:cBhvr>
                                      <p:tavLst>
                                        <p:tav tm="0">
                                          <p:val>
                                            <p:fltVal val="0"/>
                                          </p:val>
                                        </p:tav>
                                        <p:tav tm="100000">
                                          <p:val>
                                            <p:strVal val="#ppt_h"/>
                                          </p:val>
                                        </p:tav>
                                      </p:tavLst>
                                    </p:anim>
                                    <p:animEffect filter="fade" transition="in">
                                      <p:cBhvr>
                                        <p:cTn dur="500" id="25"/>
                                        <p:tgtEl>
                                          <p:spTgt spid="5"/>
                                        </p:tgtEl>
                                      </p:cBhvr>
                                    </p:animEffect>
                                  </p:childTnLst>
                                </p:cTn>
                              </p:par>
                              <p:par>
                                <p:cTn fill="hold" id="26" nodeType="withEffect" presetClass="entr" presetID="53" presetSubtype="0">
                                  <p:stCondLst>
                                    <p:cond delay="500"/>
                                  </p:stCondLst>
                                  <p:childTnLst>
                                    <p:set>
                                      <p:cBhvr>
                                        <p:cTn dur="1" fill="hold" id="27">
                                          <p:stCondLst>
                                            <p:cond delay="0"/>
                                          </p:stCondLst>
                                        </p:cTn>
                                        <p:tgtEl>
                                          <p:spTgt spid="6"/>
                                        </p:tgtEl>
                                        <p:attrNameLst>
                                          <p:attrName>style.visibility</p:attrName>
                                        </p:attrNameLst>
                                      </p:cBhvr>
                                      <p:to>
                                        <p:strVal val="visible"/>
                                      </p:to>
                                    </p:set>
                                    <p:anim calcmode="lin" valueType="num">
                                      <p:cBhvr>
                                        <p:cTn dur="500" fill="hold" id="28"/>
                                        <p:tgtEl>
                                          <p:spTgt spid="6"/>
                                        </p:tgtEl>
                                        <p:attrNameLst>
                                          <p:attrName>ppt_w</p:attrName>
                                        </p:attrNameLst>
                                      </p:cBhvr>
                                      <p:tavLst>
                                        <p:tav tm="0">
                                          <p:val>
                                            <p:fltVal val="0"/>
                                          </p:val>
                                        </p:tav>
                                        <p:tav tm="100000">
                                          <p:val>
                                            <p:strVal val="#ppt_w"/>
                                          </p:val>
                                        </p:tav>
                                      </p:tavLst>
                                    </p:anim>
                                    <p:anim calcmode="lin" valueType="num">
                                      <p:cBhvr>
                                        <p:cTn dur="500" fill="hold" id="29"/>
                                        <p:tgtEl>
                                          <p:spTgt spid="6"/>
                                        </p:tgtEl>
                                        <p:attrNameLst>
                                          <p:attrName>ppt_h</p:attrName>
                                        </p:attrNameLst>
                                      </p:cBhvr>
                                      <p:tavLst>
                                        <p:tav tm="0">
                                          <p:val>
                                            <p:fltVal val="0"/>
                                          </p:val>
                                        </p:tav>
                                        <p:tav tm="100000">
                                          <p:val>
                                            <p:strVal val="#ppt_h"/>
                                          </p:val>
                                        </p:tav>
                                      </p:tavLst>
                                    </p:anim>
                                    <p:animEffect filter="fade" transition="in">
                                      <p:cBhvr>
                                        <p:cTn dur="500" id="30"/>
                                        <p:tgtEl>
                                          <p:spTgt spid="6"/>
                                        </p:tgtEl>
                                      </p:cBhvr>
                                    </p:animEffect>
                                  </p:childTnLst>
                                </p:cTn>
                              </p:par>
                              <p:par>
                                <p:cTn fill="hold" id="31" nodeType="withEffect" presetClass="entr" presetID="53" presetSubtype="0">
                                  <p:stCondLst>
                                    <p:cond delay="750"/>
                                  </p:stCondLst>
                                  <p:childTnLst>
                                    <p:set>
                                      <p:cBhvr>
                                        <p:cTn dur="1" fill="hold" id="32">
                                          <p:stCondLst>
                                            <p:cond delay="0"/>
                                          </p:stCondLst>
                                        </p:cTn>
                                        <p:tgtEl>
                                          <p:spTgt spid="7"/>
                                        </p:tgtEl>
                                        <p:attrNameLst>
                                          <p:attrName>style.visibility</p:attrName>
                                        </p:attrNameLst>
                                      </p:cBhvr>
                                      <p:to>
                                        <p:strVal val="visible"/>
                                      </p:to>
                                    </p:set>
                                    <p:anim calcmode="lin" valueType="num">
                                      <p:cBhvr>
                                        <p:cTn dur="500" fill="hold" id="33"/>
                                        <p:tgtEl>
                                          <p:spTgt spid="7"/>
                                        </p:tgtEl>
                                        <p:attrNameLst>
                                          <p:attrName>ppt_w</p:attrName>
                                        </p:attrNameLst>
                                      </p:cBhvr>
                                      <p:tavLst>
                                        <p:tav tm="0">
                                          <p:val>
                                            <p:fltVal val="0"/>
                                          </p:val>
                                        </p:tav>
                                        <p:tav tm="100000">
                                          <p:val>
                                            <p:strVal val="#ppt_w"/>
                                          </p:val>
                                        </p:tav>
                                      </p:tavLst>
                                    </p:anim>
                                    <p:anim calcmode="lin" valueType="num">
                                      <p:cBhvr>
                                        <p:cTn dur="500" fill="hold" id="34"/>
                                        <p:tgtEl>
                                          <p:spTgt spid="7"/>
                                        </p:tgtEl>
                                        <p:attrNameLst>
                                          <p:attrName>ppt_h</p:attrName>
                                        </p:attrNameLst>
                                      </p:cBhvr>
                                      <p:tavLst>
                                        <p:tav tm="0">
                                          <p:val>
                                            <p:fltVal val="0"/>
                                          </p:val>
                                        </p:tav>
                                        <p:tav tm="100000">
                                          <p:val>
                                            <p:strVal val="#ppt_h"/>
                                          </p:val>
                                        </p:tav>
                                      </p:tavLst>
                                    </p:anim>
                                    <p:animEffect filter="fade" transition="in">
                                      <p:cBhvr>
                                        <p:cTn dur="500" id="35"/>
                                        <p:tgtEl>
                                          <p:spTgt spid="7"/>
                                        </p:tgtEl>
                                      </p:cBhvr>
                                    </p:animEffect>
                                  </p:childTnLst>
                                </p:cTn>
                              </p:par>
                              <p:par>
                                <p:cTn fill="hold" id="36" nodeType="withEffect" presetClass="entr" presetID="53" presetSubtype="0">
                                  <p:stCondLst>
                                    <p:cond delay="1000"/>
                                  </p:stCondLst>
                                  <p:childTnLst>
                                    <p:set>
                                      <p:cBhvr>
                                        <p:cTn dur="1" fill="hold" id="37">
                                          <p:stCondLst>
                                            <p:cond delay="0"/>
                                          </p:stCondLst>
                                        </p:cTn>
                                        <p:tgtEl>
                                          <p:spTgt spid="8"/>
                                        </p:tgtEl>
                                        <p:attrNameLst>
                                          <p:attrName>style.visibility</p:attrName>
                                        </p:attrNameLst>
                                      </p:cBhvr>
                                      <p:to>
                                        <p:strVal val="visible"/>
                                      </p:to>
                                    </p:set>
                                    <p:anim calcmode="lin" valueType="num">
                                      <p:cBhvr>
                                        <p:cTn dur="500" fill="hold" id="38"/>
                                        <p:tgtEl>
                                          <p:spTgt spid="8"/>
                                        </p:tgtEl>
                                        <p:attrNameLst>
                                          <p:attrName>ppt_w</p:attrName>
                                        </p:attrNameLst>
                                      </p:cBhvr>
                                      <p:tavLst>
                                        <p:tav tm="0">
                                          <p:val>
                                            <p:fltVal val="0"/>
                                          </p:val>
                                        </p:tav>
                                        <p:tav tm="100000">
                                          <p:val>
                                            <p:strVal val="#ppt_w"/>
                                          </p:val>
                                        </p:tav>
                                      </p:tavLst>
                                    </p:anim>
                                    <p:anim calcmode="lin" valueType="num">
                                      <p:cBhvr>
                                        <p:cTn dur="500" fill="hold" id="39"/>
                                        <p:tgtEl>
                                          <p:spTgt spid="8"/>
                                        </p:tgtEl>
                                        <p:attrNameLst>
                                          <p:attrName>ppt_h</p:attrName>
                                        </p:attrNameLst>
                                      </p:cBhvr>
                                      <p:tavLst>
                                        <p:tav tm="0">
                                          <p:val>
                                            <p:fltVal val="0"/>
                                          </p:val>
                                        </p:tav>
                                        <p:tav tm="100000">
                                          <p:val>
                                            <p:strVal val="#ppt_h"/>
                                          </p:val>
                                        </p:tav>
                                      </p:tavLst>
                                    </p:anim>
                                    <p:animEffect filter="fade" transition="in">
                                      <p:cBhvr>
                                        <p:cTn dur="500" id="40"/>
                                        <p:tgtEl>
                                          <p:spTgt spid="8"/>
                                        </p:tgtEl>
                                      </p:cBhvr>
                                    </p:animEffect>
                                  </p:childTnLst>
                                </p:cTn>
                              </p:par>
                              <p:par>
                                <p:cTn fill="hold" id="41" nodeType="withEffect" presetClass="entr" presetID="53" presetSubtype="0">
                                  <p:stCondLst>
                                    <p:cond delay="1250"/>
                                  </p:stCondLst>
                                  <p:childTnLst>
                                    <p:set>
                                      <p:cBhvr>
                                        <p:cTn dur="1" fill="hold" id="42">
                                          <p:stCondLst>
                                            <p:cond delay="0"/>
                                          </p:stCondLst>
                                        </p:cTn>
                                        <p:tgtEl>
                                          <p:spTgt spid="9"/>
                                        </p:tgtEl>
                                        <p:attrNameLst>
                                          <p:attrName>style.visibility</p:attrName>
                                        </p:attrNameLst>
                                      </p:cBhvr>
                                      <p:to>
                                        <p:strVal val="visible"/>
                                      </p:to>
                                    </p:set>
                                    <p:anim calcmode="lin" valueType="num">
                                      <p:cBhvr>
                                        <p:cTn dur="500" fill="hold" id="43"/>
                                        <p:tgtEl>
                                          <p:spTgt spid="9"/>
                                        </p:tgtEl>
                                        <p:attrNameLst>
                                          <p:attrName>ppt_w</p:attrName>
                                        </p:attrNameLst>
                                      </p:cBhvr>
                                      <p:tavLst>
                                        <p:tav tm="0">
                                          <p:val>
                                            <p:fltVal val="0"/>
                                          </p:val>
                                        </p:tav>
                                        <p:tav tm="100000">
                                          <p:val>
                                            <p:strVal val="#ppt_w"/>
                                          </p:val>
                                        </p:tav>
                                      </p:tavLst>
                                    </p:anim>
                                    <p:anim calcmode="lin" valueType="num">
                                      <p:cBhvr>
                                        <p:cTn dur="500" fill="hold" id="44"/>
                                        <p:tgtEl>
                                          <p:spTgt spid="9"/>
                                        </p:tgtEl>
                                        <p:attrNameLst>
                                          <p:attrName>ppt_h</p:attrName>
                                        </p:attrNameLst>
                                      </p:cBhvr>
                                      <p:tavLst>
                                        <p:tav tm="0">
                                          <p:val>
                                            <p:fltVal val="0"/>
                                          </p:val>
                                        </p:tav>
                                        <p:tav tm="100000">
                                          <p:val>
                                            <p:strVal val="#ppt_h"/>
                                          </p:val>
                                        </p:tav>
                                      </p:tavLst>
                                    </p:anim>
                                    <p:animEffect filter="fade" transition="in">
                                      <p:cBhvr>
                                        <p:cTn dur="500" id="45"/>
                                        <p:tgtEl>
                                          <p:spTgt spid="9"/>
                                        </p:tgtEl>
                                      </p:cBhvr>
                                    </p:animEffect>
                                  </p:childTnLst>
                                </p:cTn>
                              </p:par>
                              <p:par>
                                <p:cTn fill="hold" id="46" nodeType="withEffect" presetClass="entr" presetID="53" presetSubtype="0">
                                  <p:stCondLst>
                                    <p:cond delay="1500"/>
                                  </p:stCondLst>
                                  <p:childTnLst>
                                    <p:set>
                                      <p:cBhvr>
                                        <p:cTn dur="1" fill="hold" id="47">
                                          <p:stCondLst>
                                            <p:cond delay="0"/>
                                          </p:stCondLst>
                                        </p:cTn>
                                        <p:tgtEl>
                                          <p:spTgt spid="10"/>
                                        </p:tgtEl>
                                        <p:attrNameLst>
                                          <p:attrName>style.visibility</p:attrName>
                                        </p:attrNameLst>
                                      </p:cBhvr>
                                      <p:to>
                                        <p:strVal val="visible"/>
                                      </p:to>
                                    </p:set>
                                    <p:anim calcmode="lin" valueType="num">
                                      <p:cBhvr>
                                        <p:cTn dur="500" fill="hold" id="48"/>
                                        <p:tgtEl>
                                          <p:spTgt spid="10"/>
                                        </p:tgtEl>
                                        <p:attrNameLst>
                                          <p:attrName>ppt_w</p:attrName>
                                        </p:attrNameLst>
                                      </p:cBhvr>
                                      <p:tavLst>
                                        <p:tav tm="0">
                                          <p:val>
                                            <p:fltVal val="0"/>
                                          </p:val>
                                        </p:tav>
                                        <p:tav tm="100000">
                                          <p:val>
                                            <p:strVal val="#ppt_w"/>
                                          </p:val>
                                        </p:tav>
                                      </p:tavLst>
                                    </p:anim>
                                    <p:anim calcmode="lin" valueType="num">
                                      <p:cBhvr>
                                        <p:cTn dur="500" fill="hold" id="49"/>
                                        <p:tgtEl>
                                          <p:spTgt spid="10"/>
                                        </p:tgtEl>
                                        <p:attrNameLst>
                                          <p:attrName>ppt_h</p:attrName>
                                        </p:attrNameLst>
                                      </p:cBhvr>
                                      <p:tavLst>
                                        <p:tav tm="0">
                                          <p:val>
                                            <p:fltVal val="0"/>
                                          </p:val>
                                        </p:tav>
                                        <p:tav tm="100000">
                                          <p:val>
                                            <p:strVal val="#ppt_h"/>
                                          </p:val>
                                        </p:tav>
                                      </p:tavLst>
                                    </p:anim>
                                    <p:animEffect filter="fade" transition="in">
                                      <p:cBhvr>
                                        <p:cTn dur="500" id="50"/>
                                        <p:tgtEl>
                                          <p:spTgt spid="10"/>
                                        </p:tgtEl>
                                      </p:cBhvr>
                                    </p:animEffect>
                                  </p:childTnLst>
                                </p:cTn>
                              </p:par>
                            </p:childTnLst>
                          </p:cTn>
                        </p:par>
                        <p:par>
                          <p:cTn fill="hold" id="51" nodeType="afterGroup">
                            <p:stCondLst>
                              <p:cond delay="3000"/>
                            </p:stCondLst>
                            <p:childTnLst>
                              <p:par>
                                <p:cTn fill="hold" grpId="0" id="52" nodeType="afterEffect" presetClass="entr" presetID="2" presetSubtype="2">
                                  <p:stCondLst>
                                    <p:cond delay="0"/>
                                  </p:stCondLst>
                                  <p:childTnLst>
                                    <p:set>
                                      <p:cBhvr>
                                        <p:cTn dur="1" fill="hold" id="53">
                                          <p:stCondLst>
                                            <p:cond delay="0"/>
                                          </p:stCondLst>
                                        </p:cTn>
                                        <p:tgtEl>
                                          <p:spTgt spid="66"/>
                                        </p:tgtEl>
                                        <p:attrNameLst>
                                          <p:attrName>style.visibility</p:attrName>
                                        </p:attrNameLst>
                                      </p:cBhvr>
                                      <p:to>
                                        <p:strVal val="visible"/>
                                      </p:to>
                                    </p:set>
                                    <p:anim calcmode="lin" valueType="num">
                                      <p:cBhvr additive="base">
                                        <p:cTn dur="500" fill="hold" id="54"/>
                                        <p:tgtEl>
                                          <p:spTgt spid="66"/>
                                        </p:tgtEl>
                                        <p:attrNameLst>
                                          <p:attrName>ppt_x</p:attrName>
                                        </p:attrNameLst>
                                      </p:cBhvr>
                                      <p:tavLst>
                                        <p:tav tm="0">
                                          <p:val>
                                            <p:strVal val="1+#ppt_w/2"/>
                                          </p:val>
                                        </p:tav>
                                        <p:tav tm="100000">
                                          <p:val>
                                            <p:strVal val="#ppt_x"/>
                                          </p:val>
                                        </p:tav>
                                      </p:tavLst>
                                    </p:anim>
                                    <p:anim calcmode="lin" valueType="num">
                                      <p:cBhvr additive="base">
                                        <p:cTn dur="500" fill="hold" id="55"/>
                                        <p:tgtEl>
                                          <p:spTgt spid="66"/>
                                        </p:tgtEl>
                                        <p:attrNameLst>
                                          <p:attrName>ppt_y</p:attrName>
                                        </p:attrNameLst>
                                      </p:cBhvr>
                                      <p:tavLst>
                                        <p:tav tm="0">
                                          <p:val>
                                            <p:strVal val="#ppt_y"/>
                                          </p:val>
                                        </p:tav>
                                        <p:tav tm="100000">
                                          <p:val>
                                            <p:strVal val="#ppt_y"/>
                                          </p:val>
                                        </p:tav>
                                      </p:tavLst>
                                    </p:anim>
                                  </p:childTnLst>
                                </p:cTn>
                              </p:par>
                              <p:par>
                                <p:cTn fill="hold" id="56" nodeType="withEffect" presetClass="entr" presetID="2" presetSubtype="2">
                                  <p:stCondLst>
                                    <p:cond delay="0"/>
                                  </p:stCondLst>
                                  <p:childTnLst>
                                    <p:set>
                                      <p:cBhvr>
                                        <p:cTn dur="1" fill="hold" id="57">
                                          <p:stCondLst>
                                            <p:cond delay="0"/>
                                          </p:stCondLst>
                                        </p:cTn>
                                        <p:tgtEl>
                                          <p:spTgt spid="69"/>
                                        </p:tgtEl>
                                        <p:attrNameLst>
                                          <p:attrName>style.visibility</p:attrName>
                                        </p:attrNameLst>
                                      </p:cBhvr>
                                      <p:to>
                                        <p:strVal val="visible"/>
                                      </p:to>
                                    </p:set>
                                    <p:anim calcmode="lin" valueType="num">
                                      <p:cBhvr additive="base">
                                        <p:cTn dur="500" fill="hold" id="58"/>
                                        <p:tgtEl>
                                          <p:spTgt spid="69"/>
                                        </p:tgtEl>
                                        <p:attrNameLst>
                                          <p:attrName>ppt_x</p:attrName>
                                        </p:attrNameLst>
                                      </p:cBhvr>
                                      <p:tavLst>
                                        <p:tav tm="0">
                                          <p:val>
                                            <p:strVal val="1+#ppt_w/2"/>
                                          </p:val>
                                        </p:tav>
                                        <p:tav tm="100000">
                                          <p:val>
                                            <p:strVal val="#ppt_x"/>
                                          </p:val>
                                        </p:tav>
                                      </p:tavLst>
                                    </p:anim>
                                    <p:anim calcmode="lin" valueType="num">
                                      <p:cBhvr additive="base">
                                        <p:cTn dur="500" fill="hold" id="59"/>
                                        <p:tgtEl>
                                          <p:spTgt spid="69"/>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2">
                                  <p:stCondLst>
                                    <p:cond delay="0"/>
                                  </p:stCondLst>
                                  <p:childTnLst>
                                    <p:set>
                                      <p:cBhvr>
                                        <p:cTn dur="1" fill="hold" id="61">
                                          <p:stCondLst>
                                            <p:cond delay="0"/>
                                          </p:stCondLst>
                                        </p:cTn>
                                        <p:tgtEl>
                                          <p:spTgt spid="78"/>
                                        </p:tgtEl>
                                        <p:attrNameLst>
                                          <p:attrName>style.visibility</p:attrName>
                                        </p:attrNameLst>
                                      </p:cBhvr>
                                      <p:to>
                                        <p:strVal val="visible"/>
                                      </p:to>
                                    </p:set>
                                    <p:anim calcmode="lin" valueType="num">
                                      <p:cBhvr additive="base">
                                        <p:cTn dur="500" fill="hold" id="62"/>
                                        <p:tgtEl>
                                          <p:spTgt spid="78"/>
                                        </p:tgtEl>
                                        <p:attrNameLst>
                                          <p:attrName>ppt_x</p:attrName>
                                        </p:attrNameLst>
                                      </p:cBhvr>
                                      <p:tavLst>
                                        <p:tav tm="0">
                                          <p:val>
                                            <p:strVal val="1+#ppt_w/2"/>
                                          </p:val>
                                        </p:tav>
                                        <p:tav tm="100000">
                                          <p:val>
                                            <p:strVal val="#ppt_x"/>
                                          </p:val>
                                        </p:tav>
                                      </p:tavLst>
                                    </p:anim>
                                    <p:anim calcmode="lin" valueType="num">
                                      <p:cBhvr additive="base">
                                        <p:cTn dur="500" fill="hold" id="63"/>
                                        <p:tgtEl>
                                          <p:spTgt spid="78"/>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2">
                                  <p:stCondLst>
                                    <p:cond delay="300"/>
                                  </p:stCondLst>
                                  <p:childTnLst>
                                    <p:set>
                                      <p:cBhvr>
                                        <p:cTn dur="1" fill="hold" id="65">
                                          <p:stCondLst>
                                            <p:cond delay="0"/>
                                          </p:stCondLst>
                                        </p:cTn>
                                        <p:tgtEl>
                                          <p:spTgt spid="67"/>
                                        </p:tgtEl>
                                        <p:attrNameLst>
                                          <p:attrName>style.visibility</p:attrName>
                                        </p:attrNameLst>
                                      </p:cBhvr>
                                      <p:to>
                                        <p:strVal val="visible"/>
                                      </p:to>
                                    </p:set>
                                    <p:anim calcmode="lin" valueType="num">
                                      <p:cBhvr additive="base">
                                        <p:cTn dur="500" fill="hold" id="66"/>
                                        <p:tgtEl>
                                          <p:spTgt spid="67"/>
                                        </p:tgtEl>
                                        <p:attrNameLst>
                                          <p:attrName>ppt_x</p:attrName>
                                        </p:attrNameLst>
                                      </p:cBhvr>
                                      <p:tavLst>
                                        <p:tav tm="0">
                                          <p:val>
                                            <p:strVal val="1+#ppt_w/2"/>
                                          </p:val>
                                        </p:tav>
                                        <p:tav tm="100000">
                                          <p:val>
                                            <p:strVal val="#ppt_x"/>
                                          </p:val>
                                        </p:tav>
                                      </p:tavLst>
                                    </p:anim>
                                    <p:anim calcmode="lin" valueType="num">
                                      <p:cBhvr additive="base">
                                        <p:cTn dur="500" fill="hold" id="67"/>
                                        <p:tgtEl>
                                          <p:spTgt spid="67"/>
                                        </p:tgtEl>
                                        <p:attrNameLst>
                                          <p:attrName>ppt_y</p:attrName>
                                        </p:attrNameLst>
                                      </p:cBhvr>
                                      <p:tavLst>
                                        <p:tav tm="0">
                                          <p:val>
                                            <p:strVal val="#ppt_y"/>
                                          </p:val>
                                        </p:tav>
                                        <p:tav tm="100000">
                                          <p:val>
                                            <p:strVal val="#ppt_y"/>
                                          </p:val>
                                        </p:tav>
                                      </p:tavLst>
                                    </p:anim>
                                  </p:childTnLst>
                                </p:cTn>
                              </p:par>
                              <p:par>
                                <p:cTn fill="hold" id="68" nodeType="withEffect" presetClass="entr" presetID="2" presetSubtype="2">
                                  <p:stCondLst>
                                    <p:cond delay="300"/>
                                  </p:stCondLst>
                                  <p:childTnLst>
                                    <p:set>
                                      <p:cBhvr>
                                        <p:cTn dur="1" fill="hold" id="69">
                                          <p:stCondLst>
                                            <p:cond delay="0"/>
                                          </p:stCondLst>
                                        </p:cTn>
                                        <p:tgtEl>
                                          <p:spTgt spid="72"/>
                                        </p:tgtEl>
                                        <p:attrNameLst>
                                          <p:attrName>style.visibility</p:attrName>
                                        </p:attrNameLst>
                                      </p:cBhvr>
                                      <p:to>
                                        <p:strVal val="visible"/>
                                      </p:to>
                                    </p:set>
                                    <p:anim calcmode="lin" valueType="num">
                                      <p:cBhvr additive="base">
                                        <p:cTn dur="500" fill="hold" id="70"/>
                                        <p:tgtEl>
                                          <p:spTgt spid="72"/>
                                        </p:tgtEl>
                                        <p:attrNameLst>
                                          <p:attrName>ppt_x</p:attrName>
                                        </p:attrNameLst>
                                      </p:cBhvr>
                                      <p:tavLst>
                                        <p:tav tm="0">
                                          <p:val>
                                            <p:strVal val="1+#ppt_w/2"/>
                                          </p:val>
                                        </p:tav>
                                        <p:tav tm="100000">
                                          <p:val>
                                            <p:strVal val="#ppt_x"/>
                                          </p:val>
                                        </p:tav>
                                      </p:tavLst>
                                    </p:anim>
                                    <p:anim calcmode="lin" valueType="num">
                                      <p:cBhvr additive="base">
                                        <p:cTn dur="500" fill="hold" id="71"/>
                                        <p:tgtEl>
                                          <p:spTgt spid="72"/>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2">
                                  <p:stCondLst>
                                    <p:cond delay="300"/>
                                  </p:stCondLst>
                                  <p:childTnLst>
                                    <p:set>
                                      <p:cBhvr>
                                        <p:cTn dur="1" fill="hold" id="73">
                                          <p:stCondLst>
                                            <p:cond delay="0"/>
                                          </p:stCondLst>
                                        </p:cTn>
                                        <p:tgtEl>
                                          <p:spTgt spid="79"/>
                                        </p:tgtEl>
                                        <p:attrNameLst>
                                          <p:attrName>style.visibility</p:attrName>
                                        </p:attrNameLst>
                                      </p:cBhvr>
                                      <p:to>
                                        <p:strVal val="visible"/>
                                      </p:to>
                                    </p:set>
                                    <p:anim calcmode="lin" valueType="num">
                                      <p:cBhvr additive="base">
                                        <p:cTn dur="500" fill="hold" id="74"/>
                                        <p:tgtEl>
                                          <p:spTgt spid="79"/>
                                        </p:tgtEl>
                                        <p:attrNameLst>
                                          <p:attrName>ppt_x</p:attrName>
                                        </p:attrNameLst>
                                      </p:cBhvr>
                                      <p:tavLst>
                                        <p:tav tm="0">
                                          <p:val>
                                            <p:strVal val="1+#ppt_w/2"/>
                                          </p:val>
                                        </p:tav>
                                        <p:tav tm="100000">
                                          <p:val>
                                            <p:strVal val="#ppt_x"/>
                                          </p:val>
                                        </p:tav>
                                      </p:tavLst>
                                    </p:anim>
                                    <p:anim calcmode="lin" valueType="num">
                                      <p:cBhvr additive="base">
                                        <p:cTn dur="500" fill="hold" id="75"/>
                                        <p:tgtEl>
                                          <p:spTgt spid="79"/>
                                        </p:tgtEl>
                                        <p:attrNameLst>
                                          <p:attrName>ppt_y</p:attrName>
                                        </p:attrNameLst>
                                      </p:cBhvr>
                                      <p:tavLst>
                                        <p:tav tm="0">
                                          <p:val>
                                            <p:strVal val="#ppt_y"/>
                                          </p:val>
                                        </p:tav>
                                        <p:tav tm="100000">
                                          <p:val>
                                            <p:strVal val="#ppt_y"/>
                                          </p:val>
                                        </p:tav>
                                      </p:tavLst>
                                    </p:anim>
                                  </p:childTnLst>
                                </p:cTn>
                              </p:par>
                              <p:par>
                                <p:cTn fill="hold" grpId="0" id="76" nodeType="withEffect" presetClass="entr" presetID="2" presetSubtype="2">
                                  <p:stCondLst>
                                    <p:cond delay="600"/>
                                  </p:stCondLst>
                                  <p:childTnLst>
                                    <p:set>
                                      <p:cBhvr>
                                        <p:cTn dur="1" fill="hold" id="77">
                                          <p:stCondLst>
                                            <p:cond delay="0"/>
                                          </p:stCondLst>
                                        </p:cTn>
                                        <p:tgtEl>
                                          <p:spTgt spid="68"/>
                                        </p:tgtEl>
                                        <p:attrNameLst>
                                          <p:attrName>style.visibility</p:attrName>
                                        </p:attrNameLst>
                                      </p:cBhvr>
                                      <p:to>
                                        <p:strVal val="visible"/>
                                      </p:to>
                                    </p:set>
                                    <p:anim calcmode="lin" valueType="num">
                                      <p:cBhvr additive="base">
                                        <p:cTn dur="500" fill="hold" id="78"/>
                                        <p:tgtEl>
                                          <p:spTgt spid="68"/>
                                        </p:tgtEl>
                                        <p:attrNameLst>
                                          <p:attrName>ppt_x</p:attrName>
                                        </p:attrNameLst>
                                      </p:cBhvr>
                                      <p:tavLst>
                                        <p:tav tm="0">
                                          <p:val>
                                            <p:strVal val="1+#ppt_w/2"/>
                                          </p:val>
                                        </p:tav>
                                        <p:tav tm="100000">
                                          <p:val>
                                            <p:strVal val="#ppt_x"/>
                                          </p:val>
                                        </p:tav>
                                      </p:tavLst>
                                    </p:anim>
                                    <p:anim calcmode="lin" valueType="num">
                                      <p:cBhvr additive="base">
                                        <p:cTn dur="500" fill="hold" id="79"/>
                                        <p:tgtEl>
                                          <p:spTgt spid="68"/>
                                        </p:tgtEl>
                                        <p:attrNameLst>
                                          <p:attrName>ppt_y</p:attrName>
                                        </p:attrNameLst>
                                      </p:cBhvr>
                                      <p:tavLst>
                                        <p:tav tm="0">
                                          <p:val>
                                            <p:strVal val="#ppt_y"/>
                                          </p:val>
                                        </p:tav>
                                        <p:tav tm="100000">
                                          <p:val>
                                            <p:strVal val="#ppt_y"/>
                                          </p:val>
                                        </p:tav>
                                      </p:tavLst>
                                    </p:anim>
                                  </p:childTnLst>
                                </p:cTn>
                              </p:par>
                              <p:par>
                                <p:cTn fill="hold" id="80" nodeType="withEffect" presetClass="entr" presetID="2" presetSubtype="2">
                                  <p:stCondLst>
                                    <p:cond delay="600"/>
                                  </p:stCondLst>
                                  <p:childTnLst>
                                    <p:set>
                                      <p:cBhvr>
                                        <p:cTn dur="1" fill="hold" id="81">
                                          <p:stCondLst>
                                            <p:cond delay="0"/>
                                          </p:stCondLst>
                                        </p:cTn>
                                        <p:tgtEl>
                                          <p:spTgt spid="75"/>
                                        </p:tgtEl>
                                        <p:attrNameLst>
                                          <p:attrName>style.visibility</p:attrName>
                                        </p:attrNameLst>
                                      </p:cBhvr>
                                      <p:to>
                                        <p:strVal val="visible"/>
                                      </p:to>
                                    </p:set>
                                    <p:anim calcmode="lin" valueType="num">
                                      <p:cBhvr additive="base">
                                        <p:cTn dur="500" fill="hold" id="82"/>
                                        <p:tgtEl>
                                          <p:spTgt spid="75"/>
                                        </p:tgtEl>
                                        <p:attrNameLst>
                                          <p:attrName>ppt_x</p:attrName>
                                        </p:attrNameLst>
                                      </p:cBhvr>
                                      <p:tavLst>
                                        <p:tav tm="0">
                                          <p:val>
                                            <p:strVal val="1+#ppt_w/2"/>
                                          </p:val>
                                        </p:tav>
                                        <p:tav tm="100000">
                                          <p:val>
                                            <p:strVal val="#ppt_x"/>
                                          </p:val>
                                        </p:tav>
                                      </p:tavLst>
                                    </p:anim>
                                    <p:anim calcmode="lin" valueType="num">
                                      <p:cBhvr additive="base">
                                        <p:cTn dur="500" fill="hold" id="83"/>
                                        <p:tgtEl>
                                          <p:spTgt spid="75"/>
                                        </p:tgtEl>
                                        <p:attrNameLst>
                                          <p:attrName>ppt_y</p:attrName>
                                        </p:attrNameLst>
                                      </p:cBhvr>
                                      <p:tavLst>
                                        <p:tav tm="0">
                                          <p:val>
                                            <p:strVal val="#ppt_y"/>
                                          </p:val>
                                        </p:tav>
                                        <p:tav tm="100000">
                                          <p:val>
                                            <p:strVal val="#ppt_y"/>
                                          </p:val>
                                        </p:tav>
                                      </p:tavLst>
                                    </p:anim>
                                  </p:childTnLst>
                                </p:cTn>
                              </p:par>
                              <p:par>
                                <p:cTn fill="hold" grpId="0" id="84" nodeType="withEffect" presetClass="entr" presetID="2" presetSubtype="2">
                                  <p:stCondLst>
                                    <p:cond delay="600"/>
                                  </p:stCondLst>
                                  <p:childTnLst>
                                    <p:set>
                                      <p:cBhvr>
                                        <p:cTn dur="1" fill="hold" id="85">
                                          <p:stCondLst>
                                            <p:cond delay="0"/>
                                          </p:stCondLst>
                                        </p:cTn>
                                        <p:tgtEl>
                                          <p:spTgt spid="80"/>
                                        </p:tgtEl>
                                        <p:attrNameLst>
                                          <p:attrName>style.visibility</p:attrName>
                                        </p:attrNameLst>
                                      </p:cBhvr>
                                      <p:to>
                                        <p:strVal val="visible"/>
                                      </p:to>
                                    </p:set>
                                    <p:anim calcmode="lin" valueType="num">
                                      <p:cBhvr additive="base">
                                        <p:cTn dur="500" fill="hold" id="86"/>
                                        <p:tgtEl>
                                          <p:spTgt spid="80"/>
                                        </p:tgtEl>
                                        <p:attrNameLst>
                                          <p:attrName>ppt_x</p:attrName>
                                        </p:attrNameLst>
                                      </p:cBhvr>
                                      <p:tavLst>
                                        <p:tav tm="0">
                                          <p:val>
                                            <p:strVal val="1+#ppt_w/2"/>
                                          </p:val>
                                        </p:tav>
                                        <p:tav tm="100000">
                                          <p:val>
                                            <p:strVal val="#ppt_x"/>
                                          </p:val>
                                        </p:tav>
                                      </p:tavLst>
                                    </p:anim>
                                    <p:anim calcmode="lin" valueType="num">
                                      <p:cBhvr additive="base">
                                        <p:cTn dur="500" fill="hold" id="87"/>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66"/>
      <p:bldP grpId="0" spid="67"/>
      <p:bldP grpId="0" spid="68"/>
      <p:bldP grpId="0" spid="78"/>
      <p:bldP grpId="0" spid="79"/>
      <p:bldP grpId="0" spid="80"/>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市场拓展计划</a:t>
            </a:r>
          </a:p>
        </p:txBody>
      </p:sp>
      <p:sp>
        <p:nvSpPr>
          <p:cNvPr id="19" name="TextBox 18"/>
          <p:cNvSpPr txBox="1"/>
          <p:nvPr/>
        </p:nvSpPr>
        <p:spPr>
          <a:xfrm>
            <a:off x="11253950" y="2618999"/>
            <a:ext cx="2276532" cy="426720"/>
          </a:xfrm>
          <a:prstGeom prst="rect">
            <a:avLst/>
          </a:prstGeom>
          <a:noFill/>
        </p:spPr>
        <p:txBody>
          <a:bodyPr bIns="0" lIns="0" rIns="0" rtlCol="0" tIns="0" wrap="squar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sz="2800">
                <a:solidFill>
                  <a:schemeClr val="tx1">
                    <a:lumMod val="65000"/>
                    <a:lumOff val="35000"/>
                  </a:schemeClr>
                </a:solidFill>
              </a:rPr>
              <a:t>本地市场</a:t>
            </a:r>
          </a:p>
        </p:txBody>
      </p:sp>
      <p:sp>
        <p:nvSpPr>
          <p:cNvPr id="42" name="TextBox 41"/>
          <p:cNvSpPr txBox="1"/>
          <p:nvPr/>
        </p:nvSpPr>
        <p:spPr>
          <a:xfrm>
            <a:off x="11253950" y="4678856"/>
            <a:ext cx="2276532" cy="426720"/>
          </a:xfrm>
          <a:prstGeom prst="rect">
            <a:avLst/>
          </a:prstGeom>
          <a:noFill/>
        </p:spPr>
        <p:txBody>
          <a:bodyPr bIns="0" lIns="0" rIns="0" rtlCol="0" tIns="0" wrap="square">
            <a:spAutoFit/>
          </a:bodyPr>
          <a:lstStyle>
            <a:defPPr>
              <a:defRPr lang="zh-CN"/>
            </a:defPPr>
            <a:lvl1pPr>
              <a:defRPr b="1" sz="2000">
                <a:solidFill>
                  <a:schemeClr val="bg1"/>
                </a:solidFill>
                <a:latin charset="-122" pitchFamily="34" typeface="微软雅黑"/>
                <a:ea charset="-122" pitchFamily="34" typeface="微软雅黑"/>
              </a:defRPr>
            </a:lvl1pPr>
          </a:lstStyle>
          <a:p>
            <a:r>
              <a:rPr altLang="en-US" lang="zh-CN" sz="2800">
                <a:solidFill>
                  <a:schemeClr val="tx1">
                    <a:lumMod val="65000"/>
                    <a:lumOff val="35000"/>
                  </a:schemeClr>
                </a:solidFill>
              </a:rPr>
              <a:t>周边市场</a:t>
            </a:r>
          </a:p>
        </p:txBody>
      </p:sp>
      <p:sp>
        <p:nvSpPr>
          <p:cNvPr id="43" name="TextBox 42"/>
          <p:cNvSpPr txBox="1"/>
          <p:nvPr/>
        </p:nvSpPr>
        <p:spPr>
          <a:xfrm>
            <a:off x="3333069" y="1791417"/>
            <a:ext cx="2276532" cy="426720"/>
          </a:xfrm>
          <a:prstGeom prst="rect">
            <a:avLst/>
          </a:prstGeom>
          <a:noFill/>
        </p:spPr>
        <p:txBody>
          <a:bodyPr bIns="0" lIns="0" rIns="0" rtlCol="0" tIns="0" wrap="square">
            <a:spAutoFit/>
          </a:bodyPr>
          <a:lstStyle>
            <a:defPPr>
              <a:defRPr lang="zh-CN"/>
            </a:defPPr>
            <a:lvl1pPr>
              <a:defRPr b="1" sz="2000">
                <a:solidFill>
                  <a:schemeClr val="bg1"/>
                </a:solidFill>
                <a:latin charset="-122" pitchFamily="34" typeface="微软雅黑"/>
                <a:ea charset="-122" pitchFamily="34" typeface="微软雅黑"/>
              </a:defRPr>
            </a:lvl1pPr>
          </a:lstStyle>
          <a:p>
            <a:pPr algn="r"/>
            <a:r>
              <a:rPr altLang="en-US" lang="zh-CN" sz="2800">
                <a:solidFill>
                  <a:schemeClr val="tx1">
                    <a:lumMod val="65000"/>
                    <a:lumOff val="35000"/>
                  </a:schemeClr>
                </a:solidFill>
              </a:rPr>
              <a:t>细分市场</a:t>
            </a:r>
          </a:p>
        </p:txBody>
      </p:sp>
      <p:sp>
        <p:nvSpPr>
          <p:cNvPr id="44" name="TextBox 43"/>
          <p:cNvSpPr txBox="1"/>
          <p:nvPr/>
        </p:nvSpPr>
        <p:spPr>
          <a:xfrm>
            <a:off x="3333069" y="3642474"/>
            <a:ext cx="2276532" cy="426720"/>
          </a:xfrm>
          <a:prstGeom prst="rect">
            <a:avLst/>
          </a:prstGeom>
          <a:noFill/>
        </p:spPr>
        <p:txBody>
          <a:bodyPr bIns="0" lIns="0" rIns="0" rtlCol="0" tIns="0" wrap="square">
            <a:spAutoFit/>
          </a:bodyPr>
          <a:lstStyle>
            <a:defPPr>
              <a:defRPr lang="zh-CN"/>
            </a:defPPr>
            <a:lvl1pPr>
              <a:defRPr b="1" sz="2000">
                <a:solidFill>
                  <a:schemeClr val="bg1"/>
                </a:solidFill>
                <a:latin charset="-122" pitchFamily="34" typeface="微软雅黑"/>
                <a:ea charset="-122" pitchFamily="34" typeface="微软雅黑"/>
              </a:defRPr>
            </a:lvl1pPr>
          </a:lstStyle>
          <a:p>
            <a:pPr algn="r"/>
            <a:r>
              <a:rPr altLang="en-US" lang="zh-CN" sz="2800">
                <a:solidFill>
                  <a:schemeClr val="tx1">
                    <a:lumMod val="65000"/>
                    <a:lumOff val="35000"/>
                  </a:schemeClr>
                </a:solidFill>
              </a:rPr>
              <a:t>高端市场</a:t>
            </a:r>
          </a:p>
        </p:txBody>
      </p:sp>
      <p:grpSp>
        <p:nvGrpSpPr>
          <p:cNvPr id="26" name="Group 4"/>
          <p:cNvGrpSpPr>
            <a:grpSpLocks noChangeAspect="1"/>
          </p:cNvGrpSpPr>
          <p:nvPr/>
        </p:nvGrpSpPr>
        <p:grpSpPr>
          <a:xfrm>
            <a:off x="5361802" y="1584399"/>
            <a:ext cx="6180181" cy="6716718"/>
            <a:chOff x="1513" y="29"/>
            <a:chExt cx="2646" cy="2876"/>
          </a:xfrm>
        </p:grpSpPr>
        <p:sp>
          <p:nvSpPr>
            <p:cNvPr id="27" name="Freeform 5"/>
            <p:cNvSpPr>
              <a:spLocks noEditPoints="1"/>
            </p:cNvSpPr>
            <p:nvPr/>
          </p:nvSpPr>
          <p:spPr bwMode="auto">
            <a:xfrm>
              <a:off x="1727" y="29"/>
              <a:ext cx="1136" cy="2582"/>
            </a:xfrm>
            <a:custGeom>
              <a:gdLst>
                <a:gd fmla="*/ 69 w 1007" name="T0"/>
                <a:gd fmla="*/ 165 h 2288" name="T1"/>
                <a:gd fmla="*/ 166 w 1007" name="T2"/>
                <a:gd fmla="*/ 68 h 2288" name="T3"/>
                <a:gd fmla="*/ 263 w 1007" name="T4"/>
                <a:gd fmla="*/ 165 h 2288" name="T5"/>
                <a:gd fmla="*/ 166 w 1007" name="T6"/>
                <a:gd fmla="*/ 263 h 2288" name="T7"/>
                <a:gd fmla="*/ 69 w 1007" name="T8"/>
                <a:gd fmla="*/ 165 h 2288" name="T9"/>
                <a:gd fmla="*/ 0 w 1007" name="T10"/>
                <a:gd fmla="*/ 165 h 2288" name="T11"/>
                <a:gd fmla="*/ 166 w 1007" name="T12"/>
                <a:gd fmla="*/ 331 h 2288" name="T13"/>
                <a:gd fmla="*/ 328 w 1007" name="T14"/>
                <a:gd fmla="*/ 193 h 2288" name="T15"/>
                <a:gd fmla="*/ 821 w 1007" name="T16"/>
                <a:gd fmla="*/ 193 h 2288" name="T17"/>
                <a:gd fmla="*/ 1080 w 1007" name="T18"/>
                <a:gd fmla="*/ 396 h 2288" name="T19"/>
                <a:gd fmla="*/ 1080 w 1007" name="T20"/>
                <a:gd fmla="*/ 2582 h 2288" name="T21"/>
                <a:gd fmla="*/ 1136 w 1007" name="T22"/>
                <a:gd fmla="*/ 2582 h 2288" name="T23"/>
                <a:gd fmla="*/ 1136 w 1007" name="T24"/>
                <a:gd fmla="*/ 396 h 2288" name="T25"/>
                <a:gd fmla="*/ 1031 w 1007" name="T26"/>
                <a:gd fmla="*/ 192 h 2288" name="T27"/>
                <a:gd fmla="*/ 821 w 1007" name="T28"/>
                <a:gd fmla="*/ 138 h 2288" name="T29"/>
                <a:gd fmla="*/ 328 w 1007" name="T30"/>
                <a:gd fmla="*/ 138 h 2288" name="T31"/>
                <a:gd fmla="*/ 166 w 1007" name="T32"/>
                <a:gd fmla="*/ 0 h 2288" name="T33"/>
                <a:gd fmla="*/ 0 w 1007" name="T34"/>
                <a:gd fmla="*/ 165 h 228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288" w="1006">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 name="Freeform 7"/>
            <p:cNvSpPr>
              <a:spLocks noEditPoints="1"/>
            </p:cNvSpPr>
            <p:nvPr/>
          </p:nvSpPr>
          <p:spPr bwMode="auto">
            <a:xfrm>
              <a:off x="1727" y="889"/>
              <a:ext cx="1029" cy="1716"/>
            </a:xfrm>
            <a:custGeom>
              <a:gdLst>
                <a:gd fmla="*/ 69 w 912" name="T0"/>
                <a:gd fmla="*/ 165 h 1520" name="T1"/>
                <a:gd fmla="*/ 166 w 912" name="T2"/>
                <a:gd fmla="*/ 68 h 1520" name="T3"/>
                <a:gd fmla="*/ 263 w 912" name="T4"/>
                <a:gd fmla="*/ 165 h 1520" name="T5"/>
                <a:gd fmla="*/ 166 w 912" name="T6"/>
                <a:gd fmla="*/ 262 h 1520" name="T7"/>
                <a:gd fmla="*/ 69 w 912" name="T8"/>
                <a:gd fmla="*/ 165 h 1520" name="T9"/>
                <a:gd fmla="*/ 0 w 912" name="T10"/>
                <a:gd fmla="*/ 165 h 1520" name="T11"/>
                <a:gd fmla="*/ 166 w 912" name="T12"/>
                <a:gd fmla="*/ 330 h 1520" name="T13"/>
                <a:gd fmla="*/ 327 w 912" name="T14"/>
                <a:gd fmla="*/ 196 h 1520" name="T15"/>
                <a:gd fmla="*/ 759 w 912" name="T16"/>
                <a:gd fmla="*/ 196 h 1520" name="T17"/>
                <a:gd fmla="*/ 973 w 912" name="T18"/>
                <a:gd fmla="*/ 358 h 1520" name="T19"/>
                <a:gd fmla="*/ 973 w 912" name="T20"/>
                <a:gd fmla="*/ 1716 h 1520" name="T21"/>
                <a:gd fmla="*/ 1029 w 912" name="T22"/>
                <a:gd fmla="*/ 1716 h 1520" name="T23"/>
                <a:gd fmla="*/ 1029 w 912" name="T24"/>
                <a:gd fmla="*/ 358 h 1520" name="T25"/>
                <a:gd fmla="*/ 759 w 912" name="T26"/>
                <a:gd fmla="*/ 141 h 1520" name="T27"/>
                <a:gd fmla="*/ 329 w 912" name="T28"/>
                <a:gd fmla="*/ 141 h 1520" name="T29"/>
                <a:gd fmla="*/ 166 w 912" name="T30"/>
                <a:gd fmla="*/ 0 h 1520" name="T31"/>
                <a:gd fmla="*/ 0 w 912" name="T32"/>
                <a:gd fmla="*/ 165 h 152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520" w="912">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 name="Freeform 9"/>
            <p:cNvSpPr>
              <a:spLocks noEditPoints="1"/>
            </p:cNvSpPr>
            <p:nvPr/>
          </p:nvSpPr>
          <p:spPr bwMode="auto">
            <a:xfrm>
              <a:off x="1727" y="1735"/>
              <a:ext cx="927" cy="874"/>
            </a:xfrm>
            <a:custGeom>
              <a:gdLst>
                <a:gd fmla="*/ 61 w 823" name="T0"/>
                <a:gd fmla="*/ 147 h 774" name="T1"/>
                <a:gd fmla="*/ 147 w 823" name="T2"/>
                <a:gd fmla="*/ 60 h 774" name="T3"/>
                <a:gd fmla="*/ 233 w 823" name="T4"/>
                <a:gd fmla="*/ 147 h 774" name="T5"/>
                <a:gd fmla="*/ 147 w 823" name="T6"/>
                <a:gd fmla="*/ 233 h 774" name="T7"/>
                <a:gd fmla="*/ 61 w 823" name="T8"/>
                <a:gd fmla="*/ 147 h 774" name="T9"/>
                <a:gd fmla="*/ 0 w 823" name="T10"/>
                <a:gd fmla="*/ 147 h 774" name="T11"/>
                <a:gd fmla="*/ 147 w 823" name="T12"/>
                <a:gd fmla="*/ 293 h 774" name="T13"/>
                <a:gd fmla="*/ 289 w 823" name="T14"/>
                <a:gd fmla="*/ 180 h 774" name="T15"/>
                <a:gd fmla="*/ 581 w 823" name="T16"/>
                <a:gd fmla="*/ 180 h 774" name="T17"/>
                <a:gd fmla="*/ 774 w 823" name="T18"/>
                <a:gd fmla="*/ 330 h 774" name="T19"/>
                <a:gd fmla="*/ 774 w 823" name="T20"/>
                <a:gd fmla="*/ 774 h 774" name="T21"/>
                <a:gd fmla="*/ 823 w 823" name="T22"/>
                <a:gd fmla="*/ 774 h 774" name="T23"/>
                <a:gd fmla="*/ 823 w 823" name="T24"/>
                <a:gd fmla="*/ 330 h 774" name="T25"/>
                <a:gd fmla="*/ 778 w 823" name="T26"/>
                <a:gd fmla="*/ 203 h 774" name="T27"/>
                <a:gd fmla="*/ 581 w 823" name="T28"/>
                <a:gd fmla="*/ 131 h 774" name="T29"/>
                <a:gd fmla="*/ 292 w 823" name="T30"/>
                <a:gd fmla="*/ 131 h 774" name="T31"/>
                <a:gd fmla="*/ 147 w 823" name="T32"/>
                <a:gd fmla="*/ 0 h 774" name="T33"/>
                <a:gd fmla="*/ 0 w 823" name="T34"/>
                <a:gd fmla="*/ 147 h 77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74" w="823">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chemeClr val="accent4"/>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30" name="Freeform 11"/>
            <p:cNvSpPr>
              <a:spLocks noEditPoints="1"/>
            </p:cNvSpPr>
            <p:nvPr/>
          </p:nvSpPr>
          <p:spPr bwMode="auto">
            <a:xfrm>
              <a:off x="2906" y="472"/>
              <a:ext cx="1041" cy="2133"/>
            </a:xfrm>
            <a:custGeom>
              <a:gdLst>
                <a:gd fmla="*/ 689 w 921" name="T0"/>
                <a:gd fmla="*/ 146 h 1890" name="T1"/>
                <a:gd fmla="*/ 775 w 921" name="T2"/>
                <a:gd fmla="*/ 60 h 1890" name="T3"/>
                <a:gd fmla="*/ 861 w 921" name="T4"/>
                <a:gd fmla="*/ 146 h 1890" name="T5"/>
                <a:gd fmla="*/ 775 w 921" name="T6"/>
                <a:gd fmla="*/ 232 h 1890" name="T7"/>
                <a:gd fmla="*/ 689 w 921" name="T8"/>
                <a:gd fmla="*/ 146 h 1890" name="T9"/>
                <a:gd fmla="*/ 632 w 921" name="T10"/>
                <a:gd fmla="*/ 115 h 1890" name="T11"/>
                <a:gd fmla="*/ 252 w 921" name="T12"/>
                <a:gd fmla="*/ 115 h 1890" name="T13"/>
                <a:gd fmla="*/ 7 w 921" name="T14"/>
                <a:gd fmla="*/ 294 h 1890" name="T15"/>
                <a:gd fmla="*/ 7 w 921" name="T16"/>
                <a:gd fmla="*/ 1890 h 1890" name="T17"/>
                <a:gd fmla="*/ 56 w 921" name="T18"/>
                <a:gd fmla="*/ 1890 h 1890" name="T19"/>
                <a:gd fmla="*/ 56 w 921" name="T20"/>
                <a:gd fmla="*/ 298 h 1890" name="T21"/>
                <a:gd fmla="*/ 252 w 921" name="T22"/>
                <a:gd fmla="*/ 165 h 1890" name="T23"/>
                <a:gd fmla="*/ 630 w 921" name="T24"/>
                <a:gd fmla="*/ 165 h 1890" name="T25"/>
                <a:gd fmla="*/ 775 w 921" name="T26"/>
                <a:gd fmla="*/ 292 h 1890" name="T27"/>
                <a:gd fmla="*/ 921 w 921" name="T28"/>
                <a:gd fmla="*/ 146 h 1890" name="T29"/>
                <a:gd fmla="*/ 775 w 921" name="T30"/>
                <a:gd fmla="*/ 0 h 1890" name="T31"/>
                <a:gd fmla="*/ 632 w 921" name="T32"/>
                <a:gd fmla="*/ 115 h 189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89" w="921">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chemeClr val="accent6"/>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31" name="Freeform 13"/>
            <p:cNvSpPr>
              <a:spLocks noEditPoints="1"/>
            </p:cNvSpPr>
            <p:nvPr/>
          </p:nvSpPr>
          <p:spPr bwMode="auto">
            <a:xfrm>
              <a:off x="3011" y="1320"/>
              <a:ext cx="928" cy="1281"/>
            </a:xfrm>
            <a:custGeom>
              <a:gdLst>
                <a:gd fmla="*/ 666 w 822" name="T0"/>
                <a:gd fmla="*/ 166 h 1135" name="T1"/>
                <a:gd fmla="*/ 763 w 822" name="T2"/>
                <a:gd fmla="*/ 68 h 1135" name="T3"/>
                <a:gd fmla="*/ 860 w 822" name="T4"/>
                <a:gd fmla="*/ 166 h 1135" name="T5"/>
                <a:gd fmla="*/ 763 w 822" name="T6"/>
                <a:gd fmla="*/ 263 h 1135" name="T7"/>
                <a:gd fmla="*/ 666 w 822" name="T8"/>
                <a:gd fmla="*/ 166 h 1135" name="T9"/>
                <a:gd fmla="*/ 601 w 822" name="T10"/>
                <a:gd fmla="*/ 138 h 1135" name="T11"/>
                <a:gd fmla="*/ 228 w 822" name="T12"/>
                <a:gd fmla="*/ 134 h 1135" name="T13"/>
                <a:gd fmla="*/ 0 w 822" name="T14"/>
                <a:gd fmla="*/ 376 h 1135" name="T15"/>
                <a:gd fmla="*/ 0 w 822" name="T16"/>
                <a:gd fmla="*/ 1281 h 1135" name="T17"/>
                <a:gd fmla="*/ 55 w 822" name="T18"/>
                <a:gd fmla="*/ 1281 h 1135" name="T19"/>
                <a:gd fmla="*/ 55 w 822" name="T20"/>
                <a:gd fmla="*/ 376 h 1135" name="T21"/>
                <a:gd fmla="*/ 228 w 822" name="T22"/>
                <a:gd fmla="*/ 190 h 1135" name="T23"/>
                <a:gd fmla="*/ 601 w 822" name="T24"/>
                <a:gd fmla="*/ 193 h 1135" name="T25"/>
                <a:gd fmla="*/ 763 w 822" name="T26"/>
                <a:gd fmla="*/ 331 h 1135" name="T27"/>
                <a:gd fmla="*/ 928 w 822" name="T28"/>
                <a:gd fmla="*/ 166 h 1135" name="T29"/>
                <a:gd fmla="*/ 763 w 822" name="T30"/>
                <a:gd fmla="*/ 0 h 1135" name="T31"/>
                <a:gd fmla="*/ 601 w 822" name="T32"/>
                <a:gd fmla="*/ 138 h 113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135" w="822">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chemeClr val="accent5"/>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 name="Freeform 15"/>
            <p:cNvSpPr/>
            <p:nvPr/>
          </p:nvSpPr>
          <p:spPr bwMode="auto">
            <a:xfrm>
              <a:off x="1513" y="2608"/>
              <a:ext cx="1142" cy="286"/>
            </a:xfrm>
            <a:custGeom>
              <a:gdLst>
                <a:gd fmla="*/ 1087 w 1142" name="T0"/>
                <a:gd fmla="*/ 0 h 287" name="T1"/>
                <a:gd fmla="*/ 0 w 1142" name="T2"/>
                <a:gd fmla="*/ 287 h 287" name="T3"/>
                <a:gd fmla="*/ 335 w 1142" name="T4"/>
                <a:gd fmla="*/ 287 h 287" name="T5"/>
                <a:gd fmla="*/ 1142 w 1142" name="T6"/>
                <a:gd fmla="*/ 0 h 287" name="T7"/>
                <a:gd fmla="*/ 1087 w 1142" name="T8"/>
                <a:gd fmla="*/ 0 h 287" name="T9"/>
              </a:gdLst>
              <a:cxnLst>
                <a:cxn ang="0">
                  <a:pos x="T0" y="T1"/>
                </a:cxn>
                <a:cxn ang="0">
                  <a:pos x="T2" y="T3"/>
                </a:cxn>
                <a:cxn ang="0">
                  <a:pos x="T4" y="T5"/>
                </a:cxn>
                <a:cxn ang="0">
                  <a:pos x="T6" y="T7"/>
                </a:cxn>
                <a:cxn ang="0">
                  <a:pos x="T8" y="T9"/>
                </a:cxn>
              </a:cxnLst>
              <a:rect b="b" l="0" r="r" t="0"/>
              <a:pathLst>
                <a:path h="287" w="1142">
                  <a:moveTo>
                    <a:pt x="1087" y="0"/>
                  </a:moveTo>
                  <a:lnTo>
                    <a:pt x="0" y="287"/>
                  </a:lnTo>
                  <a:lnTo>
                    <a:pt x="335" y="287"/>
                  </a:lnTo>
                  <a:lnTo>
                    <a:pt x="1142" y="0"/>
                  </a:lnTo>
                  <a:lnTo>
                    <a:pt x="1087" y="0"/>
                  </a:lnTo>
                  <a:close/>
                </a:path>
              </a:pathLst>
            </a:custGeom>
            <a:solidFill>
              <a:schemeClr val="accent4">
                <a:lumMod val="75000"/>
              </a:schemeClr>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34" name="Freeform 17"/>
            <p:cNvSpPr/>
            <p:nvPr/>
          </p:nvSpPr>
          <p:spPr bwMode="auto">
            <a:xfrm>
              <a:off x="2088" y="2605"/>
              <a:ext cx="668" cy="295"/>
            </a:xfrm>
            <a:custGeom>
              <a:gdLst>
                <a:gd fmla="*/ 611 w 668" name="T0"/>
                <a:gd fmla="*/ 0 h 295" name="T1"/>
                <a:gd fmla="*/ 0 w 668" name="T2"/>
                <a:gd fmla="*/ 295 h 295" name="T3"/>
                <a:gd fmla="*/ 344 w 668" name="T4"/>
                <a:gd fmla="*/ 295 h 295" name="T5"/>
                <a:gd fmla="*/ 668 w 668" name="T6"/>
                <a:gd fmla="*/ 0 h 295" name="T7"/>
                <a:gd fmla="*/ 611 w 668" name="T8"/>
                <a:gd fmla="*/ 0 h 295" name="T9"/>
              </a:gdLst>
              <a:cxnLst>
                <a:cxn ang="0">
                  <a:pos x="T0" y="T1"/>
                </a:cxn>
                <a:cxn ang="0">
                  <a:pos x="T2" y="T3"/>
                </a:cxn>
                <a:cxn ang="0">
                  <a:pos x="T4" y="T5"/>
                </a:cxn>
                <a:cxn ang="0">
                  <a:pos x="T6" y="T7"/>
                </a:cxn>
                <a:cxn ang="0">
                  <a:pos x="T8" y="T9"/>
                </a:cxn>
              </a:cxnLst>
              <a:rect b="b" l="0" r="r" t="0"/>
              <a:pathLst>
                <a:path h="295" w="668">
                  <a:moveTo>
                    <a:pt x="611" y="0"/>
                  </a:moveTo>
                  <a:lnTo>
                    <a:pt x="0" y="295"/>
                  </a:lnTo>
                  <a:lnTo>
                    <a:pt x="344" y="295"/>
                  </a:lnTo>
                  <a:lnTo>
                    <a:pt x="668" y="0"/>
                  </a:lnTo>
                  <a:lnTo>
                    <a:pt x="611" y="0"/>
                  </a:lnTo>
                  <a:close/>
                </a:path>
              </a:pathLst>
            </a:custGeom>
            <a:solidFill>
              <a:schemeClr val="accent1">
                <a:lumMod val="75000"/>
              </a:schemeClr>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35" name="Freeform 19"/>
            <p:cNvSpPr/>
            <p:nvPr/>
          </p:nvSpPr>
          <p:spPr bwMode="auto">
            <a:xfrm>
              <a:off x="2662" y="2611"/>
              <a:ext cx="339" cy="289"/>
            </a:xfrm>
            <a:custGeom>
              <a:gdLst>
                <a:gd fmla="*/ 145 w 340" name="T0"/>
                <a:gd fmla="*/ 0 h 289" name="T1"/>
                <a:gd fmla="*/ 0 w 340" name="T2"/>
                <a:gd fmla="*/ 289 h 289" name="T3"/>
                <a:gd fmla="*/ 340 w 340" name="T4"/>
                <a:gd fmla="*/ 289 h 289" name="T5"/>
                <a:gd fmla="*/ 201 w 340" name="T6"/>
                <a:gd fmla="*/ 0 h 289" name="T7"/>
                <a:gd fmla="*/ 145 w 340" name="T8"/>
                <a:gd fmla="*/ 0 h 289" name="T9"/>
              </a:gdLst>
              <a:cxnLst>
                <a:cxn ang="0">
                  <a:pos x="T0" y="T1"/>
                </a:cxn>
                <a:cxn ang="0">
                  <a:pos x="T2" y="T3"/>
                </a:cxn>
                <a:cxn ang="0">
                  <a:pos x="T4" y="T5"/>
                </a:cxn>
                <a:cxn ang="0">
                  <a:pos x="T6" y="T7"/>
                </a:cxn>
                <a:cxn ang="0">
                  <a:pos x="T8" y="T9"/>
                </a:cxn>
              </a:cxnLst>
              <a:rect b="b" l="0" r="r" t="0"/>
              <a:pathLst>
                <a:path h="289" w="340">
                  <a:moveTo>
                    <a:pt x="145" y="0"/>
                  </a:moveTo>
                  <a:lnTo>
                    <a:pt x="0" y="289"/>
                  </a:lnTo>
                  <a:lnTo>
                    <a:pt x="340" y="289"/>
                  </a:lnTo>
                  <a:lnTo>
                    <a:pt x="201" y="0"/>
                  </a:lnTo>
                  <a:lnTo>
                    <a:pt x="145" y="0"/>
                  </a:lnTo>
                  <a:close/>
                </a:path>
              </a:pathLst>
            </a:custGeom>
            <a:solidFill>
              <a:schemeClr val="accent2">
                <a:lumMod val="75000"/>
              </a:schemeClr>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36" name="Freeform 21"/>
            <p:cNvSpPr/>
            <p:nvPr/>
          </p:nvSpPr>
          <p:spPr bwMode="auto">
            <a:xfrm>
              <a:off x="2914" y="2605"/>
              <a:ext cx="668" cy="298"/>
            </a:xfrm>
            <a:custGeom>
              <a:gdLst>
                <a:gd fmla="*/ 0 w 668" name="T0"/>
                <a:gd fmla="*/ 0 h 298" name="T1"/>
                <a:gd fmla="*/ 328 w 668" name="T2"/>
                <a:gd fmla="*/ 298 h 298" name="T3"/>
                <a:gd fmla="*/ 668 w 668" name="T4"/>
                <a:gd fmla="*/ 298 h 298" name="T5"/>
                <a:gd fmla="*/ 55 w 668" name="T6"/>
                <a:gd fmla="*/ 0 h 298" name="T7"/>
                <a:gd fmla="*/ 0 w 668" name="T8"/>
                <a:gd fmla="*/ 0 h 29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98" w="668">
                  <a:moveTo>
                    <a:pt x="0" y="0"/>
                  </a:moveTo>
                  <a:lnTo>
                    <a:pt x="328" y="298"/>
                  </a:lnTo>
                  <a:lnTo>
                    <a:pt x="668" y="298"/>
                  </a:lnTo>
                  <a:lnTo>
                    <a:pt x="55" y="0"/>
                  </a:lnTo>
                  <a:lnTo>
                    <a:pt x="0" y="0"/>
                  </a:lnTo>
                  <a:close/>
                </a:path>
              </a:pathLst>
            </a:custGeom>
            <a:solidFill>
              <a:schemeClr val="accent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 name="Freeform 23"/>
            <p:cNvSpPr/>
            <p:nvPr/>
          </p:nvSpPr>
          <p:spPr bwMode="auto">
            <a:xfrm>
              <a:off x="3011" y="2601"/>
              <a:ext cx="1148" cy="304"/>
            </a:xfrm>
            <a:custGeom>
              <a:gdLst>
                <a:gd fmla="*/ 0 w 1148" name="T0"/>
                <a:gd fmla="*/ 0 h 304" name="T1"/>
                <a:gd fmla="*/ 804 w 1148" name="T2"/>
                <a:gd fmla="*/ 304 h 304" name="T3"/>
                <a:gd fmla="*/ 1148 w 1148" name="T4"/>
                <a:gd fmla="*/ 304 h 304" name="T5"/>
                <a:gd fmla="*/ 55 w 1148" name="T6"/>
                <a:gd fmla="*/ 0 h 304" name="T7"/>
                <a:gd fmla="*/ 0 w 1148" name="T8"/>
                <a:gd fmla="*/ 0 h 30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04" w="1148">
                  <a:moveTo>
                    <a:pt x="0" y="0"/>
                  </a:moveTo>
                  <a:lnTo>
                    <a:pt x="804" y="304"/>
                  </a:lnTo>
                  <a:lnTo>
                    <a:pt x="1148" y="304"/>
                  </a:lnTo>
                  <a:lnTo>
                    <a:pt x="55" y="0"/>
                  </a:lnTo>
                  <a:lnTo>
                    <a:pt x="0" y="0"/>
                  </a:lnTo>
                  <a:close/>
                </a:path>
              </a:pathLst>
            </a:custGeom>
            <a:solidFill>
              <a:schemeClr val="accent5"/>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39" name="TextBox 38"/>
          <p:cNvSpPr txBox="1"/>
          <p:nvPr/>
        </p:nvSpPr>
        <p:spPr>
          <a:xfrm>
            <a:off x="1065475" y="2302181"/>
            <a:ext cx="4536956" cy="109728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r">
              <a:lnSpc>
                <a:spcPct val="150000"/>
              </a:lnSpc>
            </a:pPr>
            <a:r>
              <a:rPr altLang="en-US" b="1" lang="zh-CN" sz="1600">
                <a:solidFill>
                  <a:schemeClr val="tx2"/>
                </a:solidFill>
              </a:rPr>
              <a:t>市场说明一……点击输入本栏的具体文字，简明扼要的说明分项内容，此为概念图解，请根据您的具体内容酌情修改</a:t>
            </a:r>
          </a:p>
        </p:txBody>
      </p:sp>
      <p:sp>
        <p:nvSpPr>
          <p:cNvPr id="41" name="TextBox 40"/>
          <p:cNvSpPr txBox="1"/>
          <p:nvPr/>
        </p:nvSpPr>
        <p:spPr>
          <a:xfrm>
            <a:off x="1065475" y="4146595"/>
            <a:ext cx="4536956" cy="109728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r">
              <a:lnSpc>
                <a:spcPct val="150000"/>
              </a:lnSpc>
            </a:pPr>
            <a:r>
              <a:rPr altLang="en-US" b="1" lang="zh-CN" sz="1600">
                <a:solidFill>
                  <a:schemeClr val="tx2"/>
                </a:solidFill>
              </a:rPr>
              <a:t>市场说明一……点击输入本栏的具体文字，简明扼要的说明分项内容，此为概念图解，请根据您的具体内容酌情修改</a:t>
            </a:r>
          </a:p>
        </p:txBody>
      </p:sp>
      <p:sp>
        <p:nvSpPr>
          <p:cNvPr id="52" name="TextBox 51"/>
          <p:cNvSpPr txBox="1"/>
          <p:nvPr/>
        </p:nvSpPr>
        <p:spPr>
          <a:xfrm>
            <a:off x="3333069" y="5528010"/>
            <a:ext cx="2276532" cy="426720"/>
          </a:xfrm>
          <a:prstGeom prst="rect">
            <a:avLst/>
          </a:prstGeom>
          <a:noFill/>
        </p:spPr>
        <p:txBody>
          <a:bodyPr bIns="0" lIns="0" rIns="0" rtlCol="0" tIns="0" wrap="square">
            <a:spAutoFit/>
          </a:bodyPr>
          <a:lstStyle>
            <a:defPPr>
              <a:defRPr lang="zh-CN"/>
            </a:defPPr>
            <a:lvl1pPr>
              <a:defRPr b="1" sz="2000">
                <a:solidFill>
                  <a:schemeClr val="bg1"/>
                </a:solidFill>
                <a:latin charset="-122" pitchFamily="34" typeface="微软雅黑"/>
                <a:ea charset="-122" pitchFamily="34" typeface="微软雅黑"/>
              </a:defRPr>
            </a:lvl1pPr>
          </a:lstStyle>
          <a:p>
            <a:pPr algn="r"/>
            <a:r>
              <a:rPr altLang="en-US" lang="zh-CN" sz="2800">
                <a:solidFill>
                  <a:schemeClr val="tx1">
                    <a:lumMod val="65000"/>
                    <a:lumOff val="35000"/>
                  </a:schemeClr>
                </a:solidFill>
              </a:rPr>
              <a:t>网络市场</a:t>
            </a:r>
          </a:p>
        </p:txBody>
      </p:sp>
      <p:sp>
        <p:nvSpPr>
          <p:cNvPr id="53" name="TextBox 52"/>
          <p:cNvSpPr txBox="1"/>
          <p:nvPr/>
        </p:nvSpPr>
        <p:spPr>
          <a:xfrm>
            <a:off x="1065475" y="6032130"/>
            <a:ext cx="4536956" cy="109728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r">
              <a:lnSpc>
                <a:spcPct val="150000"/>
              </a:lnSpc>
            </a:pPr>
            <a:r>
              <a:rPr altLang="en-US" b="1" lang="zh-CN" sz="1600">
                <a:solidFill>
                  <a:schemeClr val="tx2"/>
                </a:solidFill>
              </a:rPr>
              <a:t>市场说明一……点击输入本栏的具体文字，简明扼要的说明分项内容，此为概念图解，请根据您的具体内容酌情修改</a:t>
            </a:r>
          </a:p>
        </p:txBody>
      </p:sp>
      <p:sp>
        <p:nvSpPr>
          <p:cNvPr id="54" name="TextBox 53"/>
          <p:cNvSpPr txBox="1"/>
          <p:nvPr/>
        </p:nvSpPr>
        <p:spPr>
          <a:xfrm>
            <a:off x="11286130" y="3085449"/>
            <a:ext cx="4648340" cy="109728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l">
              <a:lnSpc>
                <a:spcPct val="150000"/>
              </a:lnSpc>
            </a:pPr>
            <a:r>
              <a:rPr altLang="en-US" b="1" lang="zh-CN" sz="1600">
                <a:solidFill>
                  <a:schemeClr val="tx2"/>
                </a:solidFill>
              </a:rPr>
              <a:t>市场说明一……点击输入本栏的具体文字，简明扼要的说明分项内容，此为概念图解，请根据您的具体内容酌情修改</a:t>
            </a:r>
          </a:p>
        </p:txBody>
      </p:sp>
      <p:sp>
        <p:nvSpPr>
          <p:cNvPr id="59" name="TextBox 58"/>
          <p:cNvSpPr txBox="1"/>
          <p:nvPr/>
        </p:nvSpPr>
        <p:spPr>
          <a:xfrm>
            <a:off x="11286130" y="5211192"/>
            <a:ext cx="4648340" cy="109728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itchFamily="34" typeface="微软雅黑"/>
                <a:ea charset="-122" pitchFamily="34" typeface="微软雅黑"/>
              </a:defRPr>
            </a:lvl1pPr>
          </a:lstStyle>
          <a:p>
            <a:pPr algn="l">
              <a:lnSpc>
                <a:spcPct val="150000"/>
              </a:lnSpc>
            </a:pPr>
            <a:r>
              <a:rPr altLang="en-US" b="1" lang="zh-CN" sz="1600">
                <a:solidFill>
                  <a:schemeClr val="tx2"/>
                </a:solidFill>
              </a:rPr>
              <a:t>市场说明一……点击输入本栏的具体文字，简明扼要的说明分项内容，此为概念图解，请根据您的具体内容酌情修改</a:t>
            </a:r>
          </a:p>
        </p:txBody>
      </p:sp>
      <p:grpSp>
        <p:nvGrpSpPr>
          <p:cNvPr id="4" name="组合 3"/>
          <p:cNvGrpSpPr/>
          <p:nvPr/>
        </p:nvGrpSpPr>
        <p:grpSpPr>
          <a:xfrm>
            <a:off x="5361802" y="8301118"/>
            <a:ext cx="6180180" cy="1060369"/>
            <a:chOff x="5361802" y="8301118"/>
            <a:chExt cx="6180180" cy="1060369"/>
          </a:xfrm>
        </p:grpSpPr>
        <p:sp>
          <p:nvSpPr>
            <p:cNvPr id="3" name="矩形 2"/>
            <p:cNvSpPr/>
            <p:nvPr/>
          </p:nvSpPr>
          <p:spPr>
            <a:xfrm>
              <a:off x="5361802" y="8301118"/>
              <a:ext cx="6180180" cy="10603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TextBox 59"/>
            <p:cNvSpPr txBox="1"/>
            <p:nvPr/>
          </p:nvSpPr>
          <p:spPr>
            <a:xfrm>
              <a:off x="7480988" y="8468189"/>
              <a:ext cx="2276532" cy="609600"/>
            </a:xfrm>
            <a:prstGeom prst="rect">
              <a:avLst/>
            </a:prstGeom>
            <a:noFill/>
          </p:spPr>
          <p:txBody>
            <a:bodyPr bIns="0" lIns="0" rIns="0" rtlCol="0" tIns="0" wrap="square">
              <a:spAutoFit/>
            </a:bodyPr>
            <a:lstStyle>
              <a:defPPr>
                <a:defRPr lang="zh-CN"/>
              </a:defPPr>
              <a:lvl1pPr>
                <a:defRPr b="1" sz="2000">
                  <a:solidFill>
                    <a:schemeClr val="bg1"/>
                  </a:solidFill>
                  <a:latin charset="-122" pitchFamily="34" typeface="微软雅黑"/>
                  <a:ea charset="-122" pitchFamily="34" typeface="微软雅黑"/>
                </a:defRPr>
              </a:lvl1pPr>
            </a:lstStyle>
            <a:p>
              <a:pPr algn="ctr"/>
              <a:r>
                <a:rPr altLang="en-US" lang="zh-CN" sz="4000"/>
                <a:t>市  场</a:t>
              </a:r>
            </a:p>
          </p:txBody>
        </p:sp>
      </p:grpSp>
      <p:grpSp>
        <p:nvGrpSpPr>
          <p:cNvPr id="32" name="组合 31"/>
          <p:cNvGrpSpPr/>
          <p:nvPr/>
        </p:nvGrpSpPr>
        <p:grpSpPr>
          <a:xfrm>
            <a:off x="324471" y="114300"/>
            <a:ext cx="746572" cy="661016"/>
            <a:chOff x="2098676" y="7219950"/>
            <a:chExt cx="1163637" cy="1030288"/>
          </a:xfrm>
          <a:solidFill>
            <a:schemeClr val="accent5"/>
          </a:solidFill>
        </p:grpSpPr>
        <p:sp>
          <p:nvSpPr>
            <p:cNvPr id="37" name="Freeform 13"/>
            <p:cNvSpPr/>
            <p:nvPr/>
          </p:nvSpPr>
          <p:spPr bwMode="auto">
            <a:xfrm>
              <a:off x="2098676" y="7575550"/>
              <a:ext cx="258763" cy="236538"/>
            </a:xfrm>
            <a:custGeom>
              <a:gdLst>
                <a:gd fmla="*/ 68 w 69" name="T0"/>
                <a:gd fmla="*/ 32 h 63" name="T1"/>
                <a:gd fmla="*/ 53 w 69" name="T2"/>
                <a:gd fmla="*/ 59 h 63" name="T3"/>
                <a:gd fmla="*/ 45 w 69" name="T4"/>
                <a:gd fmla="*/ 62 h 63" name="T5"/>
                <a:gd fmla="*/ 4 w 69" name="T6"/>
                <a:gd fmla="*/ 39 h 63" name="T7"/>
                <a:gd fmla="*/ 2 w 69" name="T8"/>
                <a:gd fmla="*/ 31 h 63" name="T9"/>
                <a:gd fmla="*/ 17 w 69" name="T10"/>
                <a:gd fmla="*/ 4 h 63" name="T11"/>
                <a:gd fmla="*/ 24 w 69" name="T12"/>
                <a:gd fmla="*/ 2 h 63" name="T13"/>
                <a:gd fmla="*/ 66 w 69" name="T14"/>
                <a:gd fmla="*/ 25 h 63" name="T15"/>
                <a:gd fmla="*/ 68 w 69" name="T16"/>
                <a:gd fmla="*/ 32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69">
                  <a:moveTo>
                    <a:pt x="68" y="32"/>
                  </a:moveTo>
                  <a:cubicBezTo>
                    <a:pt x="53" y="59"/>
                    <a:pt x="53" y="59"/>
                    <a:pt x="53" y="59"/>
                  </a:cubicBezTo>
                  <a:cubicBezTo>
                    <a:pt x="51" y="62"/>
                    <a:pt x="48" y="63"/>
                    <a:pt x="45" y="62"/>
                  </a:cubicBezTo>
                  <a:cubicBezTo>
                    <a:pt x="4" y="39"/>
                    <a:pt x="4" y="39"/>
                    <a:pt x="4" y="39"/>
                  </a:cubicBezTo>
                  <a:cubicBezTo>
                    <a:pt x="1" y="38"/>
                    <a:pt x="0" y="34"/>
                    <a:pt x="2" y="31"/>
                  </a:cubicBezTo>
                  <a:cubicBezTo>
                    <a:pt x="17" y="4"/>
                    <a:pt x="17" y="4"/>
                    <a:pt x="17" y="4"/>
                  </a:cubicBezTo>
                  <a:cubicBezTo>
                    <a:pt x="18" y="1"/>
                    <a:pt x="22" y="0"/>
                    <a:pt x="24" y="2"/>
                  </a:cubicBezTo>
                  <a:cubicBezTo>
                    <a:pt x="66" y="25"/>
                    <a:pt x="66" y="25"/>
                    <a:pt x="66" y="25"/>
                  </a:cubicBezTo>
                  <a:cubicBezTo>
                    <a:pt x="68" y="26"/>
                    <a:pt x="69" y="30"/>
                    <a:pt x="68"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14"/>
            <p:cNvSpPr/>
            <p:nvPr/>
          </p:nvSpPr>
          <p:spPr bwMode="auto">
            <a:xfrm>
              <a:off x="2133601" y="7639050"/>
              <a:ext cx="193675" cy="112713"/>
            </a:xfrm>
            <a:custGeom>
              <a:gdLst>
                <a:gd fmla="*/ 26 w 52" name="T0"/>
                <a:gd fmla="*/ 19 h 30" name="T1"/>
                <a:gd fmla="*/ 22 w 52" name="T2"/>
                <a:gd fmla="*/ 17 h 30" name="T3"/>
                <a:gd fmla="*/ 1 w 52" name="T4"/>
                <a:gd fmla="*/ 0 h 30" name="T5"/>
                <a:gd fmla="*/ 0 w 52" name="T6"/>
                <a:gd fmla="*/ 1 h 30" name="T7"/>
                <a:gd fmla="*/ 19 w 52" name="T8"/>
                <a:gd fmla="*/ 17 h 30" name="T9"/>
                <a:gd fmla="*/ 17 w 52" name="T10"/>
                <a:gd fmla="*/ 20 h 30" name="T11"/>
                <a:gd fmla="*/ 25 w 52" name="T12"/>
                <a:gd fmla="*/ 25 h 30" name="T13"/>
                <a:gd fmla="*/ 27 w 52" name="T14"/>
                <a:gd fmla="*/ 21 h 30" name="T15"/>
                <a:gd fmla="*/ 27 w 52" name="T16"/>
                <a:gd fmla="*/ 21 h 30" name="T17"/>
                <a:gd fmla="*/ 51 w 52" name="T18"/>
                <a:gd fmla="*/ 30 h 30" name="T19"/>
                <a:gd fmla="*/ 52 w 52" name="T20"/>
                <a:gd fmla="*/ 28 h 30" name="T21"/>
                <a:gd fmla="*/ 26 w 52" name="T22"/>
                <a:gd fmla="*/ 19 h 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0" w="52">
                  <a:moveTo>
                    <a:pt x="26" y="19"/>
                  </a:moveTo>
                  <a:cubicBezTo>
                    <a:pt x="25" y="19"/>
                    <a:pt x="23" y="17"/>
                    <a:pt x="22" y="17"/>
                  </a:cubicBezTo>
                  <a:cubicBezTo>
                    <a:pt x="1" y="0"/>
                    <a:pt x="1" y="0"/>
                    <a:pt x="1" y="0"/>
                  </a:cubicBezTo>
                  <a:cubicBezTo>
                    <a:pt x="0" y="1"/>
                    <a:pt x="0" y="1"/>
                    <a:pt x="0" y="1"/>
                  </a:cubicBezTo>
                  <a:cubicBezTo>
                    <a:pt x="19" y="17"/>
                    <a:pt x="19" y="17"/>
                    <a:pt x="19" y="17"/>
                  </a:cubicBezTo>
                  <a:cubicBezTo>
                    <a:pt x="17" y="20"/>
                    <a:pt x="17" y="20"/>
                    <a:pt x="17" y="20"/>
                  </a:cubicBezTo>
                  <a:cubicBezTo>
                    <a:pt x="25" y="25"/>
                    <a:pt x="25" y="25"/>
                    <a:pt x="25" y="25"/>
                  </a:cubicBezTo>
                  <a:cubicBezTo>
                    <a:pt x="27" y="21"/>
                    <a:pt x="27" y="21"/>
                    <a:pt x="27" y="21"/>
                  </a:cubicBezTo>
                  <a:cubicBezTo>
                    <a:pt x="27" y="21"/>
                    <a:pt x="27" y="21"/>
                    <a:pt x="27" y="21"/>
                  </a:cubicBezTo>
                  <a:cubicBezTo>
                    <a:pt x="51" y="30"/>
                    <a:pt x="51" y="30"/>
                    <a:pt x="51" y="30"/>
                  </a:cubicBezTo>
                  <a:cubicBezTo>
                    <a:pt x="52" y="28"/>
                    <a:pt x="52" y="28"/>
                    <a:pt x="52" y="28"/>
                  </a:cubicBezTo>
                  <a:lnTo>
                    <a:pt x="26" y="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5"/>
            <p:cNvSpPr/>
            <p:nvPr/>
          </p:nvSpPr>
          <p:spPr bwMode="auto">
            <a:xfrm>
              <a:off x="2233613" y="7578725"/>
              <a:ext cx="82550" cy="65088"/>
            </a:xfrm>
            <a:custGeom>
              <a:gdLst>
                <a:gd fmla="*/ 19 w 22" name="T0"/>
                <a:gd fmla="*/ 17 h 17" name="T1"/>
                <a:gd fmla="*/ 17 w 22" name="T2"/>
                <a:gd fmla="*/ 15 h 17" name="T3"/>
                <a:gd fmla="*/ 18 w 22" name="T4"/>
                <a:gd fmla="*/ 12 h 17" name="T5"/>
                <a:gd fmla="*/ 17 w 22" name="T6"/>
                <a:gd fmla="*/ 9 h 17" name="T7"/>
                <a:gd fmla="*/ 7 w 22" name="T8"/>
                <a:gd fmla="*/ 4 h 17" name="T9"/>
                <a:gd fmla="*/ 4 w 22" name="T10"/>
                <a:gd fmla="*/ 4 h 17" name="T11"/>
                <a:gd fmla="*/ 2 w 22" name="T12"/>
                <a:gd fmla="*/ 7 h 17" name="T13"/>
                <a:gd fmla="*/ 0 w 22" name="T14"/>
                <a:gd fmla="*/ 6 h 17" name="T15"/>
                <a:gd fmla="*/ 1 w 22" name="T16"/>
                <a:gd fmla="*/ 3 h 17" name="T17"/>
                <a:gd fmla="*/ 9 w 22" name="T18"/>
                <a:gd fmla="*/ 1 h 17" name="T19"/>
                <a:gd fmla="*/ 18 w 22" name="T20"/>
                <a:gd fmla="*/ 7 h 17" name="T21"/>
                <a:gd fmla="*/ 21 w 22" name="T22"/>
                <a:gd fmla="*/ 14 h 17" name="T23"/>
                <a:gd fmla="*/ 19 w 22" name="T24"/>
                <a:gd fmla="*/ 17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22">
                  <a:moveTo>
                    <a:pt x="19" y="17"/>
                  </a:moveTo>
                  <a:cubicBezTo>
                    <a:pt x="17" y="15"/>
                    <a:pt x="17" y="15"/>
                    <a:pt x="17" y="15"/>
                  </a:cubicBezTo>
                  <a:cubicBezTo>
                    <a:pt x="18" y="12"/>
                    <a:pt x="18" y="12"/>
                    <a:pt x="18" y="12"/>
                  </a:cubicBezTo>
                  <a:cubicBezTo>
                    <a:pt x="19" y="12"/>
                    <a:pt x="18" y="10"/>
                    <a:pt x="17" y="9"/>
                  </a:cubicBezTo>
                  <a:cubicBezTo>
                    <a:pt x="7" y="4"/>
                    <a:pt x="7" y="4"/>
                    <a:pt x="7" y="4"/>
                  </a:cubicBezTo>
                  <a:cubicBezTo>
                    <a:pt x="6" y="3"/>
                    <a:pt x="4" y="4"/>
                    <a:pt x="4" y="4"/>
                  </a:cubicBezTo>
                  <a:cubicBezTo>
                    <a:pt x="2" y="7"/>
                    <a:pt x="2" y="7"/>
                    <a:pt x="2" y="7"/>
                  </a:cubicBezTo>
                  <a:cubicBezTo>
                    <a:pt x="0" y="6"/>
                    <a:pt x="0" y="6"/>
                    <a:pt x="0" y="6"/>
                  </a:cubicBezTo>
                  <a:cubicBezTo>
                    <a:pt x="1" y="3"/>
                    <a:pt x="1" y="3"/>
                    <a:pt x="1" y="3"/>
                  </a:cubicBezTo>
                  <a:cubicBezTo>
                    <a:pt x="2" y="1"/>
                    <a:pt x="6" y="0"/>
                    <a:pt x="9" y="1"/>
                  </a:cubicBezTo>
                  <a:cubicBezTo>
                    <a:pt x="18" y="7"/>
                    <a:pt x="18" y="7"/>
                    <a:pt x="18" y="7"/>
                  </a:cubicBezTo>
                  <a:cubicBezTo>
                    <a:pt x="21" y="8"/>
                    <a:pt x="22" y="12"/>
                    <a:pt x="21" y="14"/>
                  </a:cubicBezTo>
                  <a:lnTo>
                    <a:pt x="19"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6"/>
            <p:cNvSpPr/>
            <p:nvPr/>
          </p:nvSpPr>
          <p:spPr bwMode="auto">
            <a:xfrm>
              <a:off x="2241551" y="7219950"/>
              <a:ext cx="596900" cy="760413"/>
            </a:xfrm>
            <a:custGeom>
              <a:gdLst>
                <a:gd fmla="*/ 138 w 159" name="T0"/>
                <a:gd fmla="*/ 79 h 203" name="T1"/>
                <a:gd fmla="*/ 159 w 159" name="T2"/>
                <a:gd fmla="*/ 38 h 203" name="T3"/>
                <a:gd fmla="*/ 139 w 159" name="T4"/>
                <a:gd fmla="*/ 28 h 203" name="T5"/>
                <a:gd fmla="*/ 124 w 159" name="T6"/>
                <a:gd fmla="*/ 57 h 203" name="T7"/>
                <a:gd fmla="*/ 89 w 159" name="T8"/>
                <a:gd fmla="*/ 57 h 203" name="T9"/>
                <a:gd fmla="*/ 105 w 159" name="T10"/>
                <a:gd fmla="*/ 30 h 203" name="T11"/>
                <a:gd fmla="*/ 75 w 159" name="T12"/>
                <a:gd fmla="*/ 0 h 203" name="T13"/>
                <a:gd fmla="*/ 45 w 159" name="T14"/>
                <a:gd fmla="*/ 30 h 203" name="T15"/>
                <a:gd fmla="*/ 61 w 159" name="T16"/>
                <a:gd fmla="*/ 57 h 203" name="T17"/>
                <a:gd fmla="*/ 21 w 159" name="T18"/>
                <a:gd fmla="*/ 57 h 203" name="T19"/>
                <a:gd fmla="*/ 0 w 159" name="T20"/>
                <a:gd fmla="*/ 98 h 203" name="T21"/>
                <a:gd fmla="*/ 20 w 159" name="T22"/>
                <a:gd fmla="*/ 108 h 203" name="T23"/>
                <a:gd fmla="*/ 35 w 159" name="T24"/>
                <a:gd fmla="*/ 79 h 203" name="T25"/>
                <a:gd fmla="*/ 52 w 159" name="T26"/>
                <a:gd fmla="*/ 79 h 203" name="T27"/>
                <a:gd fmla="*/ 52 w 159" name="T28"/>
                <a:gd fmla="*/ 79 h 203" name="T29"/>
                <a:gd fmla="*/ 52 w 159" name="T30"/>
                <a:gd fmla="*/ 142 h 203" name="T31"/>
                <a:gd fmla="*/ 52 w 159" name="T32"/>
                <a:gd fmla="*/ 142 h 203" name="T33"/>
                <a:gd fmla="*/ 44 w 159" name="T34"/>
                <a:gd fmla="*/ 158 h 203" name="T35"/>
                <a:gd fmla="*/ 8 w 159" name="T36"/>
                <a:gd fmla="*/ 185 h 203" name="T37"/>
                <a:gd fmla="*/ 21 w 159" name="T38"/>
                <a:gd fmla="*/ 203 h 203" name="T39"/>
                <a:gd fmla="*/ 62 w 159" name="T40"/>
                <a:gd fmla="*/ 173 h 203" name="T41"/>
                <a:gd fmla="*/ 62 w 159" name="T42"/>
                <a:gd fmla="*/ 173 h 203" name="T43"/>
                <a:gd fmla="*/ 76 w 159" name="T44"/>
                <a:gd fmla="*/ 142 h 203" name="T45"/>
                <a:gd fmla="*/ 115 w 159" name="T46"/>
                <a:gd fmla="*/ 142 h 203" name="T47"/>
                <a:gd fmla="*/ 115 w 159" name="T48"/>
                <a:gd fmla="*/ 171 h 203" name="T49"/>
                <a:gd fmla="*/ 138 w 159" name="T50"/>
                <a:gd fmla="*/ 171 h 203" name="T51"/>
                <a:gd fmla="*/ 138 w 159" name="T52"/>
                <a:gd fmla="*/ 120 h 203" name="T53"/>
                <a:gd fmla="*/ 100 w 159" name="T54"/>
                <a:gd fmla="*/ 120 h 203" name="T55"/>
                <a:gd fmla="*/ 100 w 159" name="T56"/>
                <a:gd fmla="*/ 79 h 203" name="T57"/>
                <a:gd fmla="*/ 138 w 159" name="T58"/>
                <a:gd fmla="*/ 79 h 2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03" w="159">
                  <a:moveTo>
                    <a:pt x="138" y="79"/>
                  </a:moveTo>
                  <a:cubicBezTo>
                    <a:pt x="159" y="38"/>
                    <a:pt x="159" y="38"/>
                    <a:pt x="159" y="38"/>
                  </a:cubicBezTo>
                  <a:cubicBezTo>
                    <a:pt x="139" y="28"/>
                    <a:pt x="139" y="28"/>
                    <a:pt x="139" y="28"/>
                  </a:cubicBezTo>
                  <a:cubicBezTo>
                    <a:pt x="124" y="57"/>
                    <a:pt x="124" y="57"/>
                    <a:pt x="124" y="57"/>
                  </a:cubicBezTo>
                  <a:cubicBezTo>
                    <a:pt x="89" y="57"/>
                    <a:pt x="89" y="57"/>
                    <a:pt x="89" y="57"/>
                  </a:cubicBezTo>
                  <a:cubicBezTo>
                    <a:pt x="99" y="52"/>
                    <a:pt x="105" y="42"/>
                    <a:pt x="105" y="30"/>
                  </a:cubicBezTo>
                  <a:cubicBezTo>
                    <a:pt x="105" y="13"/>
                    <a:pt x="92" y="0"/>
                    <a:pt x="75" y="0"/>
                  </a:cubicBezTo>
                  <a:cubicBezTo>
                    <a:pt x="59" y="0"/>
                    <a:pt x="45" y="13"/>
                    <a:pt x="45" y="30"/>
                  </a:cubicBezTo>
                  <a:cubicBezTo>
                    <a:pt x="45" y="41"/>
                    <a:pt x="52" y="52"/>
                    <a:pt x="61" y="57"/>
                  </a:cubicBezTo>
                  <a:cubicBezTo>
                    <a:pt x="21" y="57"/>
                    <a:pt x="21" y="57"/>
                    <a:pt x="21" y="57"/>
                  </a:cubicBezTo>
                  <a:cubicBezTo>
                    <a:pt x="0" y="98"/>
                    <a:pt x="0" y="98"/>
                    <a:pt x="0" y="98"/>
                  </a:cubicBezTo>
                  <a:cubicBezTo>
                    <a:pt x="20" y="108"/>
                    <a:pt x="20" y="108"/>
                    <a:pt x="20" y="108"/>
                  </a:cubicBezTo>
                  <a:cubicBezTo>
                    <a:pt x="35" y="79"/>
                    <a:pt x="35" y="79"/>
                    <a:pt x="35" y="79"/>
                  </a:cubicBezTo>
                  <a:cubicBezTo>
                    <a:pt x="52" y="79"/>
                    <a:pt x="52" y="79"/>
                    <a:pt x="52" y="79"/>
                  </a:cubicBezTo>
                  <a:cubicBezTo>
                    <a:pt x="52" y="79"/>
                    <a:pt x="52" y="79"/>
                    <a:pt x="52" y="79"/>
                  </a:cubicBezTo>
                  <a:cubicBezTo>
                    <a:pt x="52" y="142"/>
                    <a:pt x="52" y="142"/>
                    <a:pt x="52" y="142"/>
                  </a:cubicBezTo>
                  <a:cubicBezTo>
                    <a:pt x="52" y="142"/>
                    <a:pt x="52" y="142"/>
                    <a:pt x="52" y="142"/>
                  </a:cubicBezTo>
                  <a:cubicBezTo>
                    <a:pt x="44" y="158"/>
                    <a:pt x="44" y="158"/>
                    <a:pt x="44" y="158"/>
                  </a:cubicBezTo>
                  <a:cubicBezTo>
                    <a:pt x="8" y="185"/>
                    <a:pt x="8" y="185"/>
                    <a:pt x="8" y="185"/>
                  </a:cubicBezTo>
                  <a:cubicBezTo>
                    <a:pt x="21" y="203"/>
                    <a:pt x="21" y="203"/>
                    <a:pt x="21" y="203"/>
                  </a:cubicBezTo>
                  <a:cubicBezTo>
                    <a:pt x="62" y="173"/>
                    <a:pt x="62" y="173"/>
                    <a:pt x="62" y="173"/>
                  </a:cubicBezTo>
                  <a:cubicBezTo>
                    <a:pt x="62" y="173"/>
                    <a:pt x="62" y="173"/>
                    <a:pt x="62" y="173"/>
                  </a:cubicBezTo>
                  <a:cubicBezTo>
                    <a:pt x="76" y="142"/>
                    <a:pt x="76" y="142"/>
                    <a:pt x="76" y="142"/>
                  </a:cubicBezTo>
                  <a:cubicBezTo>
                    <a:pt x="115" y="142"/>
                    <a:pt x="115" y="142"/>
                    <a:pt x="115" y="142"/>
                  </a:cubicBezTo>
                  <a:cubicBezTo>
                    <a:pt x="115" y="171"/>
                    <a:pt x="115" y="171"/>
                    <a:pt x="115" y="171"/>
                  </a:cubicBezTo>
                  <a:cubicBezTo>
                    <a:pt x="138" y="171"/>
                    <a:pt x="138" y="171"/>
                    <a:pt x="138" y="171"/>
                  </a:cubicBezTo>
                  <a:cubicBezTo>
                    <a:pt x="138" y="120"/>
                    <a:pt x="138" y="120"/>
                    <a:pt x="138" y="120"/>
                  </a:cubicBezTo>
                  <a:cubicBezTo>
                    <a:pt x="100" y="120"/>
                    <a:pt x="100" y="120"/>
                    <a:pt x="100" y="120"/>
                  </a:cubicBezTo>
                  <a:cubicBezTo>
                    <a:pt x="100" y="79"/>
                    <a:pt x="100" y="79"/>
                    <a:pt x="100" y="79"/>
                  </a:cubicBezTo>
                  <a:lnTo>
                    <a:pt x="138" y="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Line 17"/>
            <p:cNvSpPr>
              <a:spLocks noChangeShapeType="1"/>
            </p:cNvSpPr>
            <p:nvPr/>
          </p:nvSpPr>
          <p:spPr bwMode="auto">
            <a:xfrm flipH="1">
              <a:off x="2335213" y="81264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Line 18"/>
            <p:cNvSpPr>
              <a:spLocks noChangeShapeType="1"/>
            </p:cNvSpPr>
            <p:nvPr/>
          </p:nvSpPr>
          <p:spPr bwMode="auto">
            <a:xfrm flipH="1">
              <a:off x="2335213" y="81264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Rectangle 19"/>
            <p:cNvSpPr>
              <a:spLocks noChangeArrowheads="1"/>
            </p:cNvSpPr>
            <p:nvPr/>
          </p:nvSpPr>
          <p:spPr bwMode="auto">
            <a:xfrm>
              <a:off x="2189163" y="8085138"/>
              <a:ext cx="296863" cy="1651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Rectangle 20"/>
            <p:cNvSpPr>
              <a:spLocks noChangeArrowheads="1"/>
            </p:cNvSpPr>
            <p:nvPr/>
          </p:nvSpPr>
          <p:spPr bwMode="auto">
            <a:xfrm>
              <a:off x="2541588" y="7927975"/>
              <a:ext cx="300038" cy="3222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21"/>
            <p:cNvSpPr/>
            <p:nvPr/>
          </p:nvSpPr>
          <p:spPr bwMode="auto">
            <a:xfrm>
              <a:off x="2827338" y="7561263"/>
              <a:ext cx="434975" cy="688975"/>
            </a:xfrm>
            <a:custGeom>
              <a:gdLst>
                <a:gd fmla="*/ 274 w 274" name="T0"/>
                <a:gd fmla="*/ 137 h 434" name="T1"/>
                <a:gd fmla="*/ 137 w 274" name="T2"/>
                <a:gd fmla="*/ 0 h 434" name="T3"/>
                <a:gd fmla="*/ 0 w 274" name="T4"/>
                <a:gd fmla="*/ 137 h 434" name="T5"/>
                <a:gd fmla="*/ 42 w 274" name="T6"/>
                <a:gd fmla="*/ 137 h 434" name="T7"/>
                <a:gd fmla="*/ 42 w 274" name="T8"/>
                <a:gd fmla="*/ 434 h 434" name="T9"/>
                <a:gd fmla="*/ 231 w 274" name="T10"/>
                <a:gd fmla="*/ 434 h 434" name="T11"/>
                <a:gd fmla="*/ 231 w 274" name="T12"/>
                <a:gd fmla="*/ 137 h 434" name="T13"/>
                <a:gd fmla="*/ 274 w 274" name="T14"/>
                <a:gd fmla="*/ 137 h 4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3" w="274">
                  <a:moveTo>
                    <a:pt x="274" y="137"/>
                  </a:moveTo>
                  <a:lnTo>
                    <a:pt x="137" y="0"/>
                  </a:lnTo>
                  <a:lnTo>
                    <a:pt x="0" y="137"/>
                  </a:lnTo>
                  <a:lnTo>
                    <a:pt x="42" y="137"/>
                  </a:lnTo>
                  <a:lnTo>
                    <a:pt x="42" y="434"/>
                  </a:lnTo>
                  <a:lnTo>
                    <a:pt x="231" y="434"/>
                  </a:lnTo>
                  <a:lnTo>
                    <a:pt x="231" y="137"/>
                  </a:lnTo>
                  <a:lnTo>
                    <a:pt x="274" y="1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883733922"/>
      </p:ext>
    </p:extLst>
  </p:cSld>
  <p:clrMapOvr>
    <a:masterClrMapping/>
  </p:clrMapOvr>
  <mc:AlternateContent>
    <mc:Choice Requires="p14">
      <p:transition p14:dur="1400" spd="slow">
        <p:blinds/>
      </p:transition>
    </mc:Choice>
    <mc:Fallback>
      <p:transition spd="slow">
        <p:blinds/>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4">
                                  <p:stCondLst>
                                    <p:cond delay="0"/>
                                  </p:stCondLst>
                                  <p:childTnLst>
                                    <p:set>
                                      <p:cBhvr>
                                        <p:cTn dur="1" fill="hold" id="11">
                                          <p:stCondLst>
                                            <p:cond delay="0"/>
                                          </p:stCondLst>
                                        </p:cTn>
                                        <p:tgtEl>
                                          <p:spTgt spid="26"/>
                                        </p:tgtEl>
                                        <p:attrNameLst>
                                          <p:attrName>style.visibility</p:attrName>
                                        </p:attrNameLst>
                                      </p:cBhvr>
                                      <p:to>
                                        <p:strVal val="visible"/>
                                      </p:to>
                                    </p:set>
                                    <p:animEffect filter="wipe(down)" transition="in">
                                      <p:cBhvr>
                                        <p:cTn dur="500" id="12"/>
                                        <p:tgtEl>
                                          <p:spTgt spid="26"/>
                                        </p:tgtEl>
                                      </p:cBhvr>
                                    </p:animEffect>
                                  </p:childTnLst>
                                </p:cTn>
                              </p:par>
                              <p:par>
                                <p:cTn fill="hold" grpId="0" id="13" nodeType="withEffect" presetClass="entr" presetID="2" presetSubtype="8">
                                  <p:stCondLst>
                                    <p:cond delay="50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fill="hold" id="15"/>
                                        <p:tgtEl>
                                          <p:spTgt spid="19"/>
                                        </p:tgtEl>
                                        <p:attrNameLst>
                                          <p:attrName>ppt_x</p:attrName>
                                        </p:attrNameLst>
                                      </p:cBhvr>
                                      <p:tavLst>
                                        <p:tav tm="0">
                                          <p:val>
                                            <p:strVal val="0-#ppt_w/2"/>
                                          </p:val>
                                        </p:tav>
                                        <p:tav tm="100000">
                                          <p:val>
                                            <p:strVal val="#ppt_x"/>
                                          </p:val>
                                        </p:tav>
                                      </p:tavLst>
                                    </p:anim>
                                    <p:anim calcmode="lin" valueType="num">
                                      <p:cBhvr additive="base">
                                        <p:cTn dur="500" fill="hold" id="16"/>
                                        <p:tgtEl>
                                          <p:spTgt spid="1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500"/>
                                  </p:stCondLst>
                                  <p:childTnLst>
                                    <p:set>
                                      <p:cBhvr>
                                        <p:cTn dur="1" fill="hold" id="18">
                                          <p:stCondLst>
                                            <p:cond delay="0"/>
                                          </p:stCondLst>
                                        </p:cTn>
                                        <p:tgtEl>
                                          <p:spTgt spid="42"/>
                                        </p:tgtEl>
                                        <p:attrNameLst>
                                          <p:attrName>style.visibility</p:attrName>
                                        </p:attrNameLst>
                                      </p:cBhvr>
                                      <p:to>
                                        <p:strVal val="visible"/>
                                      </p:to>
                                    </p:set>
                                    <p:anim calcmode="lin" valueType="num">
                                      <p:cBhvr additive="base">
                                        <p:cTn dur="500" fill="hold" id="19"/>
                                        <p:tgtEl>
                                          <p:spTgt spid="42"/>
                                        </p:tgtEl>
                                        <p:attrNameLst>
                                          <p:attrName>ppt_x</p:attrName>
                                        </p:attrNameLst>
                                      </p:cBhvr>
                                      <p:tavLst>
                                        <p:tav tm="0">
                                          <p:val>
                                            <p:strVal val="0-#ppt_w/2"/>
                                          </p:val>
                                        </p:tav>
                                        <p:tav tm="100000">
                                          <p:val>
                                            <p:strVal val="#ppt_x"/>
                                          </p:val>
                                        </p:tav>
                                      </p:tavLst>
                                    </p:anim>
                                    <p:anim calcmode="lin" valueType="num">
                                      <p:cBhvr additive="base">
                                        <p:cTn dur="500" fill="hold" id="20"/>
                                        <p:tgtEl>
                                          <p:spTgt spid="42"/>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500"/>
                                  </p:stCondLst>
                                  <p:childTnLst>
                                    <p:set>
                                      <p:cBhvr>
                                        <p:cTn dur="1" fill="hold" id="22">
                                          <p:stCondLst>
                                            <p:cond delay="0"/>
                                          </p:stCondLst>
                                        </p:cTn>
                                        <p:tgtEl>
                                          <p:spTgt spid="43"/>
                                        </p:tgtEl>
                                        <p:attrNameLst>
                                          <p:attrName>style.visibility</p:attrName>
                                        </p:attrNameLst>
                                      </p:cBhvr>
                                      <p:to>
                                        <p:strVal val="visible"/>
                                      </p:to>
                                    </p:set>
                                    <p:anim calcmode="lin" valueType="num">
                                      <p:cBhvr additive="base">
                                        <p:cTn dur="500" fill="hold" id="23"/>
                                        <p:tgtEl>
                                          <p:spTgt spid="43"/>
                                        </p:tgtEl>
                                        <p:attrNameLst>
                                          <p:attrName>ppt_x</p:attrName>
                                        </p:attrNameLst>
                                      </p:cBhvr>
                                      <p:tavLst>
                                        <p:tav tm="0">
                                          <p:val>
                                            <p:strVal val="1+#ppt_w/2"/>
                                          </p:val>
                                        </p:tav>
                                        <p:tav tm="100000">
                                          <p:val>
                                            <p:strVal val="#ppt_x"/>
                                          </p:val>
                                        </p:tav>
                                      </p:tavLst>
                                    </p:anim>
                                    <p:anim calcmode="lin" valueType="num">
                                      <p:cBhvr additive="base">
                                        <p:cTn dur="500" fill="hold" id="24"/>
                                        <p:tgtEl>
                                          <p:spTgt spid="43"/>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500"/>
                                  </p:stCondLst>
                                  <p:childTnLst>
                                    <p:set>
                                      <p:cBhvr>
                                        <p:cTn dur="1" fill="hold" id="26">
                                          <p:stCondLst>
                                            <p:cond delay="0"/>
                                          </p:stCondLst>
                                        </p:cTn>
                                        <p:tgtEl>
                                          <p:spTgt spid="44"/>
                                        </p:tgtEl>
                                        <p:attrNameLst>
                                          <p:attrName>style.visibility</p:attrName>
                                        </p:attrNameLst>
                                      </p:cBhvr>
                                      <p:to>
                                        <p:strVal val="visible"/>
                                      </p:to>
                                    </p:set>
                                    <p:anim calcmode="lin" valueType="num">
                                      <p:cBhvr additive="base">
                                        <p:cTn dur="500" fill="hold" id="27"/>
                                        <p:tgtEl>
                                          <p:spTgt spid="44"/>
                                        </p:tgtEl>
                                        <p:attrNameLst>
                                          <p:attrName>ppt_x</p:attrName>
                                        </p:attrNameLst>
                                      </p:cBhvr>
                                      <p:tavLst>
                                        <p:tav tm="0">
                                          <p:val>
                                            <p:strVal val="1+#ppt_w/2"/>
                                          </p:val>
                                        </p:tav>
                                        <p:tav tm="100000">
                                          <p:val>
                                            <p:strVal val="#ppt_x"/>
                                          </p:val>
                                        </p:tav>
                                      </p:tavLst>
                                    </p:anim>
                                    <p:anim calcmode="lin" valueType="num">
                                      <p:cBhvr additive="base">
                                        <p:cTn dur="500" fill="hold" id="28"/>
                                        <p:tgtEl>
                                          <p:spTgt spid="44"/>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500"/>
                                  </p:stCondLst>
                                  <p:childTnLst>
                                    <p:set>
                                      <p:cBhvr>
                                        <p:cTn dur="1" fill="hold" id="30">
                                          <p:stCondLst>
                                            <p:cond delay="0"/>
                                          </p:stCondLst>
                                        </p:cTn>
                                        <p:tgtEl>
                                          <p:spTgt spid="39"/>
                                        </p:tgtEl>
                                        <p:attrNameLst>
                                          <p:attrName>style.visibility</p:attrName>
                                        </p:attrNameLst>
                                      </p:cBhvr>
                                      <p:to>
                                        <p:strVal val="visible"/>
                                      </p:to>
                                    </p:set>
                                    <p:anim calcmode="lin" valueType="num">
                                      <p:cBhvr additive="base">
                                        <p:cTn dur="500" fill="hold" id="31"/>
                                        <p:tgtEl>
                                          <p:spTgt spid="39"/>
                                        </p:tgtEl>
                                        <p:attrNameLst>
                                          <p:attrName>ppt_x</p:attrName>
                                        </p:attrNameLst>
                                      </p:cBhvr>
                                      <p:tavLst>
                                        <p:tav tm="0">
                                          <p:val>
                                            <p:strVal val="1+#ppt_w/2"/>
                                          </p:val>
                                        </p:tav>
                                        <p:tav tm="100000">
                                          <p:val>
                                            <p:strVal val="#ppt_x"/>
                                          </p:val>
                                        </p:tav>
                                      </p:tavLst>
                                    </p:anim>
                                    <p:anim calcmode="lin" valueType="num">
                                      <p:cBhvr additive="base">
                                        <p:cTn dur="500" fill="hold" id="32"/>
                                        <p:tgtEl>
                                          <p:spTgt spid="39"/>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500"/>
                                  </p:stCondLst>
                                  <p:childTnLst>
                                    <p:set>
                                      <p:cBhvr>
                                        <p:cTn dur="1" fill="hold" id="34">
                                          <p:stCondLst>
                                            <p:cond delay="0"/>
                                          </p:stCondLst>
                                        </p:cTn>
                                        <p:tgtEl>
                                          <p:spTgt spid="41"/>
                                        </p:tgtEl>
                                        <p:attrNameLst>
                                          <p:attrName>style.visibility</p:attrName>
                                        </p:attrNameLst>
                                      </p:cBhvr>
                                      <p:to>
                                        <p:strVal val="visible"/>
                                      </p:to>
                                    </p:set>
                                    <p:anim calcmode="lin" valueType="num">
                                      <p:cBhvr additive="base">
                                        <p:cTn dur="500" fill="hold" id="35"/>
                                        <p:tgtEl>
                                          <p:spTgt spid="41"/>
                                        </p:tgtEl>
                                        <p:attrNameLst>
                                          <p:attrName>ppt_x</p:attrName>
                                        </p:attrNameLst>
                                      </p:cBhvr>
                                      <p:tavLst>
                                        <p:tav tm="0">
                                          <p:val>
                                            <p:strVal val="1+#ppt_w/2"/>
                                          </p:val>
                                        </p:tav>
                                        <p:tav tm="100000">
                                          <p:val>
                                            <p:strVal val="#ppt_x"/>
                                          </p:val>
                                        </p:tav>
                                      </p:tavLst>
                                    </p:anim>
                                    <p:anim calcmode="lin" valueType="num">
                                      <p:cBhvr additive="base">
                                        <p:cTn dur="500" fill="hold" id="36"/>
                                        <p:tgtEl>
                                          <p:spTgt spid="41"/>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500"/>
                                  </p:stCondLst>
                                  <p:childTnLst>
                                    <p:set>
                                      <p:cBhvr>
                                        <p:cTn dur="1" fill="hold" id="38">
                                          <p:stCondLst>
                                            <p:cond delay="0"/>
                                          </p:stCondLst>
                                        </p:cTn>
                                        <p:tgtEl>
                                          <p:spTgt spid="52"/>
                                        </p:tgtEl>
                                        <p:attrNameLst>
                                          <p:attrName>style.visibility</p:attrName>
                                        </p:attrNameLst>
                                      </p:cBhvr>
                                      <p:to>
                                        <p:strVal val="visible"/>
                                      </p:to>
                                    </p:set>
                                    <p:anim calcmode="lin" valueType="num">
                                      <p:cBhvr additive="base">
                                        <p:cTn dur="500" fill="hold" id="39"/>
                                        <p:tgtEl>
                                          <p:spTgt spid="52"/>
                                        </p:tgtEl>
                                        <p:attrNameLst>
                                          <p:attrName>ppt_x</p:attrName>
                                        </p:attrNameLst>
                                      </p:cBhvr>
                                      <p:tavLst>
                                        <p:tav tm="0">
                                          <p:val>
                                            <p:strVal val="1+#ppt_w/2"/>
                                          </p:val>
                                        </p:tav>
                                        <p:tav tm="100000">
                                          <p:val>
                                            <p:strVal val="#ppt_x"/>
                                          </p:val>
                                        </p:tav>
                                      </p:tavLst>
                                    </p:anim>
                                    <p:anim calcmode="lin" valueType="num">
                                      <p:cBhvr additive="base">
                                        <p:cTn dur="500" fill="hold" id="40"/>
                                        <p:tgtEl>
                                          <p:spTgt spid="52"/>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500"/>
                                  </p:stCondLst>
                                  <p:childTnLst>
                                    <p:set>
                                      <p:cBhvr>
                                        <p:cTn dur="1" fill="hold" id="42">
                                          <p:stCondLst>
                                            <p:cond delay="0"/>
                                          </p:stCondLst>
                                        </p:cTn>
                                        <p:tgtEl>
                                          <p:spTgt spid="53"/>
                                        </p:tgtEl>
                                        <p:attrNameLst>
                                          <p:attrName>style.visibility</p:attrName>
                                        </p:attrNameLst>
                                      </p:cBhvr>
                                      <p:to>
                                        <p:strVal val="visible"/>
                                      </p:to>
                                    </p:set>
                                    <p:anim calcmode="lin" valueType="num">
                                      <p:cBhvr additive="base">
                                        <p:cTn dur="500" fill="hold" id="43"/>
                                        <p:tgtEl>
                                          <p:spTgt spid="53"/>
                                        </p:tgtEl>
                                        <p:attrNameLst>
                                          <p:attrName>ppt_x</p:attrName>
                                        </p:attrNameLst>
                                      </p:cBhvr>
                                      <p:tavLst>
                                        <p:tav tm="0">
                                          <p:val>
                                            <p:strVal val="1+#ppt_w/2"/>
                                          </p:val>
                                        </p:tav>
                                        <p:tav tm="100000">
                                          <p:val>
                                            <p:strVal val="#ppt_x"/>
                                          </p:val>
                                        </p:tav>
                                      </p:tavLst>
                                    </p:anim>
                                    <p:anim calcmode="lin" valueType="num">
                                      <p:cBhvr additive="base">
                                        <p:cTn dur="500" fill="hold" id="44"/>
                                        <p:tgtEl>
                                          <p:spTgt spid="53"/>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500"/>
                                  </p:stCondLst>
                                  <p:childTnLst>
                                    <p:set>
                                      <p:cBhvr>
                                        <p:cTn dur="1" fill="hold" id="46">
                                          <p:stCondLst>
                                            <p:cond delay="0"/>
                                          </p:stCondLst>
                                        </p:cTn>
                                        <p:tgtEl>
                                          <p:spTgt spid="54"/>
                                        </p:tgtEl>
                                        <p:attrNameLst>
                                          <p:attrName>style.visibility</p:attrName>
                                        </p:attrNameLst>
                                      </p:cBhvr>
                                      <p:to>
                                        <p:strVal val="visible"/>
                                      </p:to>
                                    </p:set>
                                    <p:anim calcmode="lin" valueType="num">
                                      <p:cBhvr additive="base">
                                        <p:cTn dur="500" fill="hold" id="47"/>
                                        <p:tgtEl>
                                          <p:spTgt spid="54"/>
                                        </p:tgtEl>
                                        <p:attrNameLst>
                                          <p:attrName>ppt_x</p:attrName>
                                        </p:attrNameLst>
                                      </p:cBhvr>
                                      <p:tavLst>
                                        <p:tav tm="0">
                                          <p:val>
                                            <p:strVal val="0-#ppt_w/2"/>
                                          </p:val>
                                        </p:tav>
                                        <p:tav tm="100000">
                                          <p:val>
                                            <p:strVal val="#ppt_x"/>
                                          </p:val>
                                        </p:tav>
                                      </p:tavLst>
                                    </p:anim>
                                    <p:anim calcmode="lin" valueType="num">
                                      <p:cBhvr additive="base">
                                        <p:cTn dur="500" fill="hold" id="48"/>
                                        <p:tgtEl>
                                          <p:spTgt spid="54"/>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500"/>
                                  </p:stCondLst>
                                  <p:childTnLst>
                                    <p:set>
                                      <p:cBhvr>
                                        <p:cTn dur="1" fill="hold" id="50">
                                          <p:stCondLst>
                                            <p:cond delay="0"/>
                                          </p:stCondLst>
                                        </p:cTn>
                                        <p:tgtEl>
                                          <p:spTgt spid="59"/>
                                        </p:tgtEl>
                                        <p:attrNameLst>
                                          <p:attrName>style.visibility</p:attrName>
                                        </p:attrNameLst>
                                      </p:cBhvr>
                                      <p:to>
                                        <p:strVal val="visible"/>
                                      </p:to>
                                    </p:set>
                                    <p:anim calcmode="lin" valueType="num">
                                      <p:cBhvr additive="base">
                                        <p:cTn dur="500" fill="hold" id="51"/>
                                        <p:tgtEl>
                                          <p:spTgt spid="59"/>
                                        </p:tgtEl>
                                        <p:attrNameLst>
                                          <p:attrName>ppt_x</p:attrName>
                                        </p:attrNameLst>
                                      </p:cBhvr>
                                      <p:tavLst>
                                        <p:tav tm="0">
                                          <p:val>
                                            <p:strVal val="0-#ppt_w/2"/>
                                          </p:val>
                                        </p:tav>
                                        <p:tav tm="100000">
                                          <p:val>
                                            <p:strVal val="#ppt_x"/>
                                          </p:val>
                                        </p:tav>
                                      </p:tavLst>
                                    </p:anim>
                                    <p:anim calcmode="lin" valueType="num">
                                      <p:cBhvr additive="base">
                                        <p:cTn dur="500" fill="hold" id="52"/>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42"/>
      <p:bldP grpId="0" spid="43"/>
      <p:bldP grpId="0" spid="44"/>
      <p:bldP grpId="0" spid="39"/>
      <p:bldP grpId="0" spid="41"/>
      <p:bldP grpId="0" spid="52"/>
      <p:bldP grpId="0" spid="53"/>
      <p:bldP grpId="0" spid="54"/>
      <p:bldP grpId="0" spid="5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圆角矩形 11"/>
          <p:cNvSpPr/>
          <p:nvPr/>
        </p:nvSpPr>
        <p:spPr>
          <a:xfrm rot="16200000">
            <a:off x="3602297" y="2329928"/>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3" name="圆角矩形 12"/>
          <p:cNvSpPr/>
          <p:nvPr/>
        </p:nvSpPr>
        <p:spPr>
          <a:xfrm rot="16200000">
            <a:off x="3602297" y="4981688"/>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6" name="圆角矩形 15"/>
          <p:cNvSpPr/>
          <p:nvPr/>
        </p:nvSpPr>
        <p:spPr>
          <a:xfrm rot="10800000">
            <a:off x="2245937" y="3655807"/>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7" name="圆角矩形 16"/>
          <p:cNvSpPr/>
          <p:nvPr/>
        </p:nvSpPr>
        <p:spPr>
          <a:xfrm rot="10800000">
            <a:off x="4897697" y="3655807"/>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8" name="圆角矩形 17"/>
          <p:cNvSpPr/>
          <p:nvPr/>
        </p:nvSpPr>
        <p:spPr>
          <a:xfrm rot="2700000">
            <a:off x="4510407" y="4654305"/>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9" name="圆角矩形 18"/>
          <p:cNvSpPr/>
          <p:nvPr/>
        </p:nvSpPr>
        <p:spPr>
          <a:xfrm rot="2700000">
            <a:off x="2635329" y="2779227"/>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0" name="圆角矩形 19"/>
          <p:cNvSpPr/>
          <p:nvPr/>
        </p:nvSpPr>
        <p:spPr>
          <a:xfrm flipH="1" rot="18900000">
            <a:off x="2725718" y="4629949"/>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1" name="圆角矩形 20"/>
          <p:cNvSpPr/>
          <p:nvPr/>
        </p:nvSpPr>
        <p:spPr>
          <a:xfrm flipH="1" rot="18900000">
            <a:off x="4557058" y="2749933"/>
            <a:ext cx="1167476" cy="1317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2" name="任意多边形 21"/>
          <p:cNvSpPr/>
          <p:nvPr/>
        </p:nvSpPr>
        <p:spPr>
          <a:xfrm>
            <a:off x="3597995" y="3132965"/>
            <a:ext cx="600891" cy="120178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3" name="任意多边形 22"/>
          <p:cNvSpPr/>
          <p:nvPr/>
        </p:nvSpPr>
        <p:spPr>
          <a:xfrm flipH="1">
            <a:off x="4170931" y="3132965"/>
            <a:ext cx="600891" cy="120178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4" name="任意多边形 23"/>
          <p:cNvSpPr/>
          <p:nvPr/>
        </p:nvSpPr>
        <p:spPr>
          <a:xfrm>
            <a:off x="3843776" y="3384600"/>
            <a:ext cx="349256" cy="69851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5" name="任意多边形 24"/>
          <p:cNvSpPr/>
          <p:nvPr/>
        </p:nvSpPr>
        <p:spPr>
          <a:xfrm flipH="1">
            <a:off x="4176784" y="3384600"/>
            <a:ext cx="349256" cy="69851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6" name="文本框 9"/>
          <p:cNvSpPr txBox="1"/>
          <p:nvPr/>
        </p:nvSpPr>
        <p:spPr>
          <a:xfrm>
            <a:off x="7813303" y="2065791"/>
            <a:ext cx="6369535" cy="1132000"/>
          </a:xfrm>
          <a:prstGeom prst="rect">
            <a:avLst/>
          </a:prstGeom>
          <a:noFill/>
        </p:spPr>
        <p:txBody>
          <a:bodyPr bIns="63080" lIns="126160" rIns="126160" rtlCol="0" tIns="63080" wrap="square">
            <a:spAutoFit/>
          </a:bodyPr>
          <a:lstStyle/>
          <a:p>
            <a:pPr lvl="1" marL="0"/>
            <a:r>
              <a:rPr altLang="en-US" b="1" lang="zh-CN" spc="552" sz="6600">
                <a:solidFill>
                  <a:schemeClr val="bg2"/>
                </a:solidFill>
                <a:latin charset="-122" pitchFamily="34" typeface="微软雅黑"/>
                <a:ea charset="-122" pitchFamily="34" typeface="微软雅黑"/>
              </a:rPr>
              <a:t>财务与融资</a:t>
            </a:r>
          </a:p>
        </p:txBody>
      </p:sp>
      <p:sp>
        <p:nvSpPr>
          <p:cNvPr id="27" name="Freeform 5"/>
          <p:cNvSpPr/>
          <p:nvPr/>
        </p:nvSpPr>
        <p:spPr bwMode="auto">
          <a:xfrm>
            <a:off x="2216473" y="1966730"/>
            <a:ext cx="3868638" cy="343028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cap="flat" w="9525">
            <a:noFill/>
            <a:prstDash val="solid"/>
            <a:miter lim="800000"/>
          </a:ln>
          <a:extLst/>
        </p:spPr>
        <p:txBody>
          <a:bodyPr anchor="t" anchorCtr="0" bIns="84107" compatLnSpc="1" lIns="168213" numCol="1" rIns="168213" tIns="84107" vert="horz" wrap="square">
            <a:prstTxWarp prst="textNoShape">
              <a:avLst/>
            </a:prstTxWarp>
          </a:bodyPr>
          <a:lstStyle/>
          <a:p>
            <a:endParaRPr altLang="en-US" lang="zh-CN">
              <a:solidFill>
                <a:schemeClr val="bg2"/>
              </a:solidFill>
            </a:endParaRPr>
          </a:p>
        </p:txBody>
      </p:sp>
      <p:sp>
        <p:nvSpPr>
          <p:cNvPr id="28" name="文本框 9"/>
          <p:cNvSpPr txBox="1"/>
          <p:nvPr/>
        </p:nvSpPr>
        <p:spPr>
          <a:xfrm>
            <a:off x="7924488" y="3484999"/>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成本预算</a:t>
            </a:r>
          </a:p>
        </p:txBody>
      </p:sp>
      <p:sp>
        <p:nvSpPr>
          <p:cNvPr id="29" name="文本框 9"/>
          <p:cNvSpPr txBox="1"/>
          <p:nvPr/>
        </p:nvSpPr>
        <p:spPr>
          <a:xfrm>
            <a:off x="7924486" y="3893175"/>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资金缺口</a:t>
            </a:r>
          </a:p>
        </p:txBody>
      </p:sp>
      <p:sp>
        <p:nvSpPr>
          <p:cNvPr id="30" name="文本框 9"/>
          <p:cNvSpPr txBox="1"/>
          <p:nvPr/>
        </p:nvSpPr>
        <p:spPr>
          <a:xfrm>
            <a:off x="7924488" y="4301351"/>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融资计划</a:t>
            </a:r>
          </a:p>
        </p:txBody>
      </p:sp>
      <p:sp>
        <p:nvSpPr>
          <p:cNvPr id="31" name="文本框 9"/>
          <p:cNvSpPr txBox="1"/>
          <p:nvPr/>
        </p:nvSpPr>
        <p:spPr>
          <a:xfrm>
            <a:off x="7924486" y="4709529"/>
            <a:ext cx="2161239" cy="2743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a:solidFill>
                  <a:schemeClr val="bg2"/>
                </a:solidFill>
                <a:latin charset="-122" pitchFamily="34" typeface="微软雅黑"/>
                <a:ea charset="-122" pitchFamily="34" typeface="微软雅黑"/>
              </a:rPr>
              <a:t>融资用途</a:t>
            </a:r>
          </a:p>
        </p:txBody>
      </p:sp>
      <p:sp>
        <p:nvSpPr>
          <p:cNvPr id="32" name="KSO_Shape"/>
          <p:cNvSpPr/>
          <p:nvPr/>
        </p:nvSpPr>
        <p:spPr bwMode="auto">
          <a:xfrm>
            <a:off x="3253379" y="2718077"/>
            <a:ext cx="1567027" cy="1479449"/>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chemeClr val="bg2"/>
              </a:solidFill>
              <a:ea charset="-122" pitchFamily="2" typeface="宋体"/>
            </a:endParaRPr>
          </a:p>
        </p:txBody>
      </p:sp>
      <p:sp>
        <p:nvSpPr>
          <p:cNvPr id="33" name="TextBox 13"/>
          <p:cNvSpPr txBox="1"/>
          <p:nvPr/>
        </p:nvSpPr>
        <p:spPr>
          <a:xfrm>
            <a:off x="6284420" y="1800424"/>
            <a:ext cx="1300162" cy="2529840"/>
          </a:xfrm>
          <a:prstGeom prst="rect">
            <a:avLst/>
          </a:prstGeom>
          <a:noFill/>
        </p:spPr>
        <p:txBody>
          <a:bodyPr bIns="0" lIns="0" rIns="0" rtlCol="0" tIns="0" wrap="none">
            <a:spAutoFit/>
          </a:bodyPr>
          <a:lstStyle/>
          <a:p>
            <a:r>
              <a:rPr altLang="zh-CN" b="1" lang="en-US" sz="16600">
                <a:solidFill>
                  <a:schemeClr val="bg2"/>
                </a:solidFill>
                <a:latin charset="-122" pitchFamily="34" typeface="微软雅黑"/>
                <a:ea charset="-122" pitchFamily="34" typeface="微软雅黑"/>
              </a:rPr>
              <a:t>5</a:t>
            </a:r>
          </a:p>
        </p:txBody>
      </p:sp>
      <p:cxnSp>
        <p:nvCxnSpPr>
          <p:cNvPr id="34" name="直接连接符 33"/>
          <p:cNvCxnSpPr/>
          <p:nvPr/>
        </p:nvCxnSpPr>
        <p:spPr>
          <a:xfrm flipH="1">
            <a:off x="7741295" y="1800424"/>
            <a:ext cx="0" cy="37753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4054174"/>
      </p:ext>
    </p:extLst>
  </p:cSld>
  <p:clrMapOvr>
    <a:masterClrMapping/>
  </p:clrMapOvr>
  <mc:AlternateContent>
    <mc:Choice Requires="p14">
      <p:transition p14:dur="1600" spd="slow">
        <p14:prism dir="u"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21"/>
                                        </p:tgtEl>
                                        <p:attrNameLst>
                                          <p:attrName>style.visibility</p:attrName>
                                        </p:attrNameLst>
                                      </p:cBhvr>
                                      <p:to>
                                        <p:strVal val="visible"/>
                                      </p:to>
                                    </p:set>
                                    <p:animEffect filter="wipe(down)" transition="in">
                                      <p:cBhvr>
                                        <p:cTn dur="300" id="7"/>
                                        <p:tgtEl>
                                          <p:spTgt spid="21"/>
                                        </p:tgtEl>
                                      </p:cBhvr>
                                    </p:animEffect>
                                  </p:childTnLst>
                                </p:cTn>
                              </p:par>
                              <p:par>
                                <p:cTn fill="hold" grpId="1" id="8" nodeType="withEffect" presetClass="exit" presetID="22" presetSubtype="4">
                                  <p:stCondLst>
                                    <p:cond delay="200"/>
                                  </p:stCondLst>
                                  <p:childTnLst>
                                    <p:animEffect filter="wipe(down)" transition="out">
                                      <p:cBhvr>
                                        <p:cTn dur="300" id="9"/>
                                        <p:tgtEl>
                                          <p:spTgt spid="21"/>
                                        </p:tgtEl>
                                      </p:cBhvr>
                                    </p:animEffect>
                                    <p:set>
                                      <p:cBhvr>
                                        <p:cTn dur="1" fill="hold" id="10">
                                          <p:stCondLst>
                                            <p:cond delay="299"/>
                                          </p:stCondLst>
                                        </p:cTn>
                                        <p:tgtEl>
                                          <p:spTgt spid="21"/>
                                        </p:tgtEl>
                                        <p:attrNameLst>
                                          <p:attrName>style.visibility</p:attrName>
                                        </p:attrNameLst>
                                      </p:cBhvr>
                                      <p:to>
                                        <p:strVal val="hidden"/>
                                      </p:to>
                                    </p:set>
                                  </p:childTnLst>
                                </p:cTn>
                              </p:par>
                              <p:par>
                                <p:cTn accel="50000" decel="50000" fill="hold" grpId="2" id="11" nodeType="withEffect" presetClass="path" presetID="64" presetSubtype="0">
                                  <p:stCondLst>
                                    <p:cond delay="0"/>
                                  </p:stCondLst>
                                  <p:childTnLst>
                                    <p:animMotion origin="layout" path="M -2.34522E-06 -1.35323E-06 L 0.05497 -0.09632" pathEditMode="relative" ptsTypes="AA" rAng="0">
                                      <p:cBhvr>
                                        <p:cTn dur="600" fill="hold" id="12"/>
                                        <p:tgtEl>
                                          <p:spTgt spid="21"/>
                                        </p:tgtEl>
                                        <p:attrNameLst>
                                          <p:attrName>ppt_x</p:attrName>
                                          <p:attrName>ppt_y</p:attrName>
                                        </p:attrNameLst>
                                      </p:cBhvr>
                                      <p:rCtr x="2749" y="-4816"/>
                                    </p:animMotion>
                                  </p:childTnLst>
                                </p:cTn>
                              </p:par>
                              <p:par>
                                <p:cTn fill="hold" grpId="0" id="13" nodeType="withEffect" presetClass="entr" presetID="22" presetSubtype="8">
                                  <p:stCondLst>
                                    <p:cond delay="0"/>
                                  </p:stCondLst>
                                  <p:childTnLst>
                                    <p:set>
                                      <p:cBhvr>
                                        <p:cTn dur="1" fill="hold" id="14">
                                          <p:stCondLst>
                                            <p:cond delay="0"/>
                                          </p:stCondLst>
                                        </p:cTn>
                                        <p:tgtEl>
                                          <p:spTgt spid="17"/>
                                        </p:tgtEl>
                                        <p:attrNameLst>
                                          <p:attrName>style.visibility</p:attrName>
                                        </p:attrNameLst>
                                      </p:cBhvr>
                                      <p:to>
                                        <p:strVal val="visible"/>
                                      </p:to>
                                    </p:set>
                                    <p:animEffect filter="wipe(left)" transition="in">
                                      <p:cBhvr>
                                        <p:cTn dur="300" id="15"/>
                                        <p:tgtEl>
                                          <p:spTgt spid="17"/>
                                        </p:tgtEl>
                                      </p:cBhvr>
                                    </p:animEffect>
                                  </p:childTnLst>
                                </p:cTn>
                              </p:par>
                              <p:par>
                                <p:cTn fill="hold" grpId="1" id="16" nodeType="withEffect" presetClass="exit" presetID="22" presetSubtype="8">
                                  <p:stCondLst>
                                    <p:cond delay="200"/>
                                  </p:stCondLst>
                                  <p:childTnLst>
                                    <p:animEffect filter="wipe(left)" transition="out">
                                      <p:cBhvr>
                                        <p:cTn dur="300" id="17"/>
                                        <p:tgtEl>
                                          <p:spTgt spid="17"/>
                                        </p:tgtEl>
                                      </p:cBhvr>
                                    </p:animEffect>
                                    <p:set>
                                      <p:cBhvr>
                                        <p:cTn dur="1" fill="hold" id="18">
                                          <p:stCondLst>
                                            <p:cond delay="299"/>
                                          </p:stCondLst>
                                        </p:cTn>
                                        <p:tgtEl>
                                          <p:spTgt spid="17"/>
                                        </p:tgtEl>
                                        <p:attrNameLst>
                                          <p:attrName>style.visibility</p:attrName>
                                        </p:attrNameLst>
                                      </p:cBhvr>
                                      <p:to>
                                        <p:strVal val="hidden"/>
                                      </p:to>
                                    </p:set>
                                  </p:childTnLst>
                                </p:cTn>
                              </p:par>
                              <p:par>
                                <p:cTn accel="50000" decel="50000" fill="hold" grpId="2" id="19" nodeType="withEffect" presetClass="path" presetID="64" presetSubtype="0">
                                  <p:stCondLst>
                                    <p:cond delay="0"/>
                                  </p:stCondLst>
                                  <p:childTnLst>
                                    <p:animMotion origin="layout" path="M -4.5591E-06 -1.51603E-06 L 0.05967 0.00068" pathEditMode="relative" ptsTypes="AA" rAng="0">
                                      <p:cBhvr>
                                        <p:cTn dur="600" fill="hold" id="20"/>
                                        <p:tgtEl>
                                          <p:spTgt spid="17"/>
                                        </p:tgtEl>
                                        <p:attrNameLst>
                                          <p:attrName>ppt_x</p:attrName>
                                          <p:attrName>ppt_y</p:attrName>
                                        </p:attrNameLst>
                                      </p:cBhvr>
                                      <p:rCtr x="2983" y="34"/>
                                    </p:animMotion>
                                  </p:childTnLst>
                                </p:cTn>
                              </p:par>
                              <p:par>
                                <p:cTn fill="hold" grpId="0" id="21" nodeType="withEffect" presetClass="entr" presetID="22" presetSubtype="1">
                                  <p:stCondLst>
                                    <p:cond delay="0"/>
                                  </p:stCondLst>
                                  <p:childTnLst>
                                    <p:set>
                                      <p:cBhvr>
                                        <p:cTn dur="1" fill="hold" id="22">
                                          <p:stCondLst>
                                            <p:cond delay="0"/>
                                          </p:stCondLst>
                                        </p:cTn>
                                        <p:tgtEl>
                                          <p:spTgt spid="18"/>
                                        </p:tgtEl>
                                        <p:attrNameLst>
                                          <p:attrName>style.visibility</p:attrName>
                                        </p:attrNameLst>
                                      </p:cBhvr>
                                      <p:to>
                                        <p:strVal val="visible"/>
                                      </p:to>
                                    </p:set>
                                    <p:animEffect filter="wipe(up)" transition="in">
                                      <p:cBhvr>
                                        <p:cTn dur="300" id="23"/>
                                        <p:tgtEl>
                                          <p:spTgt spid="18"/>
                                        </p:tgtEl>
                                      </p:cBhvr>
                                    </p:animEffect>
                                  </p:childTnLst>
                                </p:cTn>
                              </p:par>
                              <p:par>
                                <p:cTn fill="hold" grpId="1" id="24" nodeType="withEffect" presetClass="exit" presetID="22" presetSubtype="1">
                                  <p:stCondLst>
                                    <p:cond delay="200"/>
                                  </p:stCondLst>
                                  <p:childTnLst>
                                    <p:animEffect filter="wipe(up)" transition="out">
                                      <p:cBhvr>
                                        <p:cTn dur="300" id="25"/>
                                        <p:tgtEl>
                                          <p:spTgt spid="18"/>
                                        </p:tgtEl>
                                      </p:cBhvr>
                                    </p:animEffect>
                                    <p:set>
                                      <p:cBhvr>
                                        <p:cTn dur="1" fill="hold" id="26">
                                          <p:stCondLst>
                                            <p:cond delay="299"/>
                                          </p:stCondLst>
                                        </p:cTn>
                                        <p:tgtEl>
                                          <p:spTgt spid="18"/>
                                        </p:tgtEl>
                                        <p:attrNameLst>
                                          <p:attrName>style.visibility</p:attrName>
                                        </p:attrNameLst>
                                      </p:cBhvr>
                                      <p:to>
                                        <p:strVal val="hidden"/>
                                      </p:to>
                                    </p:set>
                                  </p:childTnLst>
                                </p:cTn>
                              </p:par>
                              <p:par>
                                <p:cTn accel="50000" decel="50000" fill="hold" grpId="2" id="27" nodeType="withEffect" presetClass="path" presetID="64" presetSubtype="0">
                                  <p:stCondLst>
                                    <p:cond delay="0"/>
                                  </p:stCondLst>
                                  <p:childTnLst>
                                    <p:animMotion origin="layout" path="M 4.74672E-06 4.07834E-06 L 0.03799 0.06918" pathEditMode="relative" ptsTypes="AA" rAng="0">
                                      <p:cBhvr>
                                        <p:cTn dur="600" fill="hold" id="28"/>
                                        <p:tgtEl>
                                          <p:spTgt spid="18"/>
                                        </p:tgtEl>
                                        <p:attrNameLst>
                                          <p:attrName>ppt_x</p:attrName>
                                          <p:attrName>ppt_y</p:attrName>
                                        </p:attrNameLst>
                                      </p:cBhvr>
                                      <p:rCtr x="1895" y="3459"/>
                                    </p:animMotion>
                                  </p:childTnLst>
                                </p:cTn>
                              </p:par>
                              <p:par>
                                <p:cTn fill="hold" grpId="0" id="29" nodeType="withEffect" presetClass="entr" presetID="22" presetSubtype="1">
                                  <p:stCondLst>
                                    <p:cond delay="0"/>
                                  </p:stCondLst>
                                  <p:childTnLst>
                                    <p:set>
                                      <p:cBhvr>
                                        <p:cTn dur="1" fill="hold" id="30">
                                          <p:stCondLst>
                                            <p:cond delay="0"/>
                                          </p:stCondLst>
                                        </p:cTn>
                                        <p:tgtEl>
                                          <p:spTgt spid="13"/>
                                        </p:tgtEl>
                                        <p:attrNameLst>
                                          <p:attrName>style.visibility</p:attrName>
                                        </p:attrNameLst>
                                      </p:cBhvr>
                                      <p:to>
                                        <p:strVal val="visible"/>
                                      </p:to>
                                    </p:set>
                                    <p:animEffect filter="wipe(up)" transition="in">
                                      <p:cBhvr>
                                        <p:cTn dur="300" id="31"/>
                                        <p:tgtEl>
                                          <p:spTgt spid="13"/>
                                        </p:tgtEl>
                                      </p:cBhvr>
                                    </p:animEffect>
                                  </p:childTnLst>
                                </p:cTn>
                              </p:par>
                              <p:par>
                                <p:cTn fill="hold" grpId="1" id="32" nodeType="withEffect" presetClass="exit" presetID="22" presetSubtype="1">
                                  <p:stCondLst>
                                    <p:cond delay="200"/>
                                  </p:stCondLst>
                                  <p:childTnLst>
                                    <p:animEffect filter="wipe(up)" transition="out">
                                      <p:cBhvr>
                                        <p:cTn dur="300" id="33"/>
                                        <p:tgtEl>
                                          <p:spTgt spid="13"/>
                                        </p:tgtEl>
                                      </p:cBhvr>
                                    </p:animEffect>
                                    <p:set>
                                      <p:cBhvr>
                                        <p:cTn dur="1" fill="hold" id="34">
                                          <p:stCondLst>
                                            <p:cond delay="299"/>
                                          </p:stCondLst>
                                        </p:cTn>
                                        <p:tgtEl>
                                          <p:spTgt spid="13"/>
                                        </p:tgtEl>
                                        <p:attrNameLst>
                                          <p:attrName>style.visibility</p:attrName>
                                        </p:attrNameLst>
                                      </p:cBhvr>
                                      <p:to>
                                        <p:strVal val="hidden"/>
                                      </p:to>
                                    </p:set>
                                  </p:childTnLst>
                                </p:cTn>
                              </p:par>
                              <p:par>
                                <p:cTn accel="50000" decel="50000" fill="hold" grpId="2" id="35" nodeType="withEffect" presetClass="path" presetID="64" presetSubtype="0">
                                  <p:stCondLst>
                                    <p:cond delay="0"/>
                                  </p:stCondLst>
                                  <p:childTnLst>
                                    <p:animMotion origin="layout" path="M 3.2833E-06 1.06156E-06 L 0.00028 0.10225" pathEditMode="relative" ptsTypes="AA" rAng="0">
                                      <p:cBhvr>
                                        <p:cTn dur="600" fill="hold" id="36"/>
                                        <p:tgtEl>
                                          <p:spTgt spid="13"/>
                                        </p:tgtEl>
                                        <p:attrNameLst>
                                          <p:attrName>ppt_x</p:attrName>
                                          <p:attrName>ppt_y</p:attrName>
                                        </p:attrNameLst>
                                      </p:cBhvr>
                                      <p:rCtr x="9" y="5104"/>
                                    </p:animMotion>
                                  </p:childTnLst>
                                </p:cTn>
                              </p:par>
                              <p:par>
                                <p:cTn fill="hold" grpId="0" id="37" nodeType="withEffect" presetClass="entr" presetID="22" presetSubtype="1">
                                  <p:stCondLst>
                                    <p:cond delay="0"/>
                                  </p:stCondLst>
                                  <p:childTnLst>
                                    <p:set>
                                      <p:cBhvr>
                                        <p:cTn dur="1" fill="hold" id="38">
                                          <p:stCondLst>
                                            <p:cond delay="0"/>
                                          </p:stCondLst>
                                        </p:cTn>
                                        <p:tgtEl>
                                          <p:spTgt spid="20"/>
                                        </p:tgtEl>
                                        <p:attrNameLst>
                                          <p:attrName>style.visibility</p:attrName>
                                        </p:attrNameLst>
                                      </p:cBhvr>
                                      <p:to>
                                        <p:strVal val="visible"/>
                                      </p:to>
                                    </p:set>
                                    <p:animEffect filter="wipe(up)" transition="in">
                                      <p:cBhvr>
                                        <p:cTn dur="300" id="39"/>
                                        <p:tgtEl>
                                          <p:spTgt spid="20"/>
                                        </p:tgtEl>
                                      </p:cBhvr>
                                    </p:animEffect>
                                  </p:childTnLst>
                                </p:cTn>
                              </p:par>
                              <p:par>
                                <p:cTn fill="hold" grpId="1" id="40" nodeType="withEffect" presetClass="exit" presetID="22" presetSubtype="1">
                                  <p:stCondLst>
                                    <p:cond delay="200"/>
                                  </p:stCondLst>
                                  <p:childTnLst>
                                    <p:animEffect filter="wipe(up)" transition="out">
                                      <p:cBhvr>
                                        <p:cTn dur="300" id="41"/>
                                        <p:tgtEl>
                                          <p:spTgt spid="20"/>
                                        </p:tgtEl>
                                      </p:cBhvr>
                                    </p:animEffect>
                                    <p:set>
                                      <p:cBhvr>
                                        <p:cTn dur="1" fill="hold" id="42">
                                          <p:stCondLst>
                                            <p:cond delay="299"/>
                                          </p:stCondLst>
                                        </p:cTn>
                                        <p:tgtEl>
                                          <p:spTgt spid="20"/>
                                        </p:tgtEl>
                                        <p:attrNameLst>
                                          <p:attrName>style.visibility</p:attrName>
                                        </p:attrNameLst>
                                      </p:cBhvr>
                                      <p:to>
                                        <p:strVal val="hidden"/>
                                      </p:to>
                                    </p:set>
                                  </p:childTnLst>
                                </p:cTn>
                              </p:par>
                              <p:par>
                                <p:cTn accel="50000" decel="50000" fill="hold" grpId="2" id="43" nodeType="withEffect" presetClass="path" presetID="64" presetSubtype="0">
                                  <p:stCondLst>
                                    <p:cond delay="0"/>
                                  </p:stCondLst>
                                  <p:childTnLst>
                                    <p:animMotion origin="layout" path="M -4.35272E-06 -2.25538E-06 L -0.03893 0.06953" pathEditMode="relative" ptsTypes="AA" rAng="0">
                                      <p:cBhvr>
                                        <p:cTn dur="600" fill="hold" id="44"/>
                                        <p:tgtEl>
                                          <p:spTgt spid="20"/>
                                        </p:tgtEl>
                                        <p:attrNameLst>
                                          <p:attrName>ppt_x</p:attrName>
                                          <p:attrName>ppt_y</p:attrName>
                                        </p:attrNameLst>
                                      </p:cBhvr>
                                      <p:rCtr x="-1951" y="3476"/>
                                    </p:animMotion>
                                  </p:childTnLst>
                                </p:cTn>
                              </p:par>
                              <p:par>
                                <p:cTn fill="hold" grpId="0" id="45" nodeType="withEffect" presetClass="entr" presetID="22" presetSubtype="2">
                                  <p:stCondLst>
                                    <p:cond delay="0"/>
                                  </p:stCondLst>
                                  <p:childTnLst>
                                    <p:set>
                                      <p:cBhvr>
                                        <p:cTn dur="1" fill="hold" id="46">
                                          <p:stCondLst>
                                            <p:cond delay="0"/>
                                          </p:stCondLst>
                                        </p:cTn>
                                        <p:tgtEl>
                                          <p:spTgt spid="16"/>
                                        </p:tgtEl>
                                        <p:attrNameLst>
                                          <p:attrName>style.visibility</p:attrName>
                                        </p:attrNameLst>
                                      </p:cBhvr>
                                      <p:to>
                                        <p:strVal val="visible"/>
                                      </p:to>
                                    </p:set>
                                    <p:animEffect filter="wipe(right)" transition="in">
                                      <p:cBhvr>
                                        <p:cTn dur="300" id="47"/>
                                        <p:tgtEl>
                                          <p:spTgt spid="16"/>
                                        </p:tgtEl>
                                      </p:cBhvr>
                                    </p:animEffect>
                                  </p:childTnLst>
                                </p:cTn>
                              </p:par>
                              <p:par>
                                <p:cTn fill="hold" grpId="1" id="48" nodeType="withEffect" presetClass="exit" presetID="22" presetSubtype="2">
                                  <p:stCondLst>
                                    <p:cond delay="200"/>
                                  </p:stCondLst>
                                  <p:childTnLst>
                                    <p:animEffect filter="wipe(right)" transition="out">
                                      <p:cBhvr>
                                        <p:cTn dur="300" id="49"/>
                                        <p:tgtEl>
                                          <p:spTgt spid="16"/>
                                        </p:tgtEl>
                                      </p:cBhvr>
                                    </p:animEffect>
                                    <p:set>
                                      <p:cBhvr>
                                        <p:cTn dur="1" fill="hold" id="50">
                                          <p:stCondLst>
                                            <p:cond delay="299"/>
                                          </p:stCondLst>
                                        </p:cTn>
                                        <p:tgtEl>
                                          <p:spTgt spid="16"/>
                                        </p:tgtEl>
                                        <p:attrNameLst>
                                          <p:attrName>style.visibility</p:attrName>
                                        </p:attrNameLst>
                                      </p:cBhvr>
                                      <p:to>
                                        <p:strVal val="hidden"/>
                                      </p:to>
                                    </p:set>
                                  </p:childTnLst>
                                </p:cTn>
                              </p:par>
                              <p:par>
                                <p:cTn accel="50000" decel="50000" fill="hold" grpId="2" id="51" nodeType="withEffect" presetClass="path" presetID="64" presetSubtype="0">
                                  <p:stCondLst>
                                    <p:cond delay="0"/>
                                  </p:stCondLst>
                                  <p:childTnLst>
                                    <p:animMotion origin="layout" path="M -4.14634E-06 -1.51603E-06 L -0.05469 0.00119" pathEditMode="relative" ptsTypes="AA" rAng="0">
                                      <p:cBhvr>
                                        <p:cTn dur="600" fill="hold" id="52"/>
                                        <p:tgtEl>
                                          <p:spTgt spid="16"/>
                                        </p:tgtEl>
                                        <p:attrNameLst>
                                          <p:attrName>ppt_x</p:attrName>
                                          <p:attrName>ppt_y</p:attrName>
                                        </p:attrNameLst>
                                      </p:cBhvr>
                                      <p:rCtr x="-2739" y="51"/>
                                    </p:animMotion>
                                  </p:childTnLst>
                                </p:cTn>
                              </p:par>
                              <p:par>
                                <p:cTn fill="hold" grpId="0" id="53" nodeType="withEffect" presetClass="entr" presetID="22" presetSubtype="4">
                                  <p:stCondLst>
                                    <p:cond delay="0"/>
                                  </p:stCondLst>
                                  <p:childTnLst>
                                    <p:set>
                                      <p:cBhvr>
                                        <p:cTn dur="1" fill="hold" id="54">
                                          <p:stCondLst>
                                            <p:cond delay="0"/>
                                          </p:stCondLst>
                                        </p:cTn>
                                        <p:tgtEl>
                                          <p:spTgt spid="19"/>
                                        </p:tgtEl>
                                        <p:attrNameLst>
                                          <p:attrName>style.visibility</p:attrName>
                                        </p:attrNameLst>
                                      </p:cBhvr>
                                      <p:to>
                                        <p:strVal val="visible"/>
                                      </p:to>
                                    </p:set>
                                    <p:animEffect filter="wipe(down)" transition="in">
                                      <p:cBhvr>
                                        <p:cTn dur="300" id="55"/>
                                        <p:tgtEl>
                                          <p:spTgt spid="19"/>
                                        </p:tgtEl>
                                      </p:cBhvr>
                                    </p:animEffect>
                                  </p:childTnLst>
                                </p:cTn>
                              </p:par>
                              <p:par>
                                <p:cTn fill="hold" grpId="1" id="56" nodeType="withEffect" presetClass="exit" presetID="22" presetSubtype="4">
                                  <p:stCondLst>
                                    <p:cond delay="200"/>
                                  </p:stCondLst>
                                  <p:childTnLst>
                                    <p:animEffect filter="wipe(down)" transition="out">
                                      <p:cBhvr>
                                        <p:cTn dur="300" id="57"/>
                                        <p:tgtEl>
                                          <p:spTgt spid="19"/>
                                        </p:tgtEl>
                                      </p:cBhvr>
                                    </p:animEffect>
                                    <p:set>
                                      <p:cBhvr>
                                        <p:cTn dur="1" fill="hold" id="58">
                                          <p:stCondLst>
                                            <p:cond delay="299"/>
                                          </p:stCondLst>
                                        </p:cTn>
                                        <p:tgtEl>
                                          <p:spTgt spid="19"/>
                                        </p:tgtEl>
                                        <p:attrNameLst>
                                          <p:attrName>style.visibility</p:attrName>
                                        </p:attrNameLst>
                                      </p:cBhvr>
                                      <p:to>
                                        <p:strVal val="hidden"/>
                                      </p:to>
                                    </p:set>
                                  </p:childTnLst>
                                </p:cTn>
                              </p:par>
                              <p:par>
                                <p:cTn accel="50000" decel="50000" fill="hold" grpId="2" id="59" nodeType="withEffect" presetClass="path" presetID="64" presetSubtype="0">
                                  <p:stCondLst>
                                    <p:cond delay="0"/>
                                  </p:stCondLst>
                                  <p:childTnLst>
                                    <p:animMotion origin="layout" path="M 2.73921E-06 -4.59725E-06 L -0.04137 -0.07037" pathEditMode="relative" ptsTypes="AA" rAng="0">
                                      <p:cBhvr>
                                        <p:cTn dur="600" fill="hold" id="60"/>
                                        <p:tgtEl>
                                          <p:spTgt spid="19"/>
                                        </p:tgtEl>
                                        <p:attrNameLst>
                                          <p:attrName>ppt_x</p:attrName>
                                          <p:attrName>ppt_y</p:attrName>
                                        </p:attrNameLst>
                                      </p:cBhvr>
                                      <p:rCtr x="-2073" y="-3527"/>
                                    </p:animMotion>
                                  </p:childTnLst>
                                </p:cTn>
                              </p:par>
                              <p:par>
                                <p:cTn fill="hold" grpId="0" id="61" nodeType="withEffect" presetClass="entr" presetID="22" presetSubtype="4">
                                  <p:stCondLst>
                                    <p:cond delay="0"/>
                                  </p:stCondLst>
                                  <p:childTnLst>
                                    <p:set>
                                      <p:cBhvr>
                                        <p:cTn dur="1" fill="hold" id="62">
                                          <p:stCondLst>
                                            <p:cond delay="0"/>
                                          </p:stCondLst>
                                        </p:cTn>
                                        <p:tgtEl>
                                          <p:spTgt spid="12"/>
                                        </p:tgtEl>
                                        <p:attrNameLst>
                                          <p:attrName>style.visibility</p:attrName>
                                        </p:attrNameLst>
                                      </p:cBhvr>
                                      <p:to>
                                        <p:strVal val="visible"/>
                                      </p:to>
                                    </p:set>
                                    <p:animEffect filter="wipe(down)" transition="in">
                                      <p:cBhvr>
                                        <p:cTn dur="300" id="63"/>
                                        <p:tgtEl>
                                          <p:spTgt spid="12"/>
                                        </p:tgtEl>
                                      </p:cBhvr>
                                    </p:animEffect>
                                  </p:childTnLst>
                                </p:cTn>
                              </p:par>
                              <p:par>
                                <p:cTn fill="hold" grpId="1" id="64" nodeType="withEffect" presetClass="exit" presetID="22" presetSubtype="4">
                                  <p:stCondLst>
                                    <p:cond delay="200"/>
                                  </p:stCondLst>
                                  <p:childTnLst>
                                    <p:animEffect filter="wipe(down)" transition="out">
                                      <p:cBhvr>
                                        <p:cTn dur="300" id="65"/>
                                        <p:tgtEl>
                                          <p:spTgt spid="12"/>
                                        </p:tgtEl>
                                      </p:cBhvr>
                                    </p:animEffect>
                                    <p:set>
                                      <p:cBhvr>
                                        <p:cTn dur="1" fill="hold" id="66">
                                          <p:stCondLst>
                                            <p:cond delay="299"/>
                                          </p:stCondLst>
                                        </p:cTn>
                                        <p:tgtEl>
                                          <p:spTgt spid="12"/>
                                        </p:tgtEl>
                                        <p:attrNameLst>
                                          <p:attrName>style.visibility</p:attrName>
                                        </p:attrNameLst>
                                      </p:cBhvr>
                                      <p:to>
                                        <p:strVal val="hidden"/>
                                      </p:to>
                                    </p:set>
                                  </p:childTnLst>
                                </p:cTn>
                              </p:par>
                              <p:par>
                                <p:cTn accel="50000" decel="50000" fill="hold" grpId="2" id="67" nodeType="withEffect" presetClass="path" presetID="64" presetSubtype="0">
                                  <p:stCondLst>
                                    <p:cond delay="0"/>
                                  </p:stCondLst>
                                  <p:childTnLst>
                                    <p:animMotion origin="layout" path="M 3.2833E-06 -4.09361E-06 L 0.00028 -0.10903" pathEditMode="relative" ptsTypes="AA" rAng="0">
                                      <p:cBhvr>
                                        <p:cTn dur="600" fill="hold" id="68"/>
                                        <p:tgtEl>
                                          <p:spTgt spid="12"/>
                                        </p:tgtEl>
                                        <p:attrNameLst>
                                          <p:attrName>ppt_x</p:attrName>
                                          <p:attrName>ppt_y</p:attrName>
                                        </p:attrNameLst>
                                      </p:cBhvr>
                                      <p:rCtr x="9" y="-5460"/>
                                    </p:animMotion>
                                  </p:childTnLst>
                                </p:cTn>
                              </p:par>
                              <p:par>
                                <p:cTn fill="hold" grpId="0" id="69" nodeType="withEffect" presetClass="entr" presetID="22" presetSubtype="4">
                                  <p:stCondLst>
                                    <p:cond delay="0"/>
                                  </p:stCondLst>
                                  <p:childTnLst>
                                    <p:set>
                                      <p:cBhvr>
                                        <p:cTn dur="1" fill="hold" id="70">
                                          <p:stCondLst>
                                            <p:cond delay="0"/>
                                          </p:stCondLst>
                                        </p:cTn>
                                        <p:tgtEl>
                                          <p:spTgt spid="23"/>
                                        </p:tgtEl>
                                        <p:attrNameLst>
                                          <p:attrName>style.visibility</p:attrName>
                                        </p:attrNameLst>
                                      </p:cBhvr>
                                      <p:to>
                                        <p:strVal val="visible"/>
                                      </p:to>
                                    </p:set>
                                    <p:animEffect filter="wipe(down)" transition="in">
                                      <p:cBhvr>
                                        <p:cTn dur="300" id="71"/>
                                        <p:tgtEl>
                                          <p:spTgt spid="23"/>
                                        </p:tgtEl>
                                      </p:cBhvr>
                                    </p:animEffect>
                                  </p:childTnLst>
                                </p:cTn>
                              </p:par>
                              <p:par>
                                <p:cTn fill="hold" grpId="1" id="72" nodeType="withEffect" presetClass="exit" presetID="22" presetSubtype="4">
                                  <p:stCondLst>
                                    <p:cond delay="200"/>
                                  </p:stCondLst>
                                  <p:childTnLst>
                                    <p:animEffect filter="wipe(down)" transition="out">
                                      <p:cBhvr>
                                        <p:cTn dur="300" id="73"/>
                                        <p:tgtEl>
                                          <p:spTgt spid="23"/>
                                        </p:tgtEl>
                                      </p:cBhvr>
                                    </p:animEffect>
                                    <p:set>
                                      <p:cBhvr>
                                        <p:cTn dur="1" fill="hold" id="74">
                                          <p:stCondLst>
                                            <p:cond delay="299"/>
                                          </p:stCondLst>
                                        </p:cTn>
                                        <p:tgtEl>
                                          <p:spTgt spid="23"/>
                                        </p:tgtEl>
                                        <p:attrNameLst>
                                          <p:attrName>style.visibility</p:attrName>
                                        </p:attrNameLst>
                                      </p:cBhvr>
                                      <p:to>
                                        <p:strVal val="hidden"/>
                                      </p:to>
                                    </p:set>
                                  </p:childTnLst>
                                </p:cTn>
                              </p:par>
                              <p:par>
                                <p:cTn fill="hold" grpId="0" id="75" nodeType="withEffect" presetClass="entr" presetID="22" presetSubtype="1">
                                  <p:stCondLst>
                                    <p:cond delay="200"/>
                                  </p:stCondLst>
                                  <p:childTnLst>
                                    <p:set>
                                      <p:cBhvr>
                                        <p:cTn dur="1" fill="hold" id="76">
                                          <p:stCondLst>
                                            <p:cond delay="0"/>
                                          </p:stCondLst>
                                        </p:cTn>
                                        <p:tgtEl>
                                          <p:spTgt spid="22"/>
                                        </p:tgtEl>
                                        <p:attrNameLst>
                                          <p:attrName>style.visibility</p:attrName>
                                        </p:attrNameLst>
                                      </p:cBhvr>
                                      <p:to>
                                        <p:strVal val="visible"/>
                                      </p:to>
                                    </p:set>
                                    <p:animEffect filter="wipe(up)" transition="in">
                                      <p:cBhvr>
                                        <p:cTn dur="300" id="77"/>
                                        <p:tgtEl>
                                          <p:spTgt spid="22"/>
                                        </p:tgtEl>
                                      </p:cBhvr>
                                    </p:animEffect>
                                  </p:childTnLst>
                                </p:cTn>
                              </p:par>
                              <p:par>
                                <p:cTn fill="hold" grpId="1" id="78" nodeType="withEffect" presetClass="exit" presetID="22" presetSubtype="1">
                                  <p:stCondLst>
                                    <p:cond delay="400"/>
                                  </p:stCondLst>
                                  <p:childTnLst>
                                    <p:animEffect filter="wipe(up)" transition="out">
                                      <p:cBhvr>
                                        <p:cTn dur="300" id="79"/>
                                        <p:tgtEl>
                                          <p:spTgt spid="22"/>
                                        </p:tgtEl>
                                      </p:cBhvr>
                                    </p:animEffect>
                                    <p:set>
                                      <p:cBhvr>
                                        <p:cTn dur="1" fill="hold" id="80">
                                          <p:stCondLst>
                                            <p:cond delay="299"/>
                                          </p:stCondLst>
                                        </p:cTn>
                                        <p:tgtEl>
                                          <p:spTgt spid="22"/>
                                        </p:tgtEl>
                                        <p:attrNameLst>
                                          <p:attrName>style.visibility</p:attrName>
                                        </p:attrNameLst>
                                      </p:cBhvr>
                                      <p:to>
                                        <p:strVal val="hidden"/>
                                      </p:to>
                                    </p:set>
                                  </p:childTnLst>
                                </p:cTn>
                              </p:par>
                              <p:par>
                                <p:cTn fill="hold" grpId="0" id="81" nodeType="withEffect" presetClass="entr" presetID="22" presetSubtype="4">
                                  <p:stCondLst>
                                    <p:cond delay="100"/>
                                  </p:stCondLst>
                                  <p:childTnLst>
                                    <p:set>
                                      <p:cBhvr>
                                        <p:cTn dur="1" fill="hold" id="82">
                                          <p:stCondLst>
                                            <p:cond delay="0"/>
                                          </p:stCondLst>
                                        </p:cTn>
                                        <p:tgtEl>
                                          <p:spTgt spid="25"/>
                                        </p:tgtEl>
                                        <p:attrNameLst>
                                          <p:attrName>style.visibility</p:attrName>
                                        </p:attrNameLst>
                                      </p:cBhvr>
                                      <p:to>
                                        <p:strVal val="visible"/>
                                      </p:to>
                                    </p:set>
                                    <p:animEffect filter="wipe(down)" transition="in">
                                      <p:cBhvr>
                                        <p:cTn dur="300" id="83"/>
                                        <p:tgtEl>
                                          <p:spTgt spid="25"/>
                                        </p:tgtEl>
                                      </p:cBhvr>
                                    </p:animEffect>
                                  </p:childTnLst>
                                </p:cTn>
                              </p:par>
                              <p:par>
                                <p:cTn fill="hold" grpId="1" id="84" nodeType="withEffect" presetClass="exit" presetID="22" presetSubtype="4">
                                  <p:stCondLst>
                                    <p:cond delay="300"/>
                                  </p:stCondLst>
                                  <p:childTnLst>
                                    <p:animEffect filter="wipe(down)" transition="out">
                                      <p:cBhvr>
                                        <p:cTn dur="300" id="85"/>
                                        <p:tgtEl>
                                          <p:spTgt spid="25"/>
                                        </p:tgtEl>
                                      </p:cBhvr>
                                    </p:animEffect>
                                    <p:set>
                                      <p:cBhvr>
                                        <p:cTn dur="1" fill="hold" id="86">
                                          <p:stCondLst>
                                            <p:cond delay="299"/>
                                          </p:stCondLst>
                                        </p:cTn>
                                        <p:tgtEl>
                                          <p:spTgt spid="25"/>
                                        </p:tgtEl>
                                        <p:attrNameLst>
                                          <p:attrName>style.visibility</p:attrName>
                                        </p:attrNameLst>
                                      </p:cBhvr>
                                      <p:to>
                                        <p:strVal val="hidden"/>
                                      </p:to>
                                    </p:set>
                                  </p:childTnLst>
                                </p:cTn>
                              </p:par>
                              <p:par>
                                <p:cTn fill="hold" grpId="0" id="87" nodeType="withEffect" presetClass="entr" presetID="22" presetSubtype="1">
                                  <p:stCondLst>
                                    <p:cond delay="300"/>
                                  </p:stCondLst>
                                  <p:childTnLst>
                                    <p:set>
                                      <p:cBhvr>
                                        <p:cTn dur="1" fill="hold" id="88">
                                          <p:stCondLst>
                                            <p:cond delay="0"/>
                                          </p:stCondLst>
                                        </p:cTn>
                                        <p:tgtEl>
                                          <p:spTgt spid="24"/>
                                        </p:tgtEl>
                                        <p:attrNameLst>
                                          <p:attrName>style.visibility</p:attrName>
                                        </p:attrNameLst>
                                      </p:cBhvr>
                                      <p:to>
                                        <p:strVal val="visible"/>
                                      </p:to>
                                    </p:set>
                                    <p:animEffect filter="wipe(up)" transition="in">
                                      <p:cBhvr>
                                        <p:cTn dur="300" id="89"/>
                                        <p:tgtEl>
                                          <p:spTgt spid="24"/>
                                        </p:tgtEl>
                                      </p:cBhvr>
                                    </p:animEffect>
                                  </p:childTnLst>
                                </p:cTn>
                              </p:par>
                              <p:par>
                                <p:cTn fill="hold" grpId="1" id="90" nodeType="withEffect" presetClass="exit" presetID="22" presetSubtype="1">
                                  <p:stCondLst>
                                    <p:cond delay="500"/>
                                  </p:stCondLst>
                                  <p:childTnLst>
                                    <p:animEffect filter="wipe(up)" transition="out">
                                      <p:cBhvr>
                                        <p:cTn dur="300" id="91"/>
                                        <p:tgtEl>
                                          <p:spTgt spid="24"/>
                                        </p:tgtEl>
                                      </p:cBhvr>
                                    </p:animEffect>
                                    <p:set>
                                      <p:cBhvr>
                                        <p:cTn dur="1" fill="hold" id="92">
                                          <p:stCondLst>
                                            <p:cond delay="299"/>
                                          </p:stCondLst>
                                        </p:cTn>
                                        <p:tgtEl>
                                          <p:spTgt spid="24"/>
                                        </p:tgtEl>
                                        <p:attrNameLst>
                                          <p:attrName>style.visibility</p:attrName>
                                        </p:attrNameLst>
                                      </p:cBhvr>
                                      <p:to>
                                        <p:strVal val="hidden"/>
                                      </p:to>
                                    </p:set>
                                  </p:childTnLst>
                                </p:cTn>
                              </p:par>
                              <p:par>
                                <p:cTn fill="hold" grpId="0" id="93" nodeType="withEffect" presetClass="entr" presetID="31" presetSubtype="0">
                                  <p:stCondLst>
                                    <p:cond delay="200"/>
                                  </p:stCondLst>
                                  <p:childTnLst>
                                    <p:set>
                                      <p:cBhvr>
                                        <p:cTn dur="1" fill="hold" id="94">
                                          <p:stCondLst>
                                            <p:cond delay="0"/>
                                          </p:stCondLst>
                                        </p:cTn>
                                        <p:tgtEl>
                                          <p:spTgt spid="27"/>
                                        </p:tgtEl>
                                        <p:attrNameLst>
                                          <p:attrName>style.visibility</p:attrName>
                                        </p:attrNameLst>
                                      </p:cBhvr>
                                      <p:to>
                                        <p:strVal val="visible"/>
                                      </p:to>
                                    </p:set>
                                    <p:anim calcmode="lin" valueType="num">
                                      <p:cBhvr>
                                        <p:cTn dur="1000" fill="hold" id="95"/>
                                        <p:tgtEl>
                                          <p:spTgt spid="27"/>
                                        </p:tgtEl>
                                        <p:attrNameLst>
                                          <p:attrName>ppt_w</p:attrName>
                                        </p:attrNameLst>
                                      </p:cBhvr>
                                      <p:tavLst>
                                        <p:tav tm="0">
                                          <p:val>
                                            <p:fltVal val="0"/>
                                          </p:val>
                                        </p:tav>
                                        <p:tav tm="100000">
                                          <p:val>
                                            <p:strVal val="#ppt_w"/>
                                          </p:val>
                                        </p:tav>
                                      </p:tavLst>
                                    </p:anim>
                                    <p:anim calcmode="lin" valueType="num">
                                      <p:cBhvr>
                                        <p:cTn dur="1000" fill="hold" id="96"/>
                                        <p:tgtEl>
                                          <p:spTgt spid="27"/>
                                        </p:tgtEl>
                                        <p:attrNameLst>
                                          <p:attrName>ppt_h</p:attrName>
                                        </p:attrNameLst>
                                      </p:cBhvr>
                                      <p:tavLst>
                                        <p:tav tm="0">
                                          <p:val>
                                            <p:fltVal val="0"/>
                                          </p:val>
                                        </p:tav>
                                        <p:tav tm="100000">
                                          <p:val>
                                            <p:strVal val="#ppt_h"/>
                                          </p:val>
                                        </p:tav>
                                      </p:tavLst>
                                    </p:anim>
                                    <p:anim calcmode="lin" valueType="num">
                                      <p:cBhvr>
                                        <p:cTn dur="1000" fill="hold" id="97"/>
                                        <p:tgtEl>
                                          <p:spTgt spid="27"/>
                                        </p:tgtEl>
                                        <p:attrNameLst>
                                          <p:attrName>style.rotation</p:attrName>
                                        </p:attrNameLst>
                                      </p:cBhvr>
                                      <p:tavLst>
                                        <p:tav tm="0">
                                          <p:val>
                                            <p:fltVal val="90"/>
                                          </p:val>
                                        </p:tav>
                                        <p:tav tm="100000">
                                          <p:val>
                                            <p:fltVal val="0"/>
                                          </p:val>
                                        </p:tav>
                                      </p:tavLst>
                                    </p:anim>
                                    <p:animEffect filter="fade" transition="in">
                                      <p:cBhvr>
                                        <p:cTn dur="1000" id="98"/>
                                        <p:tgtEl>
                                          <p:spTgt spid="27"/>
                                        </p:tgtEl>
                                      </p:cBhvr>
                                    </p:animEffect>
                                  </p:childTnLst>
                                </p:cTn>
                              </p:par>
                              <p:par>
                                <p:cTn fill="hold" grpId="0" id="99" nodeType="withEffect" presetClass="entr" presetID="53" presetSubtype="0">
                                  <p:stCondLst>
                                    <p:cond delay="1100"/>
                                  </p:stCondLst>
                                  <p:childTnLst>
                                    <p:set>
                                      <p:cBhvr>
                                        <p:cTn dur="1" fill="hold" id="100">
                                          <p:stCondLst>
                                            <p:cond delay="0"/>
                                          </p:stCondLst>
                                        </p:cTn>
                                        <p:tgtEl>
                                          <p:spTgt spid="32"/>
                                        </p:tgtEl>
                                        <p:attrNameLst>
                                          <p:attrName>style.visibility</p:attrName>
                                        </p:attrNameLst>
                                      </p:cBhvr>
                                      <p:to>
                                        <p:strVal val="visible"/>
                                      </p:to>
                                    </p:set>
                                    <p:anim calcmode="lin" valueType="num">
                                      <p:cBhvr>
                                        <p:cTn dur="500" fill="hold" id="101"/>
                                        <p:tgtEl>
                                          <p:spTgt spid="32"/>
                                        </p:tgtEl>
                                        <p:attrNameLst>
                                          <p:attrName>ppt_w</p:attrName>
                                        </p:attrNameLst>
                                      </p:cBhvr>
                                      <p:tavLst>
                                        <p:tav tm="0">
                                          <p:val>
                                            <p:fltVal val="0"/>
                                          </p:val>
                                        </p:tav>
                                        <p:tav tm="100000">
                                          <p:val>
                                            <p:strVal val="#ppt_w"/>
                                          </p:val>
                                        </p:tav>
                                      </p:tavLst>
                                    </p:anim>
                                    <p:anim calcmode="lin" valueType="num">
                                      <p:cBhvr>
                                        <p:cTn dur="500" fill="hold" id="102"/>
                                        <p:tgtEl>
                                          <p:spTgt spid="32"/>
                                        </p:tgtEl>
                                        <p:attrNameLst>
                                          <p:attrName>ppt_h</p:attrName>
                                        </p:attrNameLst>
                                      </p:cBhvr>
                                      <p:tavLst>
                                        <p:tav tm="0">
                                          <p:val>
                                            <p:fltVal val="0"/>
                                          </p:val>
                                        </p:tav>
                                        <p:tav tm="100000">
                                          <p:val>
                                            <p:strVal val="#ppt_h"/>
                                          </p:val>
                                        </p:tav>
                                      </p:tavLst>
                                    </p:anim>
                                    <p:animEffect filter="fade" transition="in">
                                      <p:cBhvr>
                                        <p:cTn dur="500" id="103"/>
                                        <p:tgtEl>
                                          <p:spTgt spid="32"/>
                                        </p:tgtEl>
                                      </p:cBhvr>
                                    </p:animEffect>
                                  </p:childTnLst>
                                </p:cTn>
                              </p:par>
                            </p:childTnLst>
                          </p:cTn>
                        </p:par>
                        <p:par>
                          <p:cTn fill="hold" id="104" nodeType="afterGroup">
                            <p:stCondLst>
                              <p:cond delay="1600"/>
                            </p:stCondLst>
                            <p:childTnLst>
                              <p:par>
                                <p:cTn fill="hold" grpId="0" id="105" nodeType="afterEffect" presetClass="entr" presetID="2" presetSubtype="8">
                                  <p:stCondLst>
                                    <p:cond delay="0"/>
                                  </p:stCondLst>
                                  <p:childTnLst>
                                    <p:set>
                                      <p:cBhvr>
                                        <p:cTn dur="1" fill="hold" id="106">
                                          <p:stCondLst>
                                            <p:cond delay="0"/>
                                          </p:stCondLst>
                                        </p:cTn>
                                        <p:tgtEl>
                                          <p:spTgt spid="33"/>
                                        </p:tgtEl>
                                        <p:attrNameLst>
                                          <p:attrName>style.visibility</p:attrName>
                                        </p:attrNameLst>
                                      </p:cBhvr>
                                      <p:to>
                                        <p:strVal val="visible"/>
                                      </p:to>
                                    </p:set>
                                    <p:anim calcmode="lin" valueType="num">
                                      <p:cBhvr additive="base">
                                        <p:cTn dur="500" fill="hold" id="107"/>
                                        <p:tgtEl>
                                          <p:spTgt spid="33"/>
                                        </p:tgtEl>
                                        <p:attrNameLst>
                                          <p:attrName>ppt_x</p:attrName>
                                        </p:attrNameLst>
                                      </p:cBhvr>
                                      <p:tavLst>
                                        <p:tav tm="0">
                                          <p:val>
                                            <p:strVal val="0-#ppt_w/2"/>
                                          </p:val>
                                        </p:tav>
                                        <p:tav tm="100000">
                                          <p:val>
                                            <p:strVal val="#ppt_x"/>
                                          </p:val>
                                        </p:tav>
                                      </p:tavLst>
                                    </p:anim>
                                    <p:anim calcmode="lin" valueType="num">
                                      <p:cBhvr additive="base">
                                        <p:cTn dur="500" fill="hold" id="108"/>
                                        <p:tgtEl>
                                          <p:spTgt spid="33"/>
                                        </p:tgtEl>
                                        <p:attrNameLst>
                                          <p:attrName>ppt_y</p:attrName>
                                        </p:attrNameLst>
                                      </p:cBhvr>
                                      <p:tavLst>
                                        <p:tav tm="0">
                                          <p:val>
                                            <p:strVal val="#ppt_y"/>
                                          </p:val>
                                        </p:tav>
                                        <p:tav tm="100000">
                                          <p:val>
                                            <p:strVal val="#ppt_y"/>
                                          </p:val>
                                        </p:tav>
                                      </p:tavLst>
                                    </p:anim>
                                  </p:childTnLst>
                                </p:cTn>
                              </p:par>
                            </p:childTnLst>
                          </p:cTn>
                        </p:par>
                        <p:par>
                          <p:cTn fill="hold" id="109" nodeType="afterGroup">
                            <p:stCondLst>
                              <p:cond delay="2100"/>
                            </p:stCondLst>
                            <p:childTnLst>
                              <p:par>
                                <p:cTn fill="hold" grpId="0" id="110" nodeType="afterEffect" presetClass="entr" presetID="16" presetSubtype="21">
                                  <p:stCondLst>
                                    <p:cond delay="0"/>
                                  </p:stCondLst>
                                  <p:childTnLst>
                                    <p:set>
                                      <p:cBhvr>
                                        <p:cTn dur="1" fill="hold" id="111">
                                          <p:stCondLst>
                                            <p:cond delay="0"/>
                                          </p:stCondLst>
                                        </p:cTn>
                                        <p:tgtEl>
                                          <p:spTgt spid="26"/>
                                        </p:tgtEl>
                                        <p:attrNameLst>
                                          <p:attrName>style.visibility</p:attrName>
                                        </p:attrNameLst>
                                      </p:cBhvr>
                                      <p:to>
                                        <p:strVal val="visible"/>
                                      </p:to>
                                    </p:set>
                                    <p:animEffect filter="barn(inVertical)" transition="in">
                                      <p:cBhvr>
                                        <p:cTn dur="500" id="112"/>
                                        <p:tgtEl>
                                          <p:spTgt spid="26"/>
                                        </p:tgtEl>
                                      </p:cBhvr>
                                    </p:animEffect>
                                  </p:childTnLst>
                                </p:cTn>
                              </p:par>
                              <p:par>
                                <p:cTn fill="hold" id="113" nodeType="withEffect" presetClass="entr" presetID="22" presetSubtype="4">
                                  <p:stCondLst>
                                    <p:cond delay="0"/>
                                  </p:stCondLst>
                                  <p:childTnLst>
                                    <p:set>
                                      <p:cBhvr>
                                        <p:cTn dur="1" fill="hold" id="114">
                                          <p:stCondLst>
                                            <p:cond delay="0"/>
                                          </p:stCondLst>
                                        </p:cTn>
                                        <p:tgtEl>
                                          <p:spTgt spid="34"/>
                                        </p:tgtEl>
                                        <p:attrNameLst>
                                          <p:attrName>style.visibility</p:attrName>
                                        </p:attrNameLst>
                                      </p:cBhvr>
                                      <p:to>
                                        <p:strVal val="visible"/>
                                      </p:to>
                                    </p:set>
                                    <p:animEffect filter="wipe(down)" transition="in">
                                      <p:cBhvr>
                                        <p:cTn dur="500" id="115"/>
                                        <p:tgtEl>
                                          <p:spTgt spid="34"/>
                                        </p:tgtEl>
                                      </p:cBhvr>
                                    </p:animEffect>
                                  </p:childTnLst>
                                </p:cTn>
                              </p:par>
                            </p:childTnLst>
                          </p:cTn>
                        </p:par>
                        <p:par>
                          <p:cTn fill="hold" id="116" nodeType="afterGroup">
                            <p:stCondLst>
                              <p:cond delay="2600"/>
                            </p:stCondLst>
                            <p:childTnLst>
                              <p:par>
                                <p:cTn fill="hold" grpId="0" id="117" nodeType="afterEffect" presetClass="entr" presetID="2" presetSubtype="4">
                                  <p:stCondLst>
                                    <p:cond delay="0"/>
                                  </p:stCondLst>
                                  <p:childTnLst>
                                    <p:set>
                                      <p:cBhvr>
                                        <p:cTn dur="1" fill="hold" id="118">
                                          <p:stCondLst>
                                            <p:cond delay="0"/>
                                          </p:stCondLst>
                                        </p:cTn>
                                        <p:tgtEl>
                                          <p:spTgt spid="28"/>
                                        </p:tgtEl>
                                        <p:attrNameLst>
                                          <p:attrName>style.visibility</p:attrName>
                                        </p:attrNameLst>
                                      </p:cBhvr>
                                      <p:to>
                                        <p:strVal val="visible"/>
                                      </p:to>
                                    </p:set>
                                    <p:anim calcmode="lin" valueType="num">
                                      <p:cBhvr additive="base">
                                        <p:cTn dur="500" fill="hold" id="119"/>
                                        <p:tgtEl>
                                          <p:spTgt spid="28"/>
                                        </p:tgtEl>
                                        <p:attrNameLst>
                                          <p:attrName>ppt_x</p:attrName>
                                        </p:attrNameLst>
                                      </p:cBhvr>
                                      <p:tavLst>
                                        <p:tav tm="0">
                                          <p:val>
                                            <p:strVal val="#ppt_x"/>
                                          </p:val>
                                        </p:tav>
                                        <p:tav tm="100000">
                                          <p:val>
                                            <p:strVal val="#ppt_x"/>
                                          </p:val>
                                        </p:tav>
                                      </p:tavLst>
                                    </p:anim>
                                    <p:anim calcmode="lin" valueType="num">
                                      <p:cBhvr additive="base">
                                        <p:cTn dur="500" fill="hold" id="120"/>
                                        <p:tgtEl>
                                          <p:spTgt spid="28"/>
                                        </p:tgtEl>
                                        <p:attrNameLst>
                                          <p:attrName>ppt_y</p:attrName>
                                        </p:attrNameLst>
                                      </p:cBhvr>
                                      <p:tavLst>
                                        <p:tav tm="0">
                                          <p:val>
                                            <p:strVal val="1+#ppt_h/2"/>
                                          </p:val>
                                        </p:tav>
                                        <p:tav tm="100000">
                                          <p:val>
                                            <p:strVal val="#ppt_y"/>
                                          </p:val>
                                        </p:tav>
                                      </p:tavLst>
                                    </p:anim>
                                  </p:childTnLst>
                                </p:cTn>
                              </p:par>
                              <p:par>
                                <p:cTn fill="hold" grpId="0" id="121" nodeType="withEffect" presetClass="entr" presetID="2" presetSubtype="4">
                                  <p:stCondLst>
                                    <p:cond delay="200"/>
                                  </p:stCondLst>
                                  <p:childTnLst>
                                    <p:set>
                                      <p:cBhvr>
                                        <p:cTn dur="1" fill="hold" id="122">
                                          <p:stCondLst>
                                            <p:cond delay="0"/>
                                          </p:stCondLst>
                                        </p:cTn>
                                        <p:tgtEl>
                                          <p:spTgt spid="29"/>
                                        </p:tgtEl>
                                        <p:attrNameLst>
                                          <p:attrName>style.visibility</p:attrName>
                                        </p:attrNameLst>
                                      </p:cBhvr>
                                      <p:to>
                                        <p:strVal val="visible"/>
                                      </p:to>
                                    </p:set>
                                    <p:anim calcmode="lin" valueType="num">
                                      <p:cBhvr additive="base">
                                        <p:cTn dur="500" fill="hold" id="123"/>
                                        <p:tgtEl>
                                          <p:spTgt spid="29"/>
                                        </p:tgtEl>
                                        <p:attrNameLst>
                                          <p:attrName>ppt_x</p:attrName>
                                        </p:attrNameLst>
                                      </p:cBhvr>
                                      <p:tavLst>
                                        <p:tav tm="0">
                                          <p:val>
                                            <p:strVal val="#ppt_x"/>
                                          </p:val>
                                        </p:tav>
                                        <p:tav tm="100000">
                                          <p:val>
                                            <p:strVal val="#ppt_x"/>
                                          </p:val>
                                        </p:tav>
                                      </p:tavLst>
                                    </p:anim>
                                    <p:anim calcmode="lin" valueType="num">
                                      <p:cBhvr additive="base">
                                        <p:cTn dur="500" fill="hold" id="124"/>
                                        <p:tgtEl>
                                          <p:spTgt spid="29"/>
                                        </p:tgtEl>
                                        <p:attrNameLst>
                                          <p:attrName>ppt_y</p:attrName>
                                        </p:attrNameLst>
                                      </p:cBhvr>
                                      <p:tavLst>
                                        <p:tav tm="0">
                                          <p:val>
                                            <p:strVal val="1+#ppt_h/2"/>
                                          </p:val>
                                        </p:tav>
                                        <p:tav tm="100000">
                                          <p:val>
                                            <p:strVal val="#ppt_y"/>
                                          </p:val>
                                        </p:tav>
                                      </p:tavLst>
                                    </p:anim>
                                  </p:childTnLst>
                                </p:cTn>
                              </p:par>
                              <p:par>
                                <p:cTn fill="hold" grpId="0" id="125" nodeType="withEffect" presetClass="entr" presetID="2" presetSubtype="4">
                                  <p:stCondLst>
                                    <p:cond delay="400"/>
                                  </p:stCondLst>
                                  <p:childTnLst>
                                    <p:set>
                                      <p:cBhvr>
                                        <p:cTn dur="1" fill="hold" id="126">
                                          <p:stCondLst>
                                            <p:cond delay="0"/>
                                          </p:stCondLst>
                                        </p:cTn>
                                        <p:tgtEl>
                                          <p:spTgt spid="30"/>
                                        </p:tgtEl>
                                        <p:attrNameLst>
                                          <p:attrName>style.visibility</p:attrName>
                                        </p:attrNameLst>
                                      </p:cBhvr>
                                      <p:to>
                                        <p:strVal val="visible"/>
                                      </p:to>
                                    </p:set>
                                    <p:anim calcmode="lin" valueType="num">
                                      <p:cBhvr additive="base">
                                        <p:cTn dur="500" fill="hold" id="127"/>
                                        <p:tgtEl>
                                          <p:spTgt spid="30"/>
                                        </p:tgtEl>
                                        <p:attrNameLst>
                                          <p:attrName>ppt_x</p:attrName>
                                        </p:attrNameLst>
                                      </p:cBhvr>
                                      <p:tavLst>
                                        <p:tav tm="0">
                                          <p:val>
                                            <p:strVal val="#ppt_x"/>
                                          </p:val>
                                        </p:tav>
                                        <p:tav tm="100000">
                                          <p:val>
                                            <p:strVal val="#ppt_x"/>
                                          </p:val>
                                        </p:tav>
                                      </p:tavLst>
                                    </p:anim>
                                    <p:anim calcmode="lin" valueType="num">
                                      <p:cBhvr additive="base">
                                        <p:cTn dur="500" fill="hold" id="128"/>
                                        <p:tgtEl>
                                          <p:spTgt spid="30"/>
                                        </p:tgtEl>
                                        <p:attrNameLst>
                                          <p:attrName>ppt_y</p:attrName>
                                        </p:attrNameLst>
                                      </p:cBhvr>
                                      <p:tavLst>
                                        <p:tav tm="0">
                                          <p:val>
                                            <p:strVal val="1+#ppt_h/2"/>
                                          </p:val>
                                        </p:tav>
                                        <p:tav tm="100000">
                                          <p:val>
                                            <p:strVal val="#ppt_y"/>
                                          </p:val>
                                        </p:tav>
                                      </p:tavLst>
                                    </p:anim>
                                  </p:childTnLst>
                                </p:cTn>
                              </p:par>
                              <p:par>
                                <p:cTn fill="hold" grpId="0" id="129" nodeType="withEffect" presetClass="entr" presetID="2" presetSubtype="4">
                                  <p:stCondLst>
                                    <p:cond delay="600"/>
                                  </p:stCondLst>
                                  <p:childTnLst>
                                    <p:set>
                                      <p:cBhvr>
                                        <p:cTn dur="1" fill="hold" id="130">
                                          <p:stCondLst>
                                            <p:cond delay="0"/>
                                          </p:stCondLst>
                                        </p:cTn>
                                        <p:tgtEl>
                                          <p:spTgt spid="31"/>
                                        </p:tgtEl>
                                        <p:attrNameLst>
                                          <p:attrName>style.visibility</p:attrName>
                                        </p:attrNameLst>
                                      </p:cBhvr>
                                      <p:to>
                                        <p:strVal val="visible"/>
                                      </p:to>
                                    </p:set>
                                    <p:anim calcmode="lin" valueType="num">
                                      <p:cBhvr additive="base">
                                        <p:cTn dur="500" fill="hold" id="131"/>
                                        <p:tgtEl>
                                          <p:spTgt spid="31"/>
                                        </p:tgtEl>
                                        <p:attrNameLst>
                                          <p:attrName>ppt_x</p:attrName>
                                        </p:attrNameLst>
                                      </p:cBhvr>
                                      <p:tavLst>
                                        <p:tav tm="0">
                                          <p:val>
                                            <p:strVal val="#ppt_x"/>
                                          </p:val>
                                        </p:tav>
                                        <p:tav tm="100000">
                                          <p:val>
                                            <p:strVal val="#ppt_x"/>
                                          </p:val>
                                        </p:tav>
                                      </p:tavLst>
                                    </p:anim>
                                    <p:anim calcmode="lin" valueType="num">
                                      <p:cBhvr additive="base">
                                        <p:cTn dur="500" fill="hold" id="132"/>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2" spid="12"/>
      <p:bldP grpId="0" spid="13"/>
      <p:bldP grpId="1" spid="13"/>
      <p:bldP grpId="2" spid="13"/>
      <p:bldP grpId="0" spid="16"/>
      <p:bldP grpId="1" spid="16"/>
      <p:bldP grpId="2" spid="16"/>
      <p:bldP grpId="0" spid="17"/>
      <p:bldP grpId="1" spid="17"/>
      <p:bldP grpId="2" spid="17"/>
      <p:bldP grpId="0" spid="18"/>
      <p:bldP grpId="1" spid="18"/>
      <p:bldP grpId="2" spid="18"/>
      <p:bldP grpId="0" spid="19"/>
      <p:bldP grpId="1" spid="19"/>
      <p:bldP grpId="2" spid="19"/>
      <p:bldP grpId="0" spid="20"/>
      <p:bldP grpId="1" spid="20"/>
      <p:bldP grpId="2" spid="20"/>
      <p:bldP grpId="0" spid="21"/>
      <p:bldP grpId="1" spid="21"/>
      <p:bldP grpId="2" spid="21"/>
      <p:bldP grpId="0" spid="22"/>
      <p:bldP grpId="1" spid="22"/>
      <p:bldP grpId="0" spid="23"/>
      <p:bldP grpId="1" spid="23"/>
      <p:bldP grpId="0" spid="24"/>
      <p:bldP grpId="1" spid="24"/>
      <p:bldP grpId="0" spid="25"/>
      <p:bldP grpId="1" spid="25"/>
      <p:bldP grpId="0" spid="26"/>
      <p:bldP grpId="0" spid="27"/>
      <p:bldP grpId="0" spid="28"/>
      <p:bldP grpId="0" spid="29"/>
      <p:bldP grpId="0" spid="30"/>
      <p:bldP grpId="0" spid="31"/>
      <p:bldP grpId="0" spid="32"/>
      <p:bldP grpId="0" spid="3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矩形 12"/>
          <p:cNvSpPr/>
          <p:nvPr/>
        </p:nvSpPr>
        <p:spPr>
          <a:xfrm rot="16200000">
            <a:off x="7814880" y="3122016"/>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4" name="圆角矩形 13"/>
          <p:cNvSpPr/>
          <p:nvPr/>
        </p:nvSpPr>
        <p:spPr>
          <a:xfrm rot="16200000">
            <a:off x="7814880" y="5773776"/>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6" name="圆角矩形 15"/>
          <p:cNvSpPr/>
          <p:nvPr/>
        </p:nvSpPr>
        <p:spPr>
          <a:xfrm rot="10800000">
            <a:off x="6458520" y="4447895"/>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8" name="圆角矩形 17"/>
          <p:cNvSpPr/>
          <p:nvPr/>
        </p:nvSpPr>
        <p:spPr>
          <a:xfrm rot="10800000">
            <a:off x="9110280" y="4447895"/>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19" name="圆角矩形 18"/>
          <p:cNvSpPr/>
          <p:nvPr/>
        </p:nvSpPr>
        <p:spPr>
          <a:xfrm rot="2700000">
            <a:off x="8722990" y="5446393"/>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5" name="圆角矩形 24"/>
          <p:cNvSpPr/>
          <p:nvPr/>
        </p:nvSpPr>
        <p:spPr>
          <a:xfrm rot="2700000">
            <a:off x="6847912" y="3571315"/>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6" name="圆角矩形 25"/>
          <p:cNvSpPr/>
          <p:nvPr/>
        </p:nvSpPr>
        <p:spPr>
          <a:xfrm flipH="1" rot="18900000">
            <a:off x="6938301" y="5422037"/>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7" name="圆角矩形 26"/>
          <p:cNvSpPr/>
          <p:nvPr/>
        </p:nvSpPr>
        <p:spPr>
          <a:xfrm flipH="1" rot="18900000">
            <a:off x="8769641" y="3542021"/>
            <a:ext cx="1167476" cy="1317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28" name="任意多边形 27"/>
          <p:cNvSpPr/>
          <p:nvPr/>
        </p:nvSpPr>
        <p:spPr>
          <a:xfrm>
            <a:off x="7810578" y="3925053"/>
            <a:ext cx="600891" cy="120178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0" name="任意多边形 29"/>
          <p:cNvSpPr/>
          <p:nvPr/>
        </p:nvSpPr>
        <p:spPr>
          <a:xfrm flipH="1">
            <a:off x="8383514" y="3925053"/>
            <a:ext cx="600891" cy="120178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1" name="任意多边形 30"/>
          <p:cNvSpPr/>
          <p:nvPr/>
        </p:nvSpPr>
        <p:spPr>
          <a:xfrm>
            <a:off x="8056359" y="4176688"/>
            <a:ext cx="349256" cy="69851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2" name="任意多边形 31"/>
          <p:cNvSpPr/>
          <p:nvPr/>
        </p:nvSpPr>
        <p:spPr>
          <a:xfrm flipH="1">
            <a:off x="8389367" y="4176688"/>
            <a:ext cx="349256" cy="69851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33" name="文本框 9"/>
          <p:cNvSpPr txBox="1"/>
          <p:nvPr/>
        </p:nvSpPr>
        <p:spPr>
          <a:xfrm>
            <a:off x="7463895" y="2538310"/>
            <a:ext cx="4237840" cy="1132000"/>
          </a:xfrm>
          <a:prstGeom prst="rect">
            <a:avLst/>
          </a:prstGeom>
          <a:noFill/>
        </p:spPr>
        <p:txBody>
          <a:bodyPr bIns="63080" lIns="126160" rIns="126160" rtlCol="0" tIns="63080" wrap="square">
            <a:spAutoFit/>
          </a:bodyPr>
          <a:lstStyle/>
          <a:p>
            <a:pPr algn="ctr" lvl="1" marL="0"/>
            <a:r>
              <a:rPr altLang="en-US" b="1" lang="zh-CN" spc="552" sz="6600">
                <a:solidFill>
                  <a:schemeClr val="bg2"/>
                </a:solidFill>
                <a:latin charset="-122" pitchFamily="34" typeface="微软雅黑"/>
                <a:ea charset="-122" pitchFamily="34" typeface="微软雅黑"/>
              </a:rPr>
              <a:t>我们是谁</a:t>
            </a:r>
          </a:p>
        </p:txBody>
      </p:sp>
      <p:sp>
        <p:nvSpPr>
          <p:cNvPr id="35" name="文本框 9"/>
          <p:cNvSpPr txBox="1"/>
          <p:nvPr/>
        </p:nvSpPr>
        <p:spPr>
          <a:xfrm>
            <a:off x="7807591" y="3946699"/>
            <a:ext cx="2161239" cy="4267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sz="2800">
                <a:solidFill>
                  <a:schemeClr val="bg2"/>
                </a:solidFill>
                <a:latin charset="-122" pitchFamily="34" typeface="微软雅黑"/>
                <a:ea charset="-122" pitchFamily="34" typeface="微软雅黑"/>
              </a:rPr>
              <a:t>公司简介</a:t>
            </a:r>
          </a:p>
        </p:txBody>
      </p:sp>
      <p:sp>
        <p:nvSpPr>
          <p:cNvPr id="36" name="文本框 9"/>
          <p:cNvSpPr txBox="1"/>
          <p:nvPr/>
        </p:nvSpPr>
        <p:spPr>
          <a:xfrm>
            <a:off x="7807589" y="4563559"/>
            <a:ext cx="2161239" cy="4267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sz="2800">
                <a:solidFill>
                  <a:schemeClr val="bg2"/>
                </a:solidFill>
                <a:latin charset="-122" pitchFamily="34" typeface="微软雅黑"/>
                <a:ea charset="-122" pitchFamily="34" typeface="微软雅黑"/>
              </a:rPr>
              <a:t>团队介绍</a:t>
            </a:r>
          </a:p>
        </p:txBody>
      </p:sp>
      <p:sp>
        <p:nvSpPr>
          <p:cNvPr id="37" name="文本框 9"/>
          <p:cNvSpPr txBox="1"/>
          <p:nvPr/>
        </p:nvSpPr>
        <p:spPr>
          <a:xfrm>
            <a:off x="7807591" y="5180419"/>
            <a:ext cx="2827058" cy="4267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sz="2800">
                <a:solidFill>
                  <a:schemeClr val="bg2"/>
                </a:solidFill>
                <a:latin charset="-122" pitchFamily="34" typeface="微软雅黑"/>
                <a:ea charset="-122" pitchFamily="34" typeface="微软雅黑"/>
              </a:rPr>
              <a:t>核心成员介绍</a:t>
            </a:r>
          </a:p>
        </p:txBody>
      </p:sp>
      <p:sp>
        <p:nvSpPr>
          <p:cNvPr id="38" name="文本框 9"/>
          <p:cNvSpPr txBox="1"/>
          <p:nvPr/>
        </p:nvSpPr>
        <p:spPr>
          <a:xfrm>
            <a:off x="7807589" y="5797280"/>
            <a:ext cx="2161239" cy="426720"/>
          </a:xfrm>
          <a:prstGeom prst="rect">
            <a:avLst/>
          </a:prstGeom>
          <a:noFill/>
        </p:spPr>
        <p:txBody>
          <a:bodyPr bIns="0" lIns="0" rIns="0" rtlCol="0" tIns="0" wrap="square">
            <a:spAutoFit/>
          </a:bodyPr>
          <a:lstStyle/>
          <a:p>
            <a:pPr indent="-315399" lvl="1" marL="315399">
              <a:buFont charset="2" pitchFamily="2" typeface="Wingdings"/>
              <a:buChar char="l"/>
            </a:pPr>
            <a:r>
              <a:rPr altLang="en-US" lang="zh-CN" sz="2800">
                <a:solidFill>
                  <a:schemeClr val="bg2"/>
                </a:solidFill>
                <a:latin charset="-122" pitchFamily="34" typeface="微软雅黑"/>
                <a:ea charset="-122" pitchFamily="34" typeface="微软雅黑"/>
              </a:rPr>
              <a:t>组织结构</a:t>
            </a:r>
          </a:p>
        </p:txBody>
      </p:sp>
      <p:grpSp>
        <p:nvGrpSpPr>
          <p:cNvPr id="39" name="组合 38"/>
          <p:cNvGrpSpPr/>
          <p:nvPr/>
        </p:nvGrpSpPr>
        <p:grpSpPr>
          <a:xfrm>
            <a:off x="6483251" y="2788235"/>
            <a:ext cx="4079386" cy="3617152"/>
            <a:chOff x="6457251" y="2538310"/>
            <a:chExt cx="4079386" cy="3617152"/>
          </a:xfrm>
        </p:grpSpPr>
        <p:sp>
          <p:nvSpPr>
            <p:cNvPr id="40" name="Freeform 5"/>
            <p:cNvSpPr/>
            <p:nvPr/>
          </p:nvSpPr>
          <p:spPr bwMode="auto">
            <a:xfrm>
              <a:off x="6457251" y="2538310"/>
              <a:ext cx="4079386" cy="3617152"/>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2"/>
            </a:solidFill>
            <a:ln cap="flat" w="9525">
              <a:noFill/>
              <a:prstDash val="solid"/>
              <a:miter lim="800000"/>
            </a:ln>
            <a:extLst/>
          </p:spPr>
          <p:txBody>
            <a:bodyPr anchor="t" anchorCtr="0" bIns="84107" compatLnSpc="1" lIns="168213" numCol="1" rIns="168213" tIns="84107" vert="horz" wrap="square">
              <a:prstTxWarp prst="textNoShape">
                <a:avLst/>
              </a:prstTxWarp>
            </a:bodyPr>
            <a:lstStyle/>
            <a:p>
              <a:endParaRPr altLang="en-US" lang="zh-CN">
                <a:solidFill>
                  <a:schemeClr val="bg2"/>
                </a:solidFill>
              </a:endParaRPr>
            </a:p>
          </p:txBody>
        </p:sp>
        <p:sp>
          <p:nvSpPr>
            <p:cNvPr id="41" name="Freeform 26"/>
            <p:cNvSpPr>
              <a:spLocks noEditPoints="1"/>
            </p:cNvSpPr>
            <p:nvPr/>
          </p:nvSpPr>
          <p:spPr bwMode="auto">
            <a:xfrm>
              <a:off x="7273137" y="3350962"/>
              <a:ext cx="2359666" cy="1613124"/>
            </a:xfrm>
            <a:custGeom>
              <a:gdLst>
                <a:gd fmla="*/ 133 w 266" name="T0"/>
                <a:gd fmla="*/ 129 h 182" name="T1"/>
                <a:gd fmla="*/ 182 w 266" name="T2"/>
                <a:gd fmla="*/ 49 h 182" name="T3"/>
                <a:gd fmla="*/ 133 w 266" name="T4"/>
                <a:gd fmla="*/ 0 h 182" name="T5"/>
                <a:gd fmla="*/ 85 w 266" name="T6"/>
                <a:gd fmla="*/ 49 h 182" name="T7"/>
                <a:gd fmla="*/ 133 w 266" name="T8"/>
                <a:gd fmla="*/ 129 h 182" name="T9"/>
                <a:gd fmla="*/ 162 w 266" name="T10"/>
                <a:gd fmla="*/ 119 h 182" name="T11"/>
                <a:gd fmla="*/ 162 w 266" name="T12"/>
                <a:gd fmla="*/ 119 h 182" name="T13"/>
                <a:gd fmla="*/ 162 w 266" name="T14"/>
                <a:gd fmla="*/ 119 h 182" name="T15"/>
                <a:gd fmla="*/ 133 w 266" name="T16"/>
                <a:gd fmla="*/ 136 h 182" name="T17"/>
                <a:gd fmla="*/ 104 w 266" name="T18"/>
                <a:gd fmla="*/ 119 h 182" name="T19"/>
                <a:gd fmla="*/ 104 w 266" name="T20"/>
                <a:gd fmla="*/ 119 h 182" name="T21"/>
                <a:gd fmla="*/ 104 w 266" name="T22"/>
                <a:gd fmla="*/ 119 h 182" name="T23"/>
                <a:gd fmla="*/ 36 w 266" name="T24"/>
                <a:gd fmla="*/ 182 h 182" name="T25"/>
                <a:gd fmla="*/ 230 w 266" name="T26"/>
                <a:gd fmla="*/ 182 h 182" name="T27"/>
                <a:gd fmla="*/ 162 w 266" name="T28"/>
                <a:gd fmla="*/ 119 h 182" name="T29"/>
                <a:gd fmla="*/ 179 w 266" name="T30"/>
                <a:gd fmla="*/ 97 h 182" name="T31"/>
                <a:gd fmla="*/ 196 w 266" name="T32"/>
                <a:gd fmla="*/ 106 h 182" name="T33"/>
                <a:gd fmla="*/ 231 w 266" name="T34"/>
                <a:gd fmla="*/ 48 h 182" name="T35"/>
                <a:gd fmla="*/ 196 w 266" name="T36"/>
                <a:gd fmla="*/ 12 h 182" name="T37"/>
                <a:gd fmla="*/ 180 w 266" name="T38"/>
                <a:gd fmla="*/ 15 h 182" name="T39"/>
                <a:gd fmla="*/ 191 w 266" name="T40"/>
                <a:gd fmla="*/ 49 h 182" name="T41"/>
                <a:gd fmla="*/ 179 w 266" name="T42"/>
                <a:gd fmla="*/ 97 h 182" name="T43"/>
                <a:gd fmla="*/ 196 w 266" name="T44"/>
                <a:gd fmla="*/ 111 h 182" name="T45"/>
                <a:gd fmla="*/ 177 w 266" name="T46"/>
                <a:gd fmla="*/ 102 h 182" name="T47"/>
                <a:gd fmla="*/ 171 w 266" name="T48"/>
                <a:gd fmla="*/ 112 h 182" name="T49"/>
                <a:gd fmla="*/ 221 w 266" name="T50"/>
                <a:gd fmla="*/ 145 h 182" name="T51"/>
                <a:gd fmla="*/ 266 w 266" name="T52"/>
                <a:gd fmla="*/ 145 h 182" name="T53"/>
                <a:gd fmla="*/ 217 w 266" name="T54"/>
                <a:gd fmla="*/ 99 h 182" name="T55"/>
                <a:gd fmla="*/ 196 w 266" name="T56"/>
                <a:gd fmla="*/ 111 h 182" name="T57"/>
                <a:gd fmla="*/ 95 w 266" name="T58"/>
                <a:gd fmla="*/ 112 h 182" name="T59"/>
                <a:gd fmla="*/ 89 w 266" name="T60"/>
                <a:gd fmla="*/ 102 h 182" name="T61"/>
                <a:gd fmla="*/ 71 w 266" name="T62"/>
                <a:gd fmla="*/ 111 h 182" name="T63"/>
                <a:gd fmla="*/ 49 w 266" name="T64"/>
                <a:gd fmla="*/ 99 h 182" name="T65"/>
                <a:gd fmla="*/ 0 w 266" name="T66"/>
                <a:gd fmla="*/ 145 h 182" name="T67"/>
                <a:gd fmla="*/ 45 w 266" name="T68"/>
                <a:gd fmla="*/ 145 h 182" name="T69"/>
                <a:gd fmla="*/ 95 w 266" name="T70"/>
                <a:gd fmla="*/ 112 h 182" name="T71"/>
                <a:gd fmla="*/ 71 w 266" name="T72"/>
                <a:gd fmla="*/ 106 h 182" name="T73"/>
                <a:gd fmla="*/ 87 w 266" name="T74"/>
                <a:gd fmla="*/ 97 h 182" name="T75"/>
                <a:gd fmla="*/ 75 w 266" name="T76"/>
                <a:gd fmla="*/ 49 h 182" name="T77"/>
                <a:gd fmla="*/ 86 w 266" name="T78"/>
                <a:gd fmla="*/ 15 h 182" name="T79"/>
                <a:gd fmla="*/ 71 w 266" name="T80"/>
                <a:gd fmla="*/ 12 h 182" name="T81"/>
                <a:gd fmla="*/ 35 w 266" name="T82"/>
                <a:gd fmla="*/ 48 h 182" name="T83"/>
                <a:gd fmla="*/ 71 w 266" name="T84"/>
                <a:gd fmla="*/ 106 h 18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2" w="266">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2"/>
                </a:solidFill>
              </a:endParaRPr>
            </a:p>
          </p:txBody>
        </p:sp>
      </p:grpSp>
      <p:sp>
        <p:nvSpPr>
          <p:cNvPr id="42" name="Freeform 32"/>
          <p:cNvSpPr/>
          <p:nvPr/>
        </p:nvSpPr>
        <p:spPr bwMode="auto">
          <a:xfrm>
            <a:off x="6676063" y="2762455"/>
            <a:ext cx="504056" cy="1403198"/>
          </a:xfrm>
          <a:custGeom>
            <a:gdLst>
              <a:gd fmla="*/ 21 w 43" name="T0"/>
              <a:gd fmla="*/ 29 h 119" name="T1"/>
              <a:gd fmla="*/ 0 w 43" name="T2"/>
              <a:gd fmla="*/ 29 h 119" name="T3"/>
              <a:gd fmla="*/ 0 w 43" name="T4"/>
              <a:gd fmla="*/ 8 h 119" name="T5"/>
              <a:gd fmla="*/ 8 w 43" name="T6"/>
              <a:gd fmla="*/ 8 h 119" name="T7"/>
              <a:gd fmla="*/ 8 w 43" name="T8"/>
              <a:gd fmla="*/ 8 h 119" name="T9"/>
              <a:gd fmla="*/ 14 w 43" name="T10"/>
              <a:gd fmla="*/ 8 h 119" name="T11"/>
              <a:gd fmla="*/ 14 w 43" name="T12"/>
              <a:gd fmla="*/ 8 h 119" name="T13"/>
              <a:gd fmla="*/ 19 w 43" name="T14"/>
              <a:gd fmla="*/ 6 h 119" name="T15"/>
              <a:gd fmla="*/ 19 w 43" name="T16"/>
              <a:gd fmla="*/ 6 h 119" name="T17"/>
              <a:gd fmla="*/ 22 w 43" name="T18"/>
              <a:gd fmla="*/ 3 h 119" name="T19"/>
              <a:gd fmla="*/ 24 w 43" name="T20"/>
              <a:gd fmla="*/ 0 h 119" name="T21"/>
              <a:gd fmla="*/ 43 w 43" name="T22"/>
              <a:gd fmla="*/ 0 h 119" name="T23"/>
              <a:gd fmla="*/ 43 w 43" name="T24"/>
              <a:gd fmla="*/ 119 h 119" name="T25"/>
              <a:gd fmla="*/ 21 w 43" name="T26"/>
              <a:gd fmla="*/ 119 h 119" name="T27"/>
              <a:gd fmla="*/ 21 w 43" name="T28"/>
              <a:gd fmla="*/ 29 h 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9" w="43">
                <a:moveTo>
                  <a:pt x="21" y="29"/>
                </a:moveTo>
                <a:lnTo>
                  <a:pt x="0" y="29"/>
                </a:lnTo>
                <a:lnTo>
                  <a:pt x="0" y="8"/>
                </a:lnTo>
                <a:lnTo>
                  <a:pt x="8" y="8"/>
                </a:lnTo>
                <a:lnTo>
                  <a:pt x="8" y="8"/>
                </a:lnTo>
                <a:lnTo>
                  <a:pt x="14" y="8"/>
                </a:lnTo>
                <a:lnTo>
                  <a:pt x="14" y="8"/>
                </a:lnTo>
                <a:lnTo>
                  <a:pt x="19" y="6"/>
                </a:lnTo>
                <a:lnTo>
                  <a:pt x="19" y="6"/>
                </a:lnTo>
                <a:lnTo>
                  <a:pt x="22" y="3"/>
                </a:lnTo>
                <a:lnTo>
                  <a:pt x="24" y="0"/>
                </a:lnTo>
                <a:lnTo>
                  <a:pt x="43" y="0"/>
                </a:lnTo>
                <a:lnTo>
                  <a:pt x="43" y="119"/>
                </a:lnTo>
                <a:lnTo>
                  <a:pt x="21" y="119"/>
                </a:lnTo>
                <a:lnTo>
                  <a:pt x="21" y="29"/>
                </a:lnTo>
                <a:close/>
              </a:path>
            </a:pathLst>
          </a:custGeom>
          <a:solidFill>
            <a:schemeClr val="bg2"/>
          </a:solidFill>
          <a:ln cap="flat" w="9525">
            <a:noFill/>
            <a:prstDash val="solid"/>
            <a:miter lim="800000"/>
          </a:ln>
        </p:spPr>
        <p:txBody>
          <a:bodyPr anchor="t" anchorCtr="0" bIns="84107" compatLnSpc="1" lIns="168213" numCol="1" rIns="168213" tIns="84107" vert="horz" wrap="square">
            <a:prstTxWarp prst="textNoShape">
              <a:avLst/>
            </a:prstTxWarp>
          </a:bodyPr>
          <a:lstStyle/>
          <a:p>
            <a:endParaRPr altLang="en-US" lang="zh-CN">
              <a:solidFill>
                <a:schemeClr val="bg2"/>
              </a:solidFill>
            </a:endParaRPr>
          </a:p>
        </p:txBody>
      </p:sp>
      <p:cxnSp>
        <p:nvCxnSpPr>
          <p:cNvPr id="43" name="直接连接符 42"/>
          <p:cNvCxnSpPr/>
          <p:nvPr/>
        </p:nvCxnSpPr>
        <p:spPr>
          <a:xfrm flipH="1">
            <a:off x="7463895" y="2762455"/>
            <a:ext cx="0" cy="364979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160579628"/>
      </p:ext>
    </p:extLst>
  </p:cSld>
  <p:clrMapOvr>
    <a:masterClrMapping/>
  </p:clrMapOvr>
  <mc:AlternateContent>
    <mc:Choice Requires="p14">
      <p:transition p14:dur="1600" spd="slow">
        <p14:prism dir="u"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27"/>
                                        </p:tgtEl>
                                        <p:attrNameLst>
                                          <p:attrName>style.visibility</p:attrName>
                                        </p:attrNameLst>
                                      </p:cBhvr>
                                      <p:to>
                                        <p:strVal val="visible"/>
                                      </p:to>
                                    </p:set>
                                    <p:animEffect filter="wipe(down)" transition="in">
                                      <p:cBhvr>
                                        <p:cTn dur="300" id="7"/>
                                        <p:tgtEl>
                                          <p:spTgt spid="27"/>
                                        </p:tgtEl>
                                      </p:cBhvr>
                                    </p:animEffect>
                                  </p:childTnLst>
                                </p:cTn>
                              </p:par>
                              <p:par>
                                <p:cTn fill="hold" grpId="1" id="8" nodeType="withEffect" presetClass="exit" presetID="22" presetSubtype="4">
                                  <p:stCondLst>
                                    <p:cond delay="200"/>
                                  </p:stCondLst>
                                  <p:childTnLst>
                                    <p:animEffect filter="wipe(down)" transition="out">
                                      <p:cBhvr>
                                        <p:cTn dur="300" id="9"/>
                                        <p:tgtEl>
                                          <p:spTgt spid="27"/>
                                        </p:tgtEl>
                                      </p:cBhvr>
                                    </p:animEffect>
                                    <p:set>
                                      <p:cBhvr>
                                        <p:cTn dur="1" fill="hold" id="10">
                                          <p:stCondLst>
                                            <p:cond delay="299"/>
                                          </p:stCondLst>
                                        </p:cTn>
                                        <p:tgtEl>
                                          <p:spTgt spid="27"/>
                                        </p:tgtEl>
                                        <p:attrNameLst>
                                          <p:attrName>style.visibility</p:attrName>
                                        </p:attrNameLst>
                                      </p:cBhvr>
                                      <p:to>
                                        <p:strVal val="hidden"/>
                                      </p:to>
                                    </p:set>
                                  </p:childTnLst>
                                </p:cTn>
                              </p:par>
                              <p:par>
                                <p:cTn accel="50000" decel="50000" fill="hold" grpId="2" id="11" nodeType="withEffect" presetClass="path" presetID="64" presetSubtype="0">
                                  <p:stCondLst>
                                    <p:cond delay="0"/>
                                  </p:stCondLst>
                                  <p:childTnLst>
                                    <p:animMotion origin="layout" path="M -4.50281E-07 -6.51179E-07 L 0.05497 -0.09632" pathEditMode="relative" ptsTypes="AA" rAng="0">
                                      <p:cBhvr>
                                        <p:cTn dur="600" fill="hold" id="12"/>
                                        <p:tgtEl>
                                          <p:spTgt spid="27"/>
                                        </p:tgtEl>
                                        <p:attrNameLst>
                                          <p:attrName>ppt_x</p:attrName>
                                          <p:attrName>ppt_y</p:attrName>
                                        </p:attrNameLst>
                                      </p:cBhvr>
                                      <p:rCtr x="2749" y="-4816"/>
                                    </p:animMotion>
                                  </p:childTnLst>
                                </p:cTn>
                              </p:par>
                              <p:par>
                                <p:cTn fill="hold" grpId="0" id="13" nodeType="withEffect" presetClass="entr" presetID="22" presetSubtype="8">
                                  <p:stCondLst>
                                    <p:cond delay="0"/>
                                  </p:stCondLst>
                                  <p:childTnLst>
                                    <p:set>
                                      <p:cBhvr>
                                        <p:cTn dur="1" fill="hold" id="14">
                                          <p:stCondLst>
                                            <p:cond delay="0"/>
                                          </p:stCondLst>
                                        </p:cTn>
                                        <p:tgtEl>
                                          <p:spTgt spid="18"/>
                                        </p:tgtEl>
                                        <p:attrNameLst>
                                          <p:attrName>style.visibility</p:attrName>
                                        </p:attrNameLst>
                                      </p:cBhvr>
                                      <p:to>
                                        <p:strVal val="visible"/>
                                      </p:to>
                                    </p:set>
                                    <p:animEffect filter="wipe(left)" transition="in">
                                      <p:cBhvr>
                                        <p:cTn dur="300" id="15"/>
                                        <p:tgtEl>
                                          <p:spTgt spid="18"/>
                                        </p:tgtEl>
                                      </p:cBhvr>
                                    </p:animEffect>
                                  </p:childTnLst>
                                </p:cTn>
                              </p:par>
                              <p:par>
                                <p:cTn fill="hold" grpId="1" id="16" nodeType="withEffect" presetClass="exit" presetID="22" presetSubtype="8">
                                  <p:stCondLst>
                                    <p:cond delay="200"/>
                                  </p:stCondLst>
                                  <p:childTnLst>
                                    <p:animEffect filter="wipe(left)" transition="out">
                                      <p:cBhvr>
                                        <p:cTn dur="300" id="17"/>
                                        <p:tgtEl>
                                          <p:spTgt spid="18"/>
                                        </p:tgtEl>
                                      </p:cBhvr>
                                    </p:animEffect>
                                    <p:set>
                                      <p:cBhvr>
                                        <p:cTn dur="1" fill="hold" id="18">
                                          <p:stCondLst>
                                            <p:cond delay="299"/>
                                          </p:stCondLst>
                                        </p:cTn>
                                        <p:tgtEl>
                                          <p:spTgt spid="18"/>
                                        </p:tgtEl>
                                        <p:attrNameLst>
                                          <p:attrName>style.visibility</p:attrName>
                                        </p:attrNameLst>
                                      </p:cBhvr>
                                      <p:to>
                                        <p:strVal val="hidden"/>
                                      </p:to>
                                    </p:set>
                                  </p:childTnLst>
                                </p:cTn>
                              </p:par>
                              <p:par>
                                <p:cTn accel="50000" decel="50000" fill="hold" grpId="2" id="19" nodeType="withEffect" presetClass="path" presetID="64" presetSubtype="0">
                                  <p:stCondLst>
                                    <p:cond delay="0"/>
                                  </p:stCondLst>
                                  <p:childTnLst>
                                    <p:animMotion origin="layout" path="M -2.66417E-06 -8.13973E-07 L 0.05966 0.00068" pathEditMode="relative" ptsTypes="AA" rAng="0">
                                      <p:cBhvr>
                                        <p:cTn dur="600" fill="hold" id="20"/>
                                        <p:tgtEl>
                                          <p:spTgt spid="18"/>
                                        </p:tgtEl>
                                        <p:attrNameLst>
                                          <p:attrName>ppt_x</p:attrName>
                                          <p:attrName>ppt_y</p:attrName>
                                        </p:attrNameLst>
                                      </p:cBhvr>
                                      <p:rCtr x="2983" y="34"/>
                                    </p:animMotion>
                                  </p:childTnLst>
                                </p:cTn>
                              </p:par>
                              <p:par>
                                <p:cTn fill="hold" grpId="0" id="21" nodeType="withEffect" presetClass="entr" presetID="22" presetSubtype="1">
                                  <p:stCondLst>
                                    <p:cond delay="0"/>
                                  </p:stCondLst>
                                  <p:childTnLst>
                                    <p:set>
                                      <p:cBhvr>
                                        <p:cTn dur="1" fill="hold" id="22">
                                          <p:stCondLst>
                                            <p:cond delay="0"/>
                                          </p:stCondLst>
                                        </p:cTn>
                                        <p:tgtEl>
                                          <p:spTgt spid="19"/>
                                        </p:tgtEl>
                                        <p:attrNameLst>
                                          <p:attrName>style.visibility</p:attrName>
                                        </p:attrNameLst>
                                      </p:cBhvr>
                                      <p:to>
                                        <p:strVal val="visible"/>
                                      </p:to>
                                    </p:set>
                                    <p:animEffect filter="wipe(up)" transition="in">
                                      <p:cBhvr>
                                        <p:cTn dur="300" id="23"/>
                                        <p:tgtEl>
                                          <p:spTgt spid="19"/>
                                        </p:tgtEl>
                                      </p:cBhvr>
                                    </p:animEffect>
                                  </p:childTnLst>
                                </p:cTn>
                              </p:par>
                              <p:par>
                                <p:cTn fill="hold" grpId="1" id="24" nodeType="withEffect" presetClass="exit" presetID="22" presetSubtype="1">
                                  <p:stCondLst>
                                    <p:cond delay="200"/>
                                  </p:stCondLst>
                                  <p:childTnLst>
                                    <p:animEffect filter="wipe(up)" transition="out">
                                      <p:cBhvr>
                                        <p:cTn dur="300" id="25"/>
                                        <p:tgtEl>
                                          <p:spTgt spid="19"/>
                                        </p:tgtEl>
                                      </p:cBhvr>
                                    </p:animEffect>
                                    <p:set>
                                      <p:cBhvr>
                                        <p:cTn dur="1" fill="hold" id="26">
                                          <p:stCondLst>
                                            <p:cond delay="299"/>
                                          </p:stCondLst>
                                        </p:cTn>
                                        <p:tgtEl>
                                          <p:spTgt spid="19"/>
                                        </p:tgtEl>
                                        <p:attrNameLst>
                                          <p:attrName>style.visibility</p:attrName>
                                        </p:attrNameLst>
                                      </p:cBhvr>
                                      <p:to>
                                        <p:strVal val="hidden"/>
                                      </p:to>
                                    </p:set>
                                  </p:childTnLst>
                                </p:cTn>
                              </p:par>
                              <p:par>
                                <p:cTn accel="50000" decel="50000" fill="hold" grpId="2" id="27" nodeType="withEffect" presetClass="path" presetID="64" presetSubtype="0">
                                  <p:stCondLst>
                                    <p:cond delay="0"/>
                                  </p:stCondLst>
                                  <p:childTnLst>
                                    <p:animMotion origin="layout" path="M -3.35835E-06 4.7804E-06 L 0.038 0.06918" pathEditMode="relative" ptsTypes="AA" rAng="0">
                                      <p:cBhvr>
                                        <p:cTn dur="600" fill="hold" id="28"/>
                                        <p:tgtEl>
                                          <p:spTgt spid="19"/>
                                        </p:tgtEl>
                                        <p:attrNameLst>
                                          <p:attrName>ppt_x</p:attrName>
                                          <p:attrName>ppt_y</p:attrName>
                                        </p:attrNameLst>
                                      </p:cBhvr>
                                      <p:rCtr x="1895" y="3459"/>
                                    </p:animMotion>
                                  </p:childTnLst>
                                </p:cTn>
                              </p:par>
                              <p:par>
                                <p:cTn fill="hold" grpId="0" id="29" nodeType="withEffect" presetClass="entr" presetID="22" presetSubtype="1">
                                  <p:stCondLst>
                                    <p:cond delay="0"/>
                                  </p:stCondLst>
                                  <p:childTnLst>
                                    <p:set>
                                      <p:cBhvr>
                                        <p:cTn dur="1" fill="hold" id="30">
                                          <p:stCondLst>
                                            <p:cond delay="0"/>
                                          </p:stCondLst>
                                        </p:cTn>
                                        <p:tgtEl>
                                          <p:spTgt spid="14"/>
                                        </p:tgtEl>
                                        <p:attrNameLst>
                                          <p:attrName>style.visibility</p:attrName>
                                        </p:attrNameLst>
                                      </p:cBhvr>
                                      <p:to>
                                        <p:strVal val="visible"/>
                                      </p:to>
                                    </p:set>
                                    <p:animEffect filter="wipe(up)" transition="in">
                                      <p:cBhvr>
                                        <p:cTn dur="300" id="31"/>
                                        <p:tgtEl>
                                          <p:spTgt spid="14"/>
                                        </p:tgtEl>
                                      </p:cBhvr>
                                    </p:animEffect>
                                  </p:childTnLst>
                                </p:cTn>
                              </p:par>
                              <p:par>
                                <p:cTn fill="hold" grpId="1" id="32" nodeType="withEffect" presetClass="exit" presetID="22" presetSubtype="1">
                                  <p:stCondLst>
                                    <p:cond delay="200"/>
                                  </p:stCondLst>
                                  <p:childTnLst>
                                    <p:animEffect filter="wipe(up)" transition="out">
                                      <p:cBhvr>
                                        <p:cTn dur="300" id="33"/>
                                        <p:tgtEl>
                                          <p:spTgt spid="14"/>
                                        </p:tgtEl>
                                      </p:cBhvr>
                                    </p:animEffect>
                                    <p:set>
                                      <p:cBhvr>
                                        <p:cTn dur="1" fill="hold" id="34">
                                          <p:stCondLst>
                                            <p:cond delay="299"/>
                                          </p:stCondLst>
                                        </p:cTn>
                                        <p:tgtEl>
                                          <p:spTgt spid="14"/>
                                        </p:tgtEl>
                                        <p:attrNameLst>
                                          <p:attrName>style.visibility</p:attrName>
                                        </p:attrNameLst>
                                      </p:cBhvr>
                                      <p:to>
                                        <p:strVal val="hidden"/>
                                      </p:to>
                                    </p:set>
                                  </p:childTnLst>
                                </p:cTn>
                              </p:par>
                              <p:par>
                                <p:cTn accel="50000" decel="50000" fill="hold" grpId="2" id="35" nodeType="withEffect" presetClass="path" presetID="64" presetSubtype="0">
                                  <p:stCondLst>
                                    <p:cond delay="0"/>
                                  </p:stCondLst>
                                  <p:childTnLst>
                                    <p:animMotion origin="layout" path="M -4.82176E-06 1.76361E-06 L 0.00029 0.10225" pathEditMode="relative" ptsTypes="AA" rAng="0">
                                      <p:cBhvr>
                                        <p:cTn dur="600" fill="hold" id="36"/>
                                        <p:tgtEl>
                                          <p:spTgt spid="14"/>
                                        </p:tgtEl>
                                        <p:attrNameLst>
                                          <p:attrName>ppt_x</p:attrName>
                                          <p:attrName>ppt_y</p:attrName>
                                        </p:attrNameLst>
                                      </p:cBhvr>
                                      <p:rCtr x="9" y="5104"/>
                                    </p:animMotion>
                                  </p:childTnLst>
                                </p:cTn>
                              </p:par>
                              <p:par>
                                <p:cTn fill="hold" grpId="0" id="37" nodeType="withEffect" presetClass="entr" presetID="22" presetSubtype="1">
                                  <p:stCondLst>
                                    <p:cond delay="0"/>
                                  </p:stCondLst>
                                  <p:childTnLst>
                                    <p:set>
                                      <p:cBhvr>
                                        <p:cTn dur="1" fill="hold" id="38">
                                          <p:stCondLst>
                                            <p:cond delay="0"/>
                                          </p:stCondLst>
                                        </p:cTn>
                                        <p:tgtEl>
                                          <p:spTgt spid="26"/>
                                        </p:tgtEl>
                                        <p:attrNameLst>
                                          <p:attrName>style.visibility</p:attrName>
                                        </p:attrNameLst>
                                      </p:cBhvr>
                                      <p:to>
                                        <p:strVal val="visible"/>
                                      </p:to>
                                    </p:set>
                                    <p:animEffect filter="wipe(up)" transition="in">
                                      <p:cBhvr>
                                        <p:cTn dur="300" id="39"/>
                                        <p:tgtEl>
                                          <p:spTgt spid="26"/>
                                        </p:tgtEl>
                                      </p:cBhvr>
                                    </p:animEffect>
                                  </p:childTnLst>
                                </p:cTn>
                              </p:par>
                              <p:par>
                                <p:cTn fill="hold" grpId="1" id="40" nodeType="withEffect" presetClass="exit" presetID="22" presetSubtype="1">
                                  <p:stCondLst>
                                    <p:cond delay="200"/>
                                  </p:stCondLst>
                                  <p:childTnLst>
                                    <p:animEffect filter="wipe(up)" transition="out">
                                      <p:cBhvr>
                                        <p:cTn dur="300" id="41"/>
                                        <p:tgtEl>
                                          <p:spTgt spid="26"/>
                                        </p:tgtEl>
                                      </p:cBhvr>
                                    </p:animEffect>
                                    <p:set>
                                      <p:cBhvr>
                                        <p:cTn dur="1" fill="hold" id="42">
                                          <p:stCondLst>
                                            <p:cond delay="299"/>
                                          </p:stCondLst>
                                        </p:cTn>
                                        <p:tgtEl>
                                          <p:spTgt spid="26"/>
                                        </p:tgtEl>
                                        <p:attrNameLst>
                                          <p:attrName>style.visibility</p:attrName>
                                        </p:attrNameLst>
                                      </p:cBhvr>
                                      <p:to>
                                        <p:strVal val="hidden"/>
                                      </p:to>
                                    </p:set>
                                  </p:childTnLst>
                                </p:cTn>
                              </p:par>
                              <p:par>
                                <p:cTn accel="50000" decel="50000" fill="hold" grpId="2" id="43" nodeType="withEffect" presetClass="path" presetID="64" presetSubtype="0">
                                  <p:stCondLst>
                                    <p:cond delay="0"/>
                                  </p:stCondLst>
                                  <p:childTnLst>
                                    <p:animMotion origin="layout" path="M -2.45779E-06 -1.97558E-06 L -0.03893 0.06953" pathEditMode="relative" ptsTypes="AA" rAng="0">
                                      <p:cBhvr>
                                        <p:cTn dur="600" fill="hold" id="44"/>
                                        <p:tgtEl>
                                          <p:spTgt spid="26"/>
                                        </p:tgtEl>
                                        <p:attrNameLst>
                                          <p:attrName>ppt_x</p:attrName>
                                          <p:attrName>ppt_y</p:attrName>
                                        </p:attrNameLst>
                                      </p:cBhvr>
                                      <p:rCtr x="-1951" y="3476"/>
                                    </p:animMotion>
                                  </p:childTnLst>
                                </p:cTn>
                              </p:par>
                              <p:par>
                                <p:cTn fill="hold" grpId="0" id="45" nodeType="withEffect" presetClass="entr" presetID="22" presetSubtype="2">
                                  <p:stCondLst>
                                    <p:cond delay="0"/>
                                  </p:stCondLst>
                                  <p:childTnLst>
                                    <p:set>
                                      <p:cBhvr>
                                        <p:cTn dur="1" fill="hold" id="46">
                                          <p:stCondLst>
                                            <p:cond delay="0"/>
                                          </p:stCondLst>
                                        </p:cTn>
                                        <p:tgtEl>
                                          <p:spTgt spid="16"/>
                                        </p:tgtEl>
                                        <p:attrNameLst>
                                          <p:attrName>style.visibility</p:attrName>
                                        </p:attrNameLst>
                                      </p:cBhvr>
                                      <p:to>
                                        <p:strVal val="visible"/>
                                      </p:to>
                                    </p:set>
                                    <p:animEffect filter="wipe(right)" transition="in">
                                      <p:cBhvr>
                                        <p:cTn dur="300" id="47"/>
                                        <p:tgtEl>
                                          <p:spTgt spid="16"/>
                                        </p:tgtEl>
                                      </p:cBhvr>
                                    </p:animEffect>
                                  </p:childTnLst>
                                </p:cTn>
                              </p:par>
                              <p:par>
                                <p:cTn fill="hold" grpId="1" id="48" nodeType="withEffect" presetClass="exit" presetID="22" presetSubtype="2">
                                  <p:stCondLst>
                                    <p:cond delay="200"/>
                                  </p:stCondLst>
                                  <p:childTnLst>
                                    <p:animEffect filter="wipe(right)" transition="out">
                                      <p:cBhvr>
                                        <p:cTn dur="300" id="49"/>
                                        <p:tgtEl>
                                          <p:spTgt spid="16"/>
                                        </p:tgtEl>
                                      </p:cBhvr>
                                    </p:animEffect>
                                    <p:set>
                                      <p:cBhvr>
                                        <p:cTn dur="1" fill="hold" id="50">
                                          <p:stCondLst>
                                            <p:cond delay="299"/>
                                          </p:stCondLst>
                                        </p:cTn>
                                        <p:tgtEl>
                                          <p:spTgt spid="16"/>
                                        </p:tgtEl>
                                        <p:attrNameLst>
                                          <p:attrName>style.visibility</p:attrName>
                                        </p:attrNameLst>
                                      </p:cBhvr>
                                      <p:to>
                                        <p:strVal val="hidden"/>
                                      </p:to>
                                    </p:set>
                                  </p:childTnLst>
                                </p:cTn>
                              </p:par>
                              <p:par>
                                <p:cTn accel="50000" decel="50000" fill="hold" grpId="2" id="51" nodeType="withEffect" presetClass="path" presetID="64" presetSubtype="0">
                                  <p:stCondLst>
                                    <p:cond delay="0"/>
                                  </p:stCondLst>
                                  <p:childTnLst>
                                    <p:animMotion origin="layout" path="M 1.55722E-06 -8.13973E-07 L -0.05469 0.00119" pathEditMode="relative" ptsTypes="AA" rAng="0">
                                      <p:cBhvr>
                                        <p:cTn dur="600" fill="hold" id="52"/>
                                        <p:tgtEl>
                                          <p:spTgt spid="16"/>
                                        </p:tgtEl>
                                        <p:attrNameLst>
                                          <p:attrName>ppt_x</p:attrName>
                                          <p:attrName>ppt_y</p:attrName>
                                        </p:attrNameLst>
                                      </p:cBhvr>
                                      <p:rCtr x="-2739" y="51"/>
                                    </p:animMotion>
                                  </p:childTnLst>
                                </p:cTn>
                              </p:par>
                              <p:par>
                                <p:cTn fill="hold" grpId="0" id="53" nodeType="withEffect" presetClass="entr" presetID="22" presetSubtype="4">
                                  <p:stCondLst>
                                    <p:cond delay="0"/>
                                  </p:stCondLst>
                                  <p:childTnLst>
                                    <p:set>
                                      <p:cBhvr>
                                        <p:cTn dur="1" fill="hold" id="54">
                                          <p:stCondLst>
                                            <p:cond delay="0"/>
                                          </p:stCondLst>
                                        </p:cTn>
                                        <p:tgtEl>
                                          <p:spTgt spid="25"/>
                                        </p:tgtEl>
                                        <p:attrNameLst>
                                          <p:attrName>style.visibility</p:attrName>
                                        </p:attrNameLst>
                                      </p:cBhvr>
                                      <p:to>
                                        <p:strVal val="visible"/>
                                      </p:to>
                                    </p:set>
                                    <p:animEffect filter="wipe(down)" transition="in">
                                      <p:cBhvr>
                                        <p:cTn dur="300" id="55"/>
                                        <p:tgtEl>
                                          <p:spTgt spid="25"/>
                                        </p:tgtEl>
                                      </p:cBhvr>
                                    </p:animEffect>
                                  </p:childTnLst>
                                </p:cTn>
                              </p:par>
                              <p:par>
                                <p:cTn fill="hold" grpId="1" id="56" nodeType="withEffect" presetClass="exit" presetID="22" presetSubtype="4">
                                  <p:stCondLst>
                                    <p:cond delay="200"/>
                                  </p:stCondLst>
                                  <p:childTnLst>
                                    <p:animEffect filter="wipe(down)" transition="out">
                                      <p:cBhvr>
                                        <p:cTn dur="300" id="57"/>
                                        <p:tgtEl>
                                          <p:spTgt spid="25"/>
                                        </p:tgtEl>
                                      </p:cBhvr>
                                    </p:animEffect>
                                    <p:set>
                                      <p:cBhvr>
                                        <p:cTn dur="1" fill="hold" id="58">
                                          <p:stCondLst>
                                            <p:cond delay="299"/>
                                          </p:stCondLst>
                                        </p:cTn>
                                        <p:tgtEl>
                                          <p:spTgt spid="25"/>
                                        </p:tgtEl>
                                        <p:attrNameLst>
                                          <p:attrName>style.visibility</p:attrName>
                                        </p:attrNameLst>
                                      </p:cBhvr>
                                      <p:to>
                                        <p:strVal val="hidden"/>
                                      </p:to>
                                    </p:set>
                                  </p:childTnLst>
                                </p:cTn>
                              </p:par>
                              <p:par>
                                <p:cTn accel="50000" decel="50000" fill="hold" grpId="2" id="59" nodeType="withEffect" presetClass="path" presetID="64" presetSubtype="0">
                                  <p:stCondLst>
                                    <p:cond delay="0"/>
                                  </p:stCondLst>
                                  <p:childTnLst>
                                    <p:animMotion origin="layout" path="M 4.63415E-06 -3.8952E-06 L -0.04137 -0.07037" pathEditMode="relative" ptsTypes="AA" rAng="0">
                                      <p:cBhvr>
                                        <p:cTn dur="600" fill="hold" id="60"/>
                                        <p:tgtEl>
                                          <p:spTgt spid="25"/>
                                        </p:tgtEl>
                                        <p:attrNameLst>
                                          <p:attrName>ppt_x</p:attrName>
                                          <p:attrName>ppt_y</p:attrName>
                                        </p:attrNameLst>
                                      </p:cBhvr>
                                      <p:rCtr x="-2073" y="-3527"/>
                                    </p:animMotion>
                                  </p:childTnLst>
                                </p:cTn>
                              </p:par>
                              <p:par>
                                <p:cTn fill="hold" grpId="0" id="61" nodeType="withEffect" presetClass="entr" presetID="22" presetSubtype="4">
                                  <p:stCondLst>
                                    <p:cond delay="0"/>
                                  </p:stCondLst>
                                  <p:childTnLst>
                                    <p:set>
                                      <p:cBhvr>
                                        <p:cTn dur="1" fill="hold" id="62">
                                          <p:stCondLst>
                                            <p:cond delay="0"/>
                                          </p:stCondLst>
                                        </p:cTn>
                                        <p:tgtEl>
                                          <p:spTgt spid="13"/>
                                        </p:tgtEl>
                                        <p:attrNameLst>
                                          <p:attrName>style.visibility</p:attrName>
                                        </p:attrNameLst>
                                      </p:cBhvr>
                                      <p:to>
                                        <p:strVal val="visible"/>
                                      </p:to>
                                    </p:set>
                                    <p:animEffect filter="wipe(down)" transition="in">
                                      <p:cBhvr>
                                        <p:cTn dur="300" id="63"/>
                                        <p:tgtEl>
                                          <p:spTgt spid="13"/>
                                        </p:tgtEl>
                                      </p:cBhvr>
                                    </p:animEffect>
                                  </p:childTnLst>
                                </p:cTn>
                              </p:par>
                              <p:par>
                                <p:cTn fill="hold" grpId="1" id="64" nodeType="withEffect" presetClass="exit" presetID="22" presetSubtype="4">
                                  <p:stCondLst>
                                    <p:cond delay="200"/>
                                  </p:stCondLst>
                                  <p:childTnLst>
                                    <p:animEffect filter="wipe(down)" transition="out">
                                      <p:cBhvr>
                                        <p:cTn dur="300" id="65"/>
                                        <p:tgtEl>
                                          <p:spTgt spid="13"/>
                                        </p:tgtEl>
                                      </p:cBhvr>
                                    </p:animEffect>
                                    <p:set>
                                      <p:cBhvr>
                                        <p:cTn dur="1" fill="hold" id="66">
                                          <p:stCondLst>
                                            <p:cond delay="299"/>
                                          </p:stCondLst>
                                        </p:cTn>
                                        <p:tgtEl>
                                          <p:spTgt spid="13"/>
                                        </p:tgtEl>
                                        <p:attrNameLst>
                                          <p:attrName>style.visibility</p:attrName>
                                        </p:attrNameLst>
                                      </p:cBhvr>
                                      <p:to>
                                        <p:strVal val="hidden"/>
                                      </p:to>
                                    </p:set>
                                  </p:childTnLst>
                                </p:cTn>
                              </p:par>
                              <p:par>
                                <p:cTn accel="50000" decel="50000" fill="hold" grpId="2" id="67" nodeType="withEffect" presetClass="path" presetID="64" presetSubtype="0">
                                  <p:stCondLst>
                                    <p:cond delay="0"/>
                                  </p:stCondLst>
                                  <p:childTnLst>
                                    <p:animMotion origin="layout" path="M -4.82176E-06 -3.39156E-06 L 0.00029 -0.10904" pathEditMode="relative" ptsTypes="AA" rAng="0">
                                      <p:cBhvr>
                                        <p:cTn dur="600" fill="hold" id="68"/>
                                        <p:tgtEl>
                                          <p:spTgt spid="13"/>
                                        </p:tgtEl>
                                        <p:attrNameLst>
                                          <p:attrName>ppt_x</p:attrName>
                                          <p:attrName>ppt_y</p:attrName>
                                        </p:attrNameLst>
                                      </p:cBhvr>
                                      <p:rCtr x="9" y="-5460"/>
                                    </p:animMotion>
                                  </p:childTnLst>
                                </p:cTn>
                              </p:par>
                              <p:par>
                                <p:cTn fill="hold" grpId="0" id="69" nodeType="withEffect" presetClass="entr" presetID="22" presetSubtype="4">
                                  <p:stCondLst>
                                    <p:cond delay="0"/>
                                  </p:stCondLst>
                                  <p:childTnLst>
                                    <p:set>
                                      <p:cBhvr>
                                        <p:cTn dur="1" fill="hold" id="70">
                                          <p:stCondLst>
                                            <p:cond delay="0"/>
                                          </p:stCondLst>
                                        </p:cTn>
                                        <p:tgtEl>
                                          <p:spTgt spid="30"/>
                                        </p:tgtEl>
                                        <p:attrNameLst>
                                          <p:attrName>style.visibility</p:attrName>
                                        </p:attrNameLst>
                                      </p:cBhvr>
                                      <p:to>
                                        <p:strVal val="visible"/>
                                      </p:to>
                                    </p:set>
                                    <p:animEffect filter="wipe(down)" transition="in">
                                      <p:cBhvr>
                                        <p:cTn dur="300" id="71"/>
                                        <p:tgtEl>
                                          <p:spTgt spid="30"/>
                                        </p:tgtEl>
                                      </p:cBhvr>
                                    </p:animEffect>
                                  </p:childTnLst>
                                </p:cTn>
                              </p:par>
                              <p:par>
                                <p:cTn fill="hold" grpId="1" id="72" nodeType="withEffect" presetClass="exit" presetID="22" presetSubtype="4">
                                  <p:stCondLst>
                                    <p:cond delay="200"/>
                                  </p:stCondLst>
                                  <p:childTnLst>
                                    <p:animEffect filter="wipe(down)" transition="out">
                                      <p:cBhvr>
                                        <p:cTn dur="300" id="73"/>
                                        <p:tgtEl>
                                          <p:spTgt spid="30"/>
                                        </p:tgtEl>
                                      </p:cBhvr>
                                    </p:animEffect>
                                    <p:set>
                                      <p:cBhvr>
                                        <p:cTn dur="1" fill="hold" id="74">
                                          <p:stCondLst>
                                            <p:cond delay="299"/>
                                          </p:stCondLst>
                                        </p:cTn>
                                        <p:tgtEl>
                                          <p:spTgt spid="30"/>
                                        </p:tgtEl>
                                        <p:attrNameLst>
                                          <p:attrName>style.visibility</p:attrName>
                                        </p:attrNameLst>
                                      </p:cBhvr>
                                      <p:to>
                                        <p:strVal val="hidden"/>
                                      </p:to>
                                    </p:set>
                                  </p:childTnLst>
                                </p:cTn>
                              </p:par>
                              <p:par>
                                <p:cTn fill="hold" grpId="0" id="75" nodeType="withEffect" presetClass="entr" presetID="22" presetSubtype="1">
                                  <p:stCondLst>
                                    <p:cond delay="200"/>
                                  </p:stCondLst>
                                  <p:childTnLst>
                                    <p:set>
                                      <p:cBhvr>
                                        <p:cTn dur="1" fill="hold" id="76">
                                          <p:stCondLst>
                                            <p:cond delay="0"/>
                                          </p:stCondLst>
                                        </p:cTn>
                                        <p:tgtEl>
                                          <p:spTgt spid="28"/>
                                        </p:tgtEl>
                                        <p:attrNameLst>
                                          <p:attrName>style.visibility</p:attrName>
                                        </p:attrNameLst>
                                      </p:cBhvr>
                                      <p:to>
                                        <p:strVal val="visible"/>
                                      </p:to>
                                    </p:set>
                                    <p:animEffect filter="wipe(up)" transition="in">
                                      <p:cBhvr>
                                        <p:cTn dur="300" id="77"/>
                                        <p:tgtEl>
                                          <p:spTgt spid="28"/>
                                        </p:tgtEl>
                                      </p:cBhvr>
                                    </p:animEffect>
                                  </p:childTnLst>
                                </p:cTn>
                              </p:par>
                              <p:par>
                                <p:cTn fill="hold" grpId="1" id="78" nodeType="withEffect" presetClass="exit" presetID="22" presetSubtype="1">
                                  <p:stCondLst>
                                    <p:cond delay="400"/>
                                  </p:stCondLst>
                                  <p:childTnLst>
                                    <p:animEffect filter="wipe(up)" transition="out">
                                      <p:cBhvr>
                                        <p:cTn dur="300" id="79"/>
                                        <p:tgtEl>
                                          <p:spTgt spid="28"/>
                                        </p:tgtEl>
                                      </p:cBhvr>
                                    </p:animEffect>
                                    <p:set>
                                      <p:cBhvr>
                                        <p:cTn dur="1" fill="hold" id="80">
                                          <p:stCondLst>
                                            <p:cond delay="299"/>
                                          </p:stCondLst>
                                        </p:cTn>
                                        <p:tgtEl>
                                          <p:spTgt spid="28"/>
                                        </p:tgtEl>
                                        <p:attrNameLst>
                                          <p:attrName>style.visibility</p:attrName>
                                        </p:attrNameLst>
                                      </p:cBhvr>
                                      <p:to>
                                        <p:strVal val="hidden"/>
                                      </p:to>
                                    </p:set>
                                  </p:childTnLst>
                                </p:cTn>
                              </p:par>
                              <p:par>
                                <p:cTn fill="hold" grpId="0" id="81" nodeType="withEffect" presetClass="entr" presetID="22" presetSubtype="4">
                                  <p:stCondLst>
                                    <p:cond delay="100"/>
                                  </p:stCondLst>
                                  <p:childTnLst>
                                    <p:set>
                                      <p:cBhvr>
                                        <p:cTn dur="1" fill="hold" id="82">
                                          <p:stCondLst>
                                            <p:cond delay="0"/>
                                          </p:stCondLst>
                                        </p:cTn>
                                        <p:tgtEl>
                                          <p:spTgt spid="32"/>
                                        </p:tgtEl>
                                        <p:attrNameLst>
                                          <p:attrName>style.visibility</p:attrName>
                                        </p:attrNameLst>
                                      </p:cBhvr>
                                      <p:to>
                                        <p:strVal val="visible"/>
                                      </p:to>
                                    </p:set>
                                    <p:animEffect filter="wipe(down)" transition="in">
                                      <p:cBhvr>
                                        <p:cTn dur="300" id="83"/>
                                        <p:tgtEl>
                                          <p:spTgt spid="32"/>
                                        </p:tgtEl>
                                      </p:cBhvr>
                                    </p:animEffect>
                                  </p:childTnLst>
                                </p:cTn>
                              </p:par>
                              <p:par>
                                <p:cTn fill="hold" grpId="1" id="84" nodeType="withEffect" presetClass="exit" presetID="22" presetSubtype="4">
                                  <p:stCondLst>
                                    <p:cond delay="300"/>
                                  </p:stCondLst>
                                  <p:childTnLst>
                                    <p:animEffect filter="wipe(down)" transition="out">
                                      <p:cBhvr>
                                        <p:cTn dur="300" id="85"/>
                                        <p:tgtEl>
                                          <p:spTgt spid="32"/>
                                        </p:tgtEl>
                                      </p:cBhvr>
                                    </p:animEffect>
                                    <p:set>
                                      <p:cBhvr>
                                        <p:cTn dur="1" fill="hold" id="86">
                                          <p:stCondLst>
                                            <p:cond delay="299"/>
                                          </p:stCondLst>
                                        </p:cTn>
                                        <p:tgtEl>
                                          <p:spTgt spid="32"/>
                                        </p:tgtEl>
                                        <p:attrNameLst>
                                          <p:attrName>style.visibility</p:attrName>
                                        </p:attrNameLst>
                                      </p:cBhvr>
                                      <p:to>
                                        <p:strVal val="hidden"/>
                                      </p:to>
                                    </p:set>
                                  </p:childTnLst>
                                </p:cTn>
                              </p:par>
                              <p:par>
                                <p:cTn fill="hold" grpId="0" id="87" nodeType="withEffect" presetClass="entr" presetID="22" presetSubtype="1">
                                  <p:stCondLst>
                                    <p:cond delay="300"/>
                                  </p:stCondLst>
                                  <p:childTnLst>
                                    <p:set>
                                      <p:cBhvr>
                                        <p:cTn dur="1" fill="hold" id="88">
                                          <p:stCondLst>
                                            <p:cond delay="0"/>
                                          </p:stCondLst>
                                        </p:cTn>
                                        <p:tgtEl>
                                          <p:spTgt spid="31"/>
                                        </p:tgtEl>
                                        <p:attrNameLst>
                                          <p:attrName>style.visibility</p:attrName>
                                        </p:attrNameLst>
                                      </p:cBhvr>
                                      <p:to>
                                        <p:strVal val="visible"/>
                                      </p:to>
                                    </p:set>
                                    <p:animEffect filter="wipe(up)" transition="in">
                                      <p:cBhvr>
                                        <p:cTn dur="300" id="89"/>
                                        <p:tgtEl>
                                          <p:spTgt spid="31"/>
                                        </p:tgtEl>
                                      </p:cBhvr>
                                    </p:animEffect>
                                  </p:childTnLst>
                                </p:cTn>
                              </p:par>
                              <p:par>
                                <p:cTn fill="hold" grpId="1" id="90" nodeType="withEffect" presetClass="exit" presetID="22" presetSubtype="1">
                                  <p:stCondLst>
                                    <p:cond delay="500"/>
                                  </p:stCondLst>
                                  <p:childTnLst>
                                    <p:animEffect filter="wipe(up)" transition="out">
                                      <p:cBhvr>
                                        <p:cTn dur="300" id="91"/>
                                        <p:tgtEl>
                                          <p:spTgt spid="31"/>
                                        </p:tgtEl>
                                      </p:cBhvr>
                                    </p:animEffect>
                                    <p:set>
                                      <p:cBhvr>
                                        <p:cTn dur="1" fill="hold" id="92">
                                          <p:stCondLst>
                                            <p:cond delay="299"/>
                                          </p:stCondLst>
                                        </p:cTn>
                                        <p:tgtEl>
                                          <p:spTgt spid="31"/>
                                        </p:tgtEl>
                                        <p:attrNameLst>
                                          <p:attrName>style.visibility</p:attrName>
                                        </p:attrNameLst>
                                      </p:cBhvr>
                                      <p:to>
                                        <p:strVal val="hidden"/>
                                      </p:to>
                                    </p:set>
                                  </p:childTnLst>
                                </p:cTn>
                              </p:par>
                            </p:childTnLst>
                          </p:cTn>
                        </p:par>
                        <p:par>
                          <p:cTn fill="hold" id="93" nodeType="afterGroup">
                            <p:stCondLst>
                              <p:cond delay="800"/>
                            </p:stCondLst>
                            <p:childTnLst>
                              <p:par>
                                <p:cTn fill="hold" id="94" nodeType="afterEffect" presetClass="entr" presetID="31" presetSubtype="0">
                                  <p:stCondLst>
                                    <p:cond delay="0"/>
                                  </p:stCondLst>
                                  <p:childTnLst>
                                    <p:set>
                                      <p:cBhvr>
                                        <p:cTn dur="1" fill="hold" id="95">
                                          <p:stCondLst>
                                            <p:cond delay="0"/>
                                          </p:stCondLst>
                                        </p:cTn>
                                        <p:tgtEl>
                                          <p:spTgt spid="39"/>
                                        </p:tgtEl>
                                        <p:attrNameLst>
                                          <p:attrName>style.visibility</p:attrName>
                                        </p:attrNameLst>
                                      </p:cBhvr>
                                      <p:to>
                                        <p:strVal val="visible"/>
                                      </p:to>
                                    </p:set>
                                    <p:anim calcmode="lin" valueType="num">
                                      <p:cBhvr>
                                        <p:cTn dur="500" fill="hold" id="96"/>
                                        <p:tgtEl>
                                          <p:spTgt spid="39"/>
                                        </p:tgtEl>
                                        <p:attrNameLst>
                                          <p:attrName>ppt_w</p:attrName>
                                        </p:attrNameLst>
                                      </p:cBhvr>
                                      <p:tavLst>
                                        <p:tav tm="0">
                                          <p:val>
                                            <p:fltVal val="0"/>
                                          </p:val>
                                        </p:tav>
                                        <p:tav tm="100000">
                                          <p:val>
                                            <p:strVal val="#ppt_w"/>
                                          </p:val>
                                        </p:tav>
                                      </p:tavLst>
                                    </p:anim>
                                    <p:anim calcmode="lin" valueType="num">
                                      <p:cBhvr>
                                        <p:cTn dur="500" fill="hold" id="97"/>
                                        <p:tgtEl>
                                          <p:spTgt spid="39"/>
                                        </p:tgtEl>
                                        <p:attrNameLst>
                                          <p:attrName>ppt_h</p:attrName>
                                        </p:attrNameLst>
                                      </p:cBhvr>
                                      <p:tavLst>
                                        <p:tav tm="0">
                                          <p:val>
                                            <p:fltVal val="0"/>
                                          </p:val>
                                        </p:tav>
                                        <p:tav tm="100000">
                                          <p:val>
                                            <p:strVal val="#ppt_h"/>
                                          </p:val>
                                        </p:tav>
                                      </p:tavLst>
                                    </p:anim>
                                    <p:anim calcmode="lin" valueType="num">
                                      <p:cBhvr>
                                        <p:cTn dur="500" fill="hold" id="98"/>
                                        <p:tgtEl>
                                          <p:spTgt spid="39"/>
                                        </p:tgtEl>
                                        <p:attrNameLst>
                                          <p:attrName>style.rotation</p:attrName>
                                        </p:attrNameLst>
                                      </p:cBhvr>
                                      <p:tavLst>
                                        <p:tav tm="0">
                                          <p:val>
                                            <p:fltVal val="90"/>
                                          </p:val>
                                        </p:tav>
                                        <p:tav tm="100000">
                                          <p:val>
                                            <p:fltVal val="0"/>
                                          </p:val>
                                        </p:tav>
                                      </p:tavLst>
                                    </p:anim>
                                    <p:animEffect filter="fade" transition="in">
                                      <p:cBhvr>
                                        <p:cTn dur="500" id="99"/>
                                        <p:tgtEl>
                                          <p:spTgt spid="39"/>
                                        </p:tgtEl>
                                      </p:cBhvr>
                                    </p:animEffect>
                                  </p:childTnLst>
                                </p:cTn>
                              </p:par>
                              <p:par>
                                <p:cTn accel="50000" decel="50000" fill="hold" id="100" nodeType="withEffect" presetClass="path" presetID="35" presetSubtype="0">
                                  <p:stCondLst>
                                    <p:cond delay="400"/>
                                  </p:stCondLst>
                                  <p:childTnLst>
                                    <p:animMotion origin="layout" path="M 1.46341E-06 2.4097E-06 L -0.25 2.4097E-06" pathEditMode="relative" ptsTypes="AA" rAng="0">
                                      <p:cBhvr>
                                        <p:cTn dur="550" fill="hold" id="101"/>
                                        <p:tgtEl>
                                          <p:spTgt spid="39"/>
                                        </p:tgtEl>
                                        <p:attrNameLst>
                                          <p:attrName>ppt_x</p:attrName>
                                          <p:attrName>ppt_y</p:attrName>
                                        </p:attrNameLst>
                                      </p:cBhvr>
                                      <p:rCtr x="-12505" y="0"/>
                                    </p:animMotion>
                                  </p:childTnLst>
                                </p:cTn>
                              </p:par>
                            </p:childTnLst>
                          </p:cTn>
                        </p:par>
                        <p:par>
                          <p:cTn fill="hold" id="102" nodeType="afterGroup">
                            <p:stCondLst>
                              <p:cond delay="1750"/>
                            </p:stCondLst>
                            <p:childTnLst>
                              <p:par>
                                <p:cTn fill="hold" grpId="0" id="103" nodeType="afterEffect" presetClass="entr" presetID="2" presetSubtype="8">
                                  <p:stCondLst>
                                    <p:cond delay="0"/>
                                  </p:stCondLst>
                                  <p:childTnLst>
                                    <p:set>
                                      <p:cBhvr>
                                        <p:cTn dur="1" fill="hold" id="104">
                                          <p:stCondLst>
                                            <p:cond delay="0"/>
                                          </p:stCondLst>
                                        </p:cTn>
                                        <p:tgtEl>
                                          <p:spTgt spid="42"/>
                                        </p:tgtEl>
                                        <p:attrNameLst>
                                          <p:attrName>style.visibility</p:attrName>
                                        </p:attrNameLst>
                                      </p:cBhvr>
                                      <p:to>
                                        <p:strVal val="visible"/>
                                      </p:to>
                                    </p:set>
                                    <p:anim calcmode="lin" valueType="num">
                                      <p:cBhvr additive="base">
                                        <p:cTn dur="500" fill="hold" id="105"/>
                                        <p:tgtEl>
                                          <p:spTgt spid="42"/>
                                        </p:tgtEl>
                                        <p:attrNameLst>
                                          <p:attrName>ppt_x</p:attrName>
                                        </p:attrNameLst>
                                      </p:cBhvr>
                                      <p:tavLst>
                                        <p:tav tm="0">
                                          <p:val>
                                            <p:strVal val="0-#ppt_w/2"/>
                                          </p:val>
                                        </p:tav>
                                        <p:tav tm="100000">
                                          <p:val>
                                            <p:strVal val="#ppt_x"/>
                                          </p:val>
                                        </p:tav>
                                      </p:tavLst>
                                    </p:anim>
                                    <p:anim calcmode="lin" valueType="num">
                                      <p:cBhvr additive="base">
                                        <p:cTn dur="500" fill="hold" id="106"/>
                                        <p:tgtEl>
                                          <p:spTgt spid="42"/>
                                        </p:tgtEl>
                                        <p:attrNameLst>
                                          <p:attrName>ppt_y</p:attrName>
                                        </p:attrNameLst>
                                      </p:cBhvr>
                                      <p:tavLst>
                                        <p:tav tm="0">
                                          <p:val>
                                            <p:strVal val="#ppt_y"/>
                                          </p:val>
                                        </p:tav>
                                        <p:tav tm="100000">
                                          <p:val>
                                            <p:strVal val="#ppt_y"/>
                                          </p:val>
                                        </p:tav>
                                      </p:tavLst>
                                    </p:anim>
                                  </p:childTnLst>
                                </p:cTn>
                              </p:par>
                              <p:par>
                                <p:cTn fill="hold" grpId="0" id="107" nodeType="withEffect" presetClass="entr" presetID="52" presetSubtype="0">
                                  <p:stCondLst>
                                    <p:cond delay="650"/>
                                  </p:stCondLst>
                                  <p:iterate type="lt">
                                    <p:tmPct val="10000"/>
                                  </p:iterate>
                                  <p:childTnLst>
                                    <p:set>
                                      <p:cBhvr>
                                        <p:cTn dur="1" fill="hold" id="108">
                                          <p:stCondLst>
                                            <p:cond delay="0"/>
                                          </p:stCondLst>
                                        </p:cTn>
                                        <p:tgtEl>
                                          <p:spTgt spid="33"/>
                                        </p:tgtEl>
                                        <p:attrNameLst>
                                          <p:attrName>style.visibility</p:attrName>
                                        </p:attrNameLst>
                                      </p:cBhvr>
                                      <p:to>
                                        <p:strVal val="visible"/>
                                      </p:to>
                                    </p:set>
                                    <p:animScale>
                                      <p:cBhvr>
                                        <p:cTn decel="50000" dur="1000" fill="hold" id="109">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0">
                                          <p:stCondLst>
                                            <p:cond delay="0"/>
                                          </p:stCondLst>
                                        </p:cTn>
                                        <p:tgtEl>
                                          <p:spTgt spid="33"/>
                                        </p:tgtEl>
                                        <p:attrNameLst>
                                          <p:attrName>ppt_x</p:attrName>
                                          <p:attrName>ppt_y</p:attrName>
                                        </p:attrNameLst>
                                      </p:cBhvr>
                                    </p:animMotion>
                                    <p:animEffect filter="fade" transition="in">
                                      <p:cBhvr>
                                        <p:cTn dur="1000" id="111"/>
                                        <p:tgtEl>
                                          <p:spTgt spid="33"/>
                                        </p:tgtEl>
                                      </p:cBhvr>
                                    </p:animEffect>
                                  </p:childTnLst>
                                </p:cTn>
                              </p:par>
                              <p:par>
                                <p:cTn fill="hold" id="112" nodeType="withEffect" presetClass="entr" presetID="22" presetSubtype="1">
                                  <p:stCondLst>
                                    <p:cond delay="1850"/>
                                  </p:stCondLst>
                                  <p:childTnLst>
                                    <p:set>
                                      <p:cBhvr>
                                        <p:cTn dur="1" fill="hold" id="113">
                                          <p:stCondLst>
                                            <p:cond delay="0"/>
                                          </p:stCondLst>
                                        </p:cTn>
                                        <p:tgtEl>
                                          <p:spTgt spid="43"/>
                                        </p:tgtEl>
                                        <p:attrNameLst>
                                          <p:attrName>style.visibility</p:attrName>
                                        </p:attrNameLst>
                                      </p:cBhvr>
                                      <p:to>
                                        <p:strVal val="visible"/>
                                      </p:to>
                                    </p:set>
                                    <p:animEffect filter="wipe(up)" transition="in">
                                      <p:cBhvr>
                                        <p:cTn dur="500" id="114"/>
                                        <p:tgtEl>
                                          <p:spTgt spid="43"/>
                                        </p:tgtEl>
                                      </p:cBhvr>
                                    </p:animEffect>
                                  </p:childTnLst>
                                </p:cTn>
                              </p:par>
                              <p:par>
                                <p:cTn fill="hold" grpId="0" id="115" nodeType="withEffect" presetClass="entr" presetID="2" presetSubtype="4">
                                  <p:stCondLst>
                                    <p:cond delay="2500"/>
                                  </p:stCondLst>
                                  <p:childTnLst>
                                    <p:set>
                                      <p:cBhvr>
                                        <p:cTn dur="1" fill="hold" id="116">
                                          <p:stCondLst>
                                            <p:cond delay="0"/>
                                          </p:stCondLst>
                                        </p:cTn>
                                        <p:tgtEl>
                                          <p:spTgt spid="35"/>
                                        </p:tgtEl>
                                        <p:attrNameLst>
                                          <p:attrName>style.visibility</p:attrName>
                                        </p:attrNameLst>
                                      </p:cBhvr>
                                      <p:to>
                                        <p:strVal val="visible"/>
                                      </p:to>
                                    </p:set>
                                    <p:anim calcmode="lin" valueType="num">
                                      <p:cBhvr additive="base">
                                        <p:cTn dur="500" fill="hold" id="117"/>
                                        <p:tgtEl>
                                          <p:spTgt spid="35"/>
                                        </p:tgtEl>
                                        <p:attrNameLst>
                                          <p:attrName>ppt_x</p:attrName>
                                        </p:attrNameLst>
                                      </p:cBhvr>
                                      <p:tavLst>
                                        <p:tav tm="0">
                                          <p:val>
                                            <p:strVal val="#ppt_x"/>
                                          </p:val>
                                        </p:tav>
                                        <p:tav tm="100000">
                                          <p:val>
                                            <p:strVal val="#ppt_x"/>
                                          </p:val>
                                        </p:tav>
                                      </p:tavLst>
                                    </p:anim>
                                    <p:anim calcmode="lin" valueType="num">
                                      <p:cBhvr additive="base">
                                        <p:cTn dur="500" fill="hold" id="118"/>
                                        <p:tgtEl>
                                          <p:spTgt spid="35"/>
                                        </p:tgtEl>
                                        <p:attrNameLst>
                                          <p:attrName>ppt_y</p:attrName>
                                        </p:attrNameLst>
                                      </p:cBhvr>
                                      <p:tavLst>
                                        <p:tav tm="0">
                                          <p:val>
                                            <p:strVal val="1+#ppt_h/2"/>
                                          </p:val>
                                        </p:tav>
                                        <p:tav tm="100000">
                                          <p:val>
                                            <p:strVal val="#ppt_y"/>
                                          </p:val>
                                        </p:tav>
                                      </p:tavLst>
                                    </p:anim>
                                  </p:childTnLst>
                                </p:cTn>
                              </p:par>
                              <p:par>
                                <p:cTn fill="hold" grpId="0" id="119" nodeType="withEffect" presetClass="entr" presetID="2" presetSubtype="4">
                                  <p:stCondLst>
                                    <p:cond delay="2500"/>
                                  </p:stCondLst>
                                  <p:childTnLst>
                                    <p:set>
                                      <p:cBhvr>
                                        <p:cTn dur="1" fill="hold" id="120">
                                          <p:stCondLst>
                                            <p:cond delay="0"/>
                                          </p:stCondLst>
                                        </p:cTn>
                                        <p:tgtEl>
                                          <p:spTgt spid="36"/>
                                        </p:tgtEl>
                                        <p:attrNameLst>
                                          <p:attrName>style.visibility</p:attrName>
                                        </p:attrNameLst>
                                      </p:cBhvr>
                                      <p:to>
                                        <p:strVal val="visible"/>
                                      </p:to>
                                    </p:set>
                                    <p:anim calcmode="lin" valueType="num">
                                      <p:cBhvr additive="base">
                                        <p:cTn dur="500" fill="hold" id="121"/>
                                        <p:tgtEl>
                                          <p:spTgt spid="36"/>
                                        </p:tgtEl>
                                        <p:attrNameLst>
                                          <p:attrName>ppt_x</p:attrName>
                                        </p:attrNameLst>
                                      </p:cBhvr>
                                      <p:tavLst>
                                        <p:tav tm="0">
                                          <p:val>
                                            <p:strVal val="#ppt_x"/>
                                          </p:val>
                                        </p:tav>
                                        <p:tav tm="100000">
                                          <p:val>
                                            <p:strVal val="#ppt_x"/>
                                          </p:val>
                                        </p:tav>
                                      </p:tavLst>
                                    </p:anim>
                                    <p:anim calcmode="lin" valueType="num">
                                      <p:cBhvr additive="base">
                                        <p:cTn dur="500" fill="hold" id="122"/>
                                        <p:tgtEl>
                                          <p:spTgt spid="36"/>
                                        </p:tgtEl>
                                        <p:attrNameLst>
                                          <p:attrName>ppt_y</p:attrName>
                                        </p:attrNameLst>
                                      </p:cBhvr>
                                      <p:tavLst>
                                        <p:tav tm="0">
                                          <p:val>
                                            <p:strVal val="1+#ppt_h/2"/>
                                          </p:val>
                                        </p:tav>
                                        <p:tav tm="100000">
                                          <p:val>
                                            <p:strVal val="#ppt_y"/>
                                          </p:val>
                                        </p:tav>
                                      </p:tavLst>
                                    </p:anim>
                                  </p:childTnLst>
                                </p:cTn>
                              </p:par>
                              <p:par>
                                <p:cTn fill="hold" grpId="0" id="123" nodeType="withEffect" presetClass="entr" presetID="2" presetSubtype="4">
                                  <p:stCondLst>
                                    <p:cond delay="2500"/>
                                  </p:stCondLst>
                                  <p:childTnLst>
                                    <p:set>
                                      <p:cBhvr>
                                        <p:cTn dur="1" fill="hold" id="124">
                                          <p:stCondLst>
                                            <p:cond delay="0"/>
                                          </p:stCondLst>
                                        </p:cTn>
                                        <p:tgtEl>
                                          <p:spTgt spid="37"/>
                                        </p:tgtEl>
                                        <p:attrNameLst>
                                          <p:attrName>style.visibility</p:attrName>
                                        </p:attrNameLst>
                                      </p:cBhvr>
                                      <p:to>
                                        <p:strVal val="visible"/>
                                      </p:to>
                                    </p:set>
                                    <p:anim calcmode="lin" valueType="num">
                                      <p:cBhvr additive="base">
                                        <p:cTn dur="500" fill="hold" id="125"/>
                                        <p:tgtEl>
                                          <p:spTgt spid="37"/>
                                        </p:tgtEl>
                                        <p:attrNameLst>
                                          <p:attrName>ppt_x</p:attrName>
                                        </p:attrNameLst>
                                      </p:cBhvr>
                                      <p:tavLst>
                                        <p:tav tm="0">
                                          <p:val>
                                            <p:strVal val="#ppt_x"/>
                                          </p:val>
                                        </p:tav>
                                        <p:tav tm="100000">
                                          <p:val>
                                            <p:strVal val="#ppt_x"/>
                                          </p:val>
                                        </p:tav>
                                      </p:tavLst>
                                    </p:anim>
                                    <p:anim calcmode="lin" valueType="num">
                                      <p:cBhvr additive="base">
                                        <p:cTn dur="500" fill="hold" id="126"/>
                                        <p:tgtEl>
                                          <p:spTgt spid="37"/>
                                        </p:tgtEl>
                                        <p:attrNameLst>
                                          <p:attrName>ppt_y</p:attrName>
                                        </p:attrNameLst>
                                      </p:cBhvr>
                                      <p:tavLst>
                                        <p:tav tm="0">
                                          <p:val>
                                            <p:strVal val="1+#ppt_h/2"/>
                                          </p:val>
                                        </p:tav>
                                        <p:tav tm="100000">
                                          <p:val>
                                            <p:strVal val="#ppt_y"/>
                                          </p:val>
                                        </p:tav>
                                      </p:tavLst>
                                    </p:anim>
                                  </p:childTnLst>
                                </p:cTn>
                              </p:par>
                              <p:par>
                                <p:cTn fill="hold" grpId="0" id="127" nodeType="withEffect" presetClass="entr" presetID="2" presetSubtype="4">
                                  <p:stCondLst>
                                    <p:cond delay="2500"/>
                                  </p:stCondLst>
                                  <p:childTnLst>
                                    <p:set>
                                      <p:cBhvr>
                                        <p:cTn dur="1" fill="hold" id="128">
                                          <p:stCondLst>
                                            <p:cond delay="0"/>
                                          </p:stCondLst>
                                        </p:cTn>
                                        <p:tgtEl>
                                          <p:spTgt spid="38"/>
                                        </p:tgtEl>
                                        <p:attrNameLst>
                                          <p:attrName>style.visibility</p:attrName>
                                        </p:attrNameLst>
                                      </p:cBhvr>
                                      <p:to>
                                        <p:strVal val="visible"/>
                                      </p:to>
                                    </p:set>
                                    <p:anim calcmode="lin" valueType="num">
                                      <p:cBhvr additive="base">
                                        <p:cTn dur="500" fill="hold" id="129"/>
                                        <p:tgtEl>
                                          <p:spTgt spid="38"/>
                                        </p:tgtEl>
                                        <p:attrNameLst>
                                          <p:attrName>ppt_x</p:attrName>
                                        </p:attrNameLst>
                                      </p:cBhvr>
                                      <p:tavLst>
                                        <p:tav tm="0">
                                          <p:val>
                                            <p:strVal val="#ppt_x"/>
                                          </p:val>
                                        </p:tav>
                                        <p:tav tm="100000">
                                          <p:val>
                                            <p:strVal val="#ppt_x"/>
                                          </p:val>
                                        </p:tav>
                                      </p:tavLst>
                                    </p:anim>
                                    <p:anim calcmode="lin" valueType="num">
                                      <p:cBhvr additive="base">
                                        <p:cTn dur="500" fill="hold" id="130"/>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1" spid="13"/>
      <p:bldP grpId="2" spid="13"/>
      <p:bldP grpId="0" spid="14"/>
      <p:bldP grpId="1" spid="14"/>
      <p:bldP grpId="2" spid="14"/>
      <p:bldP grpId="0" spid="16"/>
      <p:bldP grpId="1" spid="16"/>
      <p:bldP grpId="2" spid="16"/>
      <p:bldP grpId="0" spid="18"/>
      <p:bldP grpId="1" spid="18"/>
      <p:bldP grpId="2" spid="18"/>
      <p:bldP grpId="0" spid="19"/>
      <p:bldP grpId="1" spid="19"/>
      <p:bldP grpId="2" spid="19"/>
      <p:bldP grpId="0" spid="25"/>
      <p:bldP grpId="1" spid="25"/>
      <p:bldP grpId="2" spid="25"/>
      <p:bldP grpId="0" spid="26"/>
      <p:bldP grpId="1" spid="26"/>
      <p:bldP grpId="2" spid="26"/>
      <p:bldP grpId="0" spid="27"/>
      <p:bldP grpId="1" spid="27"/>
      <p:bldP grpId="2" spid="27"/>
      <p:bldP grpId="0" spid="28"/>
      <p:bldP grpId="1" spid="28"/>
      <p:bldP grpId="0" spid="30"/>
      <p:bldP grpId="1" spid="30"/>
      <p:bldP grpId="0" spid="31"/>
      <p:bldP grpId="1" spid="31"/>
      <p:bldP grpId="0" spid="32"/>
      <p:bldP grpId="1" spid="32"/>
      <p:bldP grpId="0" spid="33"/>
      <p:bldP grpId="0" spid="35"/>
      <p:bldP grpId="0" spid="36"/>
      <p:bldP grpId="0" spid="37"/>
      <p:bldP grpId="0" spid="38"/>
      <p:bldP grpId="0" spid="4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pPr algn="l" indent="-315399" lvl="1" marL="315399"/>
            <a:r>
              <a:rPr altLang="en-US" lang="zh-CN" sz="2800">
                <a:solidFill>
                  <a:schemeClr val="bg1"/>
                </a:solidFill>
                <a:latin charset="-122" pitchFamily="34" typeface="微软雅黑"/>
                <a:ea charset="-122" pitchFamily="34" typeface="微软雅黑"/>
              </a:rPr>
              <a:t>成本预算</a:t>
            </a:r>
          </a:p>
        </p:txBody>
      </p:sp>
      <p:sp>
        <p:nvSpPr>
          <p:cNvPr id="38" name="TextBox 37"/>
          <p:cNvSpPr txBox="1"/>
          <p:nvPr/>
        </p:nvSpPr>
        <p:spPr>
          <a:xfrm>
            <a:off x="10563732" y="6954293"/>
            <a:ext cx="4608512" cy="1234440"/>
          </a:xfrm>
          <a:prstGeom prst="rect">
            <a:avLst/>
          </a:prstGeom>
          <a:noFill/>
        </p:spPr>
        <p:txBody>
          <a:bodyPr bIns="0" lIns="0" rIns="0" rtlCol="0" tIns="0" wrap="square">
            <a:spAutoFit/>
          </a:bodyPr>
          <a:lstStyle>
            <a:defPPr>
              <a:defRPr lang="zh-CN"/>
            </a:defPPr>
            <a:lvl1pPr algn="just">
              <a:lnSpc>
                <a:spcPts val="1500"/>
              </a:lnSpc>
              <a:defRPr sz="1000">
                <a:solidFill>
                  <a:schemeClr val="tx1">
                    <a:lumMod val="65000"/>
                    <a:lumOff val="35000"/>
                  </a:schemeClr>
                </a:solidFill>
                <a:latin charset="-122" pitchFamily="34" typeface="微软雅黑"/>
                <a:ea charset="-122" pitchFamily="34" typeface="微软雅黑"/>
              </a:defRPr>
            </a:lvl1pPr>
          </a:lstStyle>
          <a:p>
            <a:pPr>
              <a:lnSpc>
                <a:spcPct val="150000"/>
              </a:lnSpc>
            </a:pPr>
            <a:r>
              <a:rPr altLang="en-US" lang="zh-CN" sz="1800">
                <a:solidFill>
                  <a:schemeClr val="tx2"/>
                </a:solidFill>
              </a:rPr>
              <a:t>点击输入本栏的具体文字，简明扼要的说明分项内容，此为概念图解，请根据您的具体内容酌情修改</a:t>
            </a:r>
          </a:p>
        </p:txBody>
      </p:sp>
      <p:sp>
        <p:nvSpPr>
          <p:cNvPr id="39" name="TextBox 38"/>
          <p:cNvSpPr txBox="1"/>
          <p:nvPr/>
        </p:nvSpPr>
        <p:spPr>
          <a:xfrm>
            <a:off x="2597257" y="8272997"/>
            <a:ext cx="5252762" cy="548640"/>
          </a:xfrm>
          <a:prstGeom prst="rect">
            <a:avLst/>
          </a:prstGeom>
          <a:noFill/>
        </p:spPr>
        <p:txBody>
          <a:bodyPr bIns="0" lIns="0" rIns="0" rtlCol="0" tIns="0" wrap="square">
            <a:spAutoFit/>
          </a:bodyPr>
          <a:lstStyle>
            <a:defPPr>
              <a:defRPr lang="zh-CN"/>
            </a:defPPr>
            <a:lvl1pPr algn="just">
              <a:lnSpc>
                <a:spcPts val="1500"/>
              </a:lnSpc>
              <a:defRPr sz="1000">
                <a:solidFill>
                  <a:schemeClr val="tx1">
                    <a:lumMod val="65000"/>
                    <a:lumOff val="35000"/>
                  </a:schemeClr>
                </a:solidFill>
                <a:latin charset="-122" pitchFamily="34" typeface="微软雅黑"/>
                <a:ea charset="-122" pitchFamily="34" typeface="微软雅黑"/>
              </a:defRPr>
            </a:lvl1pPr>
          </a:lstStyle>
          <a:p>
            <a:pPr>
              <a:lnSpc>
                <a:spcPct val="100000"/>
              </a:lnSpc>
            </a:pPr>
            <a:r>
              <a:rPr altLang="en-US" lang="zh-CN" sz="1800">
                <a:solidFill>
                  <a:schemeClr val="tx2"/>
                </a:solidFill>
              </a:rPr>
              <a:t>点击输入本栏的具体文字，简明扼要的说明分项内容，此为概念图解，请根据您的具体内容酌情修改</a:t>
            </a:r>
          </a:p>
        </p:txBody>
      </p:sp>
      <p:grpSp>
        <p:nvGrpSpPr>
          <p:cNvPr id="26" name="组合 25"/>
          <p:cNvGrpSpPr/>
          <p:nvPr/>
        </p:nvGrpSpPr>
        <p:grpSpPr>
          <a:xfrm>
            <a:off x="1878029" y="1984548"/>
            <a:ext cx="7042793" cy="6109074"/>
            <a:chOff x="7303060" y="3078111"/>
            <a:chExt cx="8305069" cy="7220568"/>
          </a:xfrm>
        </p:grpSpPr>
        <p:grpSp>
          <p:nvGrpSpPr>
            <p:cNvPr id="41" name="组合 40"/>
            <p:cNvGrpSpPr/>
            <p:nvPr/>
          </p:nvGrpSpPr>
          <p:grpSpPr>
            <a:xfrm>
              <a:off x="8537514" y="4579230"/>
              <a:ext cx="7042347" cy="5694113"/>
              <a:chOff x="8537514" y="4579230"/>
              <a:chExt cx="7042347" cy="5694113"/>
            </a:xfrm>
          </p:grpSpPr>
          <p:sp>
            <p:nvSpPr>
              <p:cNvPr id="58" name="Freeform 6"/>
              <p:cNvSpPr/>
              <p:nvPr/>
            </p:nvSpPr>
            <p:spPr>
              <a:xfrm>
                <a:off x="10180307" y="4579230"/>
                <a:ext cx="3307580" cy="2118665"/>
              </a:xfrm>
              <a:custGeom>
                <a:gdLst>
                  <a:gd fmla="*/ 1670994 w 1670994" name="connsiteX0"/>
                  <a:gd fmla="*/ 1062166 h 1062166" name="connsiteY0"/>
                  <a:gd fmla="*/ 0 w 1670994" name="connsiteX1"/>
                  <a:gd fmla="*/ 351481 h 1062166" name="connsiteY1"/>
                  <a:gd fmla="*/ 289097 w 1670994" name="connsiteX2"/>
                  <a:gd fmla="*/ 0 h 1062166" name="connsiteY2"/>
                  <a:gd fmla="*/ 1399832 w 1670994" name="connsiteX3"/>
                  <a:gd fmla="*/ 552364 h 1062166" name="connsiteY3"/>
                  <a:gd fmla="*/ 1670994 w 1670994" name="connsiteX4"/>
                  <a:gd fmla="*/ 1062166 h 10621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62166" w="1670994">
                    <a:moveTo>
                      <a:pt x="1670994" y="1062166"/>
                    </a:moveTo>
                    <a:lnTo>
                      <a:pt x="0" y="351481"/>
                    </a:lnTo>
                    <a:cubicBezTo>
                      <a:pt x="143991" y="254429"/>
                      <a:pt x="227656" y="157377"/>
                      <a:pt x="289097" y="0"/>
                    </a:cubicBezTo>
                    <a:lnTo>
                      <a:pt x="1399832" y="552364"/>
                    </a:lnTo>
                    <a:cubicBezTo>
                      <a:pt x="1498686" y="721240"/>
                      <a:pt x="1489590" y="899640"/>
                      <a:pt x="1670994" y="1062166"/>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0731" lIns="181463" rIns="181463" tIns="90731"/>
              <a:lstStyle/>
              <a:p>
                <a:pPr algn="ctr">
                  <a:defRPr/>
                </a:pPr>
                <a:endParaRPr b="1" lang="en-US" sz="2000"/>
              </a:p>
            </p:txBody>
          </p:sp>
          <p:sp>
            <p:nvSpPr>
              <p:cNvPr id="59" name="Freeform 8"/>
              <p:cNvSpPr/>
              <p:nvPr/>
            </p:nvSpPr>
            <p:spPr>
              <a:xfrm>
                <a:off x="9382468" y="5674982"/>
                <a:ext cx="4962938" cy="2454359"/>
              </a:xfrm>
              <a:custGeom>
                <a:gdLst>
                  <a:gd fmla="*/ 2508422 w 2508422" name="connsiteX0"/>
                  <a:gd fmla="*/ 1229498 h 1229498" name="connsiteY0"/>
                  <a:gd fmla="*/ 0 w 2508422" name="connsiteX1"/>
                  <a:gd fmla="*/ 512806 h 1229498" name="connsiteY1"/>
                  <a:gd fmla="*/ 296562 w 2508422" name="connsiteX2"/>
                  <a:gd fmla="*/ 0 h 1229498" name="connsiteY2"/>
                  <a:gd fmla="*/ 2211860 w 2508422" name="connsiteX3"/>
                  <a:gd fmla="*/ 710514 h 1229498" name="connsiteY3"/>
                  <a:gd fmla="*/ 2508422 w 2508422" name="connsiteX4"/>
                  <a:gd fmla="*/ 1229498 h 12294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29498" w="2508422">
                    <a:moveTo>
                      <a:pt x="2508422" y="1229498"/>
                    </a:moveTo>
                    <a:lnTo>
                      <a:pt x="0" y="512806"/>
                    </a:lnTo>
                    <a:cubicBezTo>
                      <a:pt x="232204" y="392671"/>
                      <a:pt x="197708" y="170935"/>
                      <a:pt x="296562" y="0"/>
                    </a:cubicBezTo>
                    <a:lnTo>
                      <a:pt x="2211860" y="710514"/>
                    </a:lnTo>
                    <a:cubicBezTo>
                      <a:pt x="2310714" y="883509"/>
                      <a:pt x="2333368" y="1100953"/>
                      <a:pt x="2508422" y="122949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0731" lIns="181463" rIns="181463" tIns="90731"/>
              <a:lstStyle/>
              <a:p>
                <a:pPr algn="ctr">
                  <a:defRPr/>
                </a:pPr>
                <a:endParaRPr b="1" lang="en-US" sz="2000"/>
              </a:p>
            </p:txBody>
          </p:sp>
          <p:sp>
            <p:nvSpPr>
              <p:cNvPr id="60" name="Freeform 10"/>
              <p:cNvSpPr/>
              <p:nvPr/>
            </p:nvSpPr>
            <p:spPr>
              <a:xfrm>
                <a:off x="8537514" y="7093760"/>
                <a:ext cx="7042347" cy="3179583"/>
              </a:xfrm>
              <a:custGeom>
                <a:gdLst>
                  <a:gd fmla="*/ 3558746 w 3558746" name="connsiteX0"/>
                  <a:gd fmla="*/ 1594022 h 1594022" name="connsiteY0"/>
                  <a:gd fmla="*/ 0 w 3558746" name="connsiteX1"/>
                  <a:gd fmla="*/ 525162 h 1594022" name="connsiteY1"/>
                  <a:gd fmla="*/ 327969 w 3558746" name="connsiteX2"/>
                  <a:gd fmla="*/ 0 h 1594022" name="connsiteY2"/>
                  <a:gd fmla="*/ 3052119 w 3558746" name="connsiteX3"/>
                  <a:gd fmla="*/ 716692 h 1594022" name="connsiteY3"/>
                  <a:gd fmla="*/ 3558746 w 3558746" name="connsiteX4"/>
                  <a:gd fmla="*/ 1594022 h 159402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94022" w="3558746">
                    <a:moveTo>
                      <a:pt x="3558746" y="1594022"/>
                    </a:moveTo>
                    <a:lnTo>
                      <a:pt x="0" y="525162"/>
                    </a:lnTo>
                    <a:cubicBezTo>
                      <a:pt x="128373" y="350108"/>
                      <a:pt x="301196" y="219504"/>
                      <a:pt x="327969" y="0"/>
                    </a:cubicBezTo>
                    <a:lnTo>
                      <a:pt x="3052119" y="716692"/>
                    </a:lnTo>
                    <a:lnTo>
                      <a:pt x="3558746" y="159402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0731" lIns="181463" rIns="181463" tIns="90731"/>
              <a:lstStyle/>
              <a:p>
                <a:pPr algn="ctr">
                  <a:defRPr/>
                </a:pPr>
                <a:endParaRPr b="1" lang="en-US" sz="2000"/>
              </a:p>
            </p:txBody>
          </p:sp>
        </p:grpSp>
        <p:grpSp>
          <p:nvGrpSpPr>
            <p:cNvPr id="46" name="组合 45"/>
            <p:cNvGrpSpPr/>
            <p:nvPr/>
          </p:nvGrpSpPr>
          <p:grpSpPr>
            <a:xfrm>
              <a:off x="7303060" y="8404864"/>
              <a:ext cx="8305069" cy="1893815"/>
              <a:chOff x="7303060" y="8404864"/>
              <a:chExt cx="8305069" cy="1893815"/>
            </a:xfrm>
          </p:grpSpPr>
          <p:sp>
            <p:nvSpPr>
              <p:cNvPr id="56" name="Freeform 12"/>
              <p:cNvSpPr/>
              <p:nvPr/>
            </p:nvSpPr>
            <p:spPr>
              <a:xfrm>
                <a:off x="7303060" y="8404864"/>
                <a:ext cx="8305069" cy="1893815"/>
              </a:xfrm>
              <a:custGeom>
                <a:gdLst>
                  <a:gd fmla="*/ 519559 w 4198620" name="connsiteX0"/>
                  <a:gd fmla="*/ 53828 h 949619" name="connsiteY0"/>
                  <a:gd fmla="*/ 3679061 w 4198620" name="connsiteX1"/>
                  <a:gd fmla="*/ 53828 h 949619" name="connsiteY1"/>
                  <a:gd fmla="*/ 4198620 w 4198620" name="connsiteX2"/>
                  <a:gd fmla="*/ 949619 h 949619" name="connsiteY2"/>
                  <a:gd fmla="*/ 0 w 4198620" name="connsiteX3"/>
                  <a:gd fmla="*/ 949619 h 949619" name="connsiteY3"/>
                  <a:gd fmla="*/ 519559 w 4198620" name="connsiteX4"/>
                  <a:gd fmla="*/ 53828 h 9496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49619" w="4198620">
                    <a:moveTo>
                      <a:pt x="519559" y="53828"/>
                    </a:moveTo>
                    <a:cubicBezTo>
                      <a:pt x="1572726" y="149521"/>
                      <a:pt x="2604629" y="-105660"/>
                      <a:pt x="3679061" y="53828"/>
                    </a:cubicBezTo>
                    <a:lnTo>
                      <a:pt x="4198620" y="949619"/>
                    </a:lnTo>
                    <a:cubicBezTo>
                      <a:pt x="2777814" y="747600"/>
                      <a:pt x="1399540" y="949619"/>
                      <a:pt x="0" y="949619"/>
                    </a:cubicBezTo>
                    <a:cubicBezTo>
                      <a:pt x="258246" y="672287"/>
                      <a:pt x="346373" y="352425"/>
                      <a:pt x="519559" y="538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0731" lIns="181463" rIns="181463" tIns="90731"/>
              <a:lstStyle/>
              <a:p>
                <a:pPr algn="ctr">
                  <a:defRPr/>
                </a:pPr>
                <a:endParaRPr b="1" lang="en-US" sz="2000"/>
              </a:p>
            </p:txBody>
          </p:sp>
          <p:sp>
            <p:nvSpPr>
              <p:cNvPr id="57" name="TextBox 56"/>
              <p:cNvSpPr txBox="1"/>
              <p:nvPr/>
            </p:nvSpPr>
            <p:spPr>
              <a:xfrm>
                <a:off x="10644119" y="9098417"/>
                <a:ext cx="1865689" cy="646784"/>
              </a:xfrm>
              <a:prstGeom prst="rect">
                <a:avLst/>
              </a:prstGeom>
              <a:noFill/>
            </p:spPr>
            <p:txBody>
              <a:bodyPr bIns="90731" lIns="181463" rIns="181463" tIns="90731" wrap="none">
                <a:spAutoFit/>
              </a:bodyPr>
              <a:lstStyle/>
              <a:p>
                <a:pPr algn="ctr">
                  <a:defRPr/>
                </a:pPr>
                <a:r>
                  <a:rPr altLang="en-US" b="1" lang="zh-CN" sz="2400">
                    <a:solidFill>
                      <a:schemeClr val="bg1">
                        <a:lumMod val="95000"/>
                      </a:schemeClr>
                    </a:solidFill>
                    <a:latin charset="0" panose="020b0606030504020204" pitchFamily="34" typeface="Open Sans"/>
                    <a:ea charset="0" panose="020b0606030504020204" pitchFamily="34" typeface="Open Sans"/>
                    <a:cs charset="0" panose="020b0606030504020204" pitchFamily="34" typeface="Open Sans"/>
                  </a:rPr>
                  <a:t>人力成本</a:t>
                </a:r>
              </a:p>
            </p:txBody>
          </p:sp>
        </p:grpSp>
        <p:grpSp>
          <p:nvGrpSpPr>
            <p:cNvPr id="47" name="组合 46"/>
            <p:cNvGrpSpPr/>
            <p:nvPr/>
          </p:nvGrpSpPr>
          <p:grpSpPr>
            <a:xfrm>
              <a:off x="8543796" y="7024089"/>
              <a:ext cx="5823600" cy="1117920"/>
              <a:chOff x="8543796" y="7024089"/>
              <a:chExt cx="5823600" cy="1117920"/>
            </a:xfrm>
          </p:grpSpPr>
          <p:sp>
            <p:nvSpPr>
              <p:cNvPr id="54" name="Freeform 11"/>
              <p:cNvSpPr/>
              <p:nvPr/>
            </p:nvSpPr>
            <p:spPr>
              <a:xfrm>
                <a:off x="8543796" y="7024089"/>
                <a:ext cx="5823600" cy="1117920"/>
              </a:xfrm>
              <a:custGeom>
                <a:gdLst>
                  <a:gd fmla="*/ 307831 w 2943661" name="connsiteX0"/>
                  <a:gd fmla="*/ 30054 h 560797" name="connsiteY0"/>
                  <a:gd fmla="*/ 2635830 w 2943661" name="connsiteX1"/>
                  <a:gd fmla="*/ 30054 h 560797" name="connsiteY1"/>
                  <a:gd fmla="*/ 2943661 w 2943661" name="connsiteX2"/>
                  <a:gd fmla="*/ 560797 h 560797" name="connsiteY2"/>
                  <a:gd fmla="*/ 0 w 2943661" name="connsiteX3"/>
                  <a:gd fmla="*/ 560797 h 560797" name="connsiteY3"/>
                  <a:gd fmla="*/ 307831 w 2943661" name="connsiteX4"/>
                  <a:gd fmla="*/ 30054 h 56079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0797" w="2943661">
                    <a:moveTo>
                      <a:pt x="307831" y="30054"/>
                    </a:moveTo>
                    <a:cubicBezTo>
                      <a:pt x="1073198" y="104482"/>
                      <a:pt x="1817300" y="-65639"/>
                      <a:pt x="2635830" y="30054"/>
                    </a:cubicBezTo>
                    <a:cubicBezTo>
                      <a:pt x="2738440" y="206968"/>
                      <a:pt x="2755991" y="405148"/>
                      <a:pt x="2943661" y="560797"/>
                    </a:cubicBezTo>
                    <a:cubicBezTo>
                      <a:pt x="1973073" y="475737"/>
                      <a:pt x="981220" y="560797"/>
                      <a:pt x="0" y="560797"/>
                    </a:cubicBezTo>
                    <a:cubicBezTo>
                      <a:pt x="102610" y="383883"/>
                      <a:pt x="269017" y="228233"/>
                      <a:pt x="307831" y="300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0731" lIns="181463" rIns="181463" tIns="90731"/>
              <a:lstStyle/>
              <a:p>
                <a:pPr algn="ctr">
                  <a:defRPr/>
                </a:pPr>
                <a:endParaRPr b="1" lang="en-US" sz="2000"/>
              </a:p>
            </p:txBody>
          </p:sp>
          <p:sp>
            <p:nvSpPr>
              <p:cNvPr id="55" name="TextBox 54"/>
              <p:cNvSpPr txBox="1"/>
              <p:nvPr/>
            </p:nvSpPr>
            <p:spPr>
              <a:xfrm>
                <a:off x="10559203" y="7305941"/>
                <a:ext cx="1865689" cy="646784"/>
              </a:xfrm>
              <a:prstGeom prst="rect">
                <a:avLst/>
              </a:prstGeom>
              <a:noFill/>
            </p:spPr>
            <p:txBody>
              <a:bodyPr bIns="90731" lIns="181463" rIns="181463" tIns="90731" wrap="none">
                <a:spAutoFit/>
              </a:bodyPr>
              <a:lstStyle/>
              <a:p>
                <a:pPr algn="ctr">
                  <a:defRPr/>
                </a:pPr>
                <a:r>
                  <a:rPr altLang="en-US" b="1" lang="zh-CN" sz="2400">
                    <a:solidFill>
                      <a:schemeClr val="bg1">
                        <a:lumMod val="95000"/>
                      </a:schemeClr>
                    </a:solidFill>
                    <a:latin charset="0" panose="020b0606030504020204" pitchFamily="34" typeface="Open Sans"/>
                    <a:ea charset="0" panose="020b0606030504020204" pitchFamily="34" typeface="Open Sans"/>
                    <a:cs charset="0" panose="020b0606030504020204" pitchFamily="34" typeface="Open Sans"/>
                  </a:rPr>
                  <a:t>销售成本</a:t>
                </a:r>
              </a:p>
            </p:txBody>
          </p:sp>
        </p:grpSp>
        <p:grpSp>
          <p:nvGrpSpPr>
            <p:cNvPr id="48" name="组合 47"/>
            <p:cNvGrpSpPr/>
            <p:nvPr/>
          </p:nvGrpSpPr>
          <p:grpSpPr>
            <a:xfrm>
              <a:off x="9366764" y="5662314"/>
              <a:ext cx="4177663" cy="1048248"/>
              <a:chOff x="9366764" y="5662314"/>
              <a:chExt cx="4177663" cy="1048248"/>
            </a:xfrm>
          </p:grpSpPr>
          <p:sp>
            <p:nvSpPr>
              <p:cNvPr id="52" name="Freeform 9"/>
              <p:cNvSpPr/>
              <p:nvPr/>
            </p:nvSpPr>
            <p:spPr>
              <a:xfrm>
                <a:off x="9366764" y="5662314"/>
                <a:ext cx="4177663" cy="1048248"/>
              </a:xfrm>
              <a:custGeom>
                <a:gdLst>
                  <a:gd fmla="*/ 304747 w 2112158" name="connsiteX0"/>
                  <a:gd fmla="*/ 0 h 525426" name="connsiteY0"/>
                  <a:gd fmla="*/ 1807411 w 2112158" name="connsiteX1"/>
                  <a:gd fmla="*/ 0 h 525426" name="connsiteY1"/>
                  <a:gd fmla="*/ 2112158 w 2112158" name="connsiteX2"/>
                  <a:gd fmla="*/ 525426 h 525426" name="connsiteY2"/>
                  <a:gd fmla="*/ 0 w 2112158" name="connsiteX3"/>
                  <a:gd fmla="*/ 525426 h 525426" name="connsiteY3"/>
                  <a:gd fmla="*/ 304747 w 2112158" name="connsiteX4"/>
                  <a:gd fmla="*/ 0 h 52542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25426" w="2112158">
                    <a:moveTo>
                      <a:pt x="304747" y="0"/>
                    </a:moveTo>
                    <a:cubicBezTo>
                      <a:pt x="816268" y="85060"/>
                      <a:pt x="1306523" y="0"/>
                      <a:pt x="1807411" y="0"/>
                    </a:cubicBezTo>
                    <a:cubicBezTo>
                      <a:pt x="1908993" y="175142"/>
                      <a:pt x="1914883" y="392814"/>
                      <a:pt x="2112158" y="525426"/>
                    </a:cubicBezTo>
                    <a:lnTo>
                      <a:pt x="0" y="525426"/>
                    </a:lnTo>
                    <a:cubicBezTo>
                      <a:pt x="239805" y="382181"/>
                      <a:pt x="203165" y="175142"/>
                      <a:pt x="30474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0731" lIns="181463" rIns="181463" tIns="90731"/>
              <a:lstStyle/>
              <a:p>
                <a:pPr algn="ctr">
                  <a:defRPr/>
                </a:pPr>
                <a:endParaRPr b="1" lang="en-US" sz="2000"/>
              </a:p>
            </p:txBody>
          </p:sp>
          <p:sp>
            <p:nvSpPr>
              <p:cNvPr id="53" name="TextBox 52"/>
              <p:cNvSpPr txBox="1"/>
              <p:nvPr/>
            </p:nvSpPr>
            <p:spPr>
              <a:xfrm>
                <a:off x="10559204" y="5880833"/>
                <a:ext cx="1865689" cy="646784"/>
              </a:xfrm>
              <a:prstGeom prst="rect">
                <a:avLst/>
              </a:prstGeom>
              <a:noFill/>
            </p:spPr>
            <p:txBody>
              <a:bodyPr bIns="90731" lIns="181463" rIns="181463" tIns="90731" wrap="none">
                <a:spAutoFit/>
              </a:bodyPr>
              <a:lstStyle/>
              <a:p>
                <a:pPr algn="ctr">
                  <a:defRPr/>
                </a:pPr>
                <a:r>
                  <a:rPr altLang="en-US" b="1" lang="zh-CN" sz="2400">
                    <a:solidFill>
                      <a:schemeClr val="bg1">
                        <a:lumMod val="95000"/>
                      </a:schemeClr>
                    </a:solidFill>
                    <a:latin charset="0" panose="020b0606030504020204" pitchFamily="34" typeface="Open Sans"/>
                    <a:ea charset="0" panose="020b0606030504020204" pitchFamily="34" typeface="Open Sans"/>
                    <a:cs charset="0" panose="020b0606030504020204" pitchFamily="34" typeface="Open Sans"/>
                  </a:rPr>
                  <a:t>办公成本</a:t>
                </a:r>
              </a:p>
            </p:txBody>
          </p:sp>
        </p:grpSp>
        <p:grpSp>
          <p:nvGrpSpPr>
            <p:cNvPr id="49" name="组合 48"/>
            <p:cNvGrpSpPr/>
            <p:nvPr/>
          </p:nvGrpSpPr>
          <p:grpSpPr>
            <a:xfrm>
              <a:off x="10183450" y="3078111"/>
              <a:ext cx="2544291" cy="2213673"/>
              <a:chOff x="10183450" y="3078111"/>
              <a:chExt cx="2544291" cy="2213673"/>
            </a:xfrm>
          </p:grpSpPr>
          <p:sp>
            <p:nvSpPr>
              <p:cNvPr id="50" name="Freeform 7"/>
              <p:cNvSpPr/>
              <p:nvPr/>
            </p:nvSpPr>
            <p:spPr>
              <a:xfrm>
                <a:off x="10183450" y="3078111"/>
                <a:ext cx="2544291" cy="2213673"/>
              </a:xfrm>
              <a:custGeom>
                <a:gdLst>
                  <a:gd fmla="*/ 643411 w 1286823" name="connsiteX0"/>
                  <a:gd fmla="*/ 0 h 1109330" name="connsiteY0"/>
                  <a:gd fmla="*/ 1286823 w 1286823" name="connsiteX1"/>
                  <a:gd fmla="*/ 1109330 h 1109330" name="connsiteY1"/>
                  <a:gd fmla="*/ 0 w 1286823" name="connsiteX2"/>
                  <a:gd fmla="*/ 1109330 h 1109330" name="connsiteY2"/>
                  <a:gd fmla="*/ 643411 w 1286823" name="connsiteX3"/>
                  <a:gd fmla="*/ 0 h 1109330" name="connsiteY3"/>
                </a:gdLst>
                <a:cxnLst>
                  <a:cxn ang="0">
                    <a:pos x="connsiteX0" y="connsiteY0"/>
                  </a:cxn>
                  <a:cxn ang="0">
                    <a:pos x="connsiteX1" y="connsiteY1"/>
                  </a:cxn>
                  <a:cxn ang="0">
                    <a:pos x="connsiteX2" y="connsiteY2"/>
                  </a:cxn>
                  <a:cxn ang="0">
                    <a:pos x="connsiteX3" y="connsiteY3"/>
                  </a:cxn>
                </a:cxnLst>
                <a:rect b="b" l="l" r="r" t="t"/>
                <a:pathLst>
                  <a:path h="1109330" w="1286823">
                    <a:moveTo>
                      <a:pt x="643411" y="0"/>
                    </a:moveTo>
                    <a:cubicBezTo>
                      <a:pt x="857882" y="369777"/>
                      <a:pt x="966026" y="813981"/>
                      <a:pt x="1286823" y="1109330"/>
                    </a:cubicBezTo>
                    <a:lnTo>
                      <a:pt x="0" y="1109330"/>
                    </a:lnTo>
                    <a:cubicBezTo>
                      <a:pt x="320796" y="867144"/>
                      <a:pt x="428941" y="369777"/>
                      <a:pt x="6434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0731" lIns="181463" rIns="181463" tIns="90731"/>
              <a:lstStyle/>
              <a:p>
                <a:pPr algn="ctr">
                  <a:defRPr/>
                </a:pPr>
                <a:endParaRPr b="1" lang="en-US" sz="2000"/>
              </a:p>
            </p:txBody>
          </p:sp>
          <p:sp>
            <p:nvSpPr>
              <p:cNvPr id="51" name="TextBox 50"/>
              <p:cNvSpPr txBox="1"/>
              <p:nvPr/>
            </p:nvSpPr>
            <p:spPr>
              <a:xfrm>
                <a:off x="10913042" y="4137126"/>
                <a:ext cx="1146831" cy="1079091"/>
              </a:xfrm>
              <a:prstGeom prst="rect">
                <a:avLst/>
              </a:prstGeom>
              <a:noFill/>
            </p:spPr>
            <p:txBody>
              <a:bodyPr bIns="90731" lIns="181463" rIns="181463" tIns="90731" wrap="none">
                <a:spAutoFit/>
              </a:bodyPr>
              <a:lstStyle/>
              <a:p>
                <a:pPr algn="ctr">
                  <a:defRPr/>
                </a:pPr>
                <a:r>
                  <a:rPr altLang="en-US" b="1" lang="zh-CN" sz="2400">
                    <a:solidFill>
                      <a:schemeClr val="bg1">
                        <a:lumMod val="95000"/>
                      </a:schemeClr>
                    </a:solidFill>
                    <a:latin charset="0" panose="020b0606030504020204" pitchFamily="34" typeface="Open Sans"/>
                    <a:ea charset="0" panose="020b0606030504020204" pitchFamily="34" typeface="Open Sans"/>
                    <a:cs charset="0" panose="020b0606030504020204" pitchFamily="34" typeface="Open Sans"/>
                  </a:rPr>
                  <a:t>其他</a:t>
                </a:r>
              </a:p>
              <a:p>
                <a:pPr algn="ctr">
                  <a:defRPr/>
                </a:pPr>
                <a:r>
                  <a:rPr altLang="en-US" b="1" lang="zh-CN" sz="2400">
                    <a:solidFill>
                      <a:schemeClr val="bg1">
                        <a:lumMod val="95000"/>
                      </a:schemeClr>
                    </a:solidFill>
                    <a:latin charset="0" panose="020b0606030504020204" pitchFamily="34" typeface="Open Sans"/>
                    <a:ea charset="0" panose="020b0606030504020204" pitchFamily="34" typeface="Open Sans"/>
                    <a:cs charset="0" panose="020b0606030504020204" pitchFamily="34" typeface="Open Sans"/>
                  </a:rPr>
                  <a:t>成本</a:t>
                </a:r>
              </a:p>
            </p:txBody>
          </p:sp>
        </p:grpSp>
      </p:grpSp>
      <p:sp>
        <p:nvSpPr>
          <p:cNvPr id="61" name="TextBox 9"/>
          <p:cNvSpPr txBox="1">
            <a:spLocks noChangeArrowheads="1"/>
          </p:cNvSpPr>
          <p:nvPr/>
        </p:nvSpPr>
        <p:spPr bwMode="auto">
          <a:xfrm>
            <a:off x="8729438" y="6823488"/>
            <a:ext cx="1805305" cy="990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b="1" lang="en-US" sz="5900">
                <a:solidFill>
                  <a:schemeClr val="accent2"/>
                </a:solidFill>
                <a:latin charset="-122" pitchFamily="34" typeface="微软雅黑"/>
                <a:ea charset="-122" pitchFamily="34" typeface="微软雅黑"/>
              </a:rPr>
              <a:t>30%</a:t>
            </a:r>
          </a:p>
        </p:txBody>
      </p:sp>
      <p:sp>
        <p:nvSpPr>
          <p:cNvPr id="62" name="TextBox 9"/>
          <p:cNvSpPr txBox="1">
            <a:spLocks noChangeArrowheads="1"/>
          </p:cNvSpPr>
          <p:nvPr/>
        </p:nvSpPr>
        <p:spPr bwMode="auto">
          <a:xfrm>
            <a:off x="8140801" y="5198343"/>
            <a:ext cx="1805305" cy="990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b="1" lang="en-US" sz="5900">
                <a:solidFill>
                  <a:schemeClr val="accent5"/>
                </a:solidFill>
                <a:latin charset="-122" pitchFamily="34" typeface="微软雅黑"/>
                <a:ea charset="-122" pitchFamily="34" typeface="微软雅黑"/>
              </a:rPr>
              <a:t>30%</a:t>
            </a:r>
          </a:p>
        </p:txBody>
      </p:sp>
      <p:sp>
        <p:nvSpPr>
          <p:cNvPr id="63" name="TextBox 9"/>
          <p:cNvSpPr txBox="1">
            <a:spLocks noChangeArrowheads="1"/>
          </p:cNvSpPr>
          <p:nvPr/>
        </p:nvSpPr>
        <p:spPr bwMode="auto">
          <a:xfrm>
            <a:off x="7283266" y="3681532"/>
            <a:ext cx="1805305" cy="990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b="1" lang="en-US" sz="5900">
                <a:solidFill>
                  <a:schemeClr val="accent3"/>
                </a:solidFill>
                <a:latin charset="-122" pitchFamily="34" typeface="微软雅黑"/>
                <a:ea charset="-122" pitchFamily="34" typeface="微软雅黑"/>
              </a:rPr>
              <a:t>30%</a:t>
            </a:r>
          </a:p>
        </p:txBody>
      </p:sp>
      <p:sp>
        <p:nvSpPr>
          <p:cNvPr id="64" name="TextBox 9"/>
          <p:cNvSpPr txBox="1">
            <a:spLocks noChangeArrowheads="1"/>
          </p:cNvSpPr>
          <p:nvPr/>
        </p:nvSpPr>
        <p:spPr bwMode="auto">
          <a:xfrm>
            <a:off x="6460300" y="2103332"/>
            <a:ext cx="1805305" cy="990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b="1" lang="en-US" sz="5900">
                <a:solidFill>
                  <a:schemeClr val="accent6"/>
                </a:solidFill>
                <a:latin charset="-122" pitchFamily="34" typeface="微软雅黑"/>
                <a:ea charset="-122" pitchFamily="34" typeface="微软雅黑"/>
              </a:rPr>
              <a:t>30%</a:t>
            </a:r>
          </a:p>
        </p:txBody>
      </p:sp>
      <p:sp>
        <p:nvSpPr>
          <p:cNvPr id="65" name="TextBox 64"/>
          <p:cNvSpPr txBox="1"/>
          <p:nvPr/>
        </p:nvSpPr>
        <p:spPr>
          <a:xfrm>
            <a:off x="9915660" y="5229757"/>
            <a:ext cx="4608512" cy="1234440"/>
          </a:xfrm>
          <a:prstGeom prst="rect">
            <a:avLst/>
          </a:prstGeom>
          <a:noFill/>
        </p:spPr>
        <p:txBody>
          <a:bodyPr bIns="0" lIns="0" rIns="0" rtlCol="0" tIns="0" wrap="square">
            <a:spAutoFit/>
          </a:bodyPr>
          <a:lstStyle>
            <a:defPPr>
              <a:defRPr lang="zh-CN"/>
            </a:defPPr>
            <a:lvl1pPr algn="just">
              <a:lnSpc>
                <a:spcPts val="1500"/>
              </a:lnSpc>
              <a:defRPr sz="1000">
                <a:solidFill>
                  <a:schemeClr val="tx1">
                    <a:lumMod val="65000"/>
                    <a:lumOff val="35000"/>
                  </a:schemeClr>
                </a:solidFill>
                <a:latin charset="-122" pitchFamily="34" typeface="微软雅黑"/>
                <a:ea charset="-122" pitchFamily="34" typeface="微软雅黑"/>
              </a:defRPr>
            </a:lvl1pPr>
          </a:lstStyle>
          <a:p>
            <a:pPr>
              <a:lnSpc>
                <a:spcPct val="150000"/>
              </a:lnSpc>
            </a:pPr>
            <a:r>
              <a:rPr altLang="en-US" lang="zh-CN" sz="1800">
                <a:solidFill>
                  <a:schemeClr val="tx2"/>
                </a:solidFill>
              </a:rPr>
              <a:t>点击输入本栏的具体文字，简明扼要的说明分项内容，此为概念图解，请根据您的具体内容酌情修改</a:t>
            </a:r>
          </a:p>
        </p:txBody>
      </p:sp>
      <p:sp>
        <p:nvSpPr>
          <p:cNvPr id="66" name="TextBox 65"/>
          <p:cNvSpPr txBox="1"/>
          <p:nvPr/>
        </p:nvSpPr>
        <p:spPr>
          <a:xfrm>
            <a:off x="9181455" y="3681533"/>
            <a:ext cx="4608512" cy="1234440"/>
          </a:xfrm>
          <a:prstGeom prst="rect">
            <a:avLst/>
          </a:prstGeom>
          <a:noFill/>
        </p:spPr>
        <p:txBody>
          <a:bodyPr bIns="0" lIns="0" rIns="0" rtlCol="0" tIns="0" wrap="square">
            <a:spAutoFit/>
          </a:bodyPr>
          <a:lstStyle>
            <a:defPPr>
              <a:defRPr lang="zh-CN"/>
            </a:defPPr>
            <a:lvl1pPr algn="just">
              <a:lnSpc>
                <a:spcPts val="1500"/>
              </a:lnSpc>
              <a:defRPr sz="1000">
                <a:solidFill>
                  <a:schemeClr val="tx1">
                    <a:lumMod val="65000"/>
                    <a:lumOff val="35000"/>
                  </a:schemeClr>
                </a:solidFill>
                <a:latin charset="-122" pitchFamily="34" typeface="微软雅黑"/>
                <a:ea charset="-122" pitchFamily="34" typeface="微软雅黑"/>
              </a:defRPr>
            </a:lvl1pPr>
          </a:lstStyle>
          <a:p>
            <a:pPr>
              <a:lnSpc>
                <a:spcPct val="150000"/>
              </a:lnSpc>
            </a:pPr>
            <a:r>
              <a:rPr altLang="en-US" lang="zh-CN" sz="1800">
                <a:solidFill>
                  <a:schemeClr val="tx2"/>
                </a:solidFill>
              </a:rPr>
              <a:t>点击输入本栏的具体文字，简明扼要的说明分项内容，此为概念图解，请根据您的具体内容酌情修改</a:t>
            </a:r>
          </a:p>
        </p:txBody>
      </p:sp>
      <p:sp>
        <p:nvSpPr>
          <p:cNvPr id="67" name="TextBox 66"/>
          <p:cNvSpPr txBox="1"/>
          <p:nvPr/>
        </p:nvSpPr>
        <p:spPr>
          <a:xfrm>
            <a:off x="8376850" y="2103332"/>
            <a:ext cx="4608512" cy="1234440"/>
          </a:xfrm>
          <a:prstGeom prst="rect">
            <a:avLst/>
          </a:prstGeom>
          <a:noFill/>
        </p:spPr>
        <p:txBody>
          <a:bodyPr bIns="0" lIns="0" rIns="0" rtlCol="0" tIns="0" wrap="square">
            <a:spAutoFit/>
          </a:bodyPr>
          <a:lstStyle>
            <a:defPPr>
              <a:defRPr lang="zh-CN"/>
            </a:defPPr>
            <a:lvl1pPr algn="just">
              <a:lnSpc>
                <a:spcPts val="1500"/>
              </a:lnSpc>
              <a:defRPr sz="1000">
                <a:solidFill>
                  <a:schemeClr val="tx1">
                    <a:lumMod val="65000"/>
                    <a:lumOff val="35000"/>
                  </a:schemeClr>
                </a:solidFill>
                <a:latin charset="-122" pitchFamily="34" typeface="微软雅黑"/>
                <a:ea charset="-122" pitchFamily="34" typeface="微软雅黑"/>
              </a:defRPr>
            </a:lvl1pPr>
          </a:lstStyle>
          <a:p>
            <a:pPr>
              <a:lnSpc>
                <a:spcPct val="150000"/>
              </a:lnSpc>
            </a:pPr>
            <a:r>
              <a:rPr altLang="en-US" lang="zh-CN" sz="1800">
                <a:solidFill>
                  <a:schemeClr val="tx2"/>
                </a:solidFill>
              </a:rPr>
              <a:t>点击输入本栏的具体文字，简明扼要的说明分项内容，此为概念图解，请根据您的具体内容酌情修改</a:t>
            </a:r>
          </a:p>
        </p:txBody>
      </p:sp>
      <p:sp>
        <p:nvSpPr>
          <p:cNvPr id="30" name="KSO_Shape"/>
          <p:cNvSpPr/>
          <p:nvPr/>
        </p:nvSpPr>
        <p:spPr bwMode="auto">
          <a:xfrm>
            <a:off x="353046" y="114300"/>
            <a:ext cx="655367" cy="618740"/>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5"/>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spTree>
    <p:extLst>
      <p:ext uri="{BB962C8B-B14F-4D97-AF65-F5344CB8AC3E}">
        <p14:creationId val="958512263"/>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1000" id="7"/>
                                        <p:tgtEl>
                                          <p:spTgt spid="26"/>
                                        </p:tgtEl>
                                      </p:cBhvr>
                                    </p:animEffect>
                                    <p:anim calcmode="lin" valueType="num">
                                      <p:cBhvr>
                                        <p:cTn dur="1000" fill="hold" id="8"/>
                                        <p:tgtEl>
                                          <p:spTgt spid="26"/>
                                        </p:tgtEl>
                                        <p:attrNameLst>
                                          <p:attrName>ppt_x</p:attrName>
                                        </p:attrNameLst>
                                      </p:cBhvr>
                                      <p:tavLst>
                                        <p:tav tm="0">
                                          <p:val>
                                            <p:strVal val="#ppt_x"/>
                                          </p:val>
                                        </p:tav>
                                        <p:tav tm="100000">
                                          <p:val>
                                            <p:strVal val="#ppt_x"/>
                                          </p:val>
                                        </p:tav>
                                      </p:tavLst>
                                    </p:anim>
                                    <p:anim calcmode="lin" valueType="num">
                                      <p:cBhvr>
                                        <p:cTn dur="1000" fill="hold" id="9"/>
                                        <p:tgtEl>
                                          <p:spTgt spid="2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2">
                                  <p:stCondLst>
                                    <p:cond delay="0"/>
                                  </p:stCondLst>
                                  <p:childTnLst>
                                    <p:set>
                                      <p:cBhvr>
                                        <p:cTn dur="1" fill="hold" id="12">
                                          <p:stCondLst>
                                            <p:cond delay="0"/>
                                          </p:stCondLst>
                                        </p:cTn>
                                        <p:tgtEl>
                                          <p:spTgt spid="61"/>
                                        </p:tgtEl>
                                        <p:attrNameLst>
                                          <p:attrName>style.visibility</p:attrName>
                                        </p:attrNameLst>
                                      </p:cBhvr>
                                      <p:to>
                                        <p:strVal val="visible"/>
                                      </p:to>
                                    </p:set>
                                    <p:anim calcmode="lin" valueType="num">
                                      <p:cBhvr additive="base">
                                        <p:cTn dur="500" fill="hold" id="13"/>
                                        <p:tgtEl>
                                          <p:spTgt spid="61"/>
                                        </p:tgtEl>
                                        <p:attrNameLst>
                                          <p:attrName>ppt_x</p:attrName>
                                        </p:attrNameLst>
                                      </p:cBhvr>
                                      <p:tavLst>
                                        <p:tav tm="0">
                                          <p:val>
                                            <p:strVal val="1+#ppt_w/2"/>
                                          </p:val>
                                        </p:tav>
                                        <p:tav tm="100000">
                                          <p:val>
                                            <p:strVal val="#ppt_x"/>
                                          </p:val>
                                        </p:tav>
                                      </p:tavLst>
                                    </p:anim>
                                    <p:anim calcmode="lin" valueType="num">
                                      <p:cBhvr additive="base">
                                        <p:cTn dur="500" fill="hold" id="14"/>
                                        <p:tgtEl>
                                          <p:spTgt spid="61"/>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250"/>
                                  </p:stCondLst>
                                  <p:childTnLst>
                                    <p:set>
                                      <p:cBhvr>
                                        <p:cTn dur="1" fill="hold" id="16">
                                          <p:stCondLst>
                                            <p:cond delay="0"/>
                                          </p:stCondLst>
                                        </p:cTn>
                                        <p:tgtEl>
                                          <p:spTgt spid="62"/>
                                        </p:tgtEl>
                                        <p:attrNameLst>
                                          <p:attrName>style.visibility</p:attrName>
                                        </p:attrNameLst>
                                      </p:cBhvr>
                                      <p:to>
                                        <p:strVal val="visible"/>
                                      </p:to>
                                    </p:set>
                                    <p:anim calcmode="lin" valueType="num">
                                      <p:cBhvr additive="base">
                                        <p:cTn dur="500" fill="hold" id="17"/>
                                        <p:tgtEl>
                                          <p:spTgt spid="62"/>
                                        </p:tgtEl>
                                        <p:attrNameLst>
                                          <p:attrName>ppt_x</p:attrName>
                                        </p:attrNameLst>
                                      </p:cBhvr>
                                      <p:tavLst>
                                        <p:tav tm="0">
                                          <p:val>
                                            <p:strVal val="1+#ppt_w/2"/>
                                          </p:val>
                                        </p:tav>
                                        <p:tav tm="100000">
                                          <p:val>
                                            <p:strVal val="#ppt_x"/>
                                          </p:val>
                                        </p:tav>
                                      </p:tavLst>
                                    </p:anim>
                                    <p:anim calcmode="lin" valueType="num">
                                      <p:cBhvr additive="base">
                                        <p:cTn dur="500" fill="hold" id="18"/>
                                        <p:tgtEl>
                                          <p:spTgt spid="62"/>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500"/>
                                  </p:stCondLst>
                                  <p:childTnLst>
                                    <p:set>
                                      <p:cBhvr>
                                        <p:cTn dur="1" fill="hold" id="20">
                                          <p:stCondLst>
                                            <p:cond delay="0"/>
                                          </p:stCondLst>
                                        </p:cTn>
                                        <p:tgtEl>
                                          <p:spTgt spid="63"/>
                                        </p:tgtEl>
                                        <p:attrNameLst>
                                          <p:attrName>style.visibility</p:attrName>
                                        </p:attrNameLst>
                                      </p:cBhvr>
                                      <p:to>
                                        <p:strVal val="visible"/>
                                      </p:to>
                                    </p:set>
                                    <p:anim calcmode="lin" valueType="num">
                                      <p:cBhvr additive="base">
                                        <p:cTn dur="500" fill="hold" id="21"/>
                                        <p:tgtEl>
                                          <p:spTgt spid="63"/>
                                        </p:tgtEl>
                                        <p:attrNameLst>
                                          <p:attrName>ppt_x</p:attrName>
                                        </p:attrNameLst>
                                      </p:cBhvr>
                                      <p:tavLst>
                                        <p:tav tm="0">
                                          <p:val>
                                            <p:strVal val="1+#ppt_w/2"/>
                                          </p:val>
                                        </p:tav>
                                        <p:tav tm="100000">
                                          <p:val>
                                            <p:strVal val="#ppt_x"/>
                                          </p:val>
                                        </p:tav>
                                      </p:tavLst>
                                    </p:anim>
                                    <p:anim calcmode="lin" valueType="num">
                                      <p:cBhvr additive="base">
                                        <p:cTn dur="500" fill="hold" id="22"/>
                                        <p:tgtEl>
                                          <p:spTgt spid="63"/>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2">
                                  <p:stCondLst>
                                    <p:cond delay="750"/>
                                  </p:stCondLst>
                                  <p:childTnLst>
                                    <p:set>
                                      <p:cBhvr>
                                        <p:cTn dur="1" fill="hold" id="24">
                                          <p:stCondLst>
                                            <p:cond delay="0"/>
                                          </p:stCondLst>
                                        </p:cTn>
                                        <p:tgtEl>
                                          <p:spTgt spid="64"/>
                                        </p:tgtEl>
                                        <p:attrNameLst>
                                          <p:attrName>style.visibility</p:attrName>
                                        </p:attrNameLst>
                                      </p:cBhvr>
                                      <p:to>
                                        <p:strVal val="visible"/>
                                      </p:to>
                                    </p:set>
                                    <p:anim calcmode="lin" valueType="num">
                                      <p:cBhvr additive="base">
                                        <p:cTn dur="500" fill="hold" id="25"/>
                                        <p:tgtEl>
                                          <p:spTgt spid="64"/>
                                        </p:tgtEl>
                                        <p:attrNameLst>
                                          <p:attrName>ppt_x</p:attrName>
                                        </p:attrNameLst>
                                      </p:cBhvr>
                                      <p:tavLst>
                                        <p:tav tm="0">
                                          <p:val>
                                            <p:strVal val="1+#ppt_w/2"/>
                                          </p:val>
                                        </p:tav>
                                        <p:tav tm="100000">
                                          <p:val>
                                            <p:strVal val="#ppt_x"/>
                                          </p:val>
                                        </p:tav>
                                      </p:tavLst>
                                    </p:anim>
                                    <p:anim calcmode="lin" valueType="num">
                                      <p:cBhvr additive="base">
                                        <p:cTn dur="500" fill="hold" id="26"/>
                                        <p:tgtEl>
                                          <p:spTgt spid="64"/>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250"/>
                            </p:stCondLst>
                            <p:childTnLst>
                              <p:par>
                                <p:cTn fill="hold" grpId="0" id="28" nodeType="afterEffect" presetClass="entr" presetID="2" presetSubtype="2">
                                  <p:stCondLst>
                                    <p:cond delay="0"/>
                                  </p:stCondLst>
                                  <p:childTnLst>
                                    <p:set>
                                      <p:cBhvr>
                                        <p:cTn dur="1" fill="hold" id="29">
                                          <p:stCondLst>
                                            <p:cond delay="0"/>
                                          </p:stCondLst>
                                        </p:cTn>
                                        <p:tgtEl>
                                          <p:spTgt spid="67"/>
                                        </p:tgtEl>
                                        <p:attrNameLst>
                                          <p:attrName>style.visibility</p:attrName>
                                        </p:attrNameLst>
                                      </p:cBhvr>
                                      <p:to>
                                        <p:strVal val="visible"/>
                                      </p:to>
                                    </p:set>
                                    <p:anim calcmode="lin" valueType="num">
                                      <p:cBhvr additive="base">
                                        <p:cTn dur="500" fill="hold" id="30"/>
                                        <p:tgtEl>
                                          <p:spTgt spid="67"/>
                                        </p:tgtEl>
                                        <p:attrNameLst>
                                          <p:attrName>ppt_x</p:attrName>
                                        </p:attrNameLst>
                                      </p:cBhvr>
                                      <p:tavLst>
                                        <p:tav tm="0">
                                          <p:val>
                                            <p:strVal val="1+#ppt_w/2"/>
                                          </p:val>
                                        </p:tav>
                                        <p:tav tm="100000">
                                          <p:val>
                                            <p:strVal val="#ppt_x"/>
                                          </p:val>
                                        </p:tav>
                                      </p:tavLst>
                                    </p:anim>
                                    <p:anim calcmode="lin" valueType="num">
                                      <p:cBhvr additive="base">
                                        <p:cTn dur="500" fill="hold" id="31"/>
                                        <p:tgtEl>
                                          <p:spTgt spid="67"/>
                                        </p:tgtEl>
                                        <p:attrNameLst>
                                          <p:attrName>ppt_y</p:attrName>
                                        </p:attrNameLst>
                                      </p:cBhvr>
                                      <p:tavLst>
                                        <p:tav tm="0">
                                          <p:val>
                                            <p:strVal val="#ppt_y"/>
                                          </p:val>
                                        </p:tav>
                                        <p:tav tm="100000">
                                          <p:val>
                                            <p:strVal val="#ppt_y"/>
                                          </p:val>
                                        </p:tav>
                                      </p:tavLst>
                                    </p:anim>
                                  </p:childTnLst>
                                </p:cTn>
                              </p:par>
                              <p:par>
                                <p:cTn fill="hold" grpId="0" id="32" nodeType="withEffect" presetClass="entr" presetID="2" presetSubtype="2">
                                  <p:stCondLst>
                                    <p:cond delay="250"/>
                                  </p:stCondLst>
                                  <p:childTnLst>
                                    <p:set>
                                      <p:cBhvr>
                                        <p:cTn dur="1" fill="hold" id="33">
                                          <p:stCondLst>
                                            <p:cond delay="0"/>
                                          </p:stCondLst>
                                        </p:cTn>
                                        <p:tgtEl>
                                          <p:spTgt spid="66"/>
                                        </p:tgtEl>
                                        <p:attrNameLst>
                                          <p:attrName>style.visibility</p:attrName>
                                        </p:attrNameLst>
                                      </p:cBhvr>
                                      <p:to>
                                        <p:strVal val="visible"/>
                                      </p:to>
                                    </p:set>
                                    <p:anim calcmode="lin" valueType="num">
                                      <p:cBhvr additive="base">
                                        <p:cTn dur="500" fill="hold" id="34"/>
                                        <p:tgtEl>
                                          <p:spTgt spid="66"/>
                                        </p:tgtEl>
                                        <p:attrNameLst>
                                          <p:attrName>ppt_x</p:attrName>
                                        </p:attrNameLst>
                                      </p:cBhvr>
                                      <p:tavLst>
                                        <p:tav tm="0">
                                          <p:val>
                                            <p:strVal val="1+#ppt_w/2"/>
                                          </p:val>
                                        </p:tav>
                                        <p:tav tm="100000">
                                          <p:val>
                                            <p:strVal val="#ppt_x"/>
                                          </p:val>
                                        </p:tav>
                                      </p:tavLst>
                                    </p:anim>
                                    <p:anim calcmode="lin" valueType="num">
                                      <p:cBhvr additive="base">
                                        <p:cTn dur="500" fill="hold" id="35"/>
                                        <p:tgtEl>
                                          <p:spTgt spid="66"/>
                                        </p:tgtEl>
                                        <p:attrNameLst>
                                          <p:attrName>ppt_y</p:attrName>
                                        </p:attrNameLst>
                                      </p:cBhvr>
                                      <p:tavLst>
                                        <p:tav tm="0">
                                          <p:val>
                                            <p:strVal val="#ppt_y"/>
                                          </p:val>
                                        </p:tav>
                                        <p:tav tm="100000">
                                          <p:val>
                                            <p:strVal val="#ppt_y"/>
                                          </p:val>
                                        </p:tav>
                                      </p:tavLst>
                                    </p:anim>
                                  </p:childTnLst>
                                </p:cTn>
                              </p:par>
                              <p:par>
                                <p:cTn fill="hold" grpId="0" id="36" nodeType="withEffect" presetClass="entr" presetID="2" presetSubtype="2">
                                  <p:stCondLst>
                                    <p:cond delay="500"/>
                                  </p:stCondLst>
                                  <p:childTnLst>
                                    <p:set>
                                      <p:cBhvr>
                                        <p:cTn dur="1" fill="hold" id="37">
                                          <p:stCondLst>
                                            <p:cond delay="0"/>
                                          </p:stCondLst>
                                        </p:cTn>
                                        <p:tgtEl>
                                          <p:spTgt spid="65"/>
                                        </p:tgtEl>
                                        <p:attrNameLst>
                                          <p:attrName>style.visibility</p:attrName>
                                        </p:attrNameLst>
                                      </p:cBhvr>
                                      <p:to>
                                        <p:strVal val="visible"/>
                                      </p:to>
                                    </p:set>
                                    <p:anim calcmode="lin" valueType="num">
                                      <p:cBhvr additive="base">
                                        <p:cTn dur="500" fill="hold" id="38"/>
                                        <p:tgtEl>
                                          <p:spTgt spid="65"/>
                                        </p:tgtEl>
                                        <p:attrNameLst>
                                          <p:attrName>ppt_x</p:attrName>
                                        </p:attrNameLst>
                                      </p:cBhvr>
                                      <p:tavLst>
                                        <p:tav tm="0">
                                          <p:val>
                                            <p:strVal val="1+#ppt_w/2"/>
                                          </p:val>
                                        </p:tav>
                                        <p:tav tm="100000">
                                          <p:val>
                                            <p:strVal val="#ppt_x"/>
                                          </p:val>
                                        </p:tav>
                                      </p:tavLst>
                                    </p:anim>
                                    <p:anim calcmode="lin" valueType="num">
                                      <p:cBhvr additive="base">
                                        <p:cTn dur="500" fill="hold" id="39"/>
                                        <p:tgtEl>
                                          <p:spTgt spid="65"/>
                                        </p:tgtEl>
                                        <p:attrNameLst>
                                          <p:attrName>ppt_y</p:attrName>
                                        </p:attrNameLst>
                                      </p:cBhvr>
                                      <p:tavLst>
                                        <p:tav tm="0">
                                          <p:val>
                                            <p:strVal val="#ppt_y"/>
                                          </p:val>
                                        </p:tav>
                                        <p:tav tm="100000">
                                          <p:val>
                                            <p:strVal val="#ppt_y"/>
                                          </p:val>
                                        </p:tav>
                                      </p:tavLst>
                                    </p:anim>
                                  </p:childTnLst>
                                </p:cTn>
                              </p:par>
                              <p:par>
                                <p:cTn fill="hold" grpId="0" id="40" nodeType="withEffect" presetClass="entr" presetID="2" presetSubtype="2">
                                  <p:stCondLst>
                                    <p:cond delay="750"/>
                                  </p:stCondLst>
                                  <p:childTnLst>
                                    <p:set>
                                      <p:cBhvr>
                                        <p:cTn dur="1" fill="hold" id="41">
                                          <p:stCondLst>
                                            <p:cond delay="0"/>
                                          </p:stCondLst>
                                        </p:cTn>
                                        <p:tgtEl>
                                          <p:spTgt spid="38"/>
                                        </p:tgtEl>
                                        <p:attrNameLst>
                                          <p:attrName>style.visibility</p:attrName>
                                        </p:attrNameLst>
                                      </p:cBhvr>
                                      <p:to>
                                        <p:strVal val="visible"/>
                                      </p:to>
                                    </p:set>
                                    <p:anim calcmode="lin" valueType="num">
                                      <p:cBhvr additive="base">
                                        <p:cTn dur="500" fill="hold" id="42"/>
                                        <p:tgtEl>
                                          <p:spTgt spid="38"/>
                                        </p:tgtEl>
                                        <p:attrNameLst>
                                          <p:attrName>ppt_x</p:attrName>
                                        </p:attrNameLst>
                                      </p:cBhvr>
                                      <p:tavLst>
                                        <p:tav tm="0">
                                          <p:val>
                                            <p:strVal val="1+#ppt_w/2"/>
                                          </p:val>
                                        </p:tav>
                                        <p:tav tm="100000">
                                          <p:val>
                                            <p:strVal val="#ppt_x"/>
                                          </p:val>
                                        </p:tav>
                                      </p:tavLst>
                                    </p:anim>
                                    <p:anim calcmode="lin" valueType="num">
                                      <p:cBhvr additive="base">
                                        <p:cTn dur="500" fill="hold" id="43"/>
                                        <p:tgtEl>
                                          <p:spTgt spid="38"/>
                                        </p:tgtEl>
                                        <p:attrNameLst>
                                          <p:attrName>ppt_y</p:attrName>
                                        </p:attrNameLst>
                                      </p:cBhvr>
                                      <p:tavLst>
                                        <p:tav tm="0">
                                          <p:val>
                                            <p:strVal val="#ppt_y"/>
                                          </p:val>
                                        </p:tav>
                                        <p:tav tm="100000">
                                          <p:val>
                                            <p:strVal val="#ppt_y"/>
                                          </p:val>
                                        </p:tav>
                                      </p:tavLst>
                                    </p:anim>
                                  </p:childTnLst>
                                </p:cTn>
                              </p:par>
                              <p:par>
                                <p:cTn fill="hold" grpId="0" id="44" nodeType="withEffect" presetClass="entr" presetID="2" presetSubtype="4">
                                  <p:stCondLst>
                                    <p:cond delay="1000"/>
                                  </p:stCondLst>
                                  <p:childTnLst>
                                    <p:set>
                                      <p:cBhvr>
                                        <p:cTn dur="1" fill="hold" id="45">
                                          <p:stCondLst>
                                            <p:cond delay="0"/>
                                          </p:stCondLst>
                                        </p:cTn>
                                        <p:tgtEl>
                                          <p:spTgt spid="39"/>
                                        </p:tgtEl>
                                        <p:attrNameLst>
                                          <p:attrName>style.visibility</p:attrName>
                                        </p:attrNameLst>
                                      </p:cBhvr>
                                      <p:to>
                                        <p:strVal val="visible"/>
                                      </p:to>
                                    </p:set>
                                    <p:anim calcmode="lin" valueType="num">
                                      <p:cBhvr additive="base">
                                        <p:cTn dur="500" fill="hold" id="46"/>
                                        <p:tgtEl>
                                          <p:spTgt spid="39"/>
                                        </p:tgtEl>
                                        <p:attrNameLst>
                                          <p:attrName>ppt_x</p:attrName>
                                        </p:attrNameLst>
                                      </p:cBhvr>
                                      <p:tavLst>
                                        <p:tav tm="0">
                                          <p:val>
                                            <p:strVal val="#ppt_x"/>
                                          </p:val>
                                        </p:tav>
                                        <p:tav tm="100000">
                                          <p:val>
                                            <p:strVal val="#ppt_x"/>
                                          </p:val>
                                        </p:tav>
                                      </p:tavLst>
                                    </p:anim>
                                    <p:anim calcmode="lin" valueType="num">
                                      <p:cBhvr additive="base">
                                        <p:cTn dur="500" fill="hold" id="47"/>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61"/>
      <p:bldP grpId="0" spid="62"/>
      <p:bldP grpId="0" spid="63"/>
      <p:bldP grpId="0" spid="64"/>
      <p:bldP grpId="0" spid="65"/>
      <p:bldP grpId="0" spid="66"/>
      <p:bldP grpId="0" spid="67"/>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pPr algn="l" indent="-315399" lvl="1" marL="315399"/>
            <a:r>
              <a:rPr altLang="en-US" lang="zh-CN" sz="2800">
                <a:solidFill>
                  <a:schemeClr val="bg1"/>
                </a:solidFill>
                <a:latin charset="-122" pitchFamily="34" typeface="微软雅黑"/>
                <a:ea charset="-122" pitchFamily="34" typeface="微软雅黑"/>
              </a:rPr>
              <a:t>资金缺口</a:t>
            </a:r>
          </a:p>
        </p:txBody>
      </p:sp>
      <p:sp>
        <p:nvSpPr>
          <p:cNvPr id="4" name="矩形 3"/>
          <p:cNvSpPr/>
          <p:nvPr/>
        </p:nvSpPr>
        <p:spPr>
          <a:xfrm>
            <a:off x="4880685" y="2583800"/>
            <a:ext cx="4830768" cy="3937733"/>
          </a:xfrm>
          <a:custGeom>
            <a:rect b="b" l="l" r="r" t="t"/>
            <a:pathLst>
              <a:path h="1919981" w="2316425">
                <a:moveTo>
                  <a:pt x="961654" y="1"/>
                </a:moveTo>
                <a:cubicBezTo>
                  <a:pt x="1241767" y="-484"/>
                  <a:pt x="1493101" y="118983"/>
                  <a:pt x="1668542" y="309758"/>
                </a:cubicBezTo>
                <a:lnTo>
                  <a:pt x="2316425" y="957641"/>
                </a:lnTo>
                <a:lnTo>
                  <a:pt x="1666038" y="1608027"/>
                </a:lnTo>
                <a:cubicBezTo>
                  <a:pt x="1490444" y="1799411"/>
                  <a:pt x="1238185" y="1919750"/>
                  <a:pt x="958327" y="1919980"/>
                </a:cubicBezTo>
                <a:cubicBezTo>
                  <a:pt x="428203" y="1920898"/>
                  <a:pt x="-918" y="1491778"/>
                  <a:pt x="1" y="961654"/>
                </a:cubicBezTo>
                <a:cubicBezTo>
                  <a:pt x="919" y="431529"/>
                  <a:pt x="431529" y="920"/>
                  <a:pt x="961654"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endParaRPr altLang="en-US" lang="zh-CN"/>
          </a:p>
        </p:txBody>
      </p:sp>
      <p:sp>
        <p:nvSpPr>
          <p:cNvPr id="6" name="椭圆 5"/>
          <p:cNvSpPr/>
          <p:nvPr/>
        </p:nvSpPr>
        <p:spPr>
          <a:xfrm>
            <a:off x="8591188" y="4467400"/>
            <a:ext cx="3691110" cy="3008755"/>
          </a:xfrm>
          <a:custGeom>
            <a:rect b="b" l="l" r="r" t="t"/>
            <a:pathLst>
              <a:path h="1919981" w="2316425">
                <a:moveTo>
                  <a:pt x="1358098" y="1"/>
                </a:moveTo>
                <a:cubicBezTo>
                  <a:pt x="1888222" y="-917"/>
                  <a:pt x="2317343" y="428203"/>
                  <a:pt x="2316424" y="958327"/>
                </a:cubicBezTo>
                <a:cubicBezTo>
                  <a:pt x="2315506" y="1488452"/>
                  <a:pt x="1884896" y="1919061"/>
                  <a:pt x="1354771" y="1919980"/>
                </a:cubicBezTo>
                <a:cubicBezTo>
                  <a:pt x="1074658" y="1920465"/>
                  <a:pt x="823324" y="1800998"/>
                  <a:pt x="647883" y="1610223"/>
                </a:cubicBezTo>
                <a:lnTo>
                  <a:pt x="0" y="962340"/>
                </a:lnTo>
                <a:lnTo>
                  <a:pt x="650387" y="311954"/>
                </a:lnTo>
                <a:cubicBezTo>
                  <a:pt x="825981" y="120570"/>
                  <a:pt x="1078240" y="231"/>
                  <a:pt x="1358098" y="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endParaRPr altLang="en-US" lang="zh-CN"/>
          </a:p>
        </p:txBody>
      </p:sp>
      <p:sp>
        <p:nvSpPr>
          <p:cNvPr id="16" name="TextBox 15"/>
          <p:cNvSpPr txBox="1"/>
          <p:nvPr/>
        </p:nvSpPr>
        <p:spPr>
          <a:xfrm>
            <a:off x="2052663" y="3543903"/>
            <a:ext cx="2665296" cy="22860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sz="2000">
                <a:solidFill>
                  <a:schemeClr val="tx2"/>
                </a:solidFill>
              </a:rPr>
              <a:t>点击输入简要文字内容，文字内容需概括精炼，不用多余的文字修饰，言简意赅的说明分项内容。</a:t>
            </a:r>
          </a:p>
        </p:txBody>
      </p:sp>
      <p:sp>
        <p:nvSpPr>
          <p:cNvPr id="17" name="TextBox 16"/>
          <p:cNvSpPr txBox="1"/>
          <p:nvPr/>
        </p:nvSpPr>
        <p:spPr>
          <a:xfrm>
            <a:off x="12748665" y="5208813"/>
            <a:ext cx="2645649" cy="1371600"/>
          </a:xfrm>
          <a:prstGeom prst="rect">
            <a:avLst/>
          </a:prstGeom>
          <a:noFill/>
        </p:spPr>
        <p:txBody>
          <a:bodyPr bIns="0" lIns="0" rIns="0" rtlCol="0" tIns="0" wrap="square">
            <a:spAutoFit/>
          </a:bodyPr>
          <a:lstStyle>
            <a:defPPr>
              <a:defRPr lang="zh-CN"/>
            </a:defPPr>
            <a:lvl1pPr algn="just">
              <a:lnSpc>
                <a:spcPct val="150000"/>
              </a:lnSpc>
              <a:defRPr sz="1000">
                <a:solidFill>
                  <a:schemeClr val="tx1">
                    <a:lumMod val="65000"/>
                    <a:lumOff val="35000"/>
                  </a:schemeClr>
                </a:solidFill>
                <a:latin charset="-122" pitchFamily="34" typeface="微软雅黑"/>
                <a:ea charset="-122" pitchFamily="34" typeface="微软雅黑"/>
              </a:defRPr>
            </a:lvl1pPr>
          </a:lstStyle>
          <a:p>
            <a:r>
              <a:rPr altLang="en-US" lang="zh-CN" sz="2000">
                <a:solidFill>
                  <a:schemeClr val="tx2"/>
                </a:solidFill>
              </a:rPr>
              <a:t>点击输入简要文字内容，文字内容需概括精炼，不用多余的文字修饰。</a:t>
            </a:r>
          </a:p>
        </p:txBody>
      </p:sp>
      <p:sp>
        <p:nvSpPr>
          <p:cNvPr id="19" name="TextBox 18"/>
          <p:cNvSpPr txBox="1"/>
          <p:nvPr/>
        </p:nvSpPr>
        <p:spPr>
          <a:xfrm>
            <a:off x="6112719" y="3405530"/>
            <a:ext cx="1677863" cy="732094"/>
          </a:xfrm>
          <a:prstGeom prst="rect">
            <a:avLst/>
          </a:prstGeom>
          <a:noFill/>
        </p:spPr>
        <p:txBody>
          <a:bodyPr bIns="84107" lIns="168213" rIns="168213" tIns="84107" wrap="none">
            <a:spAutoFit/>
          </a:bodyPr>
          <a:lstStyle/>
          <a:p>
            <a:pPr algn="ctr" fontAlgn="auto">
              <a:spcBef>
                <a:spcPct val="0"/>
              </a:spcBef>
              <a:spcAft>
                <a:spcPct val="0"/>
              </a:spcAft>
              <a:defRPr/>
            </a:pPr>
            <a:r>
              <a:rPr altLang="zh-CN" b="1" lang="en-US" sz="3700">
                <a:solidFill>
                  <a:schemeClr val="bg1"/>
                </a:solidFill>
                <a:latin charset="-122" pitchFamily="34" typeface="微软雅黑"/>
                <a:ea charset="-122" pitchFamily="34" typeface="微软雅黑"/>
              </a:rPr>
              <a:t>800万</a:t>
            </a:r>
          </a:p>
        </p:txBody>
      </p:sp>
      <p:sp>
        <p:nvSpPr>
          <p:cNvPr id="20" name="TextBox 19"/>
          <p:cNvSpPr txBox="1"/>
          <p:nvPr/>
        </p:nvSpPr>
        <p:spPr>
          <a:xfrm>
            <a:off x="5552366" y="4432476"/>
            <a:ext cx="3038822" cy="981075"/>
          </a:xfrm>
          <a:prstGeom prst="rect">
            <a:avLst/>
          </a:prstGeom>
          <a:noFill/>
        </p:spPr>
        <p:txBody>
          <a:bodyPr bIns="0" lIns="0" rIns="0" rtlCol="0" tIns="0" wrap="square">
            <a:spAutoFit/>
          </a:bodyPr>
          <a:lstStyle/>
          <a:p>
            <a:pPr algn="just">
              <a:lnSpc>
                <a:spcPts val="2575"/>
              </a:lnSpc>
            </a:pPr>
            <a:r>
              <a:rPr altLang="en-US" lang="zh-CN">
                <a:solidFill>
                  <a:schemeClr val="bg1"/>
                </a:solidFill>
                <a:latin charset="-122" pitchFamily="34" typeface="微软雅黑"/>
                <a:ea charset="-122" pitchFamily="34" typeface="微软雅黑"/>
              </a:rPr>
              <a:t>点击输入简要文字内容，文字内容需概括精炼，不用多余的文字修饰……</a:t>
            </a:r>
          </a:p>
        </p:txBody>
      </p:sp>
      <p:sp>
        <p:nvSpPr>
          <p:cNvPr id="21" name="TextBox 20"/>
          <p:cNvSpPr txBox="1"/>
          <p:nvPr/>
        </p:nvSpPr>
        <p:spPr>
          <a:xfrm>
            <a:off x="10011225" y="5112539"/>
            <a:ext cx="1385763" cy="610174"/>
          </a:xfrm>
          <a:prstGeom prst="rect">
            <a:avLst/>
          </a:prstGeom>
          <a:noFill/>
        </p:spPr>
        <p:txBody>
          <a:bodyPr bIns="84107" lIns="168213" rIns="168213" tIns="84107" wrap="none">
            <a:spAutoFit/>
          </a:bodyPr>
          <a:lstStyle/>
          <a:p>
            <a:pPr algn="ctr" fontAlgn="auto">
              <a:spcBef>
                <a:spcPct val="0"/>
              </a:spcBef>
              <a:spcAft>
                <a:spcPct val="0"/>
              </a:spcAft>
              <a:defRPr/>
            </a:pPr>
            <a:r>
              <a:rPr altLang="zh-CN" b="1" lang="en-US" sz="2900">
                <a:solidFill>
                  <a:schemeClr val="bg1"/>
                </a:solidFill>
                <a:latin charset="-122" pitchFamily="34" typeface="微软雅黑"/>
                <a:ea charset="-122" pitchFamily="34" typeface="微软雅黑"/>
              </a:rPr>
              <a:t>400万</a:t>
            </a:r>
          </a:p>
        </p:txBody>
      </p:sp>
      <p:sp>
        <p:nvSpPr>
          <p:cNvPr id="22" name="TextBox 21"/>
          <p:cNvSpPr txBox="1"/>
          <p:nvPr/>
        </p:nvSpPr>
        <p:spPr>
          <a:xfrm>
            <a:off x="9704615" y="5860163"/>
            <a:ext cx="2244461" cy="304800"/>
          </a:xfrm>
          <a:prstGeom prst="rect">
            <a:avLst/>
          </a:prstGeom>
          <a:noFill/>
        </p:spPr>
        <p:txBody>
          <a:bodyPr bIns="0" lIns="0" rIns="0" rtlCol="0" tIns="0" wrap="square">
            <a:spAutoFit/>
          </a:bodyPr>
          <a:lstStyle>
            <a:defPPr>
              <a:defRPr lang="zh-CN"/>
            </a:defPPr>
            <a:lvl1pPr algn="just">
              <a:lnSpc>
                <a:spcPct val="150000"/>
              </a:lnSpc>
              <a:defRPr sz="1000">
                <a:solidFill>
                  <a:schemeClr val="bg1"/>
                </a:solidFill>
                <a:latin charset="-122" pitchFamily="34" typeface="微软雅黑"/>
                <a:ea charset="-122" pitchFamily="34" typeface="微软雅黑"/>
              </a:defRPr>
            </a:lvl1pPr>
          </a:lstStyle>
          <a:p>
            <a:pPr>
              <a:lnSpc>
                <a:spcPct val="100000"/>
              </a:lnSpc>
            </a:pPr>
            <a:r>
              <a:rPr altLang="en-US" lang="zh-CN"/>
              <a:t>点击输入简要文字内容，文字内容需概括精炼……</a:t>
            </a:r>
          </a:p>
        </p:txBody>
      </p:sp>
      <p:sp>
        <p:nvSpPr>
          <p:cNvPr id="23" name="椭圆 22"/>
          <p:cNvSpPr/>
          <p:nvPr/>
        </p:nvSpPr>
        <p:spPr>
          <a:xfrm>
            <a:off x="5036767" y="2731600"/>
            <a:ext cx="1066118" cy="10484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sz="2200">
                <a:latin charset="-122" pitchFamily="34" typeface="微软雅黑"/>
                <a:ea charset="-122" pitchFamily="34" typeface="微软雅黑"/>
              </a:rPr>
              <a:t>所需资金</a:t>
            </a:r>
          </a:p>
        </p:txBody>
      </p:sp>
      <p:sp>
        <p:nvSpPr>
          <p:cNvPr id="28" name="椭圆 27"/>
          <p:cNvSpPr/>
          <p:nvPr/>
        </p:nvSpPr>
        <p:spPr>
          <a:xfrm>
            <a:off x="11480165" y="4527717"/>
            <a:ext cx="861191" cy="846937"/>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rtlCol="0" tIns="0"/>
          <a:lstStyle/>
          <a:p>
            <a:pPr algn="ctr"/>
            <a:r>
              <a:rPr altLang="en-US" lang="zh-CN">
                <a:latin charset="-122" pitchFamily="34" typeface="微软雅黑"/>
                <a:ea charset="-122" pitchFamily="34" typeface="微软雅黑"/>
              </a:rPr>
              <a:t>已有资金</a:t>
            </a:r>
          </a:p>
        </p:txBody>
      </p:sp>
      <p:sp>
        <p:nvSpPr>
          <p:cNvPr id="29" name="KSO_Shape"/>
          <p:cNvSpPr/>
          <p:nvPr/>
        </p:nvSpPr>
        <p:spPr bwMode="auto">
          <a:xfrm>
            <a:off x="499504" y="231889"/>
            <a:ext cx="518505" cy="489527"/>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lumMod val="40000"/>
              <a:lumOff val="60000"/>
            </a:schemeClr>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spTree>
    <p:extLst>
      <p:ext uri="{BB962C8B-B14F-4D97-AF65-F5344CB8AC3E}">
        <p14:creationId val="1081046278"/>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1+#ppt_w/2"/>
                                          </p:val>
                                        </p:tav>
                                        <p:tav tm="100000">
                                          <p:val>
                                            <p:strVal val="#ppt_x"/>
                                          </p:val>
                                        </p:tav>
                                      </p:tavLst>
                                    </p:anim>
                                    <p:anim calcmode="lin" valueType="num">
                                      <p:cBhvr additive="base">
                                        <p:cTn dur="500" fill="hold" id="12"/>
                                        <p:tgtEl>
                                          <p:spTgt spid="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3" presetSubtype="32">
                                  <p:stCondLst>
                                    <p:cond delay="0"/>
                                  </p:stCondLst>
                                  <p:childTnLst>
                                    <p:set>
                                      <p:cBhvr>
                                        <p:cTn dur="1" fill="hold" id="15">
                                          <p:stCondLst>
                                            <p:cond delay="0"/>
                                          </p:stCondLst>
                                        </p:cTn>
                                        <p:tgtEl>
                                          <p:spTgt spid="23"/>
                                        </p:tgtEl>
                                        <p:attrNameLst>
                                          <p:attrName>style.visibility</p:attrName>
                                        </p:attrNameLst>
                                      </p:cBhvr>
                                      <p:to>
                                        <p:strVal val="visible"/>
                                      </p:to>
                                    </p:set>
                                    <p:anim calcmode="lin" valueType="num">
                                      <p:cBhvr>
                                        <p:cTn dur="500" fill="hold" id="16"/>
                                        <p:tgtEl>
                                          <p:spTgt spid="23"/>
                                        </p:tgtEl>
                                        <p:attrNameLst>
                                          <p:attrName>ppt_w</p:attrName>
                                        </p:attrNameLst>
                                      </p:cBhvr>
                                      <p:tavLst>
                                        <p:tav tm="0">
                                          <p:val>
                                            <p:strVal val="4*#ppt_w"/>
                                          </p:val>
                                        </p:tav>
                                        <p:tav tm="100000">
                                          <p:val>
                                            <p:strVal val="#ppt_w"/>
                                          </p:val>
                                        </p:tav>
                                      </p:tavLst>
                                    </p:anim>
                                    <p:anim calcmode="lin" valueType="num">
                                      <p:cBhvr>
                                        <p:cTn dur="500" fill="hold" id="17"/>
                                        <p:tgtEl>
                                          <p:spTgt spid="23"/>
                                        </p:tgtEl>
                                        <p:attrNameLst>
                                          <p:attrName>ppt_h</p:attrName>
                                        </p:attrNameLst>
                                      </p:cBhvr>
                                      <p:tavLst>
                                        <p:tav tm="0">
                                          <p:val>
                                            <p:strVal val="4*#ppt_h"/>
                                          </p:val>
                                        </p:tav>
                                        <p:tav tm="100000">
                                          <p:val>
                                            <p:strVal val="#ppt_h"/>
                                          </p:val>
                                        </p:tav>
                                      </p:tavLst>
                                    </p:anim>
                                  </p:childTnLst>
                                </p:cTn>
                              </p:par>
                            </p:childTnLst>
                          </p:cTn>
                        </p:par>
                        <p:par>
                          <p:cTn fill="hold" id="18" nodeType="afterGroup">
                            <p:stCondLst>
                              <p:cond delay="1000"/>
                            </p:stCondLst>
                            <p:childTnLst>
                              <p:par>
                                <p:cTn fill="hold" grpId="0" id="19" nodeType="afterEffect" presetClass="entr" presetID="53" presetSubtype="0">
                                  <p:stCondLst>
                                    <p:cond delay="0"/>
                                  </p:stCondLst>
                                  <p:childTnLst>
                                    <p:set>
                                      <p:cBhvr>
                                        <p:cTn dur="1" fill="hold" id="20">
                                          <p:stCondLst>
                                            <p:cond delay="0"/>
                                          </p:stCondLst>
                                        </p:cTn>
                                        <p:tgtEl>
                                          <p:spTgt spid="19"/>
                                        </p:tgtEl>
                                        <p:attrNameLst>
                                          <p:attrName>style.visibility</p:attrName>
                                        </p:attrNameLst>
                                      </p:cBhvr>
                                      <p:to>
                                        <p:strVal val="visible"/>
                                      </p:to>
                                    </p:set>
                                    <p:anim calcmode="lin" valueType="num">
                                      <p:cBhvr>
                                        <p:cTn dur="500" fill="hold" id="21"/>
                                        <p:tgtEl>
                                          <p:spTgt spid="19"/>
                                        </p:tgtEl>
                                        <p:attrNameLst>
                                          <p:attrName>ppt_w</p:attrName>
                                        </p:attrNameLst>
                                      </p:cBhvr>
                                      <p:tavLst>
                                        <p:tav tm="0">
                                          <p:val>
                                            <p:fltVal val="0"/>
                                          </p:val>
                                        </p:tav>
                                        <p:tav tm="100000">
                                          <p:val>
                                            <p:strVal val="#ppt_w"/>
                                          </p:val>
                                        </p:tav>
                                      </p:tavLst>
                                    </p:anim>
                                    <p:anim calcmode="lin" valueType="num">
                                      <p:cBhvr>
                                        <p:cTn dur="500" fill="hold" id="22"/>
                                        <p:tgtEl>
                                          <p:spTgt spid="19"/>
                                        </p:tgtEl>
                                        <p:attrNameLst>
                                          <p:attrName>ppt_h</p:attrName>
                                        </p:attrNameLst>
                                      </p:cBhvr>
                                      <p:tavLst>
                                        <p:tav tm="0">
                                          <p:val>
                                            <p:fltVal val="0"/>
                                          </p:val>
                                        </p:tav>
                                        <p:tav tm="100000">
                                          <p:val>
                                            <p:strVal val="#ppt_h"/>
                                          </p:val>
                                        </p:tav>
                                      </p:tavLst>
                                    </p:anim>
                                    <p:animEffect filter="fade" transition="in">
                                      <p:cBhvr>
                                        <p:cTn dur="500" id="23"/>
                                        <p:tgtEl>
                                          <p:spTgt spid="19"/>
                                        </p:tgtEl>
                                      </p:cBhvr>
                                    </p:animEffect>
                                  </p:childTnLst>
                                </p:cTn>
                              </p:par>
                            </p:childTnLst>
                          </p:cTn>
                        </p:par>
                        <p:par>
                          <p:cTn fill="hold" id="24" nodeType="afterGroup">
                            <p:stCondLst>
                              <p:cond delay="1500"/>
                            </p:stCondLst>
                            <p:childTnLst>
                              <p:par>
                                <p:cTn fill="hold" grpId="0" id="25" nodeType="afterEffect" presetClass="entr" presetID="53" presetSubtype="0">
                                  <p:stCondLst>
                                    <p:cond delay="0"/>
                                  </p:stCondLst>
                                  <p:childTnLst>
                                    <p:set>
                                      <p:cBhvr>
                                        <p:cTn dur="1" fill="hold" id="26">
                                          <p:stCondLst>
                                            <p:cond delay="0"/>
                                          </p:stCondLst>
                                        </p:cTn>
                                        <p:tgtEl>
                                          <p:spTgt spid="20"/>
                                        </p:tgtEl>
                                        <p:attrNameLst>
                                          <p:attrName>style.visibility</p:attrName>
                                        </p:attrNameLst>
                                      </p:cBhvr>
                                      <p:to>
                                        <p:strVal val="visible"/>
                                      </p:to>
                                    </p:set>
                                    <p:anim calcmode="lin" valueType="num">
                                      <p:cBhvr>
                                        <p:cTn dur="500" fill="hold" id="27"/>
                                        <p:tgtEl>
                                          <p:spTgt spid="20"/>
                                        </p:tgtEl>
                                        <p:attrNameLst>
                                          <p:attrName>ppt_w</p:attrName>
                                        </p:attrNameLst>
                                      </p:cBhvr>
                                      <p:tavLst>
                                        <p:tav tm="0">
                                          <p:val>
                                            <p:fltVal val="0"/>
                                          </p:val>
                                        </p:tav>
                                        <p:tav tm="100000">
                                          <p:val>
                                            <p:strVal val="#ppt_w"/>
                                          </p:val>
                                        </p:tav>
                                      </p:tavLst>
                                    </p:anim>
                                    <p:anim calcmode="lin" valueType="num">
                                      <p:cBhvr>
                                        <p:cTn dur="500" fill="hold" id="28"/>
                                        <p:tgtEl>
                                          <p:spTgt spid="20"/>
                                        </p:tgtEl>
                                        <p:attrNameLst>
                                          <p:attrName>ppt_h</p:attrName>
                                        </p:attrNameLst>
                                      </p:cBhvr>
                                      <p:tavLst>
                                        <p:tav tm="0">
                                          <p:val>
                                            <p:fltVal val="0"/>
                                          </p:val>
                                        </p:tav>
                                        <p:tav tm="100000">
                                          <p:val>
                                            <p:strVal val="#ppt_h"/>
                                          </p:val>
                                        </p:tav>
                                      </p:tavLst>
                                    </p:anim>
                                    <p:animEffect filter="fade" transition="in">
                                      <p:cBhvr>
                                        <p:cTn dur="500" id="29"/>
                                        <p:tgtEl>
                                          <p:spTgt spid="20"/>
                                        </p:tgtEl>
                                      </p:cBhvr>
                                    </p:animEffect>
                                  </p:childTnLst>
                                </p:cTn>
                              </p:par>
                            </p:childTnLst>
                          </p:cTn>
                        </p:par>
                        <p:par>
                          <p:cTn fill="hold" id="30" nodeType="afterGroup">
                            <p:stCondLst>
                              <p:cond delay="2000"/>
                            </p:stCondLst>
                            <p:childTnLst>
                              <p:par>
                                <p:cTn fill="hold" grpId="0" id="31" nodeType="afterEffect" presetClass="entr" presetID="23" presetSubtype="32">
                                  <p:stCondLst>
                                    <p:cond delay="0"/>
                                  </p:stCondLst>
                                  <p:childTnLst>
                                    <p:set>
                                      <p:cBhvr>
                                        <p:cTn dur="1" fill="hold" id="32">
                                          <p:stCondLst>
                                            <p:cond delay="0"/>
                                          </p:stCondLst>
                                        </p:cTn>
                                        <p:tgtEl>
                                          <p:spTgt spid="28"/>
                                        </p:tgtEl>
                                        <p:attrNameLst>
                                          <p:attrName>style.visibility</p:attrName>
                                        </p:attrNameLst>
                                      </p:cBhvr>
                                      <p:to>
                                        <p:strVal val="visible"/>
                                      </p:to>
                                    </p:set>
                                    <p:anim calcmode="lin" valueType="num">
                                      <p:cBhvr>
                                        <p:cTn dur="500" fill="hold" id="33"/>
                                        <p:tgtEl>
                                          <p:spTgt spid="28"/>
                                        </p:tgtEl>
                                        <p:attrNameLst>
                                          <p:attrName>ppt_w</p:attrName>
                                        </p:attrNameLst>
                                      </p:cBhvr>
                                      <p:tavLst>
                                        <p:tav tm="0">
                                          <p:val>
                                            <p:strVal val="4*#ppt_w"/>
                                          </p:val>
                                        </p:tav>
                                        <p:tav tm="100000">
                                          <p:val>
                                            <p:strVal val="#ppt_w"/>
                                          </p:val>
                                        </p:tav>
                                      </p:tavLst>
                                    </p:anim>
                                    <p:anim calcmode="lin" valueType="num">
                                      <p:cBhvr>
                                        <p:cTn dur="500" fill="hold" id="34"/>
                                        <p:tgtEl>
                                          <p:spTgt spid="28"/>
                                        </p:tgtEl>
                                        <p:attrNameLst>
                                          <p:attrName>ppt_h</p:attrName>
                                        </p:attrNameLst>
                                      </p:cBhvr>
                                      <p:tavLst>
                                        <p:tav tm="0">
                                          <p:val>
                                            <p:strVal val="4*#ppt_h"/>
                                          </p:val>
                                        </p:tav>
                                        <p:tav tm="100000">
                                          <p:val>
                                            <p:strVal val="#ppt_h"/>
                                          </p:val>
                                        </p:tav>
                                      </p:tavLst>
                                    </p:anim>
                                  </p:childTnLst>
                                </p:cTn>
                              </p:par>
                            </p:childTnLst>
                          </p:cTn>
                        </p:par>
                        <p:par>
                          <p:cTn fill="hold" id="35" nodeType="afterGroup">
                            <p:stCondLst>
                              <p:cond delay="2500"/>
                            </p:stCondLst>
                            <p:childTnLst>
                              <p:par>
                                <p:cTn fill="hold" grpId="0" id="36" nodeType="afterEffect" presetClass="entr" presetID="53" presetSubtype="0">
                                  <p:stCondLst>
                                    <p:cond delay="0"/>
                                  </p:stCondLst>
                                  <p:childTnLst>
                                    <p:set>
                                      <p:cBhvr>
                                        <p:cTn dur="1" fill="hold" id="37">
                                          <p:stCondLst>
                                            <p:cond delay="0"/>
                                          </p:stCondLst>
                                        </p:cTn>
                                        <p:tgtEl>
                                          <p:spTgt spid="21"/>
                                        </p:tgtEl>
                                        <p:attrNameLst>
                                          <p:attrName>style.visibility</p:attrName>
                                        </p:attrNameLst>
                                      </p:cBhvr>
                                      <p:to>
                                        <p:strVal val="visible"/>
                                      </p:to>
                                    </p:set>
                                    <p:anim calcmode="lin" valueType="num">
                                      <p:cBhvr>
                                        <p:cTn dur="500" fill="hold" id="38"/>
                                        <p:tgtEl>
                                          <p:spTgt spid="21"/>
                                        </p:tgtEl>
                                        <p:attrNameLst>
                                          <p:attrName>ppt_w</p:attrName>
                                        </p:attrNameLst>
                                      </p:cBhvr>
                                      <p:tavLst>
                                        <p:tav tm="0">
                                          <p:val>
                                            <p:fltVal val="0"/>
                                          </p:val>
                                        </p:tav>
                                        <p:tav tm="100000">
                                          <p:val>
                                            <p:strVal val="#ppt_w"/>
                                          </p:val>
                                        </p:tav>
                                      </p:tavLst>
                                    </p:anim>
                                    <p:anim calcmode="lin" valueType="num">
                                      <p:cBhvr>
                                        <p:cTn dur="500" fill="hold" id="39"/>
                                        <p:tgtEl>
                                          <p:spTgt spid="21"/>
                                        </p:tgtEl>
                                        <p:attrNameLst>
                                          <p:attrName>ppt_h</p:attrName>
                                        </p:attrNameLst>
                                      </p:cBhvr>
                                      <p:tavLst>
                                        <p:tav tm="0">
                                          <p:val>
                                            <p:fltVal val="0"/>
                                          </p:val>
                                        </p:tav>
                                        <p:tav tm="100000">
                                          <p:val>
                                            <p:strVal val="#ppt_h"/>
                                          </p:val>
                                        </p:tav>
                                      </p:tavLst>
                                    </p:anim>
                                    <p:animEffect filter="fade" transition="in">
                                      <p:cBhvr>
                                        <p:cTn dur="500" id="40"/>
                                        <p:tgtEl>
                                          <p:spTgt spid="21"/>
                                        </p:tgtEl>
                                      </p:cBhvr>
                                    </p:animEffect>
                                  </p:childTnLst>
                                </p:cTn>
                              </p:par>
                            </p:childTnLst>
                          </p:cTn>
                        </p:par>
                        <p:par>
                          <p:cTn fill="hold" id="41" nodeType="afterGroup">
                            <p:stCondLst>
                              <p:cond delay="3000"/>
                            </p:stCondLst>
                            <p:childTnLst>
                              <p:par>
                                <p:cTn fill="hold" grpId="0" id="42" nodeType="afterEffect" presetClass="entr" presetID="53" presetSubtype="0">
                                  <p:stCondLst>
                                    <p:cond delay="0"/>
                                  </p:stCondLst>
                                  <p:childTnLst>
                                    <p:set>
                                      <p:cBhvr>
                                        <p:cTn dur="1" fill="hold" id="43">
                                          <p:stCondLst>
                                            <p:cond delay="0"/>
                                          </p:stCondLst>
                                        </p:cTn>
                                        <p:tgtEl>
                                          <p:spTgt spid="22"/>
                                        </p:tgtEl>
                                        <p:attrNameLst>
                                          <p:attrName>style.visibility</p:attrName>
                                        </p:attrNameLst>
                                      </p:cBhvr>
                                      <p:to>
                                        <p:strVal val="visible"/>
                                      </p:to>
                                    </p:set>
                                    <p:anim calcmode="lin" valueType="num">
                                      <p:cBhvr>
                                        <p:cTn dur="500" fill="hold" id="44"/>
                                        <p:tgtEl>
                                          <p:spTgt spid="22"/>
                                        </p:tgtEl>
                                        <p:attrNameLst>
                                          <p:attrName>ppt_w</p:attrName>
                                        </p:attrNameLst>
                                      </p:cBhvr>
                                      <p:tavLst>
                                        <p:tav tm="0">
                                          <p:val>
                                            <p:fltVal val="0"/>
                                          </p:val>
                                        </p:tav>
                                        <p:tav tm="100000">
                                          <p:val>
                                            <p:strVal val="#ppt_w"/>
                                          </p:val>
                                        </p:tav>
                                      </p:tavLst>
                                    </p:anim>
                                    <p:anim calcmode="lin" valueType="num">
                                      <p:cBhvr>
                                        <p:cTn dur="500" fill="hold" id="45"/>
                                        <p:tgtEl>
                                          <p:spTgt spid="22"/>
                                        </p:tgtEl>
                                        <p:attrNameLst>
                                          <p:attrName>ppt_h</p:attrName>
                                        </p:attrNameLst>
                                      </p:cBhvr>
                                      <p:tavLst>
                                        <p:tav tm="0">
                                          <p:val>
                                            <p:fltVal val="0"/>
                                          </p:val>
                                        </p:tav>
                                        <p:tav tm="100000">
                                          <p:val>
                                            <p:strVal val="#ppt_h"/>
                                          </p:val>
                                        </p:tav>
                                      </p:tavLst>
                                    </p:anim>
                                    <p:animEffect filter="fade" transition="in">
                                      <p:cBhvr>
                                        <p:cTn dur="500" id="46"/>
                                        <p:tgtEl>
                                          <p:spTgt spid="22"/>
                                        </p:tgtEl>
                                      </p:cBhvr>
                                    </p:animEffect>
                                  </p:childTnLst>
                                </p:cTn>
                              </p:par>
                            </p:childTnLst>
                          </p:cTn>
                        </p:par>
                        <p:par>
                          <p:cTn fill="hold" id="47" nodeType="afterGroup">
                            <p:stCondLst>
                              <p:cond delay="3500"/>
                            </p:stCondLst>
                            <p:childTnLst>
                              <p:par>
                                <p:cTn fill="hold" grpId="0" id="48" nodeType="afterEffect" presetClass="entr" presetID="22" presetSubtype="1">
                                  <p:stCondLst>
                                    <p:cond delay="0"/>
                                  </p:stCondLst>
                                  <p:childTnLst>
                                    <p:set>
                                      <p:cBhvr>
                                        <p:cTn dur="1" fill="hold" id="49">
                                          <p:stCondLst>
                                            <p:cond delay="0"/>
                                          </p:stCondLst>
                                        </p:cTn>
                                        <p:tgtEl>
                                          <p:spTgt spid="16"/>
                                        </p:tgtEl>
                                        <p:attrNameLst>
                                          <p:attrName>style.visibility</p:attrName>
                                        </p:attrNameLst>
                                      </p:cBhvr>
                                      <p:to>
                                        <p:strVal val="visible"/>
                                      </p:to>
                                    </p:set>
                                    <p:animEffect filter="wipe(up)" transition="in">
                                      <p:cBhvr>
                                        <p:cTn dur="500" id="50"/>
                                        <p:tgtEl>
                                          <p:spTgt spid="16"/>
                                        </p:tgtEl>
                                      </p:cBhvr>
                                    </p:animEffect>
                                  </p:childTnLst>
                                </p:cTn>
                              </p:par>
                            </p:childTnLst>
                          </p:cTn>
                        </p:par>
                        <p:par>
                          <p:cTn fill="hold" id="51" nodeType="afterGroup">
                            <p:stCondLst>
                              <p:cond delay="4000"/>
                            </p:stCondLst>
                            <p:childTnLst>
                              <p:par>
                                <p:cTn fill="hold" grpId="0" id="52" nodeType="afterEffect" presetClass="entr" presetID="22" presetSubtype="1">
                                  <p:stCondLst>
                                    <p:cond delay="0"/>
                                  </p:stCondLst>
                                  <p:childTnLst>
                                    <p:set>
                                      <p:cBhvr>
                                        <p:cTn dur="1" fill="hold" id="53">
                                          <p:stCondLst>
                                            <p:cond delay="0"/>
                                          </p:stCondLst>
                                        </p:cTn>
                                        <p:tgtEl>
                                          <p:spTgt spid="17"/>
                                        </p:tgtEl>
                                        <p:attrNameLst>
                                          <p:attrName>style.visibility</p:attrName>
                                        </p:attrNameLst>
                                      </p:cBhvr>
                                      <p:to>
                                        <p:strVal val="visible"/>
                                      </p:to>
                                    </p:set>
                                    <p:animEffect filter="wipe(up)" transition="in">
                                      <p:cBhvr>
                                        <p:cTn dur="500" id="54"/>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16"/>
      <p:bldP grpId="0" spid="17"/>
      <p:bldP grpId="0" spid="19"/>
      <p:bldP grpId="0" spid="20"/>
      <p:bldP grpId="0" spid="21"/>
      <p:bldP grpId="0" spid="22"/>
      <p:bldP grpId="0" spid="23"/>
      <p:bldP grpId="0" spid="28"/>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zh-CN" lang="en-US"/>
              <a:t>SWOT分析</a:t>
            </a:r>
          </a:p>
        </p:txBody>
      </p:sp>
      <p:grpSp>
        <p:nvGrpSpPr>
          <p:cNvPr id="3" name="组合 2"/>
          <p:cNvGrpSpPr/>
          <p:nvPr/>
        </p:nvGrpSpPr>
        <p:grpSpPr>
          <a:xfrm>
            <a:off x="5557154" y="2352671"/>
            <a:ext cx="2520089" cy="2904071"/>
            <a:chOff x="8362480" y="3523424"/>
            <a:chExt cx="3600797" cy="4158988"/>
          </a:xfrm>
        </p:grpSpPr>
        <p:sp>
          <p:nvSpPr>
            <p:cNvPr id="4" name="Freeform 1"/>
            <p:cNvSpPr>
              <a:spLocks noChangeArrowheads="1"/>
            </p:cNvSpPr>
            <p:nvPr/>
          </p:nvSpPr>
          <p:spPr bwMode="auto">
            <a:xfrm>
              <a:off x="8362480" y="3523424"/>
              <a:ext cx="3600797" cy="4158988"/>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solidFill>
              <a:schemeClr val="accent1"/>
            </a:solidFill>
            <a:ln>
              <a:noFill/>
            </a:ln>
            <a:effectLst/>
          </p:spPr>
          <p:txBody>
            <a:bodyPr anchor="ctr" wrap="none"/>
            <a:lstStyle/>
            <a:p>
              <a:endParaRPr lang="en-US">
                <a:latin charset="-122" pitchFamily="34" typeface="微软雅黑"/>
                <a:ea charset="-122" pitchFamily="34" typeface="微软雅黑"/>
              </a:endParaRPr>
            </a:p>
          </p:txBody>
        </p:sp>
        <p:sp>
          <p:nvSpPr>
            <p:cNvPr id="5" name="TextBox 4"/>
            <p:cNvSpPr txBox="1"/>
            <p:nvPr/>
          </p:nvSpPr>
          <p:spPr>
            <a:xfrm>
              <a:off x="9193331" y="4074845"/>
              <a:ext cx="1904313" cy="2662718"/>
            </a:xfrm>
            <a:prstGeom prst="rect">
              <a:avLst/>
            </a:prstGeom>
            <a:noFill/>
          </p:spPr>
          <p:txBody>
            <a:bodyPr rtlCol="0" wrap="square">
              <a:spAutoFit/>
            </a:bodyPr>
            <a:lstStyle/>
            <a:p>
              <a:pPr algn="ctr"/>
              <a:r>
                <a:rPr b="1" lang="en-US" sz="11600">
                  <a:solidFill>
                    <a:srgbClr val="FFFFFF"/>
                  </a:solidFill>
                  <a:latin charset="-122" pitchFamily="34" typeface="微软雅黑"/>
                  <a:ea charset="-122" pitchFamily="34" typeface="微软雅黑"/>
                  <a:cs typeface="Lato Regular"/>
                </a:rPr>
                <a:t>S</a:t>
              </a:r>
            </a:p>
          </p:txBody>
        </p:sp>
      </p:grpSp>
      <p:grpSp>
        <p:nvGrpSpPr>
          <p:cNvPr id="6" name="组合 5"/>
          <p:cNvGrpSpPr/>
          <p:nvPr/>
        </p:nvGrpSpPr>
        <p:grpSpPr>
          <a:xfrm>
            <a:off x="8180083" y="2352671"/>
            <a:ext cx="2520089" cy="2904071"/>
            <a:chOff x="12110219" y="3523424"/>
            <a:chExt cx="3600797" cy="4158988"/>
          </a:xfrm>
        </p:grpSpPr>
        <p:sp>
          <p:nvSpPr>
            <p:cNvPr id="7" name="Freeform 1"/>
            <p:cNvSpPr>
              <a:spLocks noChangeArrowheads="1"/>
            </p:cNvSpPr>
            <p:nvPr/>
          </p:nvSpPr>
          <p:spPr bwMode="auto">
            <a:xfrm>
              <a:off x="12110219" y="3523424"/>
              <a:ext cx="3600797" cy="4158988"/>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solidFill>
              <a:schemeClr val="accent6"/>
            </a:solidFill>
            <a:ln>
              <a:noFill/>
            </a:ln>
            <a:effectLst/>
          </p:spPr>
          <p:txBody>
            <a:bodyPr anchor="ctr" wrap="none"/>
            <a:lstStyle/>
            <a:p>
              <a:endParaRPr lang="en-US">
                <a:latin charset="-122" pitchFamily="34" typeface="微软雅黑"/>
                <a:ea charset="-122" pitchFamily="34" typeface="微软雅黑"/>
              </a:endParaRPr>
            </a:p>
          </p:txBody>
        </p:sp>
        <p:sp>
          <p:nvSpPr>
            <p:cNvPr id="8" name="TextBox 7"/>
            <p:cNvSpPr txBox="1"/>
            <p:nvPr/>
          </p:nvSpPr>
          <p:spPr>
            <a:xfrm>
              <a:off x="12597883" y="4148111"/>
              <a:ext cx="2569742" cy="2662718"/>
            </a:xfrm>
            <a:prstGeom prst="rect">
              <a:avLst/>
            </a:prstGeom>
            <a:noFill/>
          </p:spPr>
          <p:txBody>
            <a:bodyPr rtlCol="0" wrap="square">
              <a:spAutoFit/>
            </a:bodyPr>
            <a:lstStyle/>
            <a:p>
              <a:pPr algn="ctr"/>
              <a:r>
                <a:rPr b="1" lang="en-US" sz="11600">
                  <a:solidFill>
                    <a:srgbClr val="FFFFFF"/>
                  </a:solidFill>
                  <a:latin charset="-122" pitchFamily="34" typeface="微软雅黑"/>
                  <a:ea charset="-122" pitchFamily="34" typeface="微软雅黑"/>
                  <a:cs typeface="Lato Regular"/>
                </a:rPr>
                <a:t>W</a:t>
              </a:r>
            </a:p>
          </p:txBody>
        </p:sp>
      </p:grpSp>
      <p:grpSp>
        <p:nvGrpSpPr>
          <p:cNvPr id="9" name="组合 8"/>
          <p:cNvGrpSpPr/>
          <p:nvPr/>
        </p:nvGrpSpPr>
        <p:grpSpPr>
          <a:xfrm>
            <a:off x="5557154" y="5256742"/>
            <a:ext cx="2520089" cy="2904071"/>
            <a:chOff x="8362480" y="7682412"/>
            <a:chExt cx="3600797" cy="4158988"/>
          </a:xfrm>
        </p:grpSpPr>
        <p:sp>
          <p:nvSpPr>
            <p:cNvPr id="10" name="Freeform 1"/>
            <p:cNvSpPr>
              <a:spLocks noChangeArrowheads="1"/>
            </p:cNvSpPr>
            <p:nvPr/>
          </p:nvSpPr>
          <p:spPr bwMode="auto">
            <a:xfrm>
              <a:off x="8362480" y="7682412"/>
              <a:ext cx="3600797" cy="4158988"/>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solidFill>
              <a:schemeClr val="accent5"/>
            </a:solidFill>
            <a:ln>
              <a:noFill/>
            </a:ln>
            <a:effectLst/>
          </p:spPr>
          <p:txBody>
            <a:bodyPr anchor="ctr" wrap="none"/>
            <a:lstStyle/>
            <a:p>
              <a:endParaRPr lang="en-US">
                <a:latin charset="-122" pitchFamily="34" typeface="微软雅黑"/>
                <a:ea charset="-122" pitchFamily="34" typeface="微软雅黑"/>
              </a:endParaRPr>
            </a:p>
          </p:txBody>
        </p:sp>
        <p:sp>
          <p:nvSpPr>
            <p:cNvPr id="11" name="TextBox 10"/>
            <p:cNvSpPr txBox="1"/>
            <p:nvPr/>
          </p:nvSpPr>
          <p:spPr>
            <a:xfrm>
              <a:off x="9219878" y="8284143"/>
              <a:ext cx="1904313" cy="2662718"/>
            </a:xfrm>
            <a:prstGeom prst="rect">
              <a:avLst/>
            </a:prstGeom>
            <a:noFill/>
          </p:spPr>
          <p:txBody>
            <a:bodyPr rtlCol="0" wrap="square">
              <a:spAutoFit/>
            </a:bodyPr>
            <a:lstStyle/>
            <a:p>
              <a:pPr algn="ctr"/>
              <a:r>
                <a:rPr b="1" lang="en-US" sz="11600">
                  <a:solidFill>
                    <a:srgbClr val="FFFFFF"/>
                  </a:solidFill>
                  <a:latin charset="-122" pitchFamily="34" typeface="微软雅黑"/>
                  <a:ea charset="-122" pitchFamily="34" typeface="微软雅黑"/>
                  <a:cs typeface="Lato Regular"/>
                </a:rPr>
                <a:t>O</a:t>
              </a:r>
            </a:p>
          </p:txBody>
        </p:sp>
      </p:grpSp>
      <p:grpSp>
        <p:nvGrpSpPr>
          <p:cNvPr id="12" name="组合 11"/>
          <p:cNvGrpSpPr/>
          <p:nvPr/>
        </p:nvGrpSpPr>
        <p:grpSpPr>
          <a:xfrm>
            <a:off x="8180083" y="5256742"/>
            <a:ext cx="2520089" cy="2904071"/>
            <a:chOff x="12110219" y="7682412"/>
            <a:chExt cx="3600797" cy="4158988"/>
          </a:xfrm>
        </p:grpSpPr>
        <p:sp>
          <p:nvSpPr>
            <p:cNvPr id="13" name="Freeform 1"/>
            <p:cNvSpPr>
              <a:spLocks noChangeArrowheads="1"/>
            </p:cNvSpPr>
            <p:nvPr/>
          </p:nvSpPr>
          <p:spPr bwMode="auto">
            <a:xfrm>
              <a:off x="12110219" y="7682412"/>
              <a:ext cx="3600797" cy="4158988"/>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solidFill>
              <a:schemeClr val="accent4"/>
            </a:solidFill>
            <a:ln>
              <a:noFill/>
            </a:ln>
            <a:effectLst/>
          </p:spPr>
          <p:txBody>
            <a:bodyPr anchor="ctr" wrap="none"/>
            <a:lstStyle/>
            <a:p>
              <a:endParaRPr lang="en-US">
                <a:latin charset="-122" pitchFamily="34" typeface="微软雅黑"/>
                <a:ea charset="0" pitchFamily="34" typeface="Arial"/>
              </a:endParaRPr>
            </a:p>
          </p:txBody>
        </p:sp>
        <p:sp>
          <p:nvSpPr>
            <p:cNvPr id="14" name="TextBox 13"/>
            <p:cNvSpPr txBox="1"/>
            <p:nvPr/>
          </p:nvSpPr>
          <p:spPr>
            <a:xfrm>
              <a:off x="12907672" y="8282003"/>
              <a:ext cx="1904313" cy="2662718"/>
            </a:xfrm>
            <a:prstGeom prst="rect">
              <a:avLst/>
            </a:prstGeom>
            <a:noFill/>
          </p:spPr>
          <p:txBody>
            <a:bodyPr rtlCol="0" wrap="square">
              <a:spAutoFit/>
            </a:bodyPr>
            <a:lstStyle/>
            <a:p>
              <a:pPr algn="ctr"/>
              <a:r>
                <a:rPr b="1" lang="en-US" sz="11600">
                  <a:solidFill>
                    <a:srgbClr val="FFFFFF"/>
                  </a:solidFill>
                  <a:latin charset="-122" pitchFamily="34" typeface="微软雅黑"/>
                  <a:ea charset="-122" pitchFamily="34" typeface="微软雅黑"/>
                  <a:cs typeface="Lato Regular"/>
                </a:rPr>
                <a:t>T</a:t>
              </a:r>
            </a:p>
          </p:txBody>
        </p:sp>
      </p:grpSp>
      <p:grpSp>
        <p:nvGrpSpPr>
          <p:cNvPr id="15" name="组合 14"/>
          <p:cNvGrpSpPr/>
          <p:nvPr/>
        </p:nvGrpSpPr>
        <p:grpSpPr>
          <a:xfrm>
            <a:off x="1148025" y="5968404"/>
            <a:ext cx="5672594" cy="2673509"/>
            <a:chOff x="2062553" y="8701599"/>
            <a:chExt cx="8105213" cy="3828794"/>
          </a:xfrm>
        </p:grpSpPr>
        <p:sp>
          <p:nvSpPr>
            <p:cNvPr id="16" name="Freeform 1"/>
            <p:cNvSpPr>
              <a:spLocks noChangeArrowheads="1"/>
            </p:cNvSpPr>
            <p:nvPr/>
          </p:nvSpPr>
          <p:spPr bwMode="auto">
            <a:xfrm>
              <a:off x="2062553" y="9127136"/>
              <a:ext cx="1388263" cy="1603470"/>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solidFill>
              <a:schemeClr val="accent5">
                <a:lumMod val="75000"/>
              </a:schemeClr>
            </a:solidFill>
            <a:ln>
              <a:noFill/>
            </a:ln>
            <a:effectLst/>
          </p:spPr>
          <p:txBody>
            <a:bodyPr anchor="ctr" wrap="none"/>
            <a:lstStyle/>
            <a:p>
              <a:endParaRPr lang="en-US">
                <a:latin charset="-122" pitchFamily="34" typeface="微软雅黑"/>
                <a:ea charset="-122" pitchFamily="34" typeface="微软雅黑"/>
              </a:endParaRPr>
            </a:p>
          </p:txBody>
        </p:sp>
        <p:sp>
          <p:nvSpPr>
            <p:cNvPr id="17" name="TextBox 16"/>
            <p:cNvSpPr txBox="1"/>
            <p:nvPr/>
          </p:nvSpPr>
          <p:spPr>
            <a:xfrm>
              <a:off x="3407049" y="8701600"/>
              <a:ext cx="3157898" cy="654767"/>
            </a:xfrm>
            <a:prstGeom prst="rect">
              <a:avLst/>
            </a:prstGeom>
            <a:noFill/>
          </p:spPr>
          <p:txBody>
            <a:bodyPr rtlCol="0" wrap="none">
              <a:spAutoFit/>
            </a:bodyPr>
            <a:lstStyle/>
            <a:p>
              <a:r>
                <a:rPr lang="en-US" sz="2400">
                  <a:solidFill>
                    <a:schemeClr val="accent5">
                      <a:lumMod val="75000"/>
                    </a:schemeClr>
                  </a:solidFill>
                  <a:latin charset="-122" pitchFamily="34" typeface="微软雅黑"/>
                  <a:ea charset="-122" pitchFamily="34" typeface="微软雅黑"/>
                  <a:cs typeface="Lato Regular"/>
                </a:rPr>
                <a:t>Opportunities</a:t>
              </a:r>
            </a:p>
          </p:txBody>
        </p:sp>
        <p:sp>
          <p:nvSpPr>
            <p:cNvPr id="18" name="TextBox 17"/>
            <p:cNvSpPr txBox="1"/>
            <p:nvPr/>
          </p:nvSpPr>
          <p:spPr>
            <a:xfrm>
              <a:off x="3552650" y="9605104"/>
              <a:ext cx="3929648" cy="2313509"/>
            </a:xfrm>
            <a:prstGeom prst="rect">
              <a:avLst/>
            </a:prstGeom>
            <a:noFill/>
          </p:spPr>
          <p:txBody>
            <a:bodyPr rtlCol="0" wrap="square">
              <a:spAutoFit/>
            </a:bodyPr>
            <a:lstStyle/>
            <a:p>
              <a:r>
                <a:rPr altLang="en-US" lang="zh-CN" sz="2000">
                  <a:solidFill>
                    <a:schemeClr val="tx2"/>
                  </a:solidFill>
                  <a:latin charset="-122" pitchFamily="34" typeface="微软雅黑"/>
                  <a:ea charset="-122" pitchFamily="34" typeface="微软雅黑"/>
                  <a:cs typeface="Lato Light"/>
                </a:rPr>
                <a:t>输入您的内容输入您的内容输入您的内容输入您的内容输入您的内容输入您的内容输入您的内容输入您的内容</a:t>
              </a:r>
            </a:p>
          </p:txBody>
        </p:sp>
        <p:grpSp>
          <p:nvGrpSpPr>
            <p:cNvPr id="19" name="Group 45"/>
            <p:cNvGrpSpPr/>
            <p:nvPr/>
          </p:nvGrpSpPr>
          <p:grpSpPr>
            <a:xfrm flipV="1">
              <a:off x="2595320" y="10730503"/>
              <a:ext cx="7572446" cy="1799890"/>
              <a:chOff x="2751796" y="2924341"/>
              <a:chExt cx="7572446" cy="1550438"/>
            </a:xfrm>
          </p:grpSpPr>
          <p:cxnSp>
            <p:nvCxnSpPr>
              <p:cNvPr id="21" name="Straight Connector 46"/>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47"/>
              <p:cNvCxnSpPr>
                <a:stCxn id="16" idx="1"/>
              </p:cNvCxnSpPr>
              <p:nvPr/>
            </p:nvCxnSpPr>
            <p:spPr>
              <a:xfrm flipV="1">
                <a:off x="2751796"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48"/>
              <p:cNvCxnSpPr/>
              <p:nvPr/>
            </p:nvCxnSpPr>
            <p:spPr>
              <a:xfrm flipH="1"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20" name="Freeform 204"/>
            <p:cNvSpPr>
              <a:spLocks noEditPoints="1"/>
            </p:cNvSpPr>
            <p:nvPr/>
          </p:nvSpPr>
          <p:spPr bwMode="auto">
            <a:xfrm>
              <a:off x="2293420" y="9572812"/>
              <a:ext cx="936302" cy="622785"/>
            </a:xfrm>
            <a:custGeom>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b="b" l="0" r="r" t="0"/>
              <a:pathLst>
                <a:path h="57" w="87">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latin charset="-122" pitchFamily="34" typeface="微软雅黑"/>
                <a:ea charset="-122" pitchFamily="34" typeface="微软雅黑"/>
              </a:endParaRPr>
            </a:p>
          </p:txBody>
        </p:sp>
      </p:grpSp>
      <p:grpSp>
        <p:nvGrpSpPr>
          <p:cNvPr id="24" name="组合 23"/>
          <p:cNvGrpSpPr/>
          <p:nvPr/>
        </p:nvGrpSpPr>
        <p:grpSpPr>
          <a:xfrm>
            <a:off x="9418679" y="6048215"/>
            <a:ext cx="5865234" cy="2593697"/>
            <a:chOff x="13879971" y="8815899"/>
            <a:chExt cx="8380464" cy="3714494"/>
          </a:xfrm>
        </p:grpSpPr>
        <p:sp>
          <p:nvSpPr>
            <p:cNvPr id="25" name="Freeform 1"/>
            <p:cNvSpPr>
              <a:spLocks noChangeArrowheads="1"/>
            </p:cNvSpPr>
            <p:nvPr/>
          </p:nvSpPr>
          <p:spPr bwMode="auto">
            <a:xfrm>
              <a:off x="20872172" y="9127136"/>
              <a:ext cx="1388263" cy="1603470"/>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solidFill>
              <a:schemeClr val="accent4">
                <a:lumMod val="75000"/>
              </a:schemeClr>
            </a:solidFill>
            <a:ln>
              <a:noFill/>
            </a:ln>
            <a:effectLst/>
          </p:spPr>
          <p:txBody>
            <a:bodyPr anchor="ctr" wrap="none"/>
            <a:lstStyle/>
            <a:p>
              <a:endParaRPr lang="en-US">
                <a:latin charset="-122" pitchFamily="34" typeface="微软雅黑"/>
                <a:ea charset="-122" pitchFamily="34" typeface="微软雅黑"/>
              </a:endParaRPr>
            </a:p>
          </p:txBody>
        </p:sp>
        <p:sp>
          <p:nvSpPr>
            <p:cNvPr id="26" name="TextBox 25"/>
            <p:cNvSpPr txBox="1"/>
            <p:nvPr/>
          </p:nvSpPr>
          <p:spPr>
            <a:xfrm>
              <a:off x="18886137" y="8815900"/>
              <a:ext cx="1796930" cy="654767"/>
            </a:xfrm>
            <a:prstGeom prst="rect">
              <a:avLst/>
            </a:prstGeom>
            <a:noFill/>
          </p:spPr>
          <p:txBody>
            <a:bodyPr rtlCol="0" wrap="none">
              <a:spAutoFit/>
            </a:bodyPr>
            <a:lstStyle/>
            <a:p>
              <a:pPr algn="r"/>
              <a:r>
                <a:rPr lang="en-US" sz="2400">
                  <a:solidFill>
                    <a:schemeClr val="accent4">
                      <a:lumMod val="75000"/>
                    </a:schemeClr>
                  </a:solidFill>
                  <a:latin charset="-122" pitchFamily="34" typeface="微软雅黑"/>
                  <a:ea charset="-122" pitchFamily="34" typeface="微软雅黑"/>
                  <a:cs typeface="Lato Regular"/>
                </a:rPr>
                <a:t>Threats</a:t>
              </a:r>
            </a:p>
          </p:txBody>
        </p:sp>
        <p:sp>
          <p:nvSpPr>
            <p:cNvPr id="27" name="TextBox 26"/>
            <p:cNvSpPr txBox="1"/>
            <p:nvPr/>
          </p:nvSpPr>
          <p:spPr>
            <a:xfrm>
              <a:off x="16754380" y="9662257"/>
              <a:ext cx="3928693" cy="2313509"/>
            </a:xfrm>
            <a:prstGeom prst="rect">
              <a:avLst/>
            </a:prstGeom>
            <a:noFill/>
          </p:spPr>
          <p:txBody>
            <a:bodyPr rtlCol="0" wrap="square">
              <a:spAutoFit/>
            </a:bodyPr>
            <a:lstStyle/>
            <a:p>
              <a:pPr algn="r"/>
              <a:r>
                <a:rPr altLang="en-US" lang="zh-CN" sz="2000">
                  <a:solidFill>
                    <a:schemeClr val="tx2"/>
                  </a:solidFill>
                  <a:latin charset="-122" pitchFamily="34" typeface="微软雅黑"/>
                  <a:ea charset="-122" pitchFamily="34" typeface="微软雅黑"/>
                  <a:cs typeface="Lato Light"/>
                </a:rPr>
                <a:t>输入您的内容输入您的内容输入您的内容输入您的内容输入您的内容输入您的内容输入您的内容输入您的内容</a:t>
              </a:r>
            </a:p>
          </p:txBody>
        </p:sp>
        <p:grpSp>
          <p:nvGrpSpPr>
            <p:cNvPr id="28" name="Group 51"/>
            <p:cNvGrpSpPr/>
            <p:nvPr/>
          </p:nvGrpSpPr>
          <p:grpSpPr>
            <a:xfrm flipH="1" flipV="1">
              <a:off x="13879971" y="10730503"/>
              <a:ext cx="7715545" cy="1799890"/>
              <a:chOff x="2913160" y="2924341"/>
              <a:chExt cx="7411082" cy="1550438"/>
            </a:xfrm>
          </p:grpSpPr>
          <p:cxnSp>
            <p:nvCxnSpPr>
              <p:cNvPr id="30" name="Straight Connector 52"/>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54"/>
              <p:cNvCxnSpPr/>
              <p:nvPr/>
            </p:nvCxnSpPr>
            <p:spPr>
              <a:xfrm flipV="1">
                <a:off x="2913160" y="2924341"/>
                <a:ext cx="4888" cy="155043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57"/>
              <p:cNvCxnSpPr/>
              <p:nvPr/>
            </p:nvCxnSpPr>
            <p:spPr>
              <a:xfrm flipH="1"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29" name="Freeform 154"/>
            <p:cNvSpPr>
              <a:spLocks noEditPoints="1"/>
            </p:cNvSpPr>
            <p:nvPr/>
          </p:nvSpPr>
          <p:spPr bwMode="auto">
            <a:xfrm>
              <a:off x="21183612" y="9507419"/>
              <a:ext cx="677322" cy="732395"/>
            </a:xfrm>
            <a:custGeom>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b="b" l="0" r="r" t="0"/>
              <a:pathLst>
                <a:path h="68" w="62">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latin charset="-122" pitchFamily="34" typeface="微软雅黑"/>
                <a:ea charset="-122" pitchFamily="34" typeface="微软雅黑"/>
              </a:endParaRPr>
            </a:p>
          </p:txBody>
        </p:sp>
      </p:grpSp>
      <p:grpSp>
        <p:nvGrpSpPr>
          <p:cNvPr id="33" name="组合 32"/>
          <p:cNvGrpSpPr/>
          <p:nvPr/>
        </p:nvGrpSpPr>
        <p:grpSpPr>
          <a:xfrm>
            <a:off x="9418679" y="1934354"/>
            <a:ext cx="5865234" cy="3198564"/>
            <a:chOff x="13879971" y="2924342"/>
            <a:chExt cx="8380464" cy="4580739"/>
          </a:xfrm>
        </p:grpSpPr>
        <p:sp>
          <p:nvSpPr>
            <p:cNvPr id="34" name="Freeform 1"/>
            <p:cNvSpPr>
              <a:spLocks noChangeArrowheads="1"/>
            </p:cNvSpPr>
            <p:nvPr/>
          </p:nvSpPr>
          <p:spPr bwMode="auto">
            <a:xfrm>
              <a:off x="20872172" y="4681518"/>
              <a:ext cx="1388263" cy="1603470"/>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solidFill>
              <a:schemeClr val="accent6"/>
            </a:solidFill>
            <a:ln>
              <a:noFill/>
            </a:ln>
            <a:effectLst/>
          </p:spPr>
          <p:txBody>
            <a:bodyPr anchor="ctr" wrap="none"/>
            <a:lstStyle/>
            <a:p>
              <a:endParaRPr lang="en-US">
                <a:latin charset="-122" pitchFamily="34" typeface="微软雅黑"/>
                <a:ea charset="-122" pitchFamily="34" typeface="微软雅黑"/>
              </a:endParaRPr>
            </a:p>
          </p:txBody>
        </p:sp>
        <p:sp>
          <p:nvSpPr>
            <p:cNvPr id="35" name="TextBox 34"/>
            <p:cNvSpPr txBox="1"/>
            <p:nvPr/>
          </p:nvSpPr>
          <p:spPr>
            <a:xfrm>
              <a:off x="18335904" y="4265471"/>
              <a:ext cx="2348122" cy="654767"/>
            </a:xfrm>
            <a:prstGeom prst="rect">
              <a:avLst/>
            </a:prstGeom>
            <a:noFill/>
          </p:spPr>
          <p:txBody>
            <a:bodyPr rtlCol="0" wrap="none">
              <a:spAutoFit/>
            </a:bodyPr>
            <a:lstStyle/>
            <a:p>
              <a:pPr algn="r"/>
              <a:r>
                <a:rPr lang="en-US" sz="2400">
                  <a:solidFill>
                    <a:schemeClr val="accent6"/>
                  </a:solidFill>
                  <a:latin charset="-122" pitchFamily="34" typeface="微软雅黑"/>
                  <a:ea charset="-122" pitchFamily="34" typeface="微软雅黑"/>
                  <a:cs typeface="Lato Regular"/>
                </a:rPr>
                <a:t>Weakness</a:t>
              </a:r>
            </a:p>
          </p:txBody>
        </p:sp>
        <p:sp>
          <p:nvSpPr>
            <p:cNvPr id="36" name="TextBox 35"/>
            <p:cNvSpPr txBox="1"/>
            <p:nvPr/>
          </p:nvSpPr>
          <p:spPr>
            <a:xfrm>
              <a:off x="16754377" y="5168978"/>
              <a:ext cx="3929649" cy="2313510"/>
            </a:xfrm>
            <a:prstGeom prst="rect">
              <a:avLst/>
            </a:prstGeom>
            <a:noFill/>
          </p:spPr>
          <p:txBody>
            <a:bodyPr rtlCol="0" wrap="square">
              <a:spAutoFit/>
            </a:bodyPr>
            <a:lstStyle/>
            <a:p>
              <a:pPr algn="r"/>
              <a:r>
                <a:rPr altLang="en-US" lang="zh-CN" sz="2000">
                  <a:solidFill>
                    <a:schemeClr val="tx2"/>
                  </a:solidFill>
                  <a:latin charset="-122" pitchFamily="34" typeface="微软雅黑"/>
                  <a:ea charset="-122" pitchFamily="34" typeface="微软雅黑"/>
                  <a:cs typeface="Lato Light"/>
                </a:rPr>
                <a:t>输入您的内容输入您的内容输入您的内容输入您的内容输入您的内容输入您的内容输入您的内容输入您的内容</a:t>
              </a:r>
            </a:p>
          </p:txBody>
        </p:sp>
        <p:grpSp>
          <p:nvGrpSpPr>
            <p:cNvPr id="37" name="Group 64"/>
            <p:cNvGrpSpPr/>
            <p:nvPr/>
          </p:nvGrpSpPr>
          <p:grpSpPr>
            <a:xfrm flipH="1">
              <a:off x="13879971" y="2924342"/>
              <a:ext cx="7715545" cy="1757177"/>
              <a:chOff x="2918048" y="2924341"/>
              <a:chExt cx="7406194" cy="1757177"/>
            </a:xfrm>
          </p:grpSpPr>
          <p:cxnSp>
            <p:nvCxnSpPr>
              <p:cNvPr id="39" name="Straight Connector 65"/>
              <p:cNvCxnSpPr/>
              <p:nvPr/>
            </p:nvCxnSpPr>
            <p:spPr>
              <a:xfrm flipH="1">
                <a:off x="2918048" y="2924341"/>
                <a:ext cx="7406194"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66"/>
              <p:cNvCxnSpPr/>
              <p:nvPr/>
            </p:nvCxnSpPr>
            <p:spPr>
              <a:xfrm flipH="1" flipV="1">
                <a:off x="2918048"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67"/>
              <p:cNvCxnSpPr/>
              <p:nvPr/>
            </p:nvCxnSpPr>
            <p:spPr>
              <a:xfrm flipH="1" flipV="1">
                <a:off x="10324242" y="2924341"/>
                <a:ext cx="0" cy="59908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38" name="Freeform 166"/>
            <p:cNvSpPr>
              <a:spLocks noEditPoints="1"/>
            </p:cNvSpPr>
            <p:nvPr/>
          </p:nvSpPr>
          <p:spPr bwMode="auto">
            <a:xfrm>
              <a:off x="21167196" y="5080751"/>
              <a:ext cx="730459" cy="736118"/>
            </a:xfrm>
            <a:custGeom>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b="b" l="0" r="r" t="0"/>
              <a:pathLst>
                <a:path h="62" w="62">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latin charset="-122" pitchFamily="34" typeface="微软雅黑"/>
                <a:ea charset="-122" pitchFamily="34" typeface="微软雅黑"/>
              </a:endParaRPr>
            </a:p>
          </p:txBody>
        </p:sp>
      </p:grpSp>
      <p:grpSp>
        <p:nvGrpSpPr>
          <p:cNvPr id="42" name="组合 41"/>
          <p:cNvGrpSpPr/>
          <p:nvPr/>
        </p:nvGrpSpPr>
        <p:grpSpPr>
          <a:xfrm>
            <a:off x="1148025" y="1934354"/>
            <a:ext cx="5675582" cy="3198564"/>
            <a:chOff x="2062553" y="2924342"/>
            <a:chExt cx="8109484" cy="4580739"/>
          </a:xfrm>
        </p:grpSpPr>
        <p:sp>
          <p:nvSpPr>
            <p:cNvPr id="43" name="Freeform 1"/>
            <p:cNvSpPr>
              <a:spLocks noChangeArrowheads="1"/>
            </p:cNvSpPr>
            <p:nvPr/>
          </p:nvSpPr>
          <p:spPr bwMode="auto">
            <a:xfrm>
              <a:off x="2062553" y="4681518"/>
              <a:ext cx="1388263" cy="1603470"/>
            </a:xfrm>
            <a:custGeom>
              <a:gdLst>
                <a:gd fmla="*/ 13311 w 13312" name="T0"/>
                <a:gd fmla="*/ 11531 h 15376" name="T1"/>
                <a:gd fmla="*/ 6656 w 13312" name="T2"/>
                <a:gd fmla="*/ 15375 h 15376" name="T3"/>
                <a:gd fmla="*/ 0 w 13312" name="T4"/>
                <a:gd fmla="*/ 11531 h 15376" name="T5"/>
                <a:gd fmla="*/ 0 w 13312" name="T6"/>
                <a:gd fmla="*/ 3844 h 15376" name="T7"/>
                <a:gd fmla="*/ 6656 w 13312" name="T8"/>
                <a:gd fmla="*/ 0 h 15376" name="T9"/>
                <a:gd fmla="*/ 13311 w 13312" name="T10"/>
                <a:gd fmla="*/ 3844 h 15376" name="T11"/>
                <a:gd fmla="*/ 13311 w 13312" name="T12"/>
                <a:gd fmla="*/ 11531 h 15376" name="T13"/>
              </a:gdLst>
              <a:cxnLst>
                <a:cxn ang="0">
                  <a:pos x="T0" y="T1"/>
                </a:cxn>
                <a:cxn ang="0">
                  <a:pos x="T2" y="T3"/>
                </a:cxn>
                <a:cxn ang="0">
                  <a:pos x="T4" y="T5"/>
                </a:cxn>
                <a:cxn ang="0">
                  <a:pos x="T6" y="T7"/>
                </a:cxn>
                <a:cxn ang="0">
                  <a:pos x="T8" y="T9"/>
                </a:cxn>
                <a:cxn ang="0">
                  <a:pos x="T10" y="T11"/>
                </a:cxn>
                <a:cxn ang="0">
                  <a:pos x="T12" y="T13"/>
                </a:cxn>
              </a:cxnLst>
              <a:rect b="b" l="0" r="r" t="0"/>
              <a:pathLst>
                <a:path h="15376" w="13312">
                  <a:moveTo>
                    <a:pt x="13311" y="11531"/>
                  </a:moveTo>
                  <a:lnTo>
                    <a:pt x="6656" y="15375"/>
                  </a:lnTo>
                  <a:lnTo>
                    <a:pt x="0" y="11531"/>
                  </a:lnTo>
                  <a:lnTo>
                    <a:pt x="0" y="3844"/>
                  </a:lnTo>
                  <a:lnTo>
                    <a:pt x="6656" y="0"/>
                  </a:lnTo>
                  <a:lnTo>
                    <a:pt x="13311" y="3844"/>
                  </a:lnTo>
                  <a:lnTo>
                    <a:pt x="13311" y="11531"/>
                  </a:lnTo>
                </a:path>
              </a:pathLst>
            </a:custGeom>
            <a:solidFill>
              <a:schemeClr val="accent1">
                <a:lumMod val="75000"/>
              </a:schemeClr>
            </a:solidFill>
            <a:ln>
              <a:noFill/>
            </a:ln>
            <a:effectLst/>
          </p:spPr>
          <p:txBody>
            <a:bodyPr anchor="ctr" wrap="none"/>
            <a:lstStyle/>
            <a:p>
              <a:endParaRPr lang="en-US">
                <a:latin charset="-122" pitchFamily="34" typeface="微软雅黑"/>
                <a:ea charset="-122" pitchFamily="34" typeface="微软雅黑"/>
              </a:endParaRPr>
            </a:p>
          </p:txBody>
        </p:sp>
        <p:sp>
          <p:nvSpPr>
            <p:cNvPr id="44" name="TextBox 43"/>
            <p:cNvSpPr txBox="1"/>
            <p:nvPr/>
          </p:nvSpPr>
          <p:spPr>
            <a:xfrm>
              <a:off x="3467809" y="4294046"/>
              <a:ext cx="2066856" cy="654767"/>
            </a:xfrm>
            <a:prstGeom prst="rect">
              <a:avLst/>
            </a:prstGeom>
            <a:noFill/>
          </p:spPr>
          <p:txBody>
            <a:bodyPr rtlCol="0" wrap="none">
              <a:spAutoFit/>
            </a:bodyPr>
            <a:lstStyle/>
            <a:p>
              <a:r>
                <a:rPr lang="en-US" sz="2400">
                  <a:solidFill>
                    <a:schemeClr val="accent1">
                      <a:lumMod val="75000"/>
                    </a:schemeClr>
                  </a:solidFill>
                  <a:latin charset="-122" pitchFamily="34" typeface="微软雅黑"/>
                  <a:ea charset="-122" pitchFamily="34" typeface="微软雅黑"/>
                  <a:cs typeface="Lato Regular"/>
                </a:rPr>
                <a:t>Strength</a:t>
              </a:r>
            </a:p>
          </p:txBody>
        </p:sp>
        <p:sp>
          <p:nvSpPr>
            <p:cNvPr id="45" name="TextBox 44"/>
            <p:cNvSpPr txBox="1"/>
            <p:nvPr/>
          </p:nvSpPr>
          <p:spPr>
            <a:xfrm>
              <a:off x="3552649" y="5168978"/>
              <a:ext cx="3929649" cy="2313510"/>
            </a:xfrm>
            <a:prstGeom prst="rect">
              <a:avLst/>
            </a:prstGeom>
            <a:noFill/>
          </p:spPr>
          <p:txBody>
            <a:bodyPr rtlCol="0" wrap="square">
              <a:spAutoFit/>
            </a:bodyPr>
            <a:lstStyle/>
            <a:p>
              <a:r>
                <a:rPr altLang="en-US" lang="zh-CN" sz="2000">
                  <a:solidFill>
                    <a:schemeClr val="tx2"/>
                  </a:solidFill>
                  <a:latin charset="-122" pitchFamily="34" typeface="微软雅黑"/>
                  <a:ea charset="-122" pitchFamily="34" typeface="微软雅黑"/>
                  <a:cs typeface="Lato Light"/>
                </a:rPr>
                <a:t>输入您的内容输入您的内容输入您的内容输入您的内容输入您的内容输入您的内容输入您的内容输入您的内容</a:t>
              </a:r>
            </a:p>
          </p:txBody>
        </p:sp>
        <p:grpSp>
          <p:nvGrpSpPr>
            <p:cNvPr id="46" name="Group 55"/>
            <p:cNvGrpSpPr/>
            <p:nvPr/>
          </p:nvGrpSpPr>
          <p:grpSpPr>
            <a:xfrm>
              <a:off x="2570062" y="2924342"/>
              <a:ext cx="7601975" cy="1757177"/>
              <a:chOff x="2731426" y="2924341"/>
              <a:chExt cx="7601975" cy="1757177"/>
            </a:xfrm>
          </p:grpSpPr>
          <p:cxnSp>
            <p:nvCxnSpPr>
              <p:cNvPr id="48" name="Straight Connector 7"/>
              <p:cNvCxnSpPr/>
              <p:nvPr/>
            </p:nvCxnSpPr>
            <p:spPr>
              <a:xfrm flipH="1">
                <a:off x="2731426" y="2924341"/>
                <a:ext cx="7601975"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4"/>
              <p:cNvCxnSpPr>
                <a:stCxn id="43" idx="4"/>
              </p:cNvCxnSpPr>
              <p:nvPr/>
            </p:nvCxnSpPr>
            <p:spPr>
              <a:xfrm flipH="1" flipV="1">
                <a:off x="2756684" y="2924341"/>
                <a:ext cx="0" cy="175717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56"/>
              <p:cNvCxnSpPr/>
              <p:nvPr/>
            </p:nvCxnSpPr>
            <p:spPr>
              <a:xfrm flipH="1" flipV="1">
                <a:off x="10307088" y="2924341"/>
                <a:ext cx="0" cy="444974"/>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sp>
          <p:nvSpPr>
            <p:cNvPr id="47" name="Freeform 81"/>
            <p:cNvSpPr>
              <a:spLocks noEditPoints="1"/>
            </p:cNvSpPr>
            <p:nvPr/>
          </p:nvSpPr>
          <p:spPr bwMode="auto">
            <a:xfrm>
              <a:off x="2381378" y="5053205"/>
              <a:ext cx="760387" cy="763664"/>
            </a:xfrm>
            <a:custGeom>
              <a:cxnLst>
                <a:cxn ang="0">
                  <a:pos x="231" y="86"/>
                </a:cxn>
                <a:cxn ang="0">
                  <a:pos x="198" y="119"/>
                </a:cxn>
                <a:cxn ang="0">
                  <a:pos x="152" y="131"/>
                </a:cxn>
                <a:cxn ang="0">
                  <a:pos x="180" y="103"/>
                </a:cxn>
                <a:cxn ang="0">
                  <a:pos x="181" y="102"/>
                </a:cxn>
                <a:cxn ang="0">
                  <a:pos x="214" y="69"/>
                </a:cxn>
                <a:cxn ang="0">
                  <a:pos x="214" y="35"/>
                </a:cxn>
                <a:cxn ang="0">
                  <a:pos x="181" y="35"/>
                </a:cxn>
                <a:cxn ang="0">
                  <a:pos x="147" y="69"/>
                </a:cxn>
                <a:cxn ang="0">
                  <a:pos x="147" y="69"/>
                </a:cxn>
                <a:cxn ang="0">
                  <a:pos x="147" y="69"/>
                </a:cxn>
                <a:cxn ang="0">
                  <a:pos x="119" y="98"/>
                </a:cxn>
                <a:cxn ang="0">
                  <a:pos x="131" y="52"/>
                </a:cxn>
                <a:cxn ang="0">
                  <a:pos x="164" y="19"/>
                </a:cxn>
                <a:cxn ang="0">
                  <a:pos x="231" y="19"/>
                </a:cxn>
                <a:cxn ang="0">
                  <a:pos x="231" y="86"/>
                </a:cxn>
                <a:cxn ang="0">
                  <a:pos x="94" y="173"/>
                </a:cxn>
                <a:cxn ang="0">
                  <a:pos x="94" y="173"/>
                </a:cxn>
                <a:cxn ang="0">
                  <a:pos x="85" y="177"/>
                </a:cxn>
                <a:cxn ang="0">
                  <a:pos x="73" y="165"/>
                </a:cxn>
                <a:cxn ang="0">
                  <a:pos x="77" y="156"/>
                </a:cxn>
                <a:cxn ang="0">
                  <a:pos x="156" y="77"/>
                </a:cxn>
                <a:cxn ang="0">
                  <a:pos x="165" y="73"/>
                </a:cxn>
                <a:cxn ang="0">
                  <a:pos x="177" y="85"/>
                </a:cxn>
                <a:cxn ang="0">
                  <a:pos x="174" y="93"/>
                </a:cxn>
                <a:cxn ang="0">
                  <a:pos x="174" y="93"/>
                </a:cxn>
                <a:cxn ang="0">
                  <a:pos x="94" y="173"/>
                </a:cxn>
                <a:cxn ang="0">
                  <a:pos x="69" y="147"/>
                </a:cxn>
                <a:cxn ang="0">
                  <a:pos x="35" y="181"/>
                </a:cxn>
                <a:cxn ang="0">
                  <a:pos x="35" y="214"/>
                </a:cxn>
                <a:cxn ang="0">
                  <a:pos x="69" y="214"/>
                </a:cxn>
                <a:cxn ang="0">
                  <a:pos x="102" y="181"/>
                </a:cxn>
                <a:cxn ang="0">
                  <a:pos x="103" y="180"/>
                </a:cxn>
                <a:cxn ang="0">
                  <a:pos x="131" y="152"/>
                </a:cxn>
                <a:cxn ang="0">
                  <a:pos x="119" y="198"/>
                </a:cxn>
                <a:cxn ang="0">
                  <a:pos x="86" y="231"/>
                </a:cxn>
                <a:cxn ang="0">
                  <a:pos x="19" y="231"/>
                </a:cxn>
                <a:cxn ang="0">
                  <a:pos x="19" y="164"/>
                </a:cxn>
                <a:cxn ang="0">
                  <a:pos x="52" y="131"/>
                </a:cxn>
                <a:cxn ang="0">
                  <a:pos x="98" y="118"/>
                </a:cxn>
                <a:cxn ang="0">
                  <a:pos x="69" y="147"/>
                </a:cxn>
                <a:cxn ang="0">
                  <a:pos x="69" y="147"/>
                </a:cxn>
              </a:cxnLst>
              <a:rect b="b" l="0" r="r" t="0"/>
              <a:pathLst>
                <a:path h="250" w="249">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w="9525">
              <a:noFill/>
              <a:round/>
            </a:ln>
          </p:spPr>
          <p:txBody>
            <a:bodyPr anchor="t" anchorCtr="0" bIns="45720" compatLnSpc="1" lIns="91440" numCol="1" rIns="91440" tIns="45720" vert="horz" wrap="square">
              <a:prstTxWarp prst="textNoShape">
                <a:avLst/>
              </a:prstTxWarp>
            </a:bodyPr>
            <a:lstStyle/>
            <a:p>
              <a:endParaRPr lang="en-US">
                <a:latin charset="-122" pitchFamily="34" typeface="微软雅黑"/>
                <a:ea typeface="+mn-lt"/>
              </a:endParaRPr>
            </a:p>
          </p:txBody>
        </p:sp>
      </p:grpSp>
      <p:sp>
        <p:nvSpPr>
          <p:cNvPr id="51" name="Shape 1435"/>
          <p:cNvSpPr txBox="1"/>
          <p:nvPr/>
        </p:nvSpPr>
        <p:spPr>
          <a:xfrm>
            <a:off x="15710553" y="8856065"/>
            <a:ext cx="546633" cy="533902"/>
          </a:xfrm>
          <a:prstGeom prst="rect">
            <a:avLst/>
          </a:prstGeom>
          <a:extLst>
            <a:ext uri="{C572A759-6A51-4108-AA02-DFA0A04FC94B}">
              <ma14:wrappingTextBoxFlag xmlns:ma14="http://schemas.microsoft.com/office/mac/drawingml/2011/main" val="1"/>
            </a:ext>
          </a:extLst>
        </p:spPr>
        <p:txBody>
          <a:bodyPr bIns="31967" lIns="63935" rIns="63935" tIns="31967"/>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A71E5205-36E8-49C7-88EF-D9CCDFCD4AF5}" type="slidenum">
              <a:rPr altLang="zh-CN" lang="en-US" smtClean="0" sz="2000">
                <a:solidFill>
                  <a:schemeClr val="bg1">
                    <a:lumMod val="75000"/>
                  </a:schemeClr>
                </a:solidFill>
                <a:latin charset="-122" pitchFamily="34" typeface="微软雅黑"/>
                <a:ea charset="-122" pitchFamily="34" typeface="微软雅黑"/>
              </a:rPr>
              <a:pPr>
                <a:defRPr sz="1800">
                  <a:solidFill>
                    <a:srgbClr val="000000"/>
                  </a:solidFill>
                </a:defRPr>
              </a:pPr>
              <a:t>32</a:t>
            </a:fld>
          </a:p>
        </p:txBody>
      </p:sp>
    </p:spTree>
    <p:extLst>
      <p:ext uri="{BB962C8B-B14F-4D97-AF65-F5344CB8AC3E}">
        <p14:creationId val="354230031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5"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3"/>
                                        </p:tgtEl>
                                        <p:attrNameLst>
                                          <p:attrName>ppt_y</p:attrName>
                                        </p:attrNameLst>
                                      </p:cBhvr>
                                      <p:tavLst>
                                        <p:tav fmla="#ppt_y+(sin(-2*pi*(1-$))*-#ppt_x+cos(-2*pi*(1-$))*(1-#ppt_y))*(1-$)" tm="0">
                                          <p:val>
                                            <p:fltVal val="0"/>
                                          </p:val>
                                        </p:tav>
                                        <p:tav tm="100000">
                                          <p:val>
                                            <p:fltVal val="1"/>
                                          </p:val>
                                        </p:tav>
                                      </p:tavLst>
                                    </p:anim>
                                  </p:childTnLst>
                                </p:cTn>
                              </p:par>
                              <p:par>
                                <p:cTn fill="hold" id="11" nodeType="withEffect" presetClass="entr" presetID="15" presetSubtype="0">
                                  <p:stCondLst>
                                    <p:cond delay="250"/>
                                  </p:stCondLst>
                                  <p:childTnLst>
                                    <p:set>
                                      <p:cBhvr>
                                        <p:cTn dur="1" fill="hold" id="12">
                                          <p:stCondLst>
                                            <p:cond delay="0"/>
                                          </p:stCondLst>
                                        </p:cTn>
                                        <p:tgtEl>
                                          <p:spTgt spid="6"/>
                                        </p:tgtEl>
                                        <p:attrNameLst>
                                          <p:attrName>style.visibility</p:attrName>
                                        </p:attrNameLst>
                                      </p:cBhvr>
                                      <p:to>
                                        <p:strVal val="visible"/>
                                      </p:to>
                                    </p:set>
                                    <p:anim calcmode="lin" valueType="num">
                                      <p:cBhvr>
                                        <p:cTn dur="1000" fill="hold" id="13"/>
                                        <p:tgtEl>
                                          <p:spTgt spid="6"/>
                                        </p:tgtEl>
                                        <p:attrNameLst>
                                          <p:attrName>ppt_w</p:attrName>
                                        </p:attrNameLst>
                                      </p:cBhvr>
                                      <p:tavLst>
                                        <p:tav tm="0">
                                          <p:val>
                                            <p:fltVal val="0"/>
                                          </p:val>
                                        </p:tav>
                                        <p:tav tm="100000">
                                          <p:val>
                                            <p:strVal val="#ppt_w"/>
                                          </p:val>
                                        </p:tav>
                                      </p:tavLst>
                                    </p:anim>
                                    <p:anim calcmode="lin" valueType="num">
                                      <p:cBhvr>
                                        <p:cTn dur="1000" fill="hold" id="14"/>
                                        <p:tgtEl>
                                          <p:spTgt spid="6"/>
                                        </p:tgtEl>
                                        <p:attrNameLst>
                                          <p:attrName>ppt_h</p:attrName>
                                        </p:attrNameLst>
                                      </p:cBhvr>
                                      <p:tavLst>
                                        <p:tav tm="0">
                                          <p:val>
                                            <p:fltVal val="0"/>
                                          </p:val>
                                        </p:tav>
                                        <p:tav tm="100000">
                                          <p:val>
                                            <p:strVal val="#ppt_h"/>
                                          </p:val>
                                        </p:tav>
                                      </p:tavLst>
                                    </p:anim>
                                    <p:anim calcmode="lin" valueType="num">
                                      <p:cBhvr>
                                        <p:cTn dur="1000" fill="hold" id="15"/>
                                        <p:tgtEl>
                                          <p:spTgt spid="6"/>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6"/>
                                        </p:tgtEl>
                                        <p:attrNameLst>
                                          <p:attrName>ppt_y</p:attrName>
                                        </p:attrNameLst>
                                      </p:cBhvr>
                                      <p:tavLst>
                                        <p:tav fmla="#ppt_y+(sin(-2*pi*(1-$))*-#ppt_x+cos(-2*pi*(1-$))*(1-#ppt_y))*(1-$)" tm="0">
                                          <p:val>
                                            <p:fltVal val="0"/>
                                          </p:val>
                                        </p:tav>
                                        <p:tav tm="100000">
                                          <p:val>
                                            <p:fltVal val="1"/>
                                          </p:val>
                                        </p:tav>
                                      </p:tavLst>
                                    </p:anim>
                                  </p:childTnLst>
                                </p:cTn>
                              </p:par>
                              <p:par>
                                <p:cTn fill="hold" id="17" nodeType="withEffect" presetClass="entr" presetID="15" presetSubtype="0">
                                  <p:stCondLst>
                                    <p:cond delay="500"/>
                                  </p:stCondLst>
                                  <p:childTnLst>
                                    <p:set>
                                      <p:cBhvr>
                                        <p:cTn dur="1" fill="hold" id="18">
                                          <p:stCondLst>
                                            <p:cond delay="0"/>
                                          </p:stCondLst>
                                        </p:cTn>
                                        <p:tgtEl>
                                          <p:spTgt spid="9"/>
                                        </p:tgtEl>
                                        <p:attrNameLst>
                                          <p:attrName>style.visibility</p:attrName>
                                        </p:attrNameLst>
                                      </p:cBhvr>
                                      <p:to>
                                        <p:strVal val="visible"/>
                                      </p:to>
                                    </p:set>
                                    <p:anim calcmode="lin" valueType="num">
                                      <p:cBhvr>
                                        <p:cTn dur="1000" fill="hold" id="19"/>
                                        <p:tgtEl>
                                          <p:spTgt spid="9"/>
                                        </p:tgtEl>
                                        <p:attrNameLst>
                                          <p:attrName>ppt_w</p:attrName>
                                        </p:attrNameLst>
                                      </p:cBhvr>
                                      <p:tavLst>
                                        <p:tav tm="0">
                                          <p:val>
                                            <p:fltVal val="0"/>
                                          </p:val>
                                        </p:tav>
                                        <p:tav tm="100000">
                                          <p:val>
                                            <p:strVal val="#ppt_w"/>
                                          </p:val>
                                        </p:tav>
                                      </p:tavLst>
                                    </p:anim>
                                    <p:anim calcmode="lin" valueType="num">
                                      <p:cBhvr>
                                        <p:cTn dur="1000" fill="hold" id="20"/>
                                        <p:tgtEl>
                                          <p:spTgt spid="9"/>
                                        </p:tgtEl>
                                        <p:attrNameLst>
                                          <p:attrName>ppt_h</p:attrName>
                                        </p:attrNameLst>
                                      </p:cBhvr>
                                      <p:tavLst>
                                        <p:tav tm="0">
                                          <p:val>
                                            <p:fltVal val="0"/>
                                          </p:val>
                                        </p:tav>
                                        <p:tav tm="100000">
                                          <p:val>
                                            <p:strVal val="#ppt_h"/>
                                          </p:val>
                                        </p:tav>
                                      </p:tavLst>
                                    </p:anim>
                                    <p:anim calcmode="lin" valueType="num">
                                      <p:cBhvr>
                                        <p:cTn dur="1000" fill="hold" id="21"/>
                                        <p:tgtEl>
                                          <p:spTgt spid="9"/>
                                        </p:tgtEl>
                                        <p:attrNameLst>
                                          <p:attrName>ppt_x</p:attrName>
                                        </p:attrNameLst>
                                      </p:cBhvr>
                                      <p:tavLst>
                                        <p:tav fmla="#ppt_x+(cos(-2*pi*(1-$))*-#ppt_x-sin(-2*pi*(1-$))*(1-#ppt_y))*(1-$)" tm="0">
                                          <p:val>
                                            <p:fltVal val="0"/>
                                          </p:val>
                                        </p:tav>
                                        <p:tav tm="100000">
                                          <p:val>
                                            <p:fltVal val="1"/>
                                          </p:val>
                                        </p:tav>
                                      </p:tavLst>
                                    </p:anim>
                                    <p:anim calcmode="lin" valueType="num">
                                      <p:cBhvr>
                                        <p:cTn dur="1000" fill="hold" id="22"/>
                                        <p:tgtEl>
                                          <p:spTgt spid="9"/>
                                        </p:tgtEl>
                                        <p:attrNameLst>
                                          <p:attrName>ppt_y</p:attrName>
                                        </p:attrNameLst>
                                      </p:cBhvr>
                                      <p:tavLst>
                                        <p:tav fmla="#ppt_y+(sin(-2*pi*(1-$))*-#ppt_x+cos(-2*pi*(1-$))*(1-#ppt_y))*(1-$)" tm="0">
                                          <p:val>
                                            <p:fltVal val="0"/>
                                          </p:val>
                                        </p:tav>
                                        <p:tav tm="100000">
                                          <p:val>
                                            <p:fltVal val="1"/>
                                          </p:val>
                                        </p:tav>
                                      </p:tavLst>
                                    </p:anim>
                                  </p:childTnLst>
                                </p:cTn>
                              </p:par>
                              <p:par>
                                <p:cTn fill="hold" id="23" nodeType="withEffect" presetClass="entr" presetID="15" presetSubtype="0">
                                  <p:stCondLst>
                                    <p:cond delay="750"/>
                                  </p:stCondLst>
                                  <p:childTnLst>
                                    <p:set>
                                      <p:cBhvr>
                                        <p:cTn dur="1" fill="hold" id="24">
                                          <p:stCondLst>
                                            <p:cond delay="0"/>
                                          </p:stCondLst>
                                        </p:cTn>
                                        <p:tgtEl>
                                          <p:spTgt spid="12"/>
                                        </p:tgtEl>
                                        <p:attrNameLst>
                                          <p:attrName>style.visibility</p:attrName>
                                        </p:attrNameLst>
                                      </p:cBhvr>
                                      <p:to>
                                        <p:strVal val="visible"/>
                                      </p:to>
                                    </p:set>
                                    <p:anim calcmode="lin" valueType="num">
                                      <p:cBhvr>
                                        <p:cTn dur="1000" fill="hold" id="25"/>
                                        <p:tgtEl>
                                          <p:spTgt spid="12"/>
                                        </p:tgtEl>
                                        <p:attrNameLst>
                                          <p:attrName>ppt_w</p:attrName>
                                        </p:attrNameLst>
                                      </p:cBhvr>
                                      <p:tavLst>
                                        <p:tav tm="0">
                                          <p:val>
                                            <p:fltVal val="0"/>
                                          </p:val>
                                        </p:tav>
                                        <p:tav tm="100000">
                                          <p:val>
                                            <p:strVal val="#ppt_w"/>
                                          </p:val>
                                        </p:tav>
                                      </p:tavLst>
                                    </p:anim>
                                    <p:anim calcmode="lin" valueType="num">
                                      <p:cBhvr>
                                        <p:cTn dur="1000" fill="hold" id="26"/>
                                        <p:tgtEl>
                                          <p:spTgt spid="12"/>
                                        </p:tgtEl>
                                        <p:attrNameLst>
                                          <p:attrName>ppt_h</p:attrName>
                                        </p:attrNameLst>
                                      </p:cBhvr>
                                      <p:tavLst>
                                        <p:tav tm="0">
                                          <p:val>
                                            <p:fltVal val="0"/>
                                          </p:val>
                                        </p:tav>
                                        <p:tav tm="100000">
                                          <p:val>
                                            <p:strVal val="#ppt_h"/>
                                          </p:val>
                                        </p:tav>
                                      </p:tavLst>
                                    </p:anim>
                                    <p:anim calcmode="lin" valueType="num">
                                      <p:cBhvr>
                                        <p:cTn dur="1000" fill="hold" id="27"/>
                                        <p:tgtEl>
                                          <p:spTgt spid="12"/>
                                        </p:tgtEl>
                                        <p:attrNameLst>
                                          <p:attrName>ppt_x</p:attrName>
                                        </p:attrNameLst>
                                      </p:cBhvr>
                                      <p:tavLst>
                                        <p:tav fmla="#ppt_x+(cos(-2*pi*(1-$))*-#ppt_x-sin(-2*pi*(1-$))*(1-#ppt_y))*(1-$)" tm="0">
                                          <p:val>
                                            <p:fltVal val="0"/>
                                          </p:val>
                                        </p:tav>
                                        <p:tav tm="100000">
                                          <p:val>
                                            <p:fltVal val="1"/>
                                          </p:val>
                                        </p:tav>
                                      </p:tavLst>
                                    </p:anim>
                                    <p:anim calcmode="lin" valueType="num">
                                      <p:cBhvr>
                                        <p:cTn dur="1000" fill="hold" id="28"/>
                                        <p:tgtEl>
                                          <p:spTgt spid="12"/>
                                        </p:tgtEl>
                                        <p:attrNameLst>
                                          <p:attrName>ppt_y</p:attrName>
                                        </p:attrNameLst>
                                      </p:cBhvr>
                                      <p:tavLst>
                                        <p:tav fmla="#ppt_y+(sin(-2*pi*(1-$))*-#ppt_x+cos(-2*pi*(1-$))*(1-#ppt_y))*(1-$)" tm="0">
                                          <p:val>
                                            <p:fltVal val="0"/>
                                          </p:val>
                                        </p:tav>
                                        <p:tav tm="100000">
                                          <p:val>
                                            <p:fltVal val="1"/>
                                          </p:val>
                                        </p:tav>
                                      </p:tavLst>
                                    </p:anim>
                                  </p:childTnLst>
                                </p:cTn>
                              </p:par>
                              <p:par>
                                <p:cTn fill="hold" id="29" nodeType="withEffect" presetClass="entr" presetID="2" presetSubtype="4">
                                  <p:stCondLst>
                                    <p:cond delay="1250"/>
                                  </p:stCondLst>
                                  <p:childTnLst>
                                    <p:set>
                                      <p:cBhvr>
                                        <p:cTn dur="1" fill="hold" id="30">
                                          <p:stCondLst>
                                            <p:cond delay="0"/>
                                          </p:stCondLst>
                                        </p:cTn>
                                        <p:tgtEl>
                                          <p:spTgt spid="42"/>
                                        </p:tgtEl>
                                        <p:attrNameLst>
                                          <p:attrName>style.visibility</p:attrName>
                                        </p:attrNameLst>
                                      </p:cBhvr>
                                      <p:to>
                                        <p:strVal val="visible"/>
                                      </p:to>
                                    </p:set>
                                    <p:anim calcmode="lin" valueType="num">
                                      <p:cBhvr additive="base">
                                        <p:cTn dur="500" fill="hold" id="31"/>
                                        <p:tgtEl>
                                          <p:spTgt spid="42"/>
                                        </p:tgtEl>
                                        <p:attrNameLst>
                                          <p:attrName>ppt_x</p:attrName>
                                        </p:attrNameLst>
                                      </p:cBhvr>
                                      <p:tavLst>
                                        <p:tav tm="0">
                                          <p:val>
                                            <p:strVal val="#ppt_x"/>
                                          </p:val>
                                        </p:tav>
                                        <p:tav tm="100000">
                                          <p:val>
                                            <p:strVal val="#ppt_x"/>
                                          </p:val>
                                        </p:tav>
                                      </p:tavLst>
                                    </p:anim>
                                    <p:anim calcmode="lin" valueType="num">
                                      <p:cBhvr additive="base">
                                        <p:cTn dur="500" fill="hold" id="32"/>
                                        <p:tgtEl>
                                          <p:spTgt spid="42"/>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1500"/>
                                  </p:stCondLst>
                                  <p:childTnLst>
                                    <p:set>
                                      <p:cBhvr>
                                        <p:cTn dur="1" fill="hold" id="34">
                                          <p:stCondLst>
                                            <p:cond delay="0"/>
                                          </p:stCondLst>
                                        </p:cTn>
                                        <p:tgtEl>
                                          <p:spTgt spid="33"/>
                                        </p:tgtEl>
                                        <p:attrNameLst>
                                          <p:attrName>style.visibility</p:attrName>
                                        </p:attrNameLst>
                                      </p:cBhvr>
                                      <p:to>
                                        <p:strVal val="visible"/>
                                      </p:to>
                                    </p:set>
                                    <p:anim calcmode="lin" valueType="num">
                                      <p:cBhvr additive="base">
                                        <p:cTn dur="500" fill="hold" id="35"/>
                                        <p:tgtEl>
                                          <p:spTgt spid="33"/>
                                        </p:tgtEl>
                                        <p:attrNameLst>
                                          <p:attrName>ppt_x</p:attrName>
                                        </p:attrNameLst>
                                      </p:cBhvr>
                                      <p:tavLst>
                                        <p:tav tm="0">
                                          <p:val>
                                            <p:strVal val="#ppt_x"/>
                                          </p:val>
                                        </p:tav>
                                        <p:tav tm="100000">
                                          <p:val>
                                            <p:strVal val="#ppt_x"/>
                                          </p:val>
                                        </p:tav>
                                      </p:tavLst>
                                    </p:anim>
                                    <p:anim calcmode="lin" valueType="num">
                                      <p:cBhvr additive="base">
                                        <p:cTn dur="500" fill="hold" id="36"/>
                                        <p:tgtEl>
                                          <p:spTgt spid="33"/>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4">
                                  <p:stCondLst>
                                    <p:cond delay="1800"/>
                                  </p:stCondLst>
                                  <p:childTnLst>
                                    <p:set>
                                      <p:cBhvr>
                                        <p:cTn dur="1" fill="hold" id="38">
                                          <p:stCondLst>
                                            <p:cond delay="0"/>
                                          </p:stCondLst>
                                        </p:cTn>
                                        <p:tgtEl>
                                          <p:spTgt spid="15"/>
                                        </p:tgtEl>
                                        <p:attrNameLst>
                                          <p:attrName>style.visibility</p:attrName>
                                        </p:attrNameLst>
                                      </p:cBhvr>
                                      <p:to>
                                        <p:strVal val="visible"/>
                                      </p:to>
                                    </p:set>
                                    <p:anim calcmode="lin" valueType="num">
                                      <p:cBhvr additive="base">
                                        <p:cTn dur="500" fill="hold" id="39"/>
                                        <p:tgtEl>
                                          <p:spTgt spid="15"/>
                                        </p:tgtEl>
                                        <p:attrNameLst>
                                          <p:attrName>ppt_x</p:attrName>
                                        </p:attrNameLst>
                                      </p:cBhvr>
                                      <p:tavLst>
                                        <p:tav tm="0">
                                          <p:val>
                                            <p:strVal val="#ppt_x"/>
                                          </p:val>
                                        </p:tav>
                                        <p:tav tm="100000">
                                          <p:val>
                                            <p:strVal val="#ppt_x"/>
                                          </p:val>
                                        </p:tav>
                                      </p:tavLst>
                                    </p:anim>
                                    <p:anim calcmode="lin" valueType="num">
                                      <p:cBhvr additive="base">
                                        <p:cTn dur="500" fill="hold" id="40"/>
                                        <p:tgtEl>
                                          <p:spTgt spid="15"/>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4">
                                  <p:stCondLst>
                                    <p:cond delay="2200"/>
                                  </p:stCondLst>
                                  <p:childTnLst>
                                    <p:set>
                                      <p:cBhvr>
                                        <p:cTn dur="1" fill="hold" id="42">
                                          <p:stCondLst>
                                            <p:cond delay="0"/>
                                          </p:stCondLst>
                                        </p:cTn>
                                        <p:tgtEl>
                                          <p:spTgt spid="24"/>
                                        </p:tgtEl>
                                        <p:attrNameLst>
                                          <p:attrName>style.visibility</p:attrName>
                                        </p:attrNameLst>
                                      </p:cBhvr>
                                      <p:to>
                                        <p:strVal val="visible"/>
                                      </p:to>
                                    </p:set>
                                    <p:anim calcmode="lin" valueType="num">
                                      <p:cBhvr additive="base">
                                        <p:cTn dur="500" fill="hold" id="43"/>
                                        <p:tgtEl>
                                          <p:spTgt spid="24"/>
                                        </p:tgtEl>
                                        <p:attrNameLst>
                                          <p:attrName>ppt_x</p:attrName>
                                        </p:attrNameLst>
                                      </p:cBhvr>
                                      <p:tavLst>
                                        <p:tav tm="0">
                                          <p:val>
                                            <p:strVal val="#ppt_x"/>
                                          </p:val>
                                        </p:tav>
                                        <p:tav tm="100000">
                                          <p:val>
                                            <p:strVal val="#ppt_x"/>
                                          </p:val>
                                        </p:tav>
                                      </p:tavLst>
                                    </p:anim>
                                    <p:anim calcmode="lin" valueType="num">
                                      <p:cBhvr additive="base">
                                        <p:cTn dur="500" fill="hold" id="44"/>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pPr algn="l" indent="-315399" lvl="1" marL="315399"/>
            <a:r>
              <a:rPr altLang="en-US" lang="zh-CN" sz="2800">
                <a:solidFill>
                  <a:schemeClr val="bg1"/>
                </a:solidFill>
                <a:latin charset="-122" pitchFamily="34" typeface="微软雅黑"/>
                <a:ea charset="-122" pitchFamily="34" typeface="微软雅黑"/>
              </a:rPr>
              <a:t>融资计划</a:t>
            </a:r>
          </a:p>
        </p:txBody>
      </p:sp>
      <p:sp>
        <p:nvSpPr>
          <p:cNvPr id="38" name="TextBox 37"/>
          <p:cNvSpPr txBox="1"/>
          <p:nvPr/>
        </p:nvSpPr>
        <p:spPr>
          <a:xfrm>
            <a:off x="1252433" y="1995352"/>
            <a:ext cx="2216026" cy="732094"/>
          </a:xfrm>
          <a:prstGeom prst="rect">
            <a:avLst/>
          </a:prstGeom>
          <a:noFill/>
        </p:spPr>
        <p:txBody>
          <a:bodyPr bIns="84107" lIns="168213" rIns="168213" tIns="84107" wrap="none">
            <a:spAutoFit/>
          </a:bodyPr>
          <a:lstStyle/>
          <a:p>
            <a:pPr algn="ctr" fontAlgn="auto">
              <a:spcBef>
                <a:spcPct val="0"/>
              </a:spcBef>
              <a:spcAft>
                <a:spcPct val="0"/>
              </a:spcAft>
              <a:defRPr/>
            </a:pPr>
            <a:r>
              <a:rPr altLang="en-US" b="1" lang="zh-CN" sz="3700">
                <a:solidFill>
                  <a:schemeClr val="accent1"/>
                </a:solidFill>
                <a:latin charset="-122" pitchFamily="34" typeface="微软雅黑"/>
                <a:ea charset="-122" pitchFamily="34" typeface="微软雅黑"/>
              </a:rPr>
              <a:t>融资计划</a:t>
            </a:r>
          </a:p>
        </p:txBody>
      </p:sp>
      <p:sp>
        <p:nvSpPr>
          <p:cNvPr id="43" name="KSO_Shape"/>
          <p:cNvSpPr/>
          <p:nvPr/>
        </p:nvSpPr>
        <p:spPr bwMode="auto">
          <a:xfrm>
            <a:off x="499504" y="231889"/>
            <a:ext cx="518505" cy="489527"/>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lumMod val="40000"/>
              <a:lumOff val="60000"/>
            </a:schemeClr>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grpSp>
        <p:nvGrpSpPr>
          <p:cNvPr id="31" name="Group 23"/>
          <p:cNvGrpSpPr/>
          <p:nvPr/>
        </p:nvGrpSpPr>
        <p:grpSpPr>
          <a:xfrm>
            <a:off x="11688440" y="3268018"/>
            <a:ext cx="1165225" cy="1155700"/>
            <a:chOff x="7965749" y="1588994"/>
            <a:chExt cx="1165862" cy="1155666"/>
          </a:xfrm>
          <a:solidFill>
            <a:schemeClr val="accent4"/>
          </a:solidFill>
        </p:grpSpPr>
        <p:sp>
          <p:nvSpPr>
            <p:cNvPr id="32" name="Freeform 244"/>
            <p:cNvSpPr>
              <a:spLocks noEditPoints="1"/>
            </p:cNvSpPr>
            <p:nvPr/>
          </p:nvSpPr>
          <p:spPr bwMode="auto">
            <a:xfrm>
              <a:off x="8014989" y="1588994"/>
              <a:ext cx="1116622" cy="1115979"/>
            </a:xfrm>
            <a:custGeom>
              <a:gdLst>
                <a:gd fmla="*/ 730 w 738" name="T0"/>
                <a:gd fmla="*/ 444 h 738" name="T1"/>
                <a:gd fmla="*/ 738 w 738" name="T2"/>
                <a:gd fmla="*/ 357 h 738" name="T3"/>
                <a:gd fmla="*/ 646 w 738" name="T4"/>
                <a:gd fmla="*/ 318 h 738" name="T5"/>
                <a:gd fmla="*/ 624 w 738" name="T6"/>
                <a:gd fmla="*/ 249 h 738" name="T7"/>
                <a:gd fmla="*/ 677 w 738" name="T8"/>
                <a:gd fmla="*/ 167 h 738" name="T9"/>
                <a:gd fmla="*/ 621 w 738" name="T10"/>
                <a:gd fmla="*/ 99 h 738" name="T11"/>
                <a:gd fmla="*/ 530 w 738" name="T12"/>
                <a:gd fmla="*/ 137 h 738" name="T13"/>
                <a:gd fmla="*/ 468 w 738" name="T14"/>
                <a:gd fmla="*/ 104 h 738" name="T15"/>
                <a:gd fmla="*/ 447 w 738" name="T16"/>
                <a:gd fmla="*/ 8 h 738" name="T17"/>
                <a:gd fmla="*/ 360 w 738" name="T18"/>
                <a:gd fmla="*/ 0 h 738" name="T19"/>
                <a:gd fmla="*/ 322 w 738" name="T20"/>
                <a:gd fmla="*/ 90 h 738" name="T21"/>
                <a:gd fmla="*/ 252 w 738" name="T22"/>
                <a:gd fmla="*/ 112 h 738" name="T23"/>
                <a:gd fmla="*/ 169 w 738" name="T24"/>
                <a:gd fmla="*/ 58 h 738" name="T25"/>
                <a:gd fmla="*/ 102 w 738" name="T26"/>
                <a:gd fmla="*/ 114 h 738" name="T27"/>
                <a:gd fmla="*/ 139 w 738" name="T28"/>
                <a:gd fmla="*/ 205 h 738" name="T29"/>
                <a:gd fmla="*/ 105 w 738" name="T30"/>
                <a:gd fmla="*/ 270 h 738" name="T31"/>
                <a:gd fmla="*/ 8 w 738" name="T32"/>
                <a:gd fmla="*/ 291 h 738" name="T33"/>
                <a:gd fmla="*/ 0 w 738" name="T34"/>
                <a:gd fmla="*/ 379 h 738" name="T35"/>
                <a:gd fmla="*/ 92 w 738" name="T36"/>
                <a:gd fmla="*/ 417 h 738" name="T37"/>
                <a:gd fmla="*/ 113 w 738" name="T38"/>
                <a:gd fmla="*/ 485 h 738" name="T39"/>
                <a:gd fmla="*/ 59 w 738" name="T40"/>
                <a:gd fmla="*/ 569 h 738" name="T41"/>
                <a:gd fmla="*/ 115 w 738" name="T42"/>
                <a:gd fmla="*/ 637 h 738" name="T43"/>
                <a:gd fmla="*/ 208 w 738" name="T44"/>
                <a:gd fmla="*/ 599 h 738" name="T45"/>
                <a:gd fmla="*/ 269 w 738" name="T46"/>
                <a:gd fmla="*/ 631 h 738" name="T47"/>
                <a:gd fmla="*/ 290 w 738" name="T48"/>
                <a:gd fmla="*/ 729 h 738" name="T49"/>
                <a:gd fmla="*/ 378 w 738" name="T50"/>
                <a:gd fmla="*/ 738 h 738" name="T51"/>
                <a:gd fmla="*/ 417 w 738" name="T52"/>
                <a:gd fmla="*/ 645 h 738" name="T53"/>
                <a:gd fmla="*/ 484 w 738" name="T54"/>
                <a:gd fmla="*/ 625 h 738" name="T55"/>
                <a:gd fmla="*/ 568 w 738" name="T56"/>
                <a:gd fmla="*/ 679 h 738" name="T57"/>
                <a:gd fmla="*/ 636 w 738" name="T58"/>
                <a:gd fmla="*/ 623 h 738" name="T59"/>
                <a:gd fmla="*/ 599 w 738" name="T60"/>
                <a:gd fmla="*/ 531 h 738" name="T61"/>
                <a:gd fmla="*/ 633 w 738" name="T62"/>
                <a:gd fmla="*/ 465 h 738" name="T63"/>
                <a:gd fmla="*/ 730 w 738" name="T64"/>
                <a:gd fmla="*/ 444 h 738" name="T65"/>
                <a:gd fmla="*/ 503 w 738" name="T66"/>
                <a:gd fmla="*/ 401 h 738" name="T67"/>
                <a:gd fmla="*/ 369 w 738" name="T68"/>
                <a:gd fmla="*/ 505 h 738" name="T69"/>
                <a:gd fmla="*/ 369 w 738" name="T70"/>
                <a:gd fmla="*/ 505 h 738" name="T71"/>
                <a:gd fmla="*/ 335 w 738" name="T72"/>
                <a:gd fmla="*/ 502 h 738" name="T73"/>
                <a:gd fmla="*/ 234 w 738" name="T74"/>
                <a:gd fmla="*/ 334 h 738" name="T75"/>
                <a:gd fmla="*/ 369 w 738" name="T76"/>
                <a:gd fmla="*/ 229 h 738" name="T77"/>
                <a:gd fmla="*/ 403 w 738" name="T78"/>
                <a:gd fmla="*/ 233 h 738" name="T79"/>
                <a:gd fmla="*/ 488 w 738" name="T80"/>
                <a:gd fmla="*/ 297 h 738" name="T81"/>
                <a:gd fmla="*/ 503 w 738" name="T82"/>
                <a:gd fmla="*/ 401 h 7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738" w="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grpFill/>
            <a:ln>
              <a:solidFill>
                <a:schemeClr val="bg1"/>
              </a:solidFill>
            </a:ln>
          </p:spPr>
          <p:txBody>
            <a:bodyPr bIns="60960" lIns="121920" rIns="121920" tIns="60960"/>
            <a:lstStyle/>
            <a:p>
              <a:pPr eaLnBrk="1" fontAlgn="auto" hangingPunct="1">
                <a:spcBef>
                  <a:spcPct val="0"/>
                </a:spcBef>
                <a:spcAft>
                  <a:spcPct val="0"/>
                </a:spcAft>
                <a:defRPr/>
              </a:pPr>
              <a:endParaRPr lang="id-ID" sz="3200">
                <a:latin typeface="+mn-lt"/>
              </a:endParaRPr>
            </a:p>
          </p:txBody>
        </p:sp>
        <p:sp>
          <p:nvSpPr>
            <p:cNvPr id="33" name="Freeform 244"/>
            <p:cNvSpPr>
              <a:spLocks noEditPoints="1"/>
            </p:cNvSpPr>
            <p:nvPr/>
          </p:nvSpPr>
          <p:spPr bwMode="auto">
            <a:xfrm>
              <a:off x="7965749" y="1628680"/>
              <a:ext cx="1116623" cy="1115980"/>
            </a:xfrm>
            <a:custGeom>
              <a:gdLst>
                <a:gd fmla="*/ 730 w 738" name="T0"/>
                <a:gd fmla="*/ 444 h 738" name="T1"/>
                <a:gd fmla="*/ 738 w 738" name="T2"/>
                <a:gd fmla="*/ 357 h 738" name="T3"/>
                <a:gd fmla="*/ 646 w 738" name="T4"/>
                <a:gd fmla="*/ 318 h 738" name="T5"/>
                <a:gd fmla="*/ 624 w 738" name="T6"/>
                <a:gd fmla="*/ 249 h 738" name="T7"/>
                <a:gd fmla="*/ 677 w 738" name="T8"/>
                <a:gd fmla="*/ 167 h 738" name="T9"/>
                <a:gd fmla="*/ 621 w 738" name="T10"/>
                <a:gd fmla="*/ 99 h 738" name="T11"/>
                <a:gd fmla="*/ 530 w 738" name="T12"/>
                <a:gd fmla="*/ 137 h 738" name="T13"/>
                <a:gd fmla="*/ 468 w 738" name="T14"/>
                <a:gd fmla="*/ 104 h 738" name="T15"/>
                <a:gd fmla="*/ 447 w 738" name="T16"/>
                <a:gd fmla="*/ 8 h 738" name="T17"/>
                <a:gd fmla="*/ 360 w 738" name="T18"/>
                <a:gd fmla="*/ 0 h 738" name="T19"/>
                <a:gd fmla="*/ 322 w 738" name="T20"/>
                <a:gd fmla="*/ 90 h 738" name="T21"/>
                <a:gd fmla="*/ 252 w 738" name="T22"/>
                <a:gd fmla="*/ 112 h 738" name="T23"/>
                <a:gd fmla="*/ 169 w 738" name="T24"/>
                <a:gd fmla="*/ 58 h 738" name="T25"/>
                <a:gd fmla="*/ 102 w 738" name="T26"/>
                <a:gd fmla="*/ 114 h 738" name="T27"/>
                <a:gd fmla="*/ 139 w 738" name="T28"/>
                <a:gd fmla="*/ 205 h 738" name="T29"/>
                <a:gd fmla="*/ 105 w 738" name="T30"/>
                <a:gd fmla="*/ 270 h 738" name="T31"/>
                <a:gd fmla="*/ 8 w 738" name="T32"/>
                <a:gd fmla="*/ 291 h 738" name="T33"/>
                <a:gd fmla="*/ 0 w 738" name="T34"/>
                <a:gd fmla="*/ 379 h 738" name="T35"/>
                <a:gd fmla="*/ 92 w 738" name="T36"/>
                <a:gd fmla="*/ 417 h 738" name="T37"/>
                <a:gd fmla="*/ 113 w 738" name="T38"/>
                <a:gd fmla="*/ 485 h 738" name="T39"/>
                <a:gd fmla="*/ 59 w 738" name="T40"/>
                <a:gd fmla="*/ 569 h 738" name="T41"/>
                <a:gd fmla="*/ 115 w 738" name="T42"/>
                <a:gd fmla="*/ 637 h 738" name="T43"/>
                <a:gd fmla="*/ 208 w 738" name="T44"/>
                <a:gd fmla="*/ 599 h 738" name="T45"/>
                <a:gd fmla="*/ 269 w 738" name="T46"/>
                <a:gd fmla="*/ 631 h 738" name="T47"/>
                <a:gd fmla="*/ 290 w 738" name="T48"/>
                <a:gd fmla="*/ 729 h 738" name="T49"/>
                <a:gd fmla="*/ 378 w 738" name="T50"/>
                <a:gd fmla="*/ 738 h 738" name="T51"/>
                <a:gd fmla="*/ 417 w 738" name="T52"/>
                <a:gd fmla="*/ 645 h 738" name="T53"/>
                <a:gd fmla="*/ 484 w 738" name="T54"/>
                <a:gd fmla="*/ 625 h 738" name="T55"/>
                <a:gd fmla="*/ 568 w 738" name="T56"/>
                <a:gd fmla="*/ 679 h 738" name="T57"/>
                <a:gd fmla="*/ 636 w 738" name="T58"/>
                <a:gd fmla="*/ 623 h 738" name="T59"/>
                <a:gd fmla="*/ 599 w 738" name="T60"/>
                <a:gd fmla="*/ 531 h 738" name="T61"/>
                <a:gd fmla="*/ 633 w 738" name="T62"/>
                <a:gd fmla="*/ 465 h 738" name="T63"/>
                <a:gd fmla="*/ 730 w 738" name="T64"/>
                <a:gd fmla="*/ 444 h 738" name="T65"/>
                <a:gd fmla="*/ 503 w 738" name="T66"/>
                <a:gd fmla="*/ 401 h 738" name="T67"/>
                <a:gd fmla="*/ 369 w 738" name="T68"/>
                <a:gd fmla="*/ 505 h 738" name="T69"/>
                <a:gd fmla="*/ 369 w 738" name="T70"/>
                <a:gd fmla="*/ 505 h 738" name="T71"/>
                <a:gd fmla="*/ 335 w 738" name="T72"/>
                <a:gd fmla="*/ 502 h 738" name="T73"/>
                <a:gd fmla="*/ 234 w 738" name="T74"/>
                <a:gd fmla="*/ 334 h 738" name="T75"/>
                <a:gd fmla="*/ 369 w 738" name="T76"/>
                <a:gd fmla="*/ 229 h 738" name="T77"/>
                <a:gd fmla="*/ 403 w 738" name="T78"/>
                <a:gd fmla="*/ 233 h 738" name="T79"/>
                <a:gd fmla="*/ 488 w 738" name="T80"/>
                <a:gd fmla="*/ 297 h 738" name="T81"/>
                <a:gd fmla="*/ 503 w 738" name="T82"/>
                <a:gd fmla="*/ 401 h 7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738" w="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grpFill/>
            <a:ln>
              <a:solidFill>
                <a:schemeClr val="bg1"/>
              </a:solidFill>
            </a:ln>
          </p:spPr>
          <p:txBody>
            <a:bodyPr bIns="60960" lIns="121920" rIns="121920" tIns="60960"/>
            <a:lstStyle/>
            <a:p>
              <a:pPr eaLnBrk="1" fontAlgn="auto" hangingPunct="1">
                <a:spcBef>
                  <a:spcPct val="0"/>
                </a:spcBef>
                <a:spcAft>
                  <a:spcPct val="0"/>
                </a:spcAft>
                <a:defRPr/>
              </a:pPr>
              <a:endParaRPr lang="id-ID" sz="3200">
                <a:latin typeface="+mn-lt"/>
              </a:endParaRPr>
            </a:p>
          </p:txBody>
        </p:sp>
      </p:grpSp>
      <p:grpSp>
        <p:nvGrpSpPr>
          <p:cNvPr id="34" name="Group 10"/>
          <p:cNvGrpSpPr/>
          <p:nvPr/>
        </p:nvGrpSpPr>
        <p:grpSpPr>
          <a:xfrm>
            <a:off x="12701265" y="3609330"/>
            <a:ext cx="2054225" cy="2046288"/>
            <a:chOff x="8978712" y="1930034"/>
            <a:chExt cx="2055449" cy="2045969"/>
          </a:xfrm>
          <a:solidFill>
            <a:schemeClr val="accent5"/>
          </a:solidFill>
        </p:grpSpPr>
        <p:grpSp>
          <p:nvGrpSpPr>
            <p:cNvPr id="35" name="Group 11"/>
            <p:cNvGrpSpPr/>
            <p:nvPr/>
          </p:nvGrpSpPr>
          <p:grpSpPr>
            <a:xfrm>
              <a:off x="9014861" y="1930034"/>
              <a:ext cx="2019300" cy="2019300"/>
              <a:chOff x="3116262" y="908051"/>
              <a:chExt cx="1682750" cy="1682750"/>
            </a:xfrm>
            <a:grpFill/>
          </p:grpSpPr>
          <p:sp>
            <p:nvSpPr>
              <p:cNvPr id="44" name="Freeform 241"/>
              <p:cNvSpPr>
                <a:spLocks noEditPoints="1"/>
              </p:cNvSpPr>
              <p:nvPr/>
            </p:nvSpPr>
            <p:spPr bwMode="auto">
              <a:xfrm>
                <a:off x="3116262" y="908051"/>
                <a:ext cx="1682750" cy="1682750"/>
              </a:xfrm>
              <a:custGeom>
                <a:gdLst>
                  <a:gd fmla="*/ 1335 w 1335" name="T0"/>
                  <a:gd fmla="*/ 699 h 1335" name="T1"/>
                  <a:gd fmla="*/ 1220 w 1335" name="T2"/>
                  <a:gd fmla="*/ 586 h 1335" name="T3"/>
                  <a:gd fmla="*/ 1300 w 1335" name="T4"/>
                  <a:gd fmla="*/ 445 h 1335" name="T5"/>
                  <a:gd fmla="*/ 1145 w 1335" name="T6"/>
                  <a:gd fmla="*/ 378 h 1335" name="T7"/>
                  <a:gd fmla="*/ 1162 w 1335" name="T8"/>
                  <a:gd fmla="*/ 218 h 1335" name="T9"/>
                  <a:gd fmla="*/ 1001 w 1335" name="T10"/>
                  <a:gd fmla="*/ 219 h 1335" name="T11"/>
                  <a:gd fmla="*/ 956 w 1335" name="T12"/>
                  <a:gd fmla="*/ 65 h 1335" name="T13"/>
                  <a:gd fmla="*/ 801 w 1335" name="T14"/>
                  <a:gd fmla="*/ 125 h 1335" name="T15"/>
                  <a:gd fmla="*/ 699 w 1335" name="T16"/>
                  <a:gd fmla="*/ 0 h 1335" name="T17"/>
                  <a:gd fmla="*/ 586 w 1335" name="T18"/>
                  <a:gd fmla="*/ 115 h 1335" name="T19"/>
                  <a:gd fmla="*/ 445 w 1335" name="T20"/>
                  <a:gd fmla="*/ 35 h 1335" name="T21"/>
                  <a:gd fmla="*/ 378 w 1335" name="T22"/>
                  <a:gd fmla="*/ 190 h 1335" name="T23"/>
                  <a:gd fmla="*/ 218 w 1335" name="T24"/>
                  <a:gd fmla="*/ 173 h 1335" name="T25"/>
                  <a:gd fmla="*/ 220 w 1335" name="T26"/>
                  <a:gd fmla="*/ 334 h 1335" name="T27"/>
                  <a:gd fmla="*/ 65 w 1335" name="T28"/>
                  <a:gd fmla="*/ 379 h 1335" name="T29"/>
                  <a:gd fmla="*/ 125 w 1335" name="T30"/>
                  <a:gd fmla="*/ 535 h 1335" name="T31"/>
                  <a:gd fmla="*/ 0 w 1335" name="T32"/>
                  <a:gd fmla="*/ 636 h 1335" name="T33"/>
                  <a:gd fmla="*/ 115 w 1335" name="T34"/>
                  <a:gd fmla="*/ 749 h 1335" name="T35"/>
                  <a:gd fmla="*/ 35 w 1335" name="T36"/>
                  <a:gd fmla="*/ 890 h 1335" name="T37"/>
                  <a:gd fmla="*/ 190 w 1335" name="T38"/>
                  <a:gd fmla="*/ 957 h 1335" name="T39"/>
                  <a:gd fmla="*/ 173 w 1335" name="T40"/>
                  <a:gd fmla="*/ 1117 h 1335" name="T41"/>
                  <a:gd fmla="*/ 334 w 1335" name="T42"/>
                  <a:gd fmla="*/ 1116 h 1335" name="T43"/>
                  <a:gd fmla="*/ 379 w 1335" name="T44"/>
                  <a:gd fmla="*/ 1270 h 1335" name="T45"/>
                  <a:gd fmla="*/ 535 w 1335" name="T46"/>
                  <a:gd fmla="*/ 1210 h 1335" name="T47"/>
                  <a:gd fmla="*/ 636 w 1335" name="T48"/>
                  <a:gd fmla="*/ 1335 h 1335" name="T49"/>
                  <a:gd fmla="*/ 749 w 1335" name="T50"/>
                  <a:gd fmla="*/ 1220 h 1335" name="T51"/>
                  <a:gd fmla="*/ 890 w 1335" name="T52"/>
                  <a:gd fmla="*/ 1299 h 1335" name="T53"/>
                  <a:gd fmla="*/ 957 w 1335" name="T54"/>
                  <a:gd fmla="*/ 1145 h 1335" name="T55"/>
                  <a:gd fmla="*/ 1117 w 1335" name="T56"/>
                  <a:gd fmla="*/ 1162 h 1335" name="T57"/>
                  <a:gd fmla="*/ 1116 w 1335" name="T58"/>
                  <a:gd fmla="*/ 1001 h 1335" name="T59"/>
                  <a:gd fmla="*/ 1271 w 1335" name="T60"/>
                  <a:gd fmla="*/ 956 h 1335" name="T61"/>
                  <a:gd fmla="*/ 1210 w 1335" name="T62"/>
                  <a:gd fmla="*/ 801 h 1335" name="T63"/>
                  <a:gd fmla="*/ 776 w 1335" name="T64"/>
                  <a:gd fmla="*/ 1050 h 1335" name="T65"/>
                  <a:gd fmla="*/ 560 w 1335" name="T66"/>
                  <a:gd fmla="*/ 286 h 1335" name="T67"/>
                  <a:gd fmla="*/ 776 w 1335" name="T68"/>
                  <a:gd fmla="*/ 1050 h 133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35" w="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solidFill>
                  <a:schemeClr val="bg1"/>
                </a:solidFill>
              </a:ln>
            </p:spPr>
            <p:txBody>
              <a:bodyPr bIns="60960" lIns="121920" rIns="121920" tIns="60960"/>
              <a:lstStyle/>
              <a:p>
                <a:pPr eaLnBrk="1" fontAlgn="auto" hangingPunct="1">
                  <a:spcBef>
                    <a:spcPct val="0"/>
                  </a:spcBef>
                  <a:spcAft>
                    <a:spcPct val="0"/>
                  </a:spcAft>
                  <a:defRPr/>
                </a:pPr>
                <a:endParaRPr lang="id-ID" sz="3200">
                  <a:latin typeface="+mn-lt"/>
                </a:endParaRPr>
              </a:p>
            </p:txBody>
          </p:sp>
          <p:sp>
            <p:nvSpPr>
              <p:cNvPr id="45" name="Freeform 249"/>
              <p:cNvSpPr>
                <a:spLocks noEditPoints="1"/>
              </p:cNvSpPr>
              <p:nvPr/>
            </p:nvSpPr>
            <p:spPr bwMode="auto">
              <a:xfrm>
                <a:off x="3730625" y="1524000"/>
                <a:ext cx="457200" cy="457200"/>
              </a:xfrm>
              <a:custGeom>
                <a:gdLst>
                  <a:gd fmla="*/ 181 w 363" name="T0"/>
                  <a:gd fmla="*/ 363 h 363" name="T1"/>
                  <a:gd fmla="*/ 0 w 363" name="T2"/>
                  <a:gd fmla="*/ 181 h 363" name="T3"/>
                  <a:gd fmla="*/ 181 w 363" name="T4"/>
                  <a:gd fmla="*/ 0 h 363" name="T5"/>
                  <a:gd fmla="*/ 363 w 363" name="T6"/>
                  <a:gd fmla="*/ 181 h 363" name="T7"/>
                  <a:gd fmla="*/ 181 w 363" name="T8"/>
                  <a:gd fmla="*/ 363 h 363" name="T9"/>
                  <a:gd fmla="*/ 181 w 363" name="T10"/>
                  <a:gd fmla="*/ 120 h 363" name="T11"/>
                  <a:gd fmla="*/ 120 w 363" name="T12"/>
                  <a:gd fmla="*/ 181 h 363" name="T13"/>
                  <a:gd fmla="*/ 181 w 363" name="T14"/>
                  <a:gd fmla="*/ 243 h 363" name="T15"/>
                  <a:gd fmla="*/ 243 w 363" name="T16"/>
                  <a:gd fmla="*/ 181 h 363" name="T17"/>
                  <a:gd fmla="*/ 181 w 363" name="T18"/>
                  <a:gd fmla="*/ 120 h 3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3" w="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solidFill>
                  <a:schemeClr val="bg1"/>
                </a:solidFill>
              </a:ln>
            </p:spPr>
            <p:txBody>
              <a:bodyPr bIns="60960" lIns="121920" rIns="121920" tIns="60960"/>
              <a:lstStyle/>
              <a:p>
                <a:pPr eaLnBrk="1" fontAlgn="auto" hangingPunct="1">
                  <a:spcBef>
                    <a:spcPct val="0"/>
                  </a:spcBef>
                  <a:spcAft>
                    <a:spcPct val="0"/>
                  </a:spcAft>
                  <a:defRPr/>
                </a:pPr>
                <a:endParaRPr lang="id-ID" sz="3200">
                  <a:latin typeface="+mn-lt"/>
                </a:endParaRPr>
              </a:p>
            </p:txBody>
          </p:sp>
        </p:grpSp>
        <p:grpSp>
          <p:nvGrpSpPr>
            <p:cNvPr id="36" name="Group 20"/>
            <p:cNvGrpSpPr/>
            <p:nvPr/>
          </p:nvGrpSpPr>
          <p:grpSpPr>
            <a:xfrm>
              <a:off x="8978712" y="1956703"/>
              <a:ext cx="2019300" cy="2019300"/>
              <a:chOff x="3116262" y="908051"/>
              <a:chExt cx="1682750" cy="1682750"/>
            </a:xfrm>
            <a:grpFill/>
          </p:grpSpPr>
          <p:sp>
            <p:nvSpPr>
              <p:cNvPr id="37" name="Freeform 241"/>
              <p:cNvSpPr>
                <a:spLocks noEditPoints="1"/>
              </p:cNvSpPr>
              <p:nvPr/>
            </p:nvSpPr>
            <p:spPr bwMode="auto">
              <a:xfrm>
                <a:off x="3116262" y="908051"/>
                <a:ext cx="1682750" cy="1682750"/>
              </a:xfrm>
              <a:custGeom>
                <a:gdLst>
                  <a:gd fmla="*/ 1335 w 1335" name="T0"/>
                  <a:gd fmla="*/ 699 h 1335" name="T1"/>
                  <a:gd fmla="*/ 1220 w 1335" name="T2"/>
                  <a:gd fmla="*/ 586 h 1335" name="T3"/>
                  <a:gd fmla="*/ 1300 w 1335" name="T4"/>
                  <a:gd fmla="*/ 445 h 1335" name="T5"/>
                  <a:gd fmla="*/ 1145 w 1335" name="T6"/>
                  <a:gd fmla="*/ 378 h 1335" name="T7"/>
                  <a:gd fmla="*/ 1162 w 1335" name="T8"/>
                  <a:gd fmla="*/ 218 h 1335" name="T9"/>
                  <a:gd fmla="*/ 1001 w 1335" name="T10"/>
                  <a:gd fmla="*/ 219 h 1335" name="T11"/>
                  <a:gd fmla="*/ 956 w 1335" name="T12"/>
                  <a:gd fmla="*/ 65 h 1335" name="T13"/>
                  <a:gd fmla="*/ 801 w 1335" name="T14"/>
                  <a:gd fmla="*/ 125 h 1335" name="T15"/>
                  <a:gd fmla="*/ 699 w 1335" name="T16"/>
                  <a:gd fmla="*/ 0 h 1335" name="T17"/>
                  <a:gd fmla="*/ 586 w 1335" name="T18"/>
                  <a:gd fmla="*/ 115 h 1335" name="T19"/>
                  <a:gd fmla="*/ 445 w 1335" name="T20"/>
                  <a:gd fmla="*/ 35 h 1335" name="T21"/>
                  <a:gd fmla="*/ 378 w 1335" name="T22"/>
                  <a:gd fmla="*/ 190 h 1335" name="T23"/>
                  <a:gd fmla="*/ 218 w 1335" name="T24"/>
                  <a:gd fmla="*/ 173 h 1335" name="T25"/>
                  <a:gd fmla="*/ 220 w 1335" name="T26"/>
                  <a:gd fmla="*/ 334 h 1335" name="T27"/>
                  <a:gd fmla="*/ 65 w 1335" name="T28"/>
                  <a:gd fmla="*/ 379 h 1335" name="T29"/>
                  <a:gd fmla="*/ 125 w 1335" name="T30"/>
                  <a:gd fmla="*/ 535 h 1335" name="T31"/>
                  <a:gd fmla="*/ 0 w 1335" name="T32"/>
                  <a:gd fmla="*/ 636 h 1335" name="T33"/>
                  <a:gd fmla="*/ 115 w 1335" name="T34"/>
                  <a:gd fmla="*/ 749 h 1335" name="T35"/>
                  <a:gd fmla="*/ 35 w 1335" name="T36"/>
                  <a:gd fmla="*/ 890 h 1335" name="T37"/>
                  <a:gd fmla="*/ 190 w 1335" name="T38"/>
                  <a:gd fmla="*/ 957 h 1335" name="T39"/>
                  <a:gd fmla="*/ 173 w 1335" name="T40"/>
                  <a:gd fmla="*/ 1117 h 1335" name="T41"/>
                  <a:gd fmla="*/ 334 w 1335" name="T42"/>
                  <a:gd fmla="*/ 1116 h 1335" name="T43"/>
                  <a:gd fmla="*/ 379 w 1335" name="T44"/>
                  <a:gd fmla="*/ 1270 h 1335" name="T45"/>
                  <a:gd fmla="*/ 535 w 1335" name="T46"/>
                  <a:gd fmla="*/ 1210 h 1335" name="T47"/>
                  <a:gd fmla="*/ 636 w 1335" name="T48"/>
                  <a:gd fmla="*/ 1335 h 1335" name="T49"/>
                  <a:gd fmla="*/ 749 w 1335" name="T50"/>
                  <a:gd fmla="*/ 1220 h 1335" name="T51"/>
                  <a:gd fmla="*/ 890 w 1335" name="T52"/>
                  <a:gd fmla="*/ 1299 h 1335" name="T53"/>
                  <a:gd fmla="*/ 957 w 1335" name="T54"/>
                  <a:gd fmla="*/ 1145 h 1335" name="T55"/>
                  <a:gd fmla="*/ 1117 w 1335" name="T56"/>
                  <a:gd fmla="*/ 1162 h 1335" name="T57"/>
                  <a:gd fmla="*/ 1116 w 1335" name="T58"/>
                  <a:gd fmla="*/ 1001 h 1335" name="T59"/>
                  <a:gd fmla="*/ 1271 w 1335" name="T60"/>
                  <a:gd fmla="*/ 956 h 1335" name="T61"/>
                  <a:gd fmla="*/ 1210 w 1335" name="T62"/>
                  <a:gd fmla="*/ 801 h 1335" name="T63"/>
                  <a:gd fmla="*/ 776 w 1335" name="T64"/>
                  <a:gd fmla="*/ 1050 h 1335" name="T65"/>
                  <a:gd fmla="*/ 560 w 1335" name="T66"/>
                  <a:gd fmla="*/ 286 h 1335" name="T67"/>
                  <a:gd fmla="*/ 776 w 1335" name="T68"/>
                  <a:gd fmla="*/ 1050 h 133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335" w="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pFill/>
              <a:ln>
                <a:solidFill>
                  <a:schemeClr val="bg1"/>
                </a:solidFill>
              </a:ln>
            </p:spPr>
            <p:txBody>
              <a:bodyPr bIns="60960" lIns="121920" rIns="121920" tIns="60960"/>
              <a:lstStyle/>
              <a:p>
                <a:pPr eaLnBrk="1" fontAlgn="auto" hangingPunct="1">
                  <a:spcBef>
                    <a:spcPct val="0"/>
                  </a:spcBef>
                  <a:spcAft>
                    <a:spcPct val="0"/>
                  </a:spcAft>
                  <a:defRPr/>
                </a:pPr>
                <a:endParaRPr lang="id-ID" sz="3200">
                  <a:latin typeface="+mn-lt"/>
                </a:endParaRPr>
              </a:p>
            </p:txBody>
          </p:sp>
          <p:sp>
            <p:nvSpPr>
              <p:cNvPr id="41" name="Freeform 249"/>
              <p:cNvSpPr>
                <a:spLocks noEditPoints="1"/>
              </p:cNvSpPr>
              <p:nvPr/>
            </p:nvSpPr>
            <p:spPr bwMode="auto">
              <a:xfrm>
                <a:off x="3730625" y="1524000"/>
                <a:ext cx="457200" cy="457200"/>
              </a:xfrm>
              <a:custGeom>
                <a:gdLst>
                  <a:gd fmla="*/ 181 w 363" name="T0"/>
                  <a:gd fmla="*/ 363 h 363" name="T1"/>
                  <a:gd fmla="*/ 0 w 363" name="T2"/>
                  <a:gd fmla="*/ 181 h 363" name="T3"/>
                  <a:gd fmla="*/ 181 w 363" name="T4"/>
                  <a:gd fmla="*/ 0 h 363" name="T5"/>
                  <a:gd fmla="*/ 363 w 363" name="T6"/>
                  <a:gd fmla="*/ 181 h 363" name="T7"/>
                  <a:gd fmla="*/ 181 w 363" name="T8"/>
                  <a:gd fmla="*/ 363 h 363" name="T9"/>
                  <a:gd fmla="*/ 181 w 363" name="T10"/>
                  <a:gd fmla="*/ 120 h 363" name="T11"/>
                  <a:gd fmla="*/ 120 w 363" name="T12"/>
                  <a:gd fmla="*/ 181 h 363" name="T13"/>
                  <a:gd fmla="*/ 181 w 363" name="T14"/>
                  <a:gd fmla="*/ 243 h 363" name="T15"/>
                  <a:gd fmla="*/ 243 w 363" name="T16"/>
                  <a:gd fmla="*/ 181 h 363" name="T17"/>
                  <a:gd fmla="*/ 181 w 363" name="T18"/>
                  <a:gd fmla="*/ 120 h 3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63" w="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grpFill/>
              <a:ln>
                <a:solidFill>
                  <a:schemeClr val="bg1"/>
                </a:solidFill>
              </a:ln>
            </p:spPr>
            <p:txBody>
              <a:bodyPr bIns="60960" lIns="121920" rIns="121920" tIns="60960"/>
              <a:lstStyle/>
              <a:p>
                <a:pPr eaLnBrk="1" fontAlgn="auto" hangingPunct="1">
                  <a:spcBef>
                    <a:spcPct val="0"/>
                  </a:spcBef>
                  <a:spcAft>
                    <a:spcPct val="0"/>
                  </a:spcAft>
                  <a:defRPr/>
                </a:pPr>
                <a:endParaRPr lang="id-ID" sz="3200">
                  <a:latin typeface="+mn-lt"/>
                </a:endParaRPr>
              </a:p>
            </p:txBody>
          </p:sp>
        </p:grpSp>
      </p:grpSp>
      <p:grpSp>
        <p:nvGrpSpPr>
          <p:cNvPr id="46" name="Group 24"/>
          <p:cNvGrpSpPr/>
          <p:nvPr/>
        </p:nvGrpSpPr>
        <p:grpSpPr>
          <a:xfrm>
            <a:off x="13139415" y="5604818"/>
            <a:ext cx="1181100" cy="1157287"/>
            <a:chOff x="9418088" y="3926473"/>
            <a:chExt cx="1179830" cy="1156145"/>
          </a:xfrm>
        </p:grpSpPr>
        <p:sp>
          <p:nvSpPr>
            <p:cNvPr id="47" name="Freeform 246"/>
            <p:cNvSpPr>
              <a:spLocks noEditPoints="1"/>
            </p:cNvSpPr>
            <p:nvPr/>
          </p:nvSpPr>
          <p:spPr bwMode="auto">
            <a:xfrm>
              <a:off x="9481520" y="3926473"/>
              <a:ext cx="1116398" cy="1116497"/>
            </a:xfrm>
            <a:custGeom>
              <a:gdLst>
                <a:gd fmla="*/ 730 w 738" name="T0"/>
                <a:gd fmla="*/ 445 h 738" name="T1"/>
                <a:gd fmla="*/ 738 w 738" name="T2"/>
                <a:gd fmla="*/ 357 h 738" name="T3"/>
                <a:gd fmla="*/ 647 w 738" name="T4"/>
                <a:gd fmla="*/ 319 h 738" name="T5"/>
                <a:gd fmla="*/ 625 w 738" name="T6"/>
                <a:gd fmla="*/ 250 h 738" name="T7"/>
                <a:gd fmla="*/ 678 w 738" name="T8"/>
                <a:gd fmla="*/ 168 h 738" name="T9"/>
                <a:gd fmla="*/ 622 w 738" name="T10"/>
                <a:gd fmla="*/ 100 h 738" name="T11"/>
                <a:gd fmla="*/ 530 w 738" name="T12"/>
                <a:gd fmla="*/ 137 h 738" name="T13"/>
                <a:gd fmla="*/ 469 w 738" name="T14"/>
                <a:gd fmla="*/ 105 h 738" name="T15"/>
                <a:gd fmla="*/ 448 w 738" name="T16"/>
                <a:gd fmla="*/ 9 h 738" name="T17"/>
                <a:gd fmla="*/ 360 w 738" name="T18"/>
                <a:gd fmla="*/ 0 h 738" name="T19"/>
                <a:gd fmla="*/ 322 w 738" name="T20"/>
                <a:gd fmla="*/ 91 h 738" name="T21"/>
                <a:gd fmla="*/ 253 w 738" name="T22"/>
                <a:gd fmla="*/ 112 h 738" name="T23"/>
                <a:gd fmla="*/ 170 w 738" name="T24"/>
                <a:gd fmla="*/ 59 h 738" name="T25"/>
                <a:gd fmla="*/ 102 w 738" name="T26"/>
                <a:gd fmla="*/ 115 h 738" name="T27"/>
                <a:gd fmla="*/ 139 w 738" name="T28"/>
                <a:gd fmla="*/ 206 h 738" name="T29"/>
                <a:gd fmla="*/ 105 w 738" name="T30"/>
                <a:gd fmla="*/ 271 h 738" name="T31"/>
                <a:gd fmla="*/ 8 w 738" name="T32"/>
                <a:gd fmla="*/ 292 h 738" name="T33"/>
                <a:gd fmla="*/ 0 w 738" name="T34"/>
                <a:gd fmla="*/ 379 h 738" name="T35"/>
                <a:gd fmla="*/ 92 w 738" name="T36"/>
                <a:gd fmla="*/ 418 h 738" name="T37"/>
                <a:gd fmla="*/ 113 w 738" name="T38"/>
                <a:gd fmla="*/ 486 h 738" name="T39"/>
                <a:gd fmla="*/ 59 w 738" name="T40"/>
                <a:gd fmla="*/ 570 h 738" name="T41"/>
                <a:gd fmla="*/ 116 w 738" name="T42"/>
                <a:gd fmla="*/ 637 h 738" name="T43"/>
                <a:gd fmla="*/ 208 w 738" name="T44"/>
                <a:gd fmla="*/ 599 h 738" name="T45"/>
                <a:gd fmla="*/ 270 w 738" name="T46"/>
                <a:gd fmla="*/ 632 h 738" name="T47"/>
                <a:gd fmla="*/ 291 w 738" name="T48"/>
                <a:gd fmla="*/ 730 h 738" name="T49"/>
                <a:gd fmla="*/ 379 w 738" name="T50"/>
                <a:gd fmla="*/ 738 h 738" name="T51"/>
                <a:gd fmla="*/ 417 w 738" name="T52"/>
                <a:gd fmla="*/ 646 h 738" name="T53"/>
                <a:gd fmla="*/ 485 w 738" name="T54"/>
                <a:gd fmla="*/ 625 h 738" name="T55"/>
                <a:gd fmla="*/ 569 w 738" name="T56"/>
                <a:gd fmla="*/ 680 h 738" name="T57"/>
                <a:gd fmla="*/ 637 w 738" name="T58"/>
                <a:gd fmla="*/ 623 h 738" name="T59"/>
                <a:gd fmla="*/ 599 w 738" name="T60"/>
                <a:gd fmla="*/ 532 h 738" name="T61"/>
                <a:gd fmla="*/ 634 w 738" name="T62"/>
                <a:gd fmla="*/ 466 h 738" name="T63"/>
                <a:gd fmla="*/ 730 w 738" name="T64"/>
                <a:gd fmla="*/ 445 h 738" name="T65"/>
                <a:gd fmla="*/ 504 w 738" name="T66"/>
                <a:gd fmla="*/ 402 h 738" name="T67"/>
                <a:gd fmla="*/ 370 w 738" name="T68"/>
                <a:gd fmla="*/ 507 h 738" name="T69"/>
                <a:gd fmla="*/ 336 w 738" name="T70"/>
                <a:gd fmla="*/ 503 h 738" name="T71"/>
                <a:gd fmla="*/ 235 w 738" name="T72"/>
                <a:gd fmla="*/ 335 h 738" name="T73"/>
                <a:gd fmla="*/ 369 w 738" name="T74"/>
                <a:gd fmla="*/ 230 h 738" name="T75"/>
                <a:gd fmla="*/ 403 w 738" name="T76"/>
                <a:gd fmla="*/ 234 h 738" name="T77"/>
                <a:gd fmla="*/ 488 w 738" name="T78"/>
                <a:gd fmla="*/ 297 h 738" name="T79"/>
                <a:gd fmla="*/ 504 w 738" name="T80"/>
                <a:gd fmla="*/ 402 h 7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38" w="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solidFill>
              <a:schemeClr val="accent6"/>
            </a:solidFill>
            <a:ln>
              <a:solidFill>
                <a:schemeClr val="bg1"/>
              </a:solidFill>
            </a:ln>
          </p:spPr>
          <p:txBody>
            <a:bodyPr bIns="60960" lIns="121920" rIns="121920" tIns="60960"/>
            <a:lstStyle/>
            <a:p>
              <a:pPr eaLnBrk="1" fontAlgn="auto" hangingPunct="1">
                <a:spcBef>
                  <a:spcPct val="0"/>
                </a:spcBef>
                <a:spcAft>
                  <a:spcPct val="0"/>
                </a:spcAft>
                <a:defRPr/>
              </a:pPr>
              <a:endParaRPr lang="id-ID" sz="3200">
                <a:latin typeface="+mn-lt"/>
              </a:endParaRPr>
            </a:p>
          </p:txBody>
        </p:sp>
        <p:sp>
          <p:nvSpPr>
            <p:cNvPr id="48" name="Freeform 246"/>
            <p:cNvSpPr>
              <a:spLocks noEditPoints="1"/>
            </p:cNvSpPr>
            <p:nvPr/>
          </p:nvSpPr>
          <p:spPr bwMode="auto">
            <a:xfrm>
              <a:off x="9418088" y="3966121"/>
              <a:ext cx="1116398" cy="1116497"/>
            </a:xfrm>
            <a:custGeom>
              <a:gdLst>
                <a:gd fmla="*/ 730 w 738" name="T0"/>
                <a:gd fmla="*/ 445 h 738" name="T1"/>
                <a:gd fmla="*/ 738 w 738" name="T2"/>
                <a:gd fmla="*/ 357 h 738" name="T3"/>
                <a:gd fmla="*/ 647 w 738" name="T4"/>
                <a:gd fmla="*/ 319 h 738" name="T5"/>
                <a:gd fmla="*/ 625 w 738" name="T6"/>
                <a:gd fmla="*/ 250 h 738" name="T7"/>
                <a:gd fmla="*/ 678 w 738" name="T8"/>
                <a:gd fmla="*/ 168 h 738" name="T9"/>
                <a:gd fmla="*/ 622 w 738" name="T10"/>
                <a:gd fmla="*/ 100 h 738" name="T11"/>
                <a:gd fmla="*/ 530 w 738" name="T12"/>
                <a:gd fmla="*/ 137 h 738" name="T13"/>
                <a:gd fmla="*/ 469 w 738" name="T14"/>
                <a:gd fmla="*/ 105 h 738" name="T15"/>
                <a:gd fmla="*/ 448 w 738" name="T16"/>
                <a:gd fmla="*/ 9 h 738" name="T17"/>
                <a:gd fmla="*/ 360 w 738" name="T18"/>
                <a:gd fmla="*/ 0 h 738" name="T19"/>
                <a:gd fmla="*/ 322 w 738" name="T20"/>
                <a:gd fmla="*/ 91 h 738" name="T21"/>
                <a:gd fmla="*/ 253 w 738" name="T22"/>
                <a:gd fmla="*/ 112 h 738" name="T23"/>
                <a:gd fmla="*/ 170 w 738" name="T24"/>
                <a:gd fmla="*/ 59 h 738" name="T25"/>
                <a:gd fmla="*/ 102 w 738" name="T26"/>
                <a:gd fmla="*/ 115 h 738" name="T27"/>
                <a:gd fmla="*/ 139 w 738" name="T28"/>
                <a:gd fmla="*/ 206 h 738" name="T29"/>
                <a:gd fmla="*/ 105 w 738" name="T30"/>
                <a:gd fmla="*/ 271 h 738" name="T31"/>
                <a:gd fmla="*/ 8 w 738" name="T32"/>
                <a:gd fmla="*/ 292 h 738" name="T33"/>
                <a:gd fmla="*/ 0 w 738" name="T34"/>
                <a:gd fmla="*/ 379 h 738" name="T35"/>
                <a:gd fmla="*/ 92 w 738" name="T36"/>
                <a:gd fmla="*/ 418 h 738" name="T37"/>
                <a:gd fmla="*/ 113 w 738" name="T38"/>
                <a:gd fmla="*/ 486 h 738" name="T39"/>
                <a:gd fmla="*/ 59 w 738" name="T40"/>
                <a:gd fmla="*/ 570 h 738" name="T41"/>
                <a:gd fmla="*/ 116 w 738" name="T42"/>
                <a:gd fmla="*/ 637 h 738" name="T43"/>
                <a:gd fmla="*/ 208 w 738" name="T44"/>
                <a:gd fmla="*/ 599 h 738" name="T45"/>
                <a:gd fmla="*/ 270 w 738" name="T46"/>
                <a:gd fmla="*/ 632 h 738" name="T47"/>
                <a:gd fmla="*/ 291 w 738" name="T48"/>
                <a:gd fmla="*/ 730 h 738" name="T49"/>
                <a:gd fmla="*/ 379 w 738" name="T50"/>
                <a:gd fmla="*/ 738 h 738" name="T51"/>
                <a:gd fmla="*/ 417 w 738" name="T52"/>
                <a:gd fmla="*/ 646 h 738" name="T53"/>
                <a:gd fmla="*/ 485 w 738" name="T54"/>
                <a:gd fmla="*/ 625 h 738" name="T55"/>
                <a:gd fmla="*/ 569 w 738" name="T56"/>
                <a:gd fmla="*/ 680 h 738" name="T57"/>
                <a:gd fmla="*/ 637 w 738" name="T58"/>
                <a:gd fmla="*/ 623 h 738" name="T59"/>
                <a:gd fmla="*/ 599 w 738" name="T60"/>
                <a:gd fmla="*/ 532 h 738" name="T61"/>
                <a:gd fmla="*/ 634 w 738" name="T62"/>
                <a:gd fmla="*/ 466 h 738" name="T63"/>
                <a:gd fmla="*/ 730 w 738" name="T64"/>
                <a:gd fmla="*/ 445 h 738" name="T65"/>
                <a:gd fmla="*/ 504 w 738" name="T66"/>
                <a:gd fmla="*/ 402 h 738" name="T67"/>
                <a:gd fmla="*/ 370 w 738" name="T68"/>
                <a:gd fmla="*/ 507 h 738" name="T69"/>
                <a:gd fmla="*/ 336 w 738" name="T70"/>
                <a:gd fmla="*/ 503 h 738" name="T71"/>
                <a:gd fmla="*/ 235 w 738" name="T72"/>
                <a:gd fmla="*/ 335 h 738" name="T73"/>
                <a:gd fmla="*/ 369 w 738" name="T74"/>
                <a:gd fmla="*/ 230 h 738" name="T75"/>
                <a:gd fmla="*/ 403 w 738" name="T76"/>
                <a:gd fmla="*/ 234 h 738" name="T77"/>
                <a:gd fmla="*/ 488 w 738" name="T78"/>
                <a:gd fmla="*/ 297 h 738" name="T79"/>
                <a:gd fmla="*/ 504 w 738" name="T80"/>
                <a:gd fmla="*/ 402 h 73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38" w="738">
                  <a:moveTo>
                    <a:pt x="730" y="445"/>
                  </a:moveTo>
                  <a:cubicBezTo>
                    <a:pt x="738" y="357"/>
                    <a:pt x="738" y="357"/>
                    <a:pt x="738" y="357"/>
                  </a:cubicBezTo>
                  <a:cubicBezTo>
                    <a:pt x="647" y="319"/>
                    <a:pt x="647" y="319"/>
                    <a:pt x="647" y="319"/>
                  </a:cubicBezTo>
                  <a:cubicBezTo>
                    <a:pt x="643" y="295"/>
                    <a:pt x="635" y="272"/>
                    <a:pt x="625" y="250"/>
                  </a:cubicBezTo>
                  <a:cubicBezTo>
                    <a:pt x="678" y="168"/>
                    <a:pt x="678" y="168"/>
                    <a:pt x="678" y="168"/>
                  </a:cubicBezTo>
                  <a:cubicBezTo>
                    <a:pt x="622" y="100"/>
                    <a:pt x="622" y="100"/>
                    <a:pt x="622" y="100"/>
                  </a:cubicBezTo>
                  <a:cubicBezTo>
                    <a:pt x="530" y="137"/>
                    <a:pt x="530" y="137"/>
                    <a:pt x="530" y="137"/>
                  </a:cubicBezTo>
                  <a:cubicBezTo>
                    <a:pt x="512" y="124"/>
                    <a:pt x="491" y="113"/>
                    <a:pt x="469" y="105"/>
                  </a:cubicBezTo>
                  <a:cubicBezTo>
                    <a:pt x="448" y="9"/>
                    <a:pt x="448" y="9"/>
                    <a:pt x="448" y="9"/>
                  </a:cubicBezTo>
                  <a:cubicBezTo>
                    <a:pt x="360" y="0"/>
                    <a:pt x="360" y="0"/>
                    <a:pt x="360" y="0"/>
                  </a:cubicBezTo>
                  <a:cubicBezTo>
                    <a:pt x="322" y="91"/>
                    <a:pt x="322" y="91"/>
                    <a:pt x="322" y="91"/>
                  </a:cubicBezTo>
                  <a:cubicBezTo>
                    <a:pt x="298" y="95"/>
                    <a:pt x="275" y="102"/>
                    <a:pt x="253" y="112"/>
                  </a:cubicBezTo>
                  <a:cubicBezTo>
                    <a:pt x="170" y="59"/>
                    <a:pt x="170" y="59"/>
                    <a:pt x="170" y="59"/>
                  </a:cubicBezTo>
                  <a:cubicBezTo>
                    <a:pt x="102" y="115"/>
                    <a:pt x="102" y="115"/>
                    <a:pt x="102" y="115"/>
                  </a:cubicBezTo>
                  <a:cubicBezTo>
                    <a:pt x="139" y="206"/>
                    <a:pt x="139" y="206"/>
                    <a:pt x="139" y="206"/>
                  </a:cubicBezTo>
                  <a:cubicBezTo>
                    <a:pt x="125" y="226"/>
                    <a:pt x="114" y="247"/>
                    <a:pt x="105" y="271"/>
                  </a:cubicBezTo>
                  <a:cubicBezTo>
                    <a:pt x="8" y="292"/>
                    <a:pt x="8" y="292"/>
                    <a:pt x="8" y="292"/>
                  </a:cubicBezTo>
                  <a:cubicBezTo>
                    <a:pt x="0" y="379"/>
                    <a:pt x="0" y="379"/>
                    <a:pt x="0" y="379"/>
                  </a:cubicBezTo>
                  <a:cubicBezTo>
                    <a:pt x="92" y="418"/>
                    <a:pt x="92" y="418"/>
                    <a:pt x="92" y="418"/>
                  </a:cubicBezTo>
                  <a:cubicBezTo>
                    <a:pt x="97" y="441"/>
                    <a:pt x="104" y="464"/>
                    <a:pt x="113" y="486"/>
                  </a:cubicBezTo>
                  <a:cubicBezTo>
                    <a:pt x="59" y="570"/>
                    <a:pt x="59" y="570"/>
                    <a:pt x="59" y="570"/>
                  </a:cubicBezTo>
                  <a:cubicBezTo>
                    <a:pt x="116" y="637"/>
                    <a:pt x="116" y="637"/>
                    <a:pt x="116" y="637"/>
                  </a:cubicBezTo>
                  <a:cubicBezTo>
                    <a:pt x="208" y="599"/>
                    <a:pt x="208" y="599"/>
                    <a:pt x="208" y="599"/>
                  </a:cubicBezTo>
                  <a:cubicBezTo>
                    <a:pt x="227" y="612"/>
                    <a:pt x="248" y="623"/>
                    <a:pt x="270" y="632"/>
                  </a:cubicBezTo>
                  <a:cubicBezTo>
                    <a:pt x="291" y="730"/>
                    <a:pt x="291" y="730"/>
                    <a:pt x="291" y="730"/>
                  </a:cubicBezTo>
                  <a:cubicBezTo>
                    <a:pt x="379" y="738"/>
                    <a:pt x="379" y="738"/>
                    <a:pt x="379" y="738"/>
                  </a:cubicBezTo>
                  <a:cubicBezTo>
                    <a:pt x="417" y="646"/>
                    <a:pt x="417" y="646"/>
                    <a:pt x="417" y="646"/>
                  </a:cubicBezTo>
                  <a:cubicBezTo>
                    <a:pt x="441" y="642"/>
                    <a:pt x="463" y="635"/>
                    <a:pt x="485" y="625"/>
                  </a:cubicBezTo>
                  <a:cubicBezTo>
                    <a:pt x="569" y="680"/>
                    <a:pt x="569" y="680"/>
                    <a:pt x="569" y="680"/>
                  </a:cubicBezTo>
                  <a:cubicBezTo>
                    <a:pt x="637" y="623"/>
                    <a:pt x="637" y="623"/>
                    <a:pt x="637" y="623"/>
                  </a:cubicBezTo>
                  <a:cubicBezTo>
                    <a:pt x="599" y="532"/>
                    <a:pt x="599" y="532"/>
                    <a:pt x="599" y="532"/>
                  </a:cubicBezTo>
                  <a:cubicBezTo>
                    <a:pt x="613" y="512"/>
                    <a:pt x="625" y="490"/>
                    <a:pt x="634" y="466"/>
                  </a:cubicBezTo>
                  <a:lnTo>
                    <a:pt x="730" y="445"/>
                  </a:lnTo>
                  <a:close/>
                  <a:moveTo>
                    <a:pt x="504" y="402"/>
                  </a:moveTo>
                  <a:cubicBezTo>
                    <a:pt x="489" y="464"/>
                    <a:pt x="433" y="507"/>
                    <a:pt x="370" y="507"/>
                  </a:cubicBezTo>
                  <a:cubicBezTo>
                    <a:pt x="358" y="507"/>
                    <a:pt x="347" y="506"/>
                    <a:pt x="336" y="503"/>
                  </a:cubicBezTo>
                  <a:cubicBezTo>
                    <a:pt x="262" y="484"/>
                    <a:pt x="217" y="409"/>
                    <a:pt x="235" y="335"/>
                  </a:cubicBezTo>
                  <a:cubicBezTo>
                    <a:pt x="251" y="273"/>
                    <a:pt x="306" y="230"/>
                    <a:pt x="369" y="230"/>
                  </a:cubicBezTo>
                  <a:cubicBezTo>
                    <a:pt x="381" y="230"/>
                    <a:pt x="392" y="231"/>
                    <a:pt x="403" y="234"/>
                  </a:cubicBezTo>
                  <a:cubicBezTo>
                    <a:pt x="439" y="243"/>
                    <a:pt x="469" y="265"/>
                    <a:pt x="488" y="297"/>
                  </a:cubicBezTo>
                  <a:cubicBezTo>
                    <a:pt x="508" y="329"/>
                    <a:pt x="513" y="366"/>
                    <a:pt x="504" y="402"/>
                  </a:cubicBezTo>
                  <a:close/>
                </a:path>
              </a:pathLst>
            </a:custGeom>
            <a:solidFill>
              <a:schemeClr val="accent6"/>
            </a:solidFill>
            <a:ln>
              <a:solidFill>
                <a:schemeClr val="bg1"/>
              </a:solidFill>
            </a:ln>
          </p:spPr>
          <p:txBody>
            <a:bodyPr bIns="60960" lIns="121920" rIns="121920" tIns="60960"/>
            <a:lstStyle/>
            <a:p>
              <a:pPr eaLnBrk="1" fontAlgn="auto" hangingPunct="1">
                <a:spcBef>
                  <a:spcPct val="0"/>
                </a:spcBef>
                <a:spcAft>
                  <a:spcPct val="0"/>
                </a:spcAft>
                <a:defRPr/>
              </a:pPr>
              <a:endParaRPr lang="id-ID" sz="3200">
                <a:latin typeface="+mn-lt"/>
              </a:endParaRPr>
            </a:p>
          </p:txBody>
        </p:sp>
      </p:grpSp>
      <p:grpSp>
        <p:nvGrpSpPr>
          <p:cNvPr id="49" name="Group 25"/>
          <p:cNvGrpSpPr/>
          <p:nvPr/>
        </p:nvGrpSpPr>
        <p:grpSpPr>
          <a:xfrm>
            <a:off x="9459590" y="4155430"/>
            <a:ext cx="3590925" cy="3549650"/>
            <a:chOff x="5738455" y="2476769"/>
            <a:chExt cx="3590732" cy="3549727"/>
          </a:xfrm>
          <a:solidFill>
            <a:schemeClr val="accent6"/>
          </a:solidFill>
        </p:grpSpPr>
        <p:sp>
          <p:nvSpPr>
            <p:cNvPr id="50" name="Freeform 13"/>
            <p:cNvSpPr>
              <a:spLocks noEditPoints="1"/>
            </p:cNvSpPr>
            <p:nvPr/>
          </p:nvSpPr>
          <p:spPr bwMode="auto">
            <a:xfrm>
              <a:off x="5823986" y="2476769"/>
              <a:ext cx="3505201" cy="3497580"/>
            </a:xfrm>
            <a:custGeom>
              <a:gdLst>
                <a:gd fmla="*/ 773 w 776" name="T0"/>
                <a:gd fmla="*/ 346 h 774" name="T1"/>
                <a:gd fmla="*/ 756 w 776" name="T2"/>
                <a:gd fmla="*/ 267 h 774" name="T3"/>
                <a:gd fmla="*/ 702 w 776" name="T4"/>
                <a:gd fmla="*/ 245 h 774" name="T5"/>
                <a:gd fmla="*/ 722 w 776" name="T6"/>
                <a:gd fmla="*/ 192 h 774" name="T7"/>
                <a:gd fmla="*/ 675 w 776" name="T8"/>
                <a:gd fmla="*/ 127 h 774" name="T9"/>
                <a:gd fmla="*/ 615 w 776" name="T10"/>
                <a:gd fmla="*/ 74 h 774" name="T11"/>
                <a:gd fmla="*/ 559 w 776" name="T12"/>
                <a:gd fmla="*/ 88 h 774" name="T13"/>
                <a:gd fmla="*/ 544 w 776" name="T14"/>
                <a:gd fmla="*/ 33 h 774" name="T15"/>
                <a:gd fmla="*/ 468 w 776" name="T16"/>
                <a:gd fmla="*/ 8 h 774" name="T17"/>
                <a:gd fmla="*/ 388 w 776" name="T18"/>
                <a:gd fmla="*/ 0 h 774" name="T19"/>
                <a:gd fmla="*/ 351 w 776" name="T20"/>
                <a:gd fmla="*/ 44 h 774" name="T21"/>
                <a:gd fmla="*/ 306 w 776" name="T22"/>
                <a:gd fmla="*/ 9 h 774" name="T23"/>
                <a:gd fmla="*/ 230 w 776" name="T24"/>
                <a:gd fmla="*/ 33 h 774" name="T25"/>
                <a:gd fmla="*/ 161 w 776" name="T26"/>
                <a:gd fmla="*/ 74 h 774" name="T27"/>
                <a:gd fmla="*/ 157 w 776" name="T28"/>
                <a:gd fmla="*/ 131 h 774" name="T29"/>
                <a:gd fmla="*/ 100 w 776" name="T30"/>
                <a:gd fmla="*/ 129 h 774" name="T31"/>
                <a:gd fmla="*/ 53 w 776" name="T32"/>
                <a:gd fmla="*/ 194 h 774" name="T33"/>
                <a:gd fmla="*/ 20 w 776" name="T34"/>
                <a:gd fmla="*/ 267 h 774" name="T35"/>
                <a:gd fmla="*/ 51 w 776" name="T36"/>
                <a:gd fmla="*/ 316 h 774" name="T37"/>
                <a:gd fmla="*/ 3 w 776" name="T38"/>
                <a:gd fmla="*/ 347 h 774" name="T39"/>
                <a:gd fmla="*/ 3 w 776" name="T40"/>
                <a:gd fmla="*/ 428 h 774" name="T41"/>
                <a:gd fmla="*/ 20 w 776" name="T42"/>
                <a:gd fmla="*/ 506 h 774" name="T43"/>
                <a:gd fmla="*/ 74 w 776" name="T44"/>
                <a:gd fmla="*/ 528 h 774" name="T45"/>
                <a:gd fmla="*/ 54 w 776" name="T46"/>
                <a:gd fmla="*/ 581 h 774" name="T47"/>
                <a:gd fmla="*/ 101 w 776" name="T48"/>
                <a:gd fmla="*/ 646 h 774" name="T49"/>
                <a:gd fmla="*/ 161 w 776" name="T50"/>
                <a:gd fmla="*/ 700 h 774" name="T51"/>
                <a:gd fmla="*/ 217 w 776" name="T52"/>
                <a:gd fmla="*/ 686 h 774" name="T53"/>
                <a:gd fmla="*/ 232 w 776" name="T54"/>
                <a:gd fmla="*/ 741 h 774" name="T55"/>
                <a:gd fmla="*/ 308 w 776" name="T56"/>
                <a:gd fmla="*/ 765 h 774" name="T57"/>
                <a:gd fmla="*/ 388 w 776" name="T58"/>
                <a:gd fmla="*/ 774 h 774" name="T59"/>
                <a:gd fmla="*/ 425 w 776" name="T60"/>
                <a:gd fmla="*/ 729 h 774" name="T61"/>
                <a:gd fmla="*/ 470 w 776" name="T62"/>
                <a:gd fmla="*/ 765 h 774" name="T63"/>
                <a:gd fmla="*/ 546 w 776" name="T64"/>
                <a:gd fmla="*/ 740 h 774" name="T65"/>
                <a:gd fmla="*/ 615 w 776" name="T66"/>
                <a:gd fmla="*/ 700 h 774" name="T67"/>
                <a:gd fmla="*/ 619 w 776" name="T68"/>
                <a:gd fmla="*/ 642 h 774" name="T69"/>
                <a:gd fmla="*/ 676 w 776" name="T70"/>
                <a:gd fmla="*/ 645 h 774" name="T71"/>
                <a:gd fmla="*/ 723 w 776" name="T72"/>
                <a:gd fmla="*/ 580 h 774" name="T73"/>
                <a:gd fmla="*/ 756 w 776" name="T74"/>
                <a:gd fmla="*/ 506 h 774" name="T75"/>
                <a:gd fmla="*/ 725 w 776" name="T76"/>
                <a:gd fmla="*/ 457 h 774" name="T77"/>
                <a:gd fmla="*/ 773 w 776" name="T78"/>
                <a:gd fmla="*/ 426 h 774" name="T79"/>
                <a:gd fmla="*/ 562 w 776" name="T80"/>
                <a:gd fmla="*/ 330 h 774" name="T81"/>
                <a:gd fmla="*/ 675 w 776" name="T82"/>
                <a:gd fmla="*/ 293 h 774" name="T83"/>
                <a:gd fmla="*/ 388 w 776" name="T84"/>
                <a:gd fmla="*/ 203 h 774" name="T85"/>
                <a:gd fmla="*/ 100 w 776" name="T86"/>
                <a:gd fmla="*/ 293 h 774" name="T87"/>
                <a:gd fmla="*/ 214 w 776" name="T88"/>
                <a:gd fmla="*/ 330 h 774" name="T89"/>
                <a:gd fmla="*/ 94 w 776" name="T90"/>
                <a:gd fmla="*/ 445 h 774" name="T91"/>
                <a:gd fmla="*/ 148 w 776" name="T92"/>
                <a:gd fmla="*/ 527 h 774" name="T93"/>
                <a:gd fmla="*/ 280 w 776" name="T94"/>
                <a:gd fmla="*/ 535 h 774" name="T95"/>
                <a:gd fmla="*/ 287 w 776" name="T96"/>
                <a:gd fmla="*/ 300 h 774" name="T97"/>
                <a:gd fmla="*/ 349 w 776" name="T98"/>
                <a:gd fmla="*/ 223 h 774" name="T99"/>
                <a:gd fmla="*/ 329 w 776" name="T100"/>
                <a:gd fmla="*/ 659 h 774" name="T101"/>
                <a:gd fmla="*/ 388 w 776" name="T102"/>
                <a:gd fmla="*/ 475 h 774" name="T103"/>
                <a:gd fmla="*/ 434 w 776" name="T104"/>
                <a:gd fmla="*/ 222 h 774" name="T105"/>
                <a:gd fmla="*/ 495 w 776" name="T106"/>
                <a:gd fmla="*/ 300 h 774" name="T107"/>
                <a:gd fmla="*/ 496 w 776" name="T108"/>
                <a:gd fmla="*/ 535 h 774" name="T109"/>
                <a:gd fmla="*/ 566 w 776" name="T110"/>
                <a:gd fmla="*/ 631 h 774" name="T111"/>
                <a:gd fmla="*/ 525 w 776" name="T112"/>
                <a:gd fmla="*/ 393 h 77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774" w="776">
                  <a:moveTo>
                    <a:pt x="733" y="387"/>
                  </a:moveTo>
                  <a:cubicBezTo>
                    <a:pt x="733" y="386"/>
                    <a:pt x="733" y="386"/>
                    <a:pt x="733" y="385"/>
                  </a:cubicBezTo>
                  <a:cubicBezTo>
                    <a:pt x="733" y="385"/>
                    <a:pt x="733" y="385"/>
                    <a:pt x="733" y="385"/>
                  </a:cubicBezTo>
                  <a:cubicBezTo>
                    <a:pt x="728" y="363"/>
                    <a:pt x="775" y="382"/>
                    <a:pt x="773" y="346"/>
                  </a:cubicBezTo>
                  <a:cubicBezTo>
                    <a:pt x="773" y="346"/>
                    <a:pt x="773" y="346"/>
                    <a:pt x="773" y="346"/>
                  </a:cubicBezTo>
                  <a:cubicBezTo>
                    <a:pt x="773" y="346"/>
                    <a:pt x="773" y="346"/>
                    <a:pt x="773" y="346"/>
                  </a:cubicBezTo>
                  <a:cubicBezTo>
                    <a:pt x="773" y="345"/>
                    <a:pt x="773" y="345"/>
                    <a:pt x="773" y="345"/>
                  </a:cubicBezTo>
                  <a:cubicBezTo>
                    <a:pt x="773" y="345"/>
                    <a:pt x="773" y="345"/>
                    <a:pt x="773" y="345"/>
                  </a:cubicBezTo>
                  <a:cubicBezTo>
                    <a:pt x="768" y="310"/>
                    <a:pt x="726" y="338"/>
                    <a:pt x="725" y="315"/>
                  </a:cubicBezTo>
                  <a:cubicBezTo>
                    <a:pt x="725" y="315"/>
                    <a:pt x="725" y="314"/>
                    <a:pt x="725" y="314"/>
                  </a:cubicBezTo>
                  <a:cubicBezTo>
                    <a:pt x="725" y="314"/>
                    <a:pt x="725" y="314"/>
                    <a:pt x="725" y="314"/>
                  </a:cubicBezTo>
                  <a:cubicBezTo>
                    <a:pt x="716" y="292"/>
                    <a:pt x="766" y="301"/>
                    <a:pt x="756" y="267"/>
                  </a:cubicBezTo>
                  <a:cubicBezTo>
                    <a:pt x="756" y="267"/>
                    <a:pt x="756" y="267"/>
                    <a:pt x="756" y="267"/>
                  </a:cubicBezTo>
                  <a:cubicBezTo>
                    <a:pt x="756" y="267"/>
                    <a:pt x="756" y="267"/>
                    <a:pt x="756" y="267"/>
                  </a:cubicBezTo>
                  <a:cubicBezTo>
                    <a:pt x="756" y="266"/>
                    <a:pt x="756" y="266"/>
                    <a:pt x="756" y="266"/>
                  </a:cubicBezTo>
                  <a:cubicBezTo>
                    <a:pt x="756" y="266"/>
                    <a:pt x="756" y="266"/>
                    <a:pt x="756" y="266"/>
                  </a:cubicBezTo>
                  <a:cubicBezTo>
                    <a:pt x="744" y="233"/>
                    <a:pt x="708" y="269"/>
                    <a:pt x="703" y="247"/>
                  </a:cubicBezTo>
                  <a:cubicBezTo>
                    <a:pt x="703" y="246"/>
                    <a:pt x="703" y="246"/>
                    <a:pt x="702" y="245"/>
                  </a:cubicBezTo>
                  <a:cubicBezTo>
                    <a:pt x="702" y="245"/>
                    <a:pt x="702" y="245"/>
                    <a:pt x="702" y="245"/>
                  </a:cubicBezTo>
                  <a:cubicBezTo>
                    <a:pt x="689" y="226"/>
                    <a:pt x="740" y="224"/>
                    <a:pt x="723" y="193"/>
                  </a:cubicBezTo>
                  <a:cubicBezTo>
                    <a:pt x="723" y="193"/>
                    <a:pt x="723" y="193"/>
                    <a:pt x="723" y="193"/>
                  </a:cubicBezTo>
                  <a:cubicBezTo>
                    <a:pt x="723" y="193"/>
                    <a:pt x="723" y="193"/>
                    <a:pt x="723" y="193"/>
                  </a:cubicBezTo>
                  <a:cubicBezTo>
                    <a:pt x="723" y="193"/>
                    <a:pt x="723" y="192"/>
                    <a:pt x="722" y="192"/>
                  </a:cubicBezTo>
                  <a:cubicBezTo>
                    <a:pt x="722" y="192"/>
                    <a:pt x="722" y="192"/>
                    <a:pt x="722" y="192"/>
                  </a:cubicBezTo>
                  <a:cubicBezTo>
                    <a:pt x="704" y="162"/>
                    <a:pt x="677" y="205"/>
                    <a:pt x="667" y="184"/>
                  </a:cubicBezTo>
                  <a:cubicBezTo>
                    <a:pt x="667" y="184"/>
                    <a:pt x="666" y="183"/>
                    <a:pt x="666" y="183"/>
                  </a:cubicBezTo>
                  <a:cubicBezTo>
                    <a:pt x="666" y="183"/>
                    <a:pt x="666" y="183"/>
                    <a:pt x="666" y="183"/>
                  </a:cubicBezTo>
                  <a:cubicBezTo>
                    <a:pt x="649" y="167"/>
                    <a:pt x="698" y="155"/>
                    <a:pt x="676" y="128"/>
                  </a:cubicBezTo>
                  <a:cubicBezTo>
                    <a:pt x="676" y="128"/>
                    <a:pt x="676" y="128"/>
                    <a:pt x="676" y="128"/>
                  </a:cubicBezTo>
                  <a:cubicBezTo>
                    <a:pt x="675" y="128"/>
                    <a:pt x="675" y="128"/>
                    <a:pt x="675" y="127"/>
                  </a:cubicBezTo>
                  <a:cubicBezTo>
                    <a:pt x="675" y="127"/>
                    <a:pt x="675" y="127"/>
                    <a:pt x="675" y="127"/>
                  </a:cubicBezTo>
                  <a:cubicBezTo>
                    <a:pt x="675" y="127"/>
                    <a:pt x="675" y="127"/>
                    <a:pt x="675" y="127"/>
                  </a:cubicBezTo>
                  <a:cubicBezTo>
                    <a:pt x="650" y="101"/>
                    <a:pt x="633" y="149"/>
                    <a:pt x="619" y="131"/>
                  </a:cubicBezTo>
                  <a:cubicBezTo>
                    <a:pt x="618" y="130"/>
                    <a:pt x="618" y="130"/>
                    <a:pt x="618" y="130"/>
                  </a:cubicBezTo>
                  <a:cubicBezTo>
                    <a:pt x="618" y="130"/>
                    <a:pt x="618" y="130"/>
                    <a:pt x="617" y="130"/>
                  </a:cubicBezTo>
                  <a:cubicBezTo>
                    <a:pt x="598" y="118"/>
                    <a:pt x="643" y="95"/>
                    <a:pt x="615" y="74"/>
                  </a:cubicBezTo>
                  <a:cubicBezTo>
                    <a:pt x="615" y="74"/>
                    <a:pt x="615" y="74"/>
                    <a:pt x="615" y="74"/>
                  </a:cubicBezTo>
                  <a:cubicBezTo>
                    <a:pt x="615" y="74"/>
                    <a:pt x="615" y="73"/>
                    <a:pt x="615" y="73"/>
                  </a:cubicBezTo>
                  <a:cubicBezTo>
                    <a:pt x="615" y="73"/>
                    <a:pt x="615" y="73"/>
                    <a:pt x="614" y="73"/>
                  </a:cubicBezTo>
                  <a:cubicBezTo>
                    <a:pt x="614" y="73"/>
                    <a:pt x="614" y="73"/>
                    <a:pt x="614" y="73"/>
                  </a:cubicBezTo>
                  <a:cubicBezTo>
                    <a:pt x="585" y="53"/>
                    <a:pt x="578" y="103"/>
                    <a:pt x="561" y="88"/>
                  </a:cubicBezTo>
                  <a:cubicBezTo>
                    <a:pt x="560" y="88"/>
                    <a:pt x="560" y="88"/>
                    <a:pt x="559" y="88"/>
                  </a:cubicBezTo>
                  <a:cubicBezTo>
                    <a:pt x="559" y="88"/>
                    <a:pt x="559" y="88"/>
                    <a:pt x="559" y="88"/>
                  </a:cubicBezTo>
                  <a:cubicBezTo>
                    <a:pt x="537" y="80"/>
                    <a:pt x="577" y="49"/>
                    <a:pt x="545" y="33"/>
                  </a:cubicBezTo>
                  <a:cubicBezTo>
                    <a:pt x="545" y="33"/>
                    <a:pt x="545" y="33"/>
                    <a:pt x="545" y="33"/>
                  </a:cubicBezTo>
                  <a:cubicBezTo>
                    <a:pt x="545" y="33"/>
                    <a:pt x="545" y="33"/>
                    <a:pt x="545" y="33"/>
                  </a:cubicBezTo>
                  <a:cubicBezTo>
                    <a:pt x="545" y="33"/>
                    <a:pt x="544" y="33"/>
                    <a:pt x="544" y="33"/>
                  </a:cubicBezTo>
                  <a:cubicBezTo>
                    <a:pt x="544" y="33"/>
                    <a:pt x="544" y="33"/>
                    <a:pt x="544" y="33"/>
                  </a:cubicBezTo>
                  <a:cubicBezTo>
                    <a:pt x="511" y="19"/>
                    <a:pt x="515" y="70"/>
                    <a:pt x="495" y="59"/>
                  </a:cubicBezTo>
                  <a:cubicBezTo>
                    <a:pt x="494" y="59"/>
                    <a:pt x="494" y="59"/>
                    <a:pt x="493" y="59"/>
                  </a:cubicBezTo>
                  <a:cubicBezTo>
                    <a:pt x="493" y="59"/>
                    <a:pt x="493" y="59"/>
                    <a:pt x="493" y="59"/>
                  </a:cubicBezTo>
                  <a:cubicBezTo>
                    <a:pt x="470" y="56"/>
                    <a:pt x="503" y="17"/>
                    <a:pt x="468" y="8"/>
                  </a:cubicBezTo>
                  <a:cubicBezTo>
                    <a:pt x="468" y="8"/>
                    <a:pt x="468" y="8"/>
                    <a:pt x="468" y="8"/>
                  </a:cubicBezTo>
                  <a:cubicBezTo>
                    <a:pt x="468" y="8"/>
                    <a:pt x="468" y="8"/>
                    <a:pt x="468" y="8"/>
                  </a:cubicBezTo>
                  <a:cubicBezTo>
                    <a:pt x="468" y="8"/>
                    <a:pt x="467" y="8"/>
                    <a:pt x="467" y="8"/>
                  </a:cubicBezTo>
                  <a:cubicBezTo>
                    <a:pt x="467" y="8"/>
                    <a:pt x="467" y="8"/>
                    <a:pt x="467" y="8"/>
                  </a:cubicBezTo>
                  <a:cubicBezTo>
                    <a:pt x="432" y="2"/>
                    <a:pt x="446" y="51"/>
                    <a:pt x="424" y="44"/>
                  </a:cubicBezTo>
                  <a:cubicBezTo>
                    <a:pt x="424" y="44"/>
                    <a:pt x="423" y="44"/>
                    <a:pt x="423" y="44"/>
                  </a:cubicBezTo>
                  <a:cubicBezTo>
                    <a:pt x="423" y="44"/>
                    <a:pt x="423" y="44"/>
                    <a:pt x="423" y="44"/>
                  </a:cubicBezTo>
                  <a:cubicBezTo>
                    <a:pt x="400" y="46"/>
                    <a:pt x="423" y="1"/>
                    <a:pt x="388" y="0"/>
                  </a:cubicBezTo>
                  <a:cubicBezTo>
                    <a:pt x="388" y="0"/>
                    <a:pt x="388" y="0"/>
                    <a:pt x="388" y="0"/>
                  </a:cubicBezTo>
                  <a:cubicBezTo>
                    <a:pt x="388" y="0"/>
                    <a:pt x="388" y="0"/>
                    <a:pt x="387" y="0"/>
                  </a:cubicBezTo>
                  <a:cubicBezTo>
                    <a:pt x="387" y="0"/>
                    <a:pt x="387" y="0"/>
                    <a:pt x="387" y="0"/>
                  </a:cubicBezTo>
                  <a:cubicBezTo>
                    <a:pt x="387" y="0"/>
                    <a:pt x="387" y="0"/>
                    <a:pt x="387" y="0"/>
                  </a:cubicBezTo>
                  <a:cubicBezTo>
                    <a:pt x="351" y="1"/>
                    <a:pt x="375" y="46"/>
                    <a:pt x="352" y="44"/>
                  </a:cubicBezTo>
                  <a:cubicBezTo>
                    <a:pt x="352" y="44"/>
                    <a:pt x="351" y="44"/>
                    <a:pt x="351" y="44"/>
                  </a:cubicBezTo>
                  <a:cubicBezTo>
                    <a:pt x="351" y="44"/>
                    <a:pt x="351" y="44"/>
                    <a:pt x="351" y="44"/>
                  </a:cubicBezTo>
                  <a:cubicBezTo>
                    <a:pt x="328" y="51"/>
                    <a:pt x="342" y="2"/>
                    <a:pt x="308" y="8"/>
                  </a:cubicBezTo>
                  <a:cubicBezTo>
                    <a:pt x="308" y="8"/>
                    <a:pt x="308" y="8"/>
                    <a:pt x="308" y="8"/>
                  </a:cubicBezTo>
                  <a:cubicBezTo>
                    <a:pt x="307" y="8"/>
                    <a:pt x="307" y="8"/>
                    <a:pt x="307" y="8"/>
                  </a:cubicBezTo>
                  <a:cubicBezTo>
                    <a:pt x="307" y="8"/>
                    <a:pt x="307" y="8"/>
                    <a:pt x="306" y="8"/>
                  </a:cubicBezTo>
                  <a:cubicBezTo>
                    <a:pt x="306" y="8"/>
                    <a:pt x="306" y="8"/>
                    <a:pt x="306" y="9"/>
                  </a:cubicBezTo>
                  <a:cubicBezTo>
                    <a:pt x="272" y="17"/>
                    <a:pt x="305" y="56"/>
                    <a:pt x="282" y="59"/>
                  </a:cubicBezTo>
                  <a:cubicBezTo>
                    <a:pt x="281" y="59"/>
                    <a:pt x="281" y="59"/>
                    <a:pt x="280" y="59"/>
                  </a:cubicBezTo>
                  <a:cubicBezTo>
                    <a:pt x="280" y="59"/>
                    <a:pt x="280" y="59"/>
                    <a:pt x="280" y="59"/>
                  </a:cubicBezTo>
                  <a:cubicBezTo>
                    <a:pt x="260" y="71"/>
                    <a:pt x="263" y="20"/>
                    <a:pt x="231" y="33"/>
                  </a:cubicBezTo>
                  <a:cubicBezTo>
                    <a:pt x="231" y="33"/>
                    <a:pt x="231" y="33"/>
                    <a:pt x="231" y="33"/>
                  </a:cubicBezTo>
                  <a:cubicBezTo>
                    <a:pt x="230" y="33"/>
                    <a:pt x="230" y="33"/>
                    <a:pt x="230" y="33"/>
                  </a:cubicBezTo>
                  <a:cubicBezTo>
                    <a:pt x="230" y="34"/>
                    <a:pt x="230" y="34"/>
                    <a:pt x="230" y="34"/>
                  </a:cubicBezTo>
                  <a:cubicBezTo>
                    <a:pt x="230" y="34"/>
                    <a:pt x="230" y="34"/>
                    <a:pt x="230" y="34"/>
                  </a:cubicBezTo>
                  <a:cubicBezTo>
                    <a:pt x="198" y="49"/>
                    <a:pt x="238" y="80"/>
                    <a:pt x="216" y="88"/>
                  </a:cubicBezTo>
                  <a:cubicBezTo>
                    <a:pt x="215" y="88"/>
                    <a:pt x="215" y="89"/>
                    <a:pt x="215" y="89"/>
                  </a:cubicBezTo>
                  <a:cubicBezTo>
                    <a:pt x="215" y="89"/>
                    <a:pt x="215" y="89"/>
                    <a:pt x="214" y="89"/>
                  </a:cubicBezTo>
                  <a:cubicBezTo>
                    <a:pt x="197" y="104"/>
                    <a:pt x="190" y="54"/>
                    <a:pt x="161" y="74"/>
                  </a:cubicBezTo>
                  <a:cubicBezTo>
                    <a:pt x="161" y="74"/>
                    <a:pt x="161" y="74"/>
                    <a:pt x="161" y="74"/>
                  </a:cubicBezTo>
                  <a:cubicBezTo>
                    <a:pt x="160" y="74"/>
                    <a:pt x="160" y="74"/>
                    <a:pt x="160" y="74"/>
                  </a:cubicBezTo>
                  <a:cubicBezTo>
                    <a:pt x="160" y="74"/>
                    <a:pt x="160" y="74"/>
                    <a:pt x="160" y="74"/>
                  </a:cubicBezTo>
                  <a:cubicBezTo>
                    <a:pt x="160" y="74"/>
                    <a:pt x="160" y="74"/>
                    <a:pt x="160" y="74"/>
                  </a:cubicBezTo>
                  <a:cubicBezTo>
                    <a:pt x="132" y="96"/>
                    <a:pt x="177" y="118"/>
                    <a:pt x="158" y="130"/>
                  </a:cubicBezTo>
                  <a:cubicBezTo>
                    <a:pt x="157" y="131"/>
                    <a:pt x="157" y="131"/>
                    <a:pt x="157" y="131"/>
                  </a:cubicBezTo>
                  <a:cubicBezTo>
                    <a:pt x="156" y="131"/>
                    <a:pt x="156" y="132"/>
                    <a:pt x="156" y="132"/>
                  </a:cubicBezTo>
                  <a:cubicBezTo>
                    <a:pt x="142" y="150"/>
                    <a:pt x="125" y="102"/>
                    <a:pt x="100" y="128"/>
                  </a:cubicBezTo>
                  <a:cubicBezTo>
                    <a:pt x="100" y="128"/>
                    <a:pt x="100" y="128"/>
                    <a:pt x="100" y="128"/>
                  </a:cubicBezTo>
                  <a:cubicBezTo>
                    <a:pt x="100" y="128"/>
                    <a:pt x="100" y="128"/>
                    <a:pt x="100" y="128"/>
                  </a:cubicBezTo>
                  <a:cubicBezTo>
                    <a:pt x="100" y="128"/>
                    <a:pt x="100" y="129"/>
                    <a:pt x="100" y="129"/>
                  </a:cubicBezTo>
                  <a:cubicBezTo>
                    <a:pt x="100" y="129"/>
                    <a:pt x="100" y="129"/>
                    <a:pt x="100" y="129"/>
                  </a:cubicBezTo>
                  <a:cubicBezTo>
                    <a:pt x="77" y="156"/>
                    <a:pt x="126" y="168"/>
                    <a:pt x="109" y="184"/>
                  </a:cubicBezTo>
                  <a:cubicBezTo>
                    <a:pt x="109" y="184"/>
                    <a:pt x="109" y="185"/>
                    <a:pt x="108" y="185"/>
                  </a:cubicBezTo>
                  <a:cubicBezTo>
                    <a:pt x="108" y="185"/>
                    <a:pt x="108" y="185"/>
                    <a:pt x="108" y="185"/>
                  </a:cubicBezTo>
                  <a:cubicBezTo>
                    <a:pt x="99" y="206"/>
                    <a:pt x="72" y="163"/>
                    <a:pt x="53" y="193"/>
                  </a:cubicBezTo>
                  <a:cubicBezTo>
                    <a:pt x="53" y="193"/>
                    <a:pt x="53" y="193"/>
                    <a:pt x="53" y="193"/>
                  </a:cubicBezTo>
                  <a:cubicBezTo>
                    <a:pt x="53" y="193"/>
                    <a:pt x="53" y="194"/>
                    <a:pt x="53" y="194"/>
                  </a:cubicBezTo>
                  <a:cubicBezTo>
                    <a:pt x="53" y="194"/>
                    <a:pt x="52" y="194"/>
                    <a:pt x="52" y="194"/>
                  </a:cubicBezTo>
                  <a:cubicBezTo>
                    <a:pt x="52" y="194"/>
                    <a:pt x="52" y="194"/>
                    <a:pt x="52" y="194"/>
                  </a:cubicBezTo>
                  <a:cubicBezTo>
                    <a:pt x="35" y="225"/>
                    <a:pt x="86" y="227"/>
                    <a:pt x="73" y="246"/>
                  </a:cubicBezTo>
                  <a:cubicBezTo>
                    <a:pt x="73" y="247"/>
                    <a:pt x="73" y="247"/>
                    <a:pt x="73" y="248"/>
                  </a:cubicBezTo>
                  <a:cubicBezTo>
                    <a:pt x="73" y="248"/>
                    <a:pt x="73" y="248"/>
                    <a:pt x="73" y="248"/>
                  </a:cubicBezTo>
                  <a:cubicBezTo>
                    <a:pt x="67" y="270"/>
                    <a:pt x="32" y="234"/>
                    <a:pt x="20" y="267"/>
                  </a:cubicBezTo>
                  <a:cubicBezTo>
                    <a:pt x="20" y="267"/>
                    <a:pt x="20" y="267"/>
                    <a:pt x="20" y="267"/>
                  </a:cubicBezTo>
                  <a:cubicBezTo>
                    <a:pt x="20" y="267"/>
                    <a:pt x="20" y="268"/>
                    <a:pt x="20" y="268"/>
                  </a:cubicBezTo>
                  <a:cubicBezTo>
                    <a:pt x="20" y="268"/>
                    <a:pt x="20" y="268"/>
                    <a:pt x="20" y="268"/>
                  </a:cubicBezTo>
                  <a:cubicBezTo>
                    <a:pt x="20" y="268"/>
                    <a:pt x="20" y="268"/>
                    <a:pt x="20" y="268"/>
                  </a:cubicBezTo>
                  <a:cubicBezTo>
                    <a:pt x="10" y="302"/>
                    <a:pt x="60" y="294"/>
                    <a:pt x="51" y="315"/>
                  </a:cubicBezTo>
                  <a:cubicBezTo>
                    <a:pt x="51" y="315"/>
                    <a:pt x="51" y="316"/>
                    <a:pt x="51" y="316"/>
                  </a:cubicBezTo>
                  <a:cubicBezTo>
                    <a:pt x="51" y="316"/>
                    <a:pt x="51" y="316"/>
                    <a:pt x="51" y="316"/>
                  </a:cubicBezTo>
                  <a:cubicBezTo>
                    <a:pt x="50" y="339"/>
                    <a:pt x="8" y="311"/>
                    <a:pt x="3" y="346"/>
                  </a:cubicBezTo>
                  <a:cubicBezTo>
                    <a:pt x="3" y="346"/>
                    <a:pt x="3" y="346"/>
                    <a:pt x="3" y="346"/>
                  </a:cubicBezTo>
                  <a:cubicBezTo>
                    <a:pt x="3" y="346"/>
                    <a:pt x="3" y="347"/>
                    <a:pt x="3" y="347"/>
                  </a:cubicBezTo>
                  <a:cubicBezTo>
                    <a:pt x="3" y="347"/>
                    <a:pt x="3" y="347"/>
                    <a:pt x="3" y="347"/>
                  </a:cubicBezTo>
                  <a:cubicBezTo>
                    <a:pt x="3" y="347"/>
                    <a:pt x="3" y="347"/>
                    <a:pt x="3" y="347"/>
                  </a:cubicBezTo>
                  <a:cubicBezTo>
                    <a:pt x="0" y="383"/>
                    <a:pt x="48" y="364"/>
                    <a:pt x="43" y="386"/>
                  </a:cubicBezTo>
                  <a:cubicBezTo>
                    <a:pt x="43" y="387"/>
                    <a:pt x="43" y="388"/>
                    <a:pt x="43" y="388"/>
                  </a:cubicBezTo>
                  <a:cubicBezTo>
                    <a:pt x="43" y="388"/>
                    <a:pt x="43" y="388"/>
                    <a:pt x="43" y="388"/>
                  </a:cubicBezTo>
                  <a:cubicBezTo>
                    <a:pt x="48" y="411"/>
                    <a:pt x="1" y="392"/>
                    <a:pt x="3" y="427"/>
                  </a:cubicBezTo>
                  <a:cubicBezTo>
                    <a:pt x="3" y="427"/>
                    <a:pt x="3" y="427"/>
                    <a:pt x="3" y="427"/>
                  </a:cubicBezTo>
                  <a:cubicBezTo>
                    <a:pt x="3" y="427"/>
                    <a:pt x="3" y="428"/>
                    <a:pt x="3" y="428"/>
                  </a:cubicBezTo>
                  <a:cubicBezTo>
                    <a:pt x="3" y="428"/>
                    <a:pt x="3" y="428"/>
                    <a:pt x="3" y="428"/>
                  </a:cubicBezTo>
                  <a:cubicBezTo>
                    <a:pt x="3" y="428"/>
                    <a:pt x="3" y="428"/>
                    <a:pt x="3" y="428"/>
                  </a:cubicBezTo>
                  <a:cubicBezTo>
                    <a:pt x="8" y="463"/>
                    <a:pt x="50" y="435"/>
                    <a:pt x="51" y="458"/>
                  </a:cubicBezTo>
                  <a:cubicBezTo>
                    <a:pt x="51" y="459"/>
                    <a:pt x="51" y="459"/>
                    <a:pt x="51" y="459"/>
                  </a:cubicBezTo>
                  <a:cubicBezTo>
                    <a:pt x="51" y="460"/>
                    <a:pt x="51" y="460"/>
                    <a:pt x="51" y="460"/>
                  </a:cubicBezTo>
                  <a:cubicBezTo>
                    <a:pt x="60" y="481"/>
                    <a:pt x="10" y="472"/>
                    <a:pt x="20" y="506"/>
                  </a:cubicBezTo>
                  <a:cubicBezTo>
                    <a:pt x="20" y="506"/>
                    <a:pt x="20" y="506"/>
                    <a:pt x="20" y="506"/>
                  </a:cubicBezTo>
                  <a:cubicBezTo>
                    <a:pt x="20" y="506"/>
                    <a:pt x="20" y="507"/>
                    <a:pt x="20" y="507"/>
                  </a:cubicBezTo>
                  <a:cubicBezTo>
                    <a:pt x="20" y="507"/>
                    <a:pt x="20" y="507"/>
                    <a:pt x="20" y="507"/>
                  </a:cubicBezTo>
                  <a:cubicBezTo>
                    <a:pt x="20" y="507"/>
                    <a:pt x="20" y="507"/>
                    <a:pt x="20" y="507"/>
                  </a:cubicBezTo>
                  <a:cubicBezTo>
                    <a:pt x="32" y="541"/>
                    <a:pt x="68" y="504"/>
                    <a:pt x="73" y="527"/>
                  </a:cubicBezTo>
                  <a:cubicBezTo>
                    <a:pt x="73" y="527"/>
                    <a:pt x="73" y="528"/>
                    <a:pt x="74" y="528"/>
                  </a:cubicBezTo>
                  <a:cubicBezTo>
                    <a:pt x="74" y="528"/>
                    <a:pt x="74" y="528"/>
                    <a:pt x="74" y="528"/>
                  </a:cubicBezTo>
                  <a:cubicBezTo>
                    <a:pt x="87" y="547"/>
                    <a:pt x="36" y="549"/>
                    <a:pt x="53" y="580"/>
                  </a:cubicBezTo>
                  <a:cubicBezTo>
                    <a:pt x="53" y="580"/>
                    <a:pt x="53" y="580"/>
                    <a:pt x="53" y="580"/>
                  </a:cubicBezTo>
                  <a:cubicBezTo>
                    <a:pt x="53" y="580"/>
                    <a:pt x="53" y="580"/>
                    <a:pt x="53" y="581"/>
                  </a:cubicBezTo>
                  <a:cubicBezTo>
                    <a:pt x="53" y="581"/>
                    <a:pt x="53" y="581"/>
                    <a:pt x="54" y="581"/>
                  </a:cubicBezTo>
                  <a:cubicBezTo>
                    <a:pt x="54" y="581"/>
                    <a:pt x="54" y="581"/>
                    <a:pt x="54" y="581"/>
                  </a:cubicBezTo>
                  <a:cubicBezTo>
                    <a:pt x="72" y="611"/>
                    <a:pt x="99" y="568"/>
                    <a:pt x="109" y="589"/>
                  </a:cubicBezTo>
                  <a:cubicBezTo>
                    <a:pt x="109" y="590"/>
                    <a:pt x="110" y="590"/>
                    <a:pt x="110" y="590"/>
                  </a:cubicBezTo>
                  <a:cubicBezTo>
                    <a:pt x="110" y="590"/>
                    <a:pt x="110" y="590"/>
                    <a:pt x="110" y="590"/>
                  </a:cubicBezTo>
                  <a:cubicBezTo>
                    <a:pt x="127" y="606"/>
                    <a:pt x="78" y="619"/>
                    <a:pt x="100" y="646"/>
                  </a:cubicBezTo>
                  <a:cubicBezTo>
                    <a:pt x="100" y="646"/>
                    <a:pt x="100" y="646"/>
                    <a:pt x="100" y="646"/>
                  </a:cubicBezTo>
                  <a:cubicBezTo>
                    <a:pt x="101" y="646"/>
                    <a:pt x="101" y="646"/>
                    <a:pt x="101" y="646"/>
                  </a:cubicBezTo>
                  <a:cubicBezTo>
                    <a:pt x="101" y="646"/>
                    <a:pt x="101" y="646"/>
                    <a:pt x="101" y="646"/>
                  </a:cubicBezTo>
                  <a:cubicBezTo>
                    <a:pt x="101" y="646"/>
                    <a:pt x="101" y="646"/>
                    <a:pt x="101" y="646"/>
                  </a:cubicBezTo>
                  <a:cubicBezTo>
                    <a:pt x="126" y="672"/>
                    <a:pt x="143" y="624"/>
                    <a:pt x="157" y="643"/>
                  </a:cubicBezTo>
                  <a:cubicBezTo>
                    <a:pt x="158" y="643"/>
                    <a:pt x="158" y="643"/>
                    <a:pt x="158" y="644"/>
                  </a:cubicBezTo>
                  <a:cubicBezTo>
                    <a:pt x="158" y="644"/>
                    <a:pt x="158" y="644"/>
                    <a:pt x="158" y="644"/>
                  </a:cubicBezTo>
                  <a:cubicBezTo>
                    <a:pt x="178" y="656"/>
                    <a:pt x="133" y="678"/>
                    <a:pt x="161" y="700"/>
                  </a:cubicBezTo>
                  <a:cubicBezTo>
                    <a:pt x="161" y="700"/>
                    <a:pt x="161" y="700"/>
                    <a:pt x="161" y="700"/>
                  </a:cubicBezTo>
                  <a:cubicBezTo>
                    <a:pt x="161" y="700"/>
                    <a:pt x="161" y="700"/>
                    <a:pt x="161" y="700"/>
                  </a:cubicBezTo>
                  <a:cubicBezTo>
                    <a:pt x="161" y="700"/>
                    <a:pt x="161" y="700"/>
                    <a:pt x="162" y="700"/>
                  </a:cubicBezTo>
                  <a:cubicBezTo>
                    <a:pt x="162" y="700"/>
                    <a:pt x="162" y="700"/>
                    <a:pt x="162" y="700"/>
                  </a:cubicBezTo>
                  <a:cubicBezTo>
                    <a:pt x="191" y="720"/>
                    <a:pt x="198" y="670"/>
                    <a:pt x="215" y="685"/>
                  </a:cubicBezTo>
                  <a:cubicBezTo>
                    <a:pt x="216" y="685"/>
                    <a:pt x="216" y="686"/>
                    <a:pt x="217" y="686"/>
                  </a:cubicBezTo>
                  <a:cubicBezTo>
                    <a:pt x="217" y="686"/>
                    <a:pt x="217" y="686"/>
                    <a:pt x="217" y="686"/>
                  </a:cubicBezTo>
                  <a:cubicBezTo>
                    <a:pt x="239" y="693"/>
                    <a:pt x="199" y="725"/>
                    <a:pt x="231" y="740"/>
                  </a:cubicBezTo>
                  <a:cubicBezTo>
                    <a:pt x="231" y="740"/>
                    <a:pt x="231" y="740"/>
                    <a:pt x="231" y="740"/>
                  </a:cubicBezTo>
                  <a:cubicBezTo>
                    <a:pt x="231" y="740"/>
                    <a:pt x="231" y="740"/>
                    <a:pt x="231" y="740"/>
                  </a:cubicBezTo>
                  <a:cubicBezTo>
                    <a:pt x="231" y="740"/>
                    <a:pt x="232" y="741"/>
                    <a:pt x="232" y="741"/>
                  </a:cubicBezTo>
                  <a:cubicBezTo>
                    <a:pt x="232" y="741"/>
                    <a:pt x="232" y="741"/>
                    <a:pt x="232" y="741"/>
                  </a:cubicBezTo>
                  <a:cubicBezTo>
                    <a:pt x="264" y="754"/>
                    <a:pt x="261" y="703"/>
                    <a:pt x="281" y="714"/>
                  </a:cubicBezTo>
                  <a:cubicBezTo>
                    <a:pt x="282" y="715"/>
                    <a:pt x="282" y="715"/>
                    <a:pt x="283" y="715"/>
                  </a:cubicBezTo>
                  <a:cubicBezTo>
                    <a:pt x="283" y="715"/>
                    <a:pt x="283" y="715"/>
                    <a:pt x="283" y="715"/>
                  </a:cubicBezTo>
                  <a:cubicBezTo>
                    <a:pt x="306" y="718"/>
                    <a:pt x="273" y="757"/>
                    <a:pt x="308" y="765"/>
                  </a:cubicBezTo>
                  <a:cubicBezTo>
                    <a:pt x="308" y="765"/>
                    <a:pt x="308" y="765"/>
                    <a:pt x="308" y="765"/>
                  </a:cubicBezTo>
                  <a:cubicBezTo>
                    <a:pt x="308" y="765"/>
                    <a:pt x="308" y="765"/>
                    <a:pt x="308" y="765"/>
                  </a:cubicBezTo>
                  <a:cubicBezTo>
                    <a:pt x="308" y="765"/>
                    <a:pt x="309" y="765"/>
                    <a:pt x="309" y="765"/>
                  </a:cubicBezTo>
                  <a:cubicBezTo>
                    <a:pt x="309" y="765"/>
                    <a:pt x="309" y="765"/>
                    <a:pt x="309" y="765"/>
                  </a:cubicBezTo>
                  <a:cubicBezTo>
                    <a:pt x="344" y="772"/>
                    <a:pt x="330" y="723"/>
                    <a:pt x="352" y="729"/>
                  </a:cubicBezTo>
                  <a:cubicBezTo>
                    <a:pt x="352" y="730"/>
                    <a:pt x="353" y="730"/>
                    <a:pt x="353" y="730"/>
                  </a:cubicBezTo>
                  <a:cubicBezTo>
                    <a:pt x="353" y="729"/>
                    <a:pt x="353" y="730"/>
                    <a:pt x="353" y="729"/>
                  </a:cubicBezTo>
                  <a:cubicBezTo>
                    <a:pt x="376" y="728"/>
                    <a:pt x="353" y="773"/>
                    <a:pt x="388" y="774"/>
                  </a:cubicBezTo>
                  <a:cubicBezTo>
                    <a:pt x="388" y="774"/>
                    <a:pt x="388" y="774"/>
                    <a:pt x="388" y="774"/>
                  </a:cubicBezTo>
                  <a:cubicBezTo>
                    <a:pt x="388" y="774"/>
                    <a:pt x="388" y="774"/>
                    <a:pt x="389" y="774"/>
                  </a:cubicBezTo>
                  <a:cubicBezTo>
                    <a:pt x="389" y="774"/>
                    <a:pt x="389" y="774"/>
                    <a:pt x="389" y="774"/>
                  </a:cubicBezTo>
                  <a:cubicBezTo>
                    <a:pt x="389" y="774"/>
                    <a:pt x="389" y="774"/>
                    <a:pt x="389" y="774"/>
                  </a:cubicBezTo>
                  <a:cubicBezTo>
                    <a:pt x="425" y="773"/>
                    <a:pt x="401" y="728"/>
                    <a:pt x="424" y="729"/>
                  </a:cubicBezTo>
                  <a:cubicBezTo>
                    <a:pt x="424" y="730"/>
                    <a:pt x="425" y="729"/>
                    <a:pt x="425" y="729"/>
                  </a:cubicBezTo>
                  <a:cubicBezTo>
                    <a:pt x="425" y="729"/>
                    <a:pt x="425" y="729"/>
                    <a:pt x="425" y="729"/>
                  </a:cubicBezTo>
                  <a:cubicBezTo>
                    <a:pt x="447" y="723"/>
                    <a:pt x="434" y="771"/>
                    <a:pt x="468" y="765"/>
                  </a:cubicBezTo>
                  <a:cubicBezTo>
                    <a:pt x="468" y="765"/>
                    <a:pt x="468" y="765"/>
                    <a:pt x="468" y="765"/>
                  </a:cubicBezTo>
                  <a:cubicBezTo>
                    <a:pt x="469" y="765"/>
                    <a:pt x="469" y="765"/>
                    <a:pt x="469" y="765"/>
                  </a:cubicBezTo>
                  <a:cubicBezTo>
                    <a:pt x="469" y="765"/>
                    <a:pt x="469" y="765"/>
                    <a:pt x="470" y="765"/>
                  </a:cubicBezTo>
                  <a:cubicBezTo>
                    <a:pt x="470" y="765"/>
                    <a:pt x="470" y="765"/>
                    <a:pt x="470" y="765"/>
                  </a:cubicBezTo>
                  <a:cubicBezTo>
                    <a:pt x="504" y="757"/>
                    <a:pt x="471" y="717"/>
                    <a:pt x="494" y="715"/>
                  </a:cubicBezTo>
                  <a:cubicBezTo>
                    <a:pt x="495" y="714"/>
                    <a:pt x="495" y="714"/>
                    <a:pt x="496" y="714"/>
                  </a:cubicBezTo>
                  <a:cubicBezTo>
                    <a:pt x="496" y="714"/>
                    <a:pt x="496" y="714"/>
                    <a:pt x="496" y="714"/>
                  </a:cubicBezTo>
                  <a:cubicBezTo>
                    <a:pt x="516" y="703"/>
                    <a:pt x="513" y="754"/>
                    <a:pt x="545" y="740"/>
                  </a:cubicBezTo>
                  <a:cubicBezTo>
                    <a:pt x="545" y="740"/>
                    <a:pt x="545" y="740"/>
                    <a:pt x="545" y="740"/>
                  </a:cubicBezTo>
                  <a:cubicBezTo>
                    <a:pt x="546" y="740"/>
                    <a:pt x="546" y="740"/>
                    <a:pt x="546" y="740"/>
                  </a:cubicBezTo>
                  <a:cubicBezTo>
                    <a:pt x="546" y="740"/>
                    <a:pt x="546" y="740"/>
                    <a:pt x="546" y="740"/>
                  </a:cubicBezTo>
                  <a:cubicBezTo>
                    <a:pt x="546" y="740"/>
                    <a:pt x="546" y="740"/>
                    <a:pt x="546" y="740"/>
                  </a:cubicBezTo>
                  <a:cubicBezTo>
                    <a:pt x="578" y="724"/>
                    <a:pt x="538" y="693"/>
                    <a:pt x="560" y="685"/>
                  </a:cubicBezTo>
                  <a:cubicBezTo>
                    <a:pt x="561" y="685"/>
                    <a:pt x="561" y="685"/>
                    <a:pt x="561" y="684"/>
                  </a:cubicBezTo>
                  <a:cubicBezTo>
                    <a:pt x="561" y="684"/>
                    <a:pt x="561" y="684"/>
                    <a:pt x="561" y="684"/>
                  </a:cubicBezTo>
                  <a:cubicBezTo>
                    <a:pt x="579" y="669"/>
                    <a:pt x="586" y="720"/>
                    <a:pt x="615" y="700"/>
                  </a:cubicBezTo>
                  <a:cubicBezTo>
                    <a:pt x="615" y="700"/>
                    <a:pt x="615" y="700"/>
                    <a:pt x="615" y="700"/>
                  </a:cubicBezTo>
                  <a:cubicBezTo>
                    <a:pt x="616" y="700"/>
                    <a:pt x="616" y="699"/>
                    <a:pt x="616" y="699"/>
                  </a:cubicBezTo>
                  <a:cubicBezTo>
                    <a:pt x="616" y="699"/>
                    <a:pt x="616" y="699"/>
                    <a:pt x="616" y="699"/>
                  </a:cubicBezTo>
                  <a:cubicBezTo>
                    <a:pt x="616" y="699"/>
                    <a:pt x="616" y="699"/>
                    <a:pt x="616" y="699"/>
                  </a:cubicBezTo>
                  <a:cubicBezTo>
                    <a:pt x="644" y="677"/>
                    <a:pt x="599" y="655"/>
                    <a:pt x="618" y="643"/>
                  </a:cubicBezTo>
                  <a:cubicBezTo>
                    <a:pt x="619" y="643"/>
                    <a:pt x="619" y="642"/>
                    <a:pt x="619" y="642"/>
                  </a:cubicBezTo>
                  <a:cubicBezTo>
                    <a:pt x="619" y="642"/>
                    <a:pt x="620" y="642"/>
                    <a:pt x="620" y="642"/>
                  </a:cubicBezTo>
                  <a:cubicBezTo>
                    <a:pt x="634" y="623"/>
                    <a:pt x="651" y="671"/>
                    <a:pt x="675" y="646"/>
                  </a:cubicBezTo>
                  <a:cubicBezTo>
                    <a:pt x="676" y="646"/>
                    <a:pt x="676" y="646"/>
                    <a:pt x="676" y="646"/>
                  </a:cubicBezTo>
                  <a:cubicBezTo>
                    <a:pt x="676" y="645"/>
                    <a:pt x="676" y="645"/>
                    <a:pt x="676" y="645"/>
                  </a:cubicBezTo>
                  <a:cubicBezTo>
                    <a:pt x="676" y="645"/>
                    <a:pt x="676" y="645"/>
                    <a:pt x="676" y="645"/>
                  </a:cubicBezTo>
                  <a:cubicBezTo>
                    <a:pt x="676" y="645"/>
                    <a:pt x="676" y="645"/>
                    <a:pt x="676" y="645"/>
                  </a:cubicBezTo>
                  <a:cubicBezTo>
                    <a:pt x="699" y="618"/>
                    <a:pt x="650" y="605"/>
                    <a:pt x="667" y="589"/>
                  </a:cubicBezTo>
                  <a:cubicBezTo>
                    <a:pt x="667" y="589"/>
                    <a:pt x="667" y="589"/>
                    <a:pt x="667" y="588"/>
                  </a:cubicBezTo>
                  <a:cubicBezTo>
                    <a:pt x="668" y="588"/>
                    <a:pt x="668" y="588"/>
                    <a:pt x="668" y="588"/>
                  </a:cubicBezTo>
                  <a:cubicBezTo>
                    <a:pt x="677" y="567"/>
                    <a:pt x="704" y="610"/>
                    <a:pt x="723" y="580"/>
                  </a:cubicBezTo>
                  <a:cubicBezTo>
                    <a:pt x="723" y="580"/>
                    <a:pt x="723" y="580"/>
                    <a:pt x="723" y="580"/>
                  </a:cubicBezTo>
                  <a:cubicBezTo>
                    <a:pt x="723" y="580"/>
                    <a:pt x="723" y="580"/>
                    <a:pt x="723" y="580"/>
                  </a:cubicBezTo>
                  <a:cubicBezTo>
                    <a:pt x="723" y="579"/>
                    <a:pt x="724" y="579"/>
                    <a:pt x="724" y="579"/>
                  </a:cubicBezTo>
                  <a:cubicBezTo>
                    <a:pt x="724" y="579"/>
                    <a:pt x="724" y="579"/>
                    <a:pt x="724" y="579"/>
                  </a:cubicBezTo>
                  <a:cubicBezTo>
                    <a:pt x="740" y="548"/>
                    <a:pt x="690" y="546"/>
                    <a:pt x="703" y="527"/>
                  </a:cubicBezTo>
                  <a:cubicBezTo>
                    <a:pt x="703" y="527"/>
                    <a:pt x="703" y="526"/>
                    <a:pt x="703" y="526"/>
                  </a:cubicBezTo>
                  <a:cubicBezTo>
                    <a:pt x="703" y="526"/>
                    <a:pt x="703" y="526"/>
                    <a:pt x="703" y="526"/>
                  </a:cubicBezTo>
                  <a:cubicBezTo>
                    <a:pt x="709" y="503"/>
                    <a:pt x="744" y="540"/>
                    <a:pt x="756" y="506"/>
                  </a:cubicBezTo>
                  <a:cubicBezTo>
                    <a:pt x="756" y="506"/>
                    <a:pt x="756" y="506"/>
                    <a:pt x="756" y="506"/>
                  </a:cubicBezTo>
                  <a:cubicBezTo>
                    <a:pt x="756" y="506"/>
                    <a:pt x="756" y="506"/>
                    <a:pt x="756" y="506"/>
                  </a:cubicBezTo>
                  <a:cubicBezTo>
                    <a:pt x="756" y="505"/>
                    <a:pt x="756" y="505"/>
                    <a:pt x="756" y="505"/>
                  </a:cubicBezTo>
                  <a:cubicBezTo>
                    <a:pt x="756" y="505"/>
                    <a:pt x="756" y="505"/>
                    <a:pt x="756" y="505"/>
                  </a:cubicBezTo>
                  <a:cubicBezTo>
                    <a:pt x="766" y="471"/>
                    <a:pt x="716" y="480"/>
                    <a:pt x="725" y="459"/>
                  </a:cubicBezTo>
                  <a:cubicBezTo>
                    <a:pt x="725" y="458"/>
                    <a:pt x="725" y="458"/>
                    <a:pt x="725" y="457"/>
                  </a:cubicBezTo>
                  <a:cubicBezTo>
                    <a:pt x="725" y="457"/>
                    <a:pt x="725" y="457"/>
                    <a:pt x="725" y="457"/>
                  </a:cubicBezTo>
                  <a:cubicBezTo>
                    <a:pt x="726" y="434"/>
                    <a:pt x="768" y="462"/>
                    <a:pt x="773" y="427"/>
                  </a:cubicBezTo>
                  <a:cubicBezTo>
                    <a:pt x="773" y="427"/>
                    <a:pt x="773" y="427"/>
                    <a:pt x="773" y="427"/>
                  </a:cubicBezTo>
                  <a:cubicBezTo>
                    <a:pt x="773" y="427"/>
                    <a:pt x="773" y="427"/>
                    <a:pt x="773" y="427"/>
                  </a:cubicBezTo>
                  <a:cubicBezTo>
                    <a:pt x="773" y="426"/>
                    <a:pt x="773" y="426"/>
                    <a:pt x="773" y="426"/>
                  </a:cubicBezTo>
                  <a:cubicBezTo>
                    <a:pt x="773" y="426"/>
                    <a:pt x="773" y="426"/>
                    <a:pt x="773" y="426"/>
                  </a:cubicBezTo>
                  <a:cubicBezTo>
                    <a:pt x="776" y="391"/>
                    <a:pt x="728" y="410"/>
                    <a:pt x="733" y="387"/>
                  </a:cubicBezTo>
                  <a:close/>
                  <a:moveTo>
                    <a:pt x="675" y="293"/>
                  </a:moveTo>
                  <a:cubicBezTo>
                    <a:pt x="675" y="293"/>
                    <a:pt x="675" y="293"/>
                    <a:pt x="675" y="293"/>
                  </a:cubicBezTo>
                  <a:cubicBezTo>
                    <a:pt x="675" y="293"/>
                    <a:pt x="676" y="293"/>
                    <a:pt x="676" y="293"/>
                  </a:cubicBezTo>
                  <a:cubicBezTo>
                    <a:pt x="701" y="371"/>
                    <a:pt x="675" y="374"/>
                    <a:pt x="648" y="367"/>
                  </a:cubicBezTo>
                  <a:cubicBezTo>
                    <a:pt x="622" y="361"/>
                    <a:pt x="569" y="349"/>
                    <a:pt x="562" y="330"/>
                  </a:cubicBezTo>
                  <a:cubicBezTo>
                    <a:pt x="562" y="330"/>
                    <a:pt x="562" y="330"/>
                    <a:pt x="562" y="330"/>
                  </a:cubicBezTo>
                  <a:cubicBezTo>
                    <a:pt x="562" y="330"/>
                    <a:pt x="562" y="330"/>
                    <a:pt x="562" y="330"/>
                  </a:cubicBezTo>
                  <a:cubicBezTo>
                    <a:pt x="562" y="330"/>
                    <a:pt x="562" y="330"/>
                    <a:pt x="562" y="330"/>
                  </a:cubicBezTo>
                  <a:cubicBezTo>
                    <a:pt x="562" y="330"/>
                    <a:pt x="562" y="330"/>
                    <a:pt x="562" y="330"/>
                  </a:cubicBezTo>
                  <a:cubicBezTo>
                    <a:pt x="557" y="311"/>
                    <a:pt x="592" y="270"/>
                    <a:pt x="610" y="249"/>
                  </a:cubicBezTo>
                  <a:cubicBezTo>
                    <a:pt x="627" y="228"/>
                    <a:pt x="650" y="215"/>
                    <a:pt x="675" y="293"/>
                  </a:cubicBezTo>
                  <a:close/>
                  <a:moveTo>
                    <a:pt x="388" y="84"/>
                  </a:moveTo>
                  <a:cubicBezTo>
                    <a:pt x="388" y="84"/>
                    <a:pt x="388" y="84"/>
                    <a:pt x="388" y="84"/>
                  </a:cubicBezTo>
                  <a:cubicBezTo>
                    <a:pt x="470" y="84"/>
                    <a:pt x="464" y="110"/>
                    <a:pt x="450" y="133"/>
                  </a:cubicBezTo>
                  <a:cubicBezTo>
                    <a:pt x="436" y="156"/>
                    <a:pt x="408" y="203"/>
                    <a:pt x="388" y="203"/>
                  </a:cubicBezTo>
                  <a:cubicBezTo>
                    <a:pt x="388" y="203"/>
                    <a:pt x="388" y="203"/>
                    <a:pt x="388" y="203"/>
                  </a:cubicBezTo>
                  <a:cubicBezTo>
                    <a:pt x="388" y="203"/>
                    <a:pt x="388" y="203"/>
                    <a:pt x="388" y="203"/>
                  </a:cubicBezTo>
                  <a:cubicBezTo>
                    <a:pt x="388" y="203"/>
                    <a:pt x="388" y="203"/>
                    <a:pt x="388" y="203"/>
                  </a:cubicBezTo>
                  <a:cubicBezTo>
                    <a:pt x="388" y="203"/>
                    <a:pt x="388" y="203"/>
                    <a:pt x="388" y="203"/>
                  </a:cubicBezTo>
                  <a:cubicBezTo>
                    <a:pt x="368" y="203"/>
                    <a:pt x="340" y="156"/>
                    <a:pt x="326" y="133"/>
                  </a:cubicBezTo>
                  <a:cubicBezTo>
                    <a:pt x="311" y="110"/>
                    <a:pt x="306" y="84"/>
                    <a:pt x="388" y="84"/>
                  </a:cubicBezTo>
                  <a:close/>
                  <a:moveTo>
                    <a:pt x="100" y="293"/>
                  </a:moveTo>
                  <a:cubicBezTo>
                    <a:pt x="100" y="293"/>
                    <a:pt x="100" y="293"/>
                    <a:pt x="100" y="293"/>
                  </a:cubicBezTo>
                  <a:cubicBezTo>
                    <a:pt x="100" y="293"/>
                    <a:pt x="100" y="293"/>
                    <a:pt x="100" y="293"/>
                  </a:cubicBezTo>
                  <a:cubicBezTo>
                    <a:pt x="126" y="215"/>
                    <a:pt x="149" y="228"/>
                    <a:pt x="166" y="249"/>
                  </a:cubicBezTo>
                  <a:cubicBezTo>
                    <a:pt x="184" y="270"/>
                    <a:pt x="219" y="311"/>
                    <a:pt x="214" y="330"/>
                  </a:cubicBezTo>
                  <a:cubicBezTo>
                    <a:pt x="214" y="330"/>
                    <a:pt x="214" y="330"/>
                    <a:pt x="214" y="330"/>
                  </a:cubicBezTo>
                  <a:cubicBezTo>
                    <a:pt x="214" y="330"/>
                    <a:pt x="214" y="330"/>
                    <a:pt x="214" y="330"/>
                  </a:cubicBezTo>
                  <a:cubicBezTo>
                    <a:pt x="214" y="330"/>
                    <a:pt x="214" y="330"/>
                    <a:pt x="214" y="330"/>
                  </a:cubicBezTo>
                  <a:cubicBezTo>
                    <a:pt x="214" y="330"/>
                    <a:pt x="214" y="330"/>
                    <a:pt x="214" y="330"/>
                  </a:cubicBezTo>
                  <a:cubicBezTo>
                    <a:pt x="207" y="349"/>
                    <a:pt x="154" y="361"/>
                    <a:pt x="128" y="368"/>
                  </a:cubicBezTo>
                  <a:cubicBezTo>
                    <a:pt x="101" y="374"/>
                    <a:pt x="75" y="371"/>
                    <a:pt x="100" y="293"/>
                  </a:cubicBezTo>
                  <a:close/>
                  <a:moveTo>
                    <a:pt x="148" y="527"/>
                  </a:moveTo>
                  <a:cubicBezTo>
                    <a:pt x="134" y="532"/>
                    <a:pt x="119" y="524"/>
                    <a:pt x="114" y="510"/>
                  </a:cubicBezTo>
                  <a:cubicBezTo>
                    <a:pt x="94" y="445"/>
                    <a:pt x="94" y="445"/>
                    <a:pt x="94" y="445"/>
                  </a:cubicBezTo>
                  <a:cubicBezTo>
                    <a:pt x="89" y="431"/>
                    <a:pt x="97" y="415"/>
                    <a:pt x="111" y="411"/>
                  </a:cubicBezTo>
                  <a:cubicBezTo>
                    <a:pt x="223" y="375"/>
                    <a:pt x="223" y="375"/>
                    <a:pt x="223" y="375"/>
                  </a:cubicBezTo>
                  <a:cubicBezTo>
                    <a:pt x="237" y="371"/>
                    <a:pt x="253" y="379"/>
                    <a:pt x="257" y="393"/>
                  </a:cubicBezTo>
                  <a:cubicBezTo>
                    <a:pt x="278" y="458"/>
                    <a:pt x="278" y="458"/>
                    <a:pt x="278" y="458"/>
                  </a:cubicBezTo>
                  <a:cubicBezTo>
                    <a:pt x="282" y="472"/>
                    <a:pt x="274" y="487"/>
                    <a:pt x="260" y="492"/>
                  </a:cubicBezTo>
                  <a:lnTo>
                    <a:pt x="148" y="527"/>
                  </a:lnTo>
                  <a:close/>
                  <a:moveTo>
                    <a:pt x="289" y="628"/>
                  </a:moveTo>
                  <a:cubicBezTo>
                    <a:pt x="287" y="655"/>
                    <a:pt x="277" y="680"/>
                    <a:pt x="210" y="631"/>
                  </a:cubicBezTo>
                  <a:cubicBezTo>
                    <a:pt x="210" y="631"/>
                    <a:pt x="210" y="631"/>
                    <a:pt x="210" y="631"/>
                  </a:cubicBezTo>
                  <a:cubicBezTo>
                    <a:pt x="210" y="631"/>
                    <a:pt x="210" y="631"/>
                    <a:pt x="210" y="631"/>
                  </a:cubicBezTo>
                  <a:cubicBezTo>
                    <a:pt x="144" y="583"/>
                    <a:pt x="164" y="566"/>
                    <a:pt x="189" y="555"/>
                  </a:cubicBezTo>
                  <a:cubicBezTo>
                    <a:pt x="214" y="545"/>
                    <a:pt x="264" y="524"/>
                    <a:pt x="280" y="535"/>
                  </a:cubicBezTo>
                  <a:cubicBezTo>
                    <a:pt x="280" y="535"/>
                    <a:pt x="280" y="535"/>
                    <a:pt x="280" y="535"/>
                  </a:cubicBezTo>
                  <a:cubicBezTo>
                    <a:pt x="280" y="535"/>
                    <a:pt x="280" y="535"/>
                    <a:pt x="280" y="535"/>
                  </a:cubicBezTo>
                  <a:cubicBezTo>
                    <a:pt x="280" y="535"/>
                    <a:pt x="280" y="535"/>
                    <a:pt x="280" y="535"/>
                  </a:cubicBezTo>
                  <a:cubicBezTo>
                    <a:pt x="280" y="535"/>
                    <a:pt x="280" y="535"/>
                    <a:pt x="280" y="535"/>
                  </a:cubicBezTo>
                  <a:cubicBezTo>
                    <a:pt x="296" y="547"/>
                    <a:pt x="291" y="601"/>
                    <a:pt x="289" y="628"/>
                  </a:cubicBezTo>
                  <a:close/>
                  <a:moveTo>
                    <a:pt x="287" y="300"/>
                  </a:moveTo>
                  <a:cubicBezTo>
                    <a:pt x="275" y="309"/>
                    <a:pt x="258" y="306"/>
                    <a:pt x="249" y="294"/>
                  </a:cubicBezTo>
                  <a:cubicBezTo>
                    <a:pt x="181" y="198"/>
                    <a:pt x="181" y="198"/>
                    <a:pt x="181" y="198"/>
                  </a:cubicBezTo>
                  <a:cubicBezTo>
                    <a:pt x="172" y="186"/>
                    <a:pt x="175" y="169"/>
                    <a:pt x="187" y="161"/>
                  </a:cubicBezTo>
                  <a:cubicBezTo>
                    <a:pt x="242" y="121"/>
                    <a:pt x="242" y="121"/>
                    <a:pt x="242" y="121"/>
                  </a:cubicBezTo>
                  <a:cubicBezTo>
                    <a:pt x="254" y="112"/>
                    <a:pt x="271" y="115"/>
                    <a:pt x="280" y="127"/>
                  </a:cubicBezTo>
                  <a:cubicBezTo>
                    <a:pt x="349" y="223"/>
                    <a:pt x="349" y="223"/>
                    <a:pt x="349" y="223"/>
                  </a:cubicBezTo>
                  <a:cubicBezTo>
                    <a:pt x="357" y="235"/>
                    <a:pt x="354" y="252"/>
                    <a:pt x="342" y="260"/>
                  </a:cubicBezTo>
                  <a:lnTo>
                    <a:pt x="287" y="300"/>
                  </a:lnTo>
                  <a:close/>
                  <a:moveTo>
                    <a:pt x="451" y="660"/>
                  </a:moveTo>
                  <a:cubicBezTo>
                    <a:pt x="451" y="675"/>
                    <a:pt x="439" y="687"/>
                    <a:pt x="424" y="687"/>
                  </a:cubicBezTo>
                  <a:cubicBezTo>
                    <a:pt x="356" y="686"/>
                    <a:pt x="356" y="686"/>
                    <a:pt x="356" y="686"/>
                  </a:cubicBezTo>
                  <a:cubicBezTo>
                    <a:pt x="341" y="686"/>
                    <a:pt x="329" y="674"/>
                    <a:pt x="329" y="659"/>
                  </a:cubicBezTo>
                  <a:cubicBezTo>
                    <a:pt x="330" y="542"/>
                    <a:pt x="330" y="542"/>
                    <a:pt x="330" y="542"/>
                  </a:cubicBezTo>
                  <a:cubicBezTo>
                    <a:pt x="330" y="527"/>
                    <a:pt x="342" y="515"/>
                    <a:pt x="357" y="515"/>
                  </a:cubicBezTo>
                  <a:cubicBezTo>
                    <a:pt x="425" y="515"/>
                    <a:pt x="425" y="515"/>
                    <a:pt x="425" y="515"/>
                  </a:cubicBezTo>
                  <a:cubicBezTo>
                    <a:pt x="440" y="515"/>
                    <a:pt x="452" y="527"/>
                    <a:pt x="452" y="542"/>
                  </a:cubicBezTo>
                  <a:lnTo>
                    <a:pt x="451" y="660"/>
                  </a:lnTo>
                  <a:close/>
                  <a:moveTo>
                    <a:pt x="388" y="475"/>
                  </a:moveTo>
                  <a:cubicBezTo>
                    <a:pt x="339" y="475"/>
                    <a:pt x="299" y="436"/>
                    <a:pt x="299" y="387"/>
                  </a:cubicBezTo>
                  <a:cubicBezTo>
                    <a:pt x="299" y="338"/>
                    <a:pt x="339" y="298"/>
                    <a:pt x="388" y="298"/>
                  </a:cubicBezTo>
                  <a:cubicBezTo>
                    <a:pt x="437" y="298"/>
                    <a:pt x="477" y="338"/>
                    <a:pt x="477" y="387"/>
                  </a:cubicBezTo>
                  <a:cubicBezTo>
                    <a:pt x="477" y="436"/>
                    <a:pt x="437" y="475"/>
                    <a:pt x="388" y="475"/>
                  </a:cubicBezTo>
                  <a:close/>
                  <a:moveTo>
                    <a:pt x="440" y="260"/>
                  </a:moveTo>
                  <a:cubicBezTo>
                    <a:pt x="428" y="251"/>
                    <a:pt x="425" y="234"/>
                    <a:pt x="434" y="222"/>
                  </a:cubicBezTo>
                  <a:cubicBezTo>
                    <a:pt x="504" y="128"/>
                    <a:pt x="504" y="128"/>
                    <a:pt x="504" y="128"/>
                  </a:cubicBezTo>
                  <a:cubicBezTo>
                    <a:pt x="513" y="116"/>
                    <a:pt x="530" y="113"/>
                    <a:pt x="542" y="122"/>
                  </a:cubicBezTo>
                  <a:cubicBezTo>
                    <a:pt x="596" y="162"/>
                    <a:pt x="596" y="162"/>
                    <a:pt x="596" y="162"/>
                  </a:cubicBezTo>
                  <a:cubicBezTo>
                    <a:pt x="608" y="171"/>
                    <a:pt x="611" y="188"/>
                    <a:pt x="602" y="200"/>
                  </a:cubicBezTo>
                  <a:cubicBezTo>
                    <a:pt x="533" y="295"/>
                    <a:pt x="533" y="295"/>
                    <a:pt x="533" y="295"/>
                  </a:cubicBezTo>
                  <a:cubicBezTo>
                    <a:pt x="524" y="307"/>
                    <a:pt x="507" y="309"/>
                    <a:pt x="495" y="300"/>
                  </a:cubicBezTo>
                  <a:lnTo>
                    <a:pt x="440" y="260"/>
                  </a:lnTo>
                  <a:close/>
                  <a:moveTo>
                    <a:pt x="566" y="631"/>
                  </a:moveTo>
                  <a:cubicBezTo>
                    <a:pt x="566" y="631"/>
                    <a:pt x="566" y="631"/>
                    <a:pt x="566" y="631"/>
                  </a:cubicBezTo>
                  <a:cubicBezTo>
                    <a:pt x="566" y="631"/>
                    <a:pt x="566" y="631"/>
                    <a:pt x="566" y="631"/>
                  </a:cubicBezTo>
                  <a:cubicBezTo>
                    <a:pt x="499" y="679"/>
                    <a:pt x="489" y="655"/>
                    <a:pt x="487" y="628"/>
                  </a:cubicBezTo>
                  <a:cubicBezTo>
                    <a:pt x="485" y="601"/>
                    <a:pt x="480" y="547"/>
                    <a:pt x="496" y="535"/>
                  </a:cubicBezTo>
                  <a:cubicBezTo>
                    <a:pt x="496" y="535"/>
                    <a:pt x="496" y="535"/>
                    <a:pt x="496" y="535"/>
                  </a:cubicBezTo>
                  <a:cubicBezTo>
                    <a:pt x="496" y="535"/>
                    <a:pt x="496" y="535"/>
                    <a:pt x="496" y="535"/>
                  </a:cubicBezTo>
                  <a:cubicBezTo>
                    <a:pt x="496" y="535"/>
                    <a:pt x="496" y="535"/>
                    <a:pt x="496" y="535"/>
                  </a:cubicBezTo>
                  <a:cubicBezTo>
                    <a:pt x="496" y="535"/>
                    <a:pt x="496" y="535"/>
                    <a:pt x="496" y="535"/>
                  </a:cubicBezTo>
                  <a:cubicBezTo>
                    <a:pt x="512" y="524"/>
                    <a:pt x="562" y="545"/>
                    <a:pt x="587" y="555"/>
                  </a:cubicBezTo>
                  <a:cubicBezTo>
                    <a:pt x="613" y="565"/>
                    <a:pt x="632" y="583"/>
                    <a:pt x="566" y="631"/>
                  </a:cubicBezTo>
                  <a:close/>
                  <a:moveTo>
                    <a:pt x="688" y="447"/>
                  </a:moveTo>
                  <a:cubicBezTo>
                    <a:pt x="666" y="512"/>
                    <a:pt x="666" y="512"/>
                    <a:pt x="666" y="512"/>
                  </a:cubicBezTo>
                  <a:cubicBezTo>
                    <a:pt x="662" y="526"/>
                    <a:pt x="646" y="534"/>
                    <a:pt x="632" y="529"/>
                  </a:cubicBezTo>
                  <a:cubicBezTo>
                    <a:pt x="521" y="492"/>
                    <a:pt x="521" y="492"/>
                    <a:pt x="521" y="492"/>
                  </a:cubicBezTo>
                  <a:cubicBezTo>
                    <a:pt x="507" y="487"/>
                    <a:pt x="499" y="472"/>
                    <a:pt x="504" y="458"/>
                  </a:cubicBezTo>
                  <a:cubicBezTo>
                    <a:pt x="525" y="393"/>
                    <a:pt x="525" y="393"/>
                    <a:pt x="525" y="393"/>
                  </a:cubicBezTo>
                  <a:cubicBezTo>
                    <a:pt x="530" y="379"/>
                    <a:pt x="545" y="371"/>
                    <a:pt x="559" y="376"/>
                  </a:cubicBezTo>
                  <a:cubicBezTo>
                    <a:pt x="671" y="413"/>
                    <a:pt x="671" y="413"/>
                    <a:pt x="671" y="413"/>
                  </a:cubicBezTo>
                  <a:cubicBezTo>
                    <a:pt x="685" y="418"/>
                    <a:pt x="693" y="433"/>
                    <a:pt x="688" y="447"/>
                  </a:cubicBezTo>
                  <a:close/>
                </a:path>
              </a:pathLst>
            </a:custGeom>
            <a:grpFill/>
            <a:ln>
              <a:noFill/>
            </a:ln>
            <a:extLst>
              <a:ext uri="{91240B29-F687-4F45-9708-019B960494DF}">
                <a14:hiddenLine cap="flat" w="9">
                  <a:solidFill>
                    <a:srgbClr val="000000"/>
                  </a:solidFill>
                  <a:prstDash val="solid"/>
                  <a:miter lim="800000"/>
                  <a:headEnd/>
                  <a:tailEnd/>
                </a14:hiddenLine>
              </a:ext>
            </a:extLst>
          </p:spPr>
          <p:txBody>
            <a:bodyPr bIns="60960" lIns="121920" rIns="121920" tIns="60960"/>
            <a:lstStyle/>
            <a:p>
              <a:endParaRPr altLang="en-US" lang="zh-CN"/>
            </a:p>
          </p:txBody>
        </p:sp>
        <p:sp>
          <p:nvSpPr>
            <p:cNvPr id="51" name="Freeform 13"/>
            <p:cNvSpPr>
              <a:spLocks noEditPoints="1"/>
            </p:cNvSpPr>
            <p:nvPr/>
          </p:nvSpPr>
          <p:spPr bwMode="auto">
            <a:xfrm>
              <a:off x="5738455" y="2528916"/>
              <a:ext cx="3505201" cy="3497580"/>
            </a:xfrm>
            <a:custGeom>
              <a:gdLst>
                <a:gd fmla="*/ 773 w 776" name="T0"/>
                <a:gd fmla="*/ 346 h 774" name="T1"/>
                <a:gd fmla="*/ 756 w 776" name="T2"/>
                <a:gd fmla="*/ 267 h 774" name="T3"/>
                <a:gd fmla="*/ 702 w 776" name="T4"/>
                <a:gd fmla="*/ 245 h 774" name="T5"/>
                <a:gd fmla="*/ 722 w 776" name="T6"/>
                <a:gd fmla="*/ 192 h 774" name="T7"/>
                <a:gd fmla="*/ 675 w 776" name="T8"/>
                <a:gd fmla="*/ 127 h 774" name="T9"/>
                <a:gd fmla="*/ 615 w 776" name="T10"/>
                <a:gd fmla="*/ 74 h 774" name="T11"/>
                <a:gd fmla="*/ 559 w 776" name="T12"/>
                <a:gd fmla="*/ 88 h 774" name="T13"/>
                <a:gd fmla="*/ 544 w 776" name="T14"/>
                <a:gd fmla="*/ 33 h 774" name="T15"/>
                <a:gd fmla="*/ 468 w 776" name="T16"/>
                <a:gd fmla="*/ 8 h 774" name="T17"/>
                <a:gd fmla="*/ 388 w 776" name="T18"/>
                <a:gd fmla="*/ 0 h 774" name="T19"/>
                <a:gd fmla="*/ 351 w 776" name="T20"/>
                <a:gd fmla="*/ 44 h 774" name="T21"/>
                <a:gd fmla="*/ 306 w 776" name="T22"/>
                <a:gd fmla="*/ 9 h 774" name="T23"/>
                <a:gd fmla="*/ 230 w 776" name="T24"/>
                <a:gd fmla="*/ 33 h 774" name="T25"/>
                <a:gd fmla="*/ 161 w 776" name="T26"/>
                <a:gd fmla="*/ 74 h 774" name="T27"/>
                <a:gd fmla="*/ 157 w 776" name="T28"/>
                <a:gd fmla="*/ 131 h 774" name="T29"/>
                <a:gd fmla="*/ 100 w 776" name="T30"/>
                <a:gd fmla="*/ 129 h 774" name="T31"/>
                <a:gd fmla="*/ 53 w 776" name="T32"/>
                <a:gd fmla="*/ 194 h 774" name="T33"/>
                <a:gd fmla="*/ 20 w 776" name="T34"/>
                <a:gd fmla="*/ 267 h 774" name="T35"/>
                <a:gd fmla="*/ 51 w 776" name="T36"/>
                <a:gd fmla="*/ 316 h 774" name="T37"/>
                <a:gd fmla="*/ 3 w 776" name="T38"/>
                <a:gd fmla="*/ 347 h 774" name="T39"/>
                <a:gd fmla="*/ 3 w 776" name="T40"/>
                <a:gd fmla="*/ 428 h 774" name="T41"/>
                <a:gd fmla="*/ 20 w 776" name="T42"/>
                <a:gd fmla="*/ 506 h 774" name="T43"/>
                <a:gd fmla="*/ 74 w 776" name="T44"/>
                <a:gd fmla="*/ 528 h 774" name="T45"/>
                <a:gd fmla="*/ 54 w 776" name="T46"/>
                <a:gd fmla="*/ 581 h 774" name="T47"/>
                <a:gd fmla="*/ 101 w 776" name="T48"/>
                <a:gd fmla="*/ 646 h 774" name="T49"/>
                <a:gd fmla="*/ 161 w 776" name="T50"/>
                <a:gd fmla="*/ 700 h 774" name="T51"/>
                <a:gd fmla="*/ 217 w 776" name="T52"/>
                <a:gd fmla="*/ 686 h 774" name="T53"/>
                <a:gd fmla="*/ 232 w 776" name="T54"/>
                <a:gd fmla="*/ 741 h 774" name="T55"/>
                <a:gd fmla="*/ 308 w 776" name="T56"/>
                <a:gd fmla="*/ 765 h 774" name="T57"/>
                <a:gd fmla="*/ 388 w 776" name="T58"/>
                <a:gd fmla="*/ 774 h 774" name="T59"/>
                <a:gd fmla="*/ 425 w 776" name="T60"/>
                <a:gd fmla="*/ 729 h 774" name="T61"/>
                <a:gd fmla="*/ 470 w 776" name="T62"/>
                <a:gd fmla="*/ 765 h 774" name="T63"/>
                <a:gd fmla="*/ 546 w 776" name="T64"/>
                <a:gd fmla="*/ 740 h 774" name="T65"/>
                <a:gd fmla="*/ 615 w 776" name="T66"/>
                <a:gd fmla="*/ 700 h 774" name="T67"/>
                <a:gd fmla="*/ 619 w 776" name="T68"/>
                <a:gd fmla="*/ 642 h 774" name="T69"/>
                <a:gd fmla="*/ 676 w 776" name="T70"/>
                <a:gd fmla="*/ 645 h 774" name="T71"/>
                <a:gd fmla="*/ 723 w 776" name="T72"/>
                <a:gd fmla="*/ 580 h 774" name="T73"/>
                <a:gd fmla="*/ 756 w 776" name="T74"/>
                <a:gd fmla="*/ 506 h 774" name="T75"/>
                <a:gd fmla="*/ 725 w 776" name="T76"/>
                <a:gd fmla="*/ 457 h 774" name="T77"/>
                <a:gd fmla="*/ 773 w 776" name="T78"/>
                <a:gd fmla="*/ 426 h 774" name="T79"/>
                <a:gd fmla="*/ 562 w 776" name="T80"/>
                <a:gd fmla="*/ 330 h 774" name="T81"/>
                <a:gd fmla="*/ 675 w 776" name="T82"/>
                <a:gd fmla="*/ 293 h 774" name="T83"/>
                <a:gd fmla="*/ 388 w 776" name="T84"/>
                <a:gd fmla="*/ 203 h 774" name="T85"/>
                <a:gd fmla="*/ 100 w 776" name="T86"/>
                <a:gd fmla="*/ 293 h 774" name="T87"/>
                <a:gd fmla="*/ 214 w 776" name="T88"/>
                <a:gd fmla="*/ 330 h 774" name="T89"/>
                <a:gd fmla="*/ 94 w 776" name="T90"/>
                <a:gd fmla="*/ 445 h 774" name="T91"/>
                <a:gd fmla="*/ 148 w 776" name="T92"/>
                <a:gd fmla="*/ 527 h 774" name="T93"/>
                <a:gd fmla="*/ 280 w 776" name="T94"/>
                <a:gd fmla="*/ 535 h 774" name="T95"/>
                <a:gd fmla="*/ 287 w 776" name="T96"/>
                <a:gd fmla="*/ 300 h 774" name="T97"/>
                <a:gd fmla="*/ 349 w 776" name="T98"/>
                <a:gd fmla="*/ 223 h 774" name="T99"/>
                <a:gd fmla="*/ 329 w 776" name="T100"/>
                <a:gd fmla="*/ 659 h 774" name="T101"/>
                <a:gd fmla="*/ 388 w 776" name="T102"/>
                <a:gd fmla="*/ 475 h 774" name="T103"/>
                <a:gd fmla="*/ 434 w 776" name="T104"/>
                <a:gd fmla="*/ 222 h 774" name="T105"/>
                <a:gd fmla="*/ 495 w 776" name="T106"/>
                <a:gd fmla="*/ 300 h 774" name="T107"/>
                <a:gd fmla="*/ 496 w 776" name="T108"/>
                <a:gd fmla="*/ 535 h 774" name="T109"/>
                <a:gd fmla="*/ 566 w 776" name="T110"/>
                <a:gd fmla="*/ 631 h 774" name="T111"/>
                <a:gd fmla="*/ 525 w 776" name="T112"/>
                <a:gd fmla="*/ 393 h 77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774" w="776">
                  <a:moveTo>
                    <a:pt x="733" y="387"/>
                  </a:moveTo>
                  <a:cubicBezTo>
                    <a:pt x="733" y="386"/>
                    <a:pt x="733" y="386"/>
                    <a:pt x="733" y="385"/>
                  </a:cubicBezTo>
                  <a:cubicBezTo>
                    <a:pt x="733" y="385"/>
                    <a:pt x="733" y="385"/>
                    <a:pt x="733" y="385"/>
                  </a:cubicBezTo>
                  <a:cubicBezTo>
                    <a:pt x="728" y="363"/>
                    <a:pt x="775" y="382"/>
                    <a:pt x="773" y="346"/>
                  </a:cubicBezTo>
                  <a:cubicBezTo>
                    <a:pt x="773" y="346"/>
                    <a:pt x="773" y="346"/>
                    <a:pt x="773" y="346"/>
                  </a:cubicBezTo>
                  <a:cubicBezTo>
                    <a:pt x="773" y="346"/>
                    <a:pt x="773" y="346"/>
                    <a:pt x="773" y="346"/>
                  </a:cubicBezTo>
                  <a:cubicBezTo>
                    <a:pt x="773" y="345"/>
                    <a:pt x="773" y="345"/>
                    <a:pt x="773" y="345"/>
                  </a:cubicBezTo>
                  <a:cubicBezTo>
                    <a:pt x="773" y="345"/>
                    <a:pt x="773" y="345"/>
                    <a:pt x="773" y="345"/>
                  </a:cubicBezTo>
                  <a:cubicBezTo>
                    <a:pt x="768" y="310"/>
                    <a:pt x="726" y="338"/>
                    <a:pt x="725" y="315"/>
                  </a:cubicBezTo>
                  <a:cubicBezTo>
                    <a:pt x="725" y="315"/>
                    <a:pt x="725" y="314"/>
                    <a:pt x="725" y="314"/>
                  </a:cubicBezTo>
                  <a:cubicBezTo>
                    <a:pt x="725" y="314"/>
                    <a:pt x="725" y="314"/>
                    <a:pt x="725" y="314"/>
                  </a:cubicBezTo>
                  <a:cubicBezTo>
                    <a:pt x="716" y="292"/>
                    <a:pt x="766" y="301"/>
                    <a:pt x="756" y="267"/>
                  </a:cubicBezTo>
                  <a:cubicBezTo>
                    <a:pt x="756" y="267"/>
                    <a:pt x="756" y="267"/>
                    <a:pt x="756" y="267"/>
                  </a:cubicBezTo>
                  <a:cubicBezTo>
                    <a:pt x="756" y="267"/>
                    <a:pt x="756" y="267"/>
                    <a:pt x="756" y="267"/>
                  </a:cubicBezTo>
                  <a:cubicBezTo>
                    <a:pt x="756" y="266"/>
                    <a:pt x="756" y="266"/>
                    <a:pt x="756" y="266"/>
                  </a:cubicBezTo>
                  <a:cubicBezTo>
                    <a:pt x="756" y="266"/>
                    <a:pt x="756" y="266"/>
                    <a:pt x="756" y="266"/>
                  </a:cubicBezTo>
                  <a:cubicBezTo>
                    <a:pt x="744" y="233"/>
                    <a:pt x="708" y="269"/>
                    <a:pt x="703" y="247"/>
                  </a:cubicBezTo>
                  <a:cubicBezTo>
                    <a:pt x="703" y="246"/>
                    <a:pt x="703" y="246"/>
                    <a:pt x="702" y="245"/>
                  </a:cubicBezTo>
                  <a:cubicBezTo>
                    <a:pt x="702" y="245"/>
                    <a:pt x="702" y="245"/>
                    <a:pt x="702" y="245"/>
                  </a:cubicBezTo>
                  <a:cubicBezTo>
                    <a:pt x="689" y="226"/>
                    <a:pt x="740" y="224"/>
                    <a:pt x="723" y="193"/>
                  </a:cubicBezTo>
                  <a:cubicBezTo>
                    <a:pt x="723" y="193"/>
                    <a:pt x="723" y="193"/>
                    <a:pt x="723" y="193"/>
                  </a:cubicBezTo>
                  <a:cubicBezTo>
                    <a:pt x="723" y="193"/>
                    <a:pt x="723" y="193"/>
                    <a:pt x="723" y="193"/>
                  </a:cubicBezTo>
                  <a:cubicBezTo>
                    <a:pt x="723" y="193"/>
                    <a:pt x="723" y="192"/>
                    <a:pt x="722" y="192"/>
                  </a:cubicBezTo>
                  <a:cubicBezTo>
                    <a:pt x="722" y="192"/>
                    <a:pt x="722" y="192"/>
                    <a:pt x="722" y="192"/>
                  </a:cubicBezTo>
                  <a:cubicBezTo>
                    <a:pt x="704" y="162"/>
                    <a:pt x="677" y="205"/>
                    <a:pt x="667" y="184"/>
                  </a:cubicBezTo>
                  <a:cubicBezTo>
                    <a:pt x="667" y="184"/>
                    <a:pt x="666" y="183"/>
                    <a:pt x="666" y="183"/>
                  </a:cubicBezTo>
                  <a:cubicBezTo>
                    <a:pt x="666" y="183"/>
                    <a:pt x="666" y="183"/>
                    <a:pt x="666" y="183"/>
                  </a:cubicBezTo>
                  <a:cubicBezTo>
                    <a:pt x="649" y="167"/>
                    <a:pt x="698" y="155"/>
                    <a:pt x="676" y="128"/>
                  </a:cubicBezTo>
                  <a:cubicBezTo>
                    <a:pt x="676" y="128"/>
                    <a:pt x="676" y="128"/>
                    <a:pt x="676" y="128"/>
                  </a:cubicBezTo>
                  <a:cubicBezTo>
                    <a:pt x="675" y="128"/>
                    <a:pt x="675" y="128"/>
                    <a:pt x="675" y="127"/>
                  </a:cubicBezTo>
                  <a:cubicBezTo>
                    <a:pt x="675" y="127"/>
                    <a:pt x="675" y="127"/>
                    <a:pt x="675" y="127"/>
                  </a:cubicBezTo>
                  <a:cubicBezTo>
                    <a:pt x="675" y="127"/>
                    <a:pt x="675" y="127"/>
                    <a:pt x="675" y="127"/>
                  </a:cubicBezTo>
                  <a:cubicBezTo>
                    <a:pt x="650" y="101"/>
                    <a:pt x="633" y="149"/>
                    <a:pt x="619" y="131"/>
                  </a:cubicBezTo>
                  <a:cubicBezTo>
                    <a:pt x="618" y="130"/>
                    <a:pt x="618" y="130"/>
                    <a:pt x="618" y="130"/>
                  </a:cubicBezTo>
                  <a:cubicBezTo>
                    <a:pt x="618" y="130"/>
                    <a:pt x="618" y="130"/>
                    <a:pt x="617" y="130"/>
                  </a:cubicBezTo>
                  <a:cubicBezTo>
                    <a:pt x="598" y="118"/>
                    <a:pt x="643" y="95"/>
                    <a:pt x="615" y="74"/>
                  </a:cubicBezTo>
                  <a:cubicBezTo>
                    <a:pt x="615" y="74"/>
                    <a:pt x="615" y="74"/>
                    <a:pt x="615" y="74"/>
                  </a:cubicBezTo>
                  <a:cubicBezTo>
                    <a:pt x="615" y="74"/>
                    <a:pt x="615" y="73"/>
                    <a:pt x="615" y="73"/>
                  </a:cubicBezTo>
                  <a:cubicBezTo>
                    <a:pt x="615" y="73"/>
                    <a:pt x="615" y="73"/>
                    <a:pt x="614" y="73"/>
                  </a:cubicBezTo>
                  <a:cubicBezTo>
                    <a:pt x="614" y="73"/>
                    <a:pt x="614" y="73"/>
                    <a:pt x="614" y="73"/>
                  </a:cubicBezTo>
                  <a:cubicBezTo>
                    <a:pt x="585" y="53"/>
                    <a:pt x="578" y="103"/>
                    <a:pt x="561" y="88"/>
                  </a:cubicBezTo>
                  <a:cubicBezTo>
                    <a:pt x="560" y="88"/>
                    <a:pt x="560" y="88"/>
                    <a:pt x="559" y="88"/>
                  </a:cubicBezTo>
                  <a:cubicBezTo>
                    <a:pt x="559" y="88"/>
                    <a:pt x="559" y="88"/>
                    <a:pt x="559" y="88"/>
                  </a:cubicBezTo>
                  <a:cubicBezTo>
                    <a:pt x="537" y="80"/>
                    <a:pt x="577" y="49"/>
                    <a:pt x="545" y="33"/>
                  </a:cubicBezTo>
                  <a:cubicBezTo>
                    <a:pt x="545" y="33"/>
                    <a:pt x="545" y="33"/>
                    <a:pt x="545" y="33"/>
                  </a:cubicBezTo>
                  <a:cubicBezTo>
                    <a:pt x="545" y="33"/>
                    <a:pt x="545" y="33"/>
                    <a:pt x="545" y="33"/>
                  </a:cubicBezTo>
                  <a:cubicBezTo>
                    <a:pt x="545" y="33"/>
                    <a:pt x="544" y="33"/>
                    <a:pt x="544" y="33"/>
                  </a:cubicBezTo>
                  <a:cubicBezTo>
                    <a:pt x="544" y="33"/>
                    <a:pt x="544" y="33"/>
                    <a:pt x="544" y="33"/>
                  </a:cubicBezTo>
                  <a:cubicBezTo>
                    <a:pt x="511" y="19"/>
                    <a:pt x="515" y="70"/>
                    <a:pt x="495" y="59"/>
                  </a:cubicBezTo>
                  <a:cubicBezTo>
                    <a:pt x="494" y="59"/>
                    <a:pt x="494" y="59"/>
                    <a:pt x="493" y="59"/>
                  </a:cubicBezTo>
                  <a:cubicBezTo>
                    <a:pt x="493" y="59"/>
                    <a:pt x="493" y="59"/>
                    <a:pt x="493" y="59"/>
                  </a:cubicBezTo>
                  <a:cubicBezTo>
                    <a:pt x="470" y="56"/>
                    <a:pt x="503" y="17"/>
                    <a:pt x="468" y="8"/>
                  </a:cubicBezTo>
                  <a:cubicBezTo>
                    <a:pt x="468" y="8"/>
                    <a:pt x="468" y="8"/>
                    <a:pt x="468" y="8"/>
                  </a:cubicBezTo>
                  <a:cubicBezTo>
                    <a:pt x="468" y="8"/>
                    <a:pt x="468" y="8"/>
                    <a:pt x="468" y="8"/>
                  </a:cubicBezTo>
                  <a:cubicBezTo>
                    <a:pt x="468" y="8"/>
                    <a:pt x="467" y="8"/>
                    <a:pt x="467" y="8"/>
                  </a:cubicBezTo>
                  <a:cubicBezTo>
                    <a:pt x="467" y="8"/>
                    <a:pt x="467" y="8"/>
                    <a:pt x="467" y="8"/>
                  </a:cubicBezTo>
                  <a:cubicBezTo>
                    <a:pt x="432" y="2"/>
                    <a:pt x="446" y="51"/>
                    <a:pt x="424" y="44"/>
                  </a:cubicBezTo>
                  <a:cubicBezTo>
                    <a:pt x="424" y="44"/>
                    <a:pt x="423" y="44"/>
                    <a:pt x="423" y="44"/>
                  </a:cubicBezTo>
                  <a:cubicBezTo>
                    <a:pt x="423" y="44"/>
                    <a:pt x="423" y="44"/>
                    <a:pt x="423" y="44"/>
                  </a:cubicBezTo>
                  <a:cubicBezTo>
                    <a:pt x="400" y="46"/>
                    <a:pt x="423" y="1"/>
                    <a:pt x="388" y="0"/>
                  </a:cubicBezTo>
                  <a:cubicBezTo>
                    <a:pt x="388" y="0"/>
                    <a:pt x="388" y="0"/>
                    <a:pt x="388" y="0"/>
                  </a:cubicBezTo>
                  <a:cubicBezTo>
                    <a:pt x="388" y="0"/>
                    <a:pt x="388" y="0"/>
                    <a:pt x="387" y="0"/>
                  </a:cubicBezTo>
                  <a:cubicBezTo>
                    <a:pt x="387" y="0"/>
                    <a:pt x="387" y="0"/>
                    <a:pt x="387" y="0"/>
                  </a:cubicBezTo>
                  <a:cubicBezTo>
                    <a:pt x="387" y="0"/>
                    <a:pt x="387" y="0"/>
                    <a:pt x="387" y="0"/>
                  </a:cubicBezTo>
                  <a:cubicBezTo>
                    <a:pt x="351" y="1"/>
                    <a:pt x="375" y="46"/>
                    <a:pt x="352" y="44"/>
                  </a:cubicBezTo>
                  <a:cubicBezTo>
                    <a:pt x="352" y="44"/>
                    <a:pt x="351" y="44"/>
                    <a:pt x="351" y="44"/>
                  </a:cubicBezTo>
                  <a:cubicBezTo>
                    <a:pt x="351" y="44"/>
                    <a:pt x="351" y="44"/>
                    <a:pt x="351" y="44"/>
                  </a:cubicBezTo>
                  <a:cubicBezTo>
                    <a:pt x="328" y="51"/>
                    <a:pt x="342" y="2"/>
                    <a:pt x="308" y="8"/>
                  </a:cubicBezTo>
                  <a:cubicBezTo>
                    <a:pt x="308" y="8"/>
                    <a:pt x="308" y="8"/>
                    <a:pt x="308" y="8"/>
                  </a:cubicBezTo>
                  <a:cubicBezTo>
                    <a:pt x="307" y="8"/>
                    <a:pt x="307" y="8"/>
                    <a:pt x="307" y="8"/>
                  </a:cubicBezTo>
                  <a:cubicBezTo>
                    <a:pt x="307" y="8"/>
                    <a:pt x="307" y="8"/>
                    <a:pt x="306" y="8"/>
                  </a:cubicBezTo>
                  <a:cubicBezTo>
                    <a:pt x="306" y="8"/>
                    <a:pt x="306" y="8"/>
                    <a:pt x="306" y="9"/>
                  </a:cubicBezTo>
                  <a:cubicBezTo>
                    <a:pt x="272" y="17"/>
                    <a:pt x="305" y="56"/>
                    <a:pt x="282" y="59"/>
                  </a:cubicBezTo>
                  <a:cubicBezTo>
                    <a:pt x="281" y="59"/>
                    <a:pt x="281" y="59"/>
                    <a:pt x="280" y="59"/>
                  </a:cubicBezTo>
                  <a:cubicBezTo>
                    <a:pt x="280" y="59"/>
                    <a:pt x="280" y="59"/>
                    <a:pt x="280" y="59"/>
                  </a:cubicBezTo>
                  <a:cubicBezTo>
                    <a:pt x="260" y="71"/>
                    <a:pt x="263" y="20"/>
                    <a:pt x="231" y="33"/>
                  </a:cubicBezTo>
                  <a:cubicBezTo>
                    <a:pt x="231" y="33"/>
                    <a:pt x="231" y="33"/>
                    <a:pt x="231" y="33"/>
                  </a:cubicBezTo>
                  <a:cubicBezTo>
                    <a:pt x="230" y="33"/>
                    <a:pt x="230" y="33"/>
                    <a:pt x="230" y="33"/>
                  </a:cubicBezTo>
                  <a:cubicBezTo>
                    <a:pt x="230" y="34"/>
                    <a:pt x="230" y="34"/>
                    <a:pt x="230" y="34"/>
                  </a:cubicBezTo>
                  <a:cubicBezTo>
                    <a:pt x="230" y="34"/>
                    <a:pt x="230" y="34"/>
                    <a:pt x="230" y="34"/>
                  </a:cubicBezTo>
                  <a:cubicBezTo>
                    <a:pt x="198" y="49"/>
                    <a:pt x="238" y="80"/>
                    <a:pt x="216" y="88"/>
                  </a:cubicBezTo>
                  <a:cubicBezTo>
                    <a:pt x="215" y="88"/>
                    <a:pt x="215" y="89"/>
                    <a:pt x="215" y="89"/>
                  </a:cubicBezTo>
                  <a:cubicBezTo>
                    <a:pt x="215" y="89"/>
                    <a:pt x="215" y="89"/>
                    <a:pt x="214" y="89"/>
                  </a:cubicBezTo>
                  <a:cubicBezTo>
                    <a:pt x="197" y="104"/>
                    <a:pt x="190" y="54"/>
                    <a:pt x="161" y="74"/>
                  </a:cubicBezTo>
                  <a:cubicBezTo>
                    <a:pt x="161" y="74"/>
                    <a:pt x="161" y="74"/>
                    <a:pt x="161" y="74"/>
                  </a:cubicBezTo>
                  <a:cubicBezTo>
                    <a:pt x="160" y="74"/>
                    <a:pt x="160" y="74"/>
                    <a:pt x="160" y="74"/>
                  </a:cubicBezTo>
                  <a:cubicBezTo>
                    <a:pt x="160" y="74"/>
                    <a:pt x="160" y="74"/>
                    <a:pt x="160" y="74"/>
                  </a:cubicBezTo>
                  <a:cubicBezTo>
                    <a:pt x="160" y="74"/>
                    <a:pt x="160" y="74"/>
                    <a:pt x="160" y="74"/>
                  </a:cubicBezTo>
                  <a:cubicBezTo>
                    <a:pt x="132" y="96"/>
                    <a:pt x="177" y="118"/>
                    <a:pt x="158" y="130"/>
                  </a:cubicBezTo>
                  <a:cubicBezTo>
                    <a:pt x="157" y="131"/>
                    <a:pt x="157" y="131"/>
                    <a:pt x="157" y="131"/>
                  </a:cubicBezTo>
                  <a:cubicBezTo>
                    <a:pt x="156" y="131"/>
                    <a:pt x="156" y="132"/>
                    <a:pt x="156" y="132"/>
                  </a:cubicBezTo>
                  <a:cubicBezTo>
                    <a:pt x="142" y="150"/>
                    <a:pt x="125" y="102"/>
                    <a:pt x="100" y="128"/>
                  </a:cubicBezTo>
                  <a:cubicBezTo>
                    <a:pt x="100" y="128"/>
                    <a:pt x="100" y="128"/>
                    <a:pt x="100" y="128"/>
                  </a:cubicBezTo>
                  <a:cubicBezTo>
                    <a:pt x="100" y="128"/>
                    <a:pt x="100" y="128"/>
                    <a:pt x="100" y="128"/>
                  </a:cubicBezTo>
                  <a:cubicBezTo>
                    <a:pt x="100" y="128"/>
                    <a:pt x="100" y="129"/>
                    <a:pt x="100" y="129"/>
                  </a:cubicBezTo>
                  <a:cubicBezTo>
                    <a:pt x="100" y="129"/>
                    <a:pt x="100" y="129"/>
                    <a:pt x="100" y="129"/>
                  </a:cubicBezTo>
                  <a:cubicBezTo>
                    <a:pt x="77" y="156"/>
                    <a:pt x="126" y="168"/>
                    <a:pt x="109" y="184"/>
                  </a:cubicBezTo>
                  <a:cubicBezTo>
                    <a:pt x="109" y="184"/>
                    <a:pt x="109" y="185"/>
                    <a:pt x="108" y="185"/>
                  </a:cubicBezTo>
                  <a:cubicBezTo>
                    <a:pt x="108" y="185"/>
                    <a:pt x="108" y="185"/>
                    <a:pt x="108" y="185"/>
                  </a:cubicBezTo>
                  <a:cubicBezTo>
                    <a:pt x="99" y="206"/>
                    <a:pt x="72" y="163"/>
                    <a:pt x="53" y="193"/>
                  </a:cubicBezTo>
                  <a:cubicBezTo>
                    <a:pt x="53" y="193"/>
                    <a:pt x="53" y="193"/>
                    <a:pt x="53" y="193"/>
                  </a:cubicBezTo>
                  <a:cubicBezTo>
                    <a:pt x="53" y="193"/>
                    <a:pt x="53" y="194"/>
                    <a:pt x="53" y="194"/>
                  </a:cubicBezTo>
                  <a:cubicBezTo>
                    <a:pt x="53" y="194"/>
                    <a:pt x="52" y="194"/>
                    <a:pt x="52" y="194"/>
                  </a:cubicBezTo>
                  <a:cubicBezTo>
                    <a:pt x="52" y="194"/>
                    <a:pt x="52" y="194"/>
                    <a:pt x="52" y="194"/>
                  </a:cubicBezTo>
                  <a:cubicBezTo>
                    <a:pt x="35" y="225"/>
                    <a:pt x="86" y="227"/>
                    <a:pt x="73" y="246"/>
                  </a:cubicBezTo>
                  <a:cubicBezTo>
                    <a:pt x="73" y="247"/>
                    <a:pt x="73" y="247"/>
                    <a:pt x="73" y="248"/>
                  </a:cubicBezTo>
                  <a:cubicBezTo>
                    <a:pt x="73" y="248"/>
                    <a:pt x="73" y="248"/>
                    <a:pt x="73" y="248"/>
                  </a:cubicBezTo>
                  <a:cubicBezTo>
                    <a:pt x="67" y="270"/>
                    <a:pt x="32" y="234"/>
                    <a:pt x="20" y="267"/>
                  </a:cubicBezTo>
                  <a:cubicBezTo>
                    <a:pt x="20" y="267"/>
                    <a:pt x="20" y="267"/>
                    <a:pt x="20" y="267"/>
                  </a:cubicBezTo>
                  <a:cubicBezTo>
                    <a:pt x="20" y="267"/>
                    <a:pt x="20" y="268"/>
                    <a:pt x="20" y="268"/>
                  </a:cubicBezTo>
                  <a:cubicBezTo>
                    <a:pt x="20" y="268"/>
                    <a:pt x="20" y="268"/>
                    <a:pt x="20" y="268"/>
                  </a:cubicBezTo>
                  <a:cubicBezTo>
                    <a:pt x="20" y="268"/>
                    <a:pt x="20" y="268"/>
                    <a:pt x="20" y="268"/>
                  </a:cubicBezTo>
                  <a:cubicBezTo>
                    <a:pt x="10" y="302"/>
                    <a:pt x="60" y="294"/>
                    <a:pt x="51" y="315"/>
                  </a:cubicBezTo>
                  <a:cubicBezTo>
                    <a:pt x="51" y="315"/>
                    <a:pt x="51" y="316"/>
                    <a:pt x="51" y="316"/>
                  </a:cubicBezTo>
                  <a:cubicBezTo>
                    <a:pt x="51" y="316"/>
                    <a:pt x="51" y="316"/>
                    <a:pt x="51" y="316"/>
                  </a:cubicBezTo>
                  <a:cubicBezTo>
                    <a:pt x="50" y="339"/>
                    <a:pt x="8" y="311"/>
                    <a:pt x="3" y="346"/>
                  </a:cubicBezTo>
                  <a:cubicBezTo>
                    <a:pt x="3" y="346"/>
                    <a:pt x="3" y="346"/>
                    <a:pt x="3" y="346"/>
                  </a:cubicBezTo>
                  <a:cubicBezTo>
                    <a:pt x="3" y="346"/>
                    <a:pt x="3" y="347"/>
                    <a:pt x="3" y="347"/>
                  </a:cubicBezTo>
                  <a:cubicBezTo>
                    <a:pt x="3" y="347"/>
                    <a:pt x="3" y="347"/>
                    <a:pt x="3" y="347"/>
                  </a:cubicBezTo>
                  <a:cubicBezTo>
                    <a:pt x="3" y="347"/>
                    <a:pt x="3" y="347"/>
                    <a:pt x="3" y="347"/>
                  </a:cubicBezTo>
                  <a:cubicBezTo>
                    <a:pt x="0" y="383"/>
                    <a:pt x="48" y="364"/>
                    <a:pt x="43" y="386"/>
                  </a:cubicBezTo>
                  <a:cubicBezTo>
                    <a:pt x="43" y="387"/>
                    <a:pt x="43" y="388"/>
                    <a:pt x="43" y="388"/>
                  </a:cubicBezTo>
                  <a:cubicBezTo>
                    <a:pt x="43" y="388"/>
                    <a:pt x="43" y="388"/>
                    <a:pt x="43" y="388"/>
                  </a:cubicBezTo>
                  <a:cubicBezTo>
                    <a:pt x="48" y="411"/>
                    <a:pt x="1" y="392"/>
                    <a:pt x="3" y="427"/>
                  </a:cubicBezTo>
                  <a:cubicBezTo>
                    <a:pt x="3" y="427"/>
                    <a:pt x="3" y="427"/>
                    <a:pt x="3" y="427"/>
                  </a:cubicBezTo>
                  <a:cubicBezTo>
                    <a:pt x="3" y="427"/>
                    <a:pt x="3" y="428"/>
                    <a:pt x="3" y="428"/>
                  </a:cubicBezTo>
                  <a:cubicBezTo>
                    <a:pt x="3" y="428"/>
                    <a:pt x="3" y="428"/>
                    <a:pt x="3" y="428"/>
                  </a:cubicBezTo>
                  <a:cubicBezTo>
                    <a:pt x="3" y="428"/>
                    <a:pt x="3" y="428"/>
                    <a:pt x="3" y="428"/>
                  </a:cubicBezTo>
                  <a:cubicBezTo>
                    <a:pt x="8" y="463"/>
                    <a:pt x="50" y="435"/>
                    <a:pt x="51" y="458"/>
                  </a:cubicBezTo>
                  <a:cubicBezTo>
                    <a:pt x="51" y="459"/>
                    <a:pt x="51" y="459"/>
                    <a:pt x="51" y="459"/>
                  </a:cubicBezTo>
                  <a:cubicBezTo>
                    <a:pt x="51" y="460"/>
                    <a:pt x="51" y="460"/>
                    <a:pt x="51" y="460"/>
                  </a:cubicBezTo>
                  <a:cubicBezTo>
                    <a:pt x="60" y="481"/>
                    <a:pt x="10" y="472"/>
                    <a:pt x="20" y="506"/>
                  </a:cubicBezTo>
                  <a:cubicBezTo>
                    <a:pt x="20" y="506"/>
                    <a:pt x="20" y="506"/>
                    <a:pt x="20" y="506"/>
                  </a:cubicBezTo>
                  <a:cubicBezTo>
                    <a:pt x="20" y="506"/>
                    <a:pt x="20" y="507"/>
                    <a:pt x="20" y="507"/>
                  </a:cubicBezTo>
                  <a:cubicBezTo>
                    <a:pt x="20" y="507"/>
                    <a:pt x="20" y="507"/>
                    <a:pt x="20" y="507"/>
                  </a:cubicBezTo>
                  <a:cubicBezTo>
                    <a:pt x="20" y="507"/>
                    <a:pt x="20" y="507"/>
                    <a:pt x="20" y="507"/>
                  </a:cubicBezTo>
                  <a:cubicBezTo>
                    <a:pt x="32" y="541"/>
                    <a:pt x="68" y="504"/>
                    <a:pt x="73" y="527"/>
                  </a:cubicBezTo>
                  <a:cubicBezTo>
                    <a:pt x="73" y="527"/>
                    <a:pt x="73" y="528"/>
                    <a:pt x="74" y="528"/>
                  </a:cubicBezTo>
                  <a:cubicBezTo>
                    <a:pt x="74" y="528"/>
                    <a:pt x="74" y="528"/>
                    <a:pt x="74" y="528"/>
                  </a:cubicBezTo>
                  <a:cubicBezTo>
                    <a:pt x="87" y="547"/>
                    <a:pt x="36" y="549"/>
                    <a:pt x="53" y="580"/>
                  </a:cubicBezTo>
                  <a:cubicBezTo>
                    <a:pt x="53" y="580"/>
                    <a:pt x="53" y="580"/>
                    <a:pt x="53" y="580"/>
                  </a:cubicBezTo>
                  <a:cubicBezTo>
                    <a:pt x="53" y="580"/>
                    <a:pt x="53" y="580"/>
                    <a:pt x="53" y="581"/>
                  </a:cubicBezTo>
                  <a:cubicBezTo>
                    <a:pt x="53" y="581"/>
                    <a:pt x="53" y="581"/>
                    <a:pt x="54" y="581"/>
                  </a:cubicBezTo>
                  <a:cubicBezTo>
                    <a:pt x="54" y="581"/>
                    <a:pt x="54" y="581"/>
                    <a:pt x="54" y="581"/>
                  </a:cubicBezTo>
                  <a:cubicBezTo>
                    <a:pt x="72" y="611"/>
                    <a:pt x="99" y="568"/>
                    <a:pt x="109" y="589"/>
                  </a:cubicBezTo>
                  <a:cubicBezTo>
                    <a:pt x="109" y="590"/>
                    <a:pt x="110" y="590"/>
                    <a:pt x="110" y="590"/>
                  </a:cubicBezTo>
                  <a:cubicBezTo>
                    <a:pt x="110" y="590"/>
                    <a:pt x="110" y="590"/>
                    <a:pt x="110" y="590"/>
                  </a:cubicBezTo>
                  <a:cubicBezTo>
                    <a:pt x="127" y="606"/>
                    <a:pt x="78" y="619"/>
                    <a:pt x="100" y="646"/>
                  </a:cubicBezTo>
                  <a:cubicBezTo>
                    <a:pt x="100" y="646"/>
                    <a:pt x="100" y="646"/>
                    <a:pt x="100" y="646"/>
                  </a:cubicBezTo>
                  <a:cubicBezTo>
                    <a:pt x="101" y="646"/>
                    <a:pt x="101" y="646"/>
                    <a:pt x="101" y="646"/>
                  </a:cubicBezTo>
                  <a:cubicBezTo>
                    <a:pt x="101" y="646"/>
                    <a:pt x="101" y="646"/>
                    <a:pt x="101" y="646"/>
                  </a:cubicBezTo>
                  <a:cubicBezTo>
                    <a:pt x="101" y="646"/>
                    <a:pt x="101" y="646"/>
                    <a:pt x="101" y="646"/>
                  </a:cubicBezTo>
                  <a:cubicBezTo>
                    <a:pt x="126" y="672"/>
                    <a:pt x="143" y="624"/>
                    <a:pt x="157" y="643"/>
                  </a:cubicBezTo>
                  <a:cubicBezTo>
                    <a:pt x="158" y="643"/>
                    <a:pt x="158" y="643"/>
                    <a:pt x="158" y="644"/>
                  </a:cubicBezTo>
                  <a:cubicBezTo>
                    <a:pt x="158" y="644"/>
                    <a:pt x="158" y="644"/>
                    <a:pt x="158" y="644"/>
                  </a:cubicBezTo>
                  <a:cubicBezTo>
                    <a:pt x="178" y="656"/>
                    <a:pt x="133" y="678"/>
                    <a:pt x="161" y="700"/>
                  </a:cubicBezTo>
                  <a:cubicBezTo>
                    <a:pt x="161" y="700"/>
                    <a:pt x="161" y="700"/>
                    <a:pt x="161" y="700"/>
                  </a:cubicBezTo>
                  <a:cubicBezTo>
                    <a:pt x="161" y="700"/>
                    <a:pt x="161" y="700"/>
                    <a:pt x="161" y="700"/>
                  </a:cubicBezTo>
                  <a:cubicBezTo>
                    <a:pt x="161" y="700"/>
                    <a:pt x="161" y="700"/>
                    <a:pt x="162" y="700"/>
                  </a:cubicBezTo>
                  <a:cubicBezTo>
                    <a:pt x="162" y="700"/>
                    <a:pt x="162" y="700"/>
                    <a:pt x="162" y="700"/>
                  </a:cubicBezTo>
                  <a:cubicBezTo>
                    <a:pt x="191" y="720"/>
                    <a:pt x="198" y="670"/>
                    <a:pt x="215" y="685"/>
                  </a:cubicBezTo>
                  <a:cubicBezTo>
                    <a:pt x="216" y="685"/>
                    <a:pt x="216" y="686"/>
                    <a:pt x="217" y="686"/>
                  </a:cubicBezTo>
                  <a:cubicBezTo>
                    <a:pt x="217" y="686"/>
                    <a:pt x="217" y="686"/>
                    <a:pt x="217" y="686"/>
                  </a:cubicBezTo>
                  <a:cubicBezTo>
                    <a:pt x="239" y="693"/>
                    <a:pt x="199" y="725"/>
                    <a:pt x="231" y="740"/>
                  </a:cubicBezTo>
                  <a:cubicBezTo>
                    <a:pt x="231" y="740"/>
                    <a:pt x="231" y="740"/>
                    <a:pt x="231" y="740"/>
                  </a:cubicBezTo>
                  <a:cubicBezTo>
                    <a:pt x="231" y="740"/>
                    <a:pt x="231" y="740"/>
                    <a:pt x="231" y="740"/>
                  </a:cubicBezTo>
                  <a:cubicBezTo>
                    <a:pt x="231" y="740"/>
                    <a:pt x="232" y="741"/>
                    <a:pt x="232" y="741"/>
                  </a:cubicBezTo>
                  <a:cubicBezTo>
                    <a:pt x="232" y="741"/>
                    <a:pt x="232" y="741"/>
                    <a:pt x="232" y="741"/>
                  </a:cubicBezTo>
                  <a:cubicBezTo>
                    <a:pt x="264" y="754"/>
                    <a:pt x="261" y="703"/>
                    <a:pt x="281" y="714"/>
                  </a:cubicBezTo>
                  <a:cubicBezTo>
                    <a:pt x="282" y="715"/>
                    <a:pt x="282" y="715"/>
                    <a:pt x="283" y="715"/>
                  </a:cubicBezTo>
                  <a:cubicBezTo>
                    <a:pt x="283" y="715"/>
                    <a:pt x="283" y="715"/>
                    <a:pt x="283" y="715"/>
                  </a:cubicBezTo>
                  <a:cubicBezTo>
                    <a:pt x="306" y="718"/>
                    <a:pt x="273" y="757"/>
                    <a:pt x="308" y="765"/>
                  </a:cubicBezTo>
                  <a:cubicBezTo>
                    <a:pt x="308" y="765"/>
                    <a:pt x="308" y="765"/>
                    <a:pt x="308" y="765"/>
                  </a:cubicBezTo>
                  <a:cubicBezTo>
                    <a:pt x="308" y="765"/>
                    <a:pt x="308" y="765"/>
                    <a:pt x="308" y="765"/>
                  </a:cubicBezTo>
                  <a:cubicBezTo>
                    <a:pt x="308" y="765"/>
                    <a:pt x="309" y="765"/>
                    <a:pt x="309" y="765"/>
                  </a:cubicBezTo>
                  <a:cubicBezTo>
                    <a:pt x="309" y="765"/>
                    <a:pt x="309" y="765"/>
                    <a:pt x="309" y="765"/>
                  </a:cubicBezTo>
                  <a:cubicBezTo>
                    <a:pt x="344" y="772"/>
                    <a:pt x="330" y="723"/>
                    <a:pt x="352" y="729"/>
                  </a:cubicBezTo>
                  <a:cubicBezTo>
                    <a:pt x="352" y="730"/>
                    <a:pt x="353" y="730"/>
                    <a:pt x="353" y="730"/>
                  </a:cubicBezTo>
                  <a:cubicBezTo>
                    <a:pt x="353" y="729"/>
                    <a:pt x="353" y="730"/>
                    <a:pt x="353" y="729"/>
                  </a:cubicBezTo>
                  <a:cubicBezTo>
                    <a:pt x="376" y="728"/>
                    <a:pt x="353" y="773"/>
                    <a:pt x="388" y="774"/>
                  </a:cubicBezTo>
                  <a:cubicBezTo>
                    <a:pt x="388" y="774"/>
                    <a:pt x="388" y="774"/>
                    <a:pt x="388" y="774"/>
                  </a:cubicBezTo>
                  <a:cubicBezTo>
                    <a:pt x="388" y="774"/>
                    <a:pt x="388" y="774"/>
                    <a:pt x="389" y="774"/>
                  </a:cubicBezTo>
                  <a:cubicBezTo>
                    <a:pt x="389" y="774"/>
                    <a:pt x="389" y="774"/>
                    <a:pt x="389" y="774"/>
                  </a:cubicBezTo>
                  <a:cubicBezTo>
                    <a:pt x="389" y="774"/>
                    <a:pt x="389" y="774"/>
                    <a:pt x="389" y="774"/>
                  </a:cubicBezTo>
                  <a:cubicBezTo>
                    <a:pt x="425" y="773"/>
                    <a:pt x="401" y="728"/>
                    <a:pt x="424" y="729"/>
                  </a:cubicBezTo>
                  <a:cubicBezTo>
                    <a:pt x="424" y="730"/>
                    <a:pt x="425" y="729"/>
                    <a:pt x="425" y="729"/>
                  </a:cubicBezTo>
                  <a:cubicBezTo>
                    <a:pt x="425" y="729"/>
                    <a:pt x="425" y="729"/>
                    <a:pt x="425" y="729"/>
                  </a:cubicBezTo>
                  <a:cubicBezTo>
                    <a:pt x="447" y="723"/>
                    <a:pt x="434" y="771"/>
                    <a:pt x="468" y="765"/>
                  </a:cubicBezTo>
                  <a:cubicBezTo>
                    <a:pt x="468" y="765"/>
                    <a:pt x="468" y="765"/>
                    <a:pt x="468" y="765"/>
                  </a:cubicBezTo>
                  <a:cubicBezTo>
                    <a:pt x="469" y="765"/>
                    <a:pt x="469" y="765"/>
                    <a:pt x="469" y="765"/>
                  </a:cubicBezTo>
                  <a:cubicBezTo>
                    <a:pt x="469" y="765"/>
                    <a:pt x="469" y="765"/>
                    <a:pt x="470" y="765"/>
                  </a:cubicBezTo>
                  <a:cubicBezTo>
                    <a:pt x="470" y="765"/>
                    <a:pt x="470" y="765"/>
                    <a:pt x="470" y="765"/>
                  </a:cubicBezTo>
                  <a:cubicBezTo>
                    <a:pt x="504" y="757"/>
                    <a:pt x="471" y="717"/>
                    <a:pt x="494" y="715"/>
                  </a:cubicBezTo>
                  <a:cubicBezTo>
                    <a:pt x="495" y="714"/>
                    <a:pt x="495" y="714"/>
                    <a:pt x="496" y="714"/>
                  </a:cubicBezTo>
                  <a:cubicBezTo>
                    <a:pt x="496" y="714"/>
                    <a:pt x="496" y="714"/>
                    <a:pt x="496" y="714"/>
                  </a:cubicBezTo>
                  <a:cubicBezTo>
                    <a:pt x="516" y="703"/>
                    <a:pt x="513" y="754"/>
                    <a:pt x="545" y="740"/>
                  </a:cubicBezTo>
                  <a:cubicBezTo>
                    <a:pt x="545" y="740"/>
                    <a:pt x="545" y="740"/>
                    <a:pt x="545" y="740"/>
                  </a:cubicBezTo>
                  <a:cubicBezTo>
                    <a:pt x="546" y="740"/>
                    <a:pt x="546" y="740"/>
                    <a:pt x="546" y="740"/>
                  </a:cubicBezTo>
                  <a:cubicBezTo>
                    <a:pt x="546" y="740"/>
                    <a:pt x="546" y="740"/>
                    <a:pt x="546" y="740"/>
                  </a:cubicBezTo>
                  <a:cubicBezTo>
                    <a:pt x="546" y="740"/>
                    <a:pt x="546" y="740"/>
                    <a:pt x="546" y="740"/>
                  </a:cubicBezTo>
                  <a:cubicBezTo>
                    <a:pt x="578" y="724"/>
                    <a:pt x="538" y="693"/>
                    <a:pt x="560" y="685"/>
                  </a:cubicBezTo>
                  <a:cubicBezTo>
                    <a:pt x="561" y="685"/>
                    <a:pt x="561" y="685"/>
                    <a:pt x="561" y="684"/>
                  </a:cubicBezTo>
                  <a:cubicBezTo>
                    <a:pt x="561" y="684"/>
                    <a:pt x="561" y="684"/>
                    <a:pt x="561" y="684"/>
                  </a:cubicBezTo>
                  <a:cubicBezTo>
                    <a:pt x="579" y="669"/>
                    <a:pt x="586" y="720"/>
                    <a:pt x="615" y="700"/>
                  </a:cubicBezTo>
                  <a:cubicBezTo>
                    <a:pt x="615" y="700"/>
                    <a:pt x="615" y="700"/>
                    <a:pt x="615" y="700"/>
                  </a:cubicBezTo>
                  <a:cubicBezTo>
                    <a:pt x="616" y="700"/>
                    <a:pt x="616" y="699"/>
                    <a:pt x="616" y="699"/>
                  </a:cubicBezTo>
                  <a:cubicBezTo>
                    <a:pt x="616" y="699"/>
                    <a:pt x="616" y="699"/>
                    <a:pt x="616" y="699"/>
                  </a:cubicBezTo>
                  <a:cubicBezTo>
                    <a:pt x="616" y="699"/>
                    <a:pt x="616" y="699"/>
                    <a:pt x="616" y="699"/>
                  </a:cubicBezTo>
                  <a:cubicBezTo>
                    <a:pt x="644" y="677"/>
                    <a:pt x="599" y="655"/>
                    <a:pt x="618" y="643"/>
                  </a:cubicBezTo>
                  <a:cubicBezTo>
                    <a:pt x="619" y="643"/>
                    <a:pt x="619" y="642"/>
                    <a:pt x="619" y="642"/>
                  </a:cubicBezTo>
                  <a:cubicBezTo>
                    <a:pt x="619" y="642"/>
                    <a:pt x="620" y="642"/>
                    <a:pt x="620" y="642"/>
                  </a:cubicBezTo>
                  <a:cubicBezTo>
                    <a:pt x="634" y="623"/>
                    <a:pt x="651" y="671"/>
                    <a:pt x="675" y="646"/>
                  </a:cubicBezTo>
                  <a:cubicBezTo>
                    <a:pt x="676" y="646"/>
                    <a:pt x="676" y="646"/>
                    <a:pt x="676" y="646"/>
                  </a:cubicBezTo>
                  <a:cubicBezTo>
                    <a:pt x="676" y="645"/>
                    <a:pt x="676" y="645"/>
                    <a:pt x="676" y="645"/>
                  </a:cubicBezTo>
                  <a:cubicBezTo>
                    <a:pt x="676" y="645"/>
                    <a:pt x="676" y="645"/>
                    <a:pt x="676" y="645"/>
                  </a:cubicBezTo>
                  <a:cubicBezTo>
                    <a:pt x="676" y="645"/>
                    <a:pt x="676" y="645"/>
                    <a:pt x="676" y="645"/>
                  </a:cubicBezTo>
                  <a:cubicBezTo>
                    <a:pt x="699" y="618"/>
                    <a:pt x="650" y="605"/>
                    <a:pt x="667" y="589"/>
                  </a:cubicBezTo>
                  <a:cubicBezTo>
                    <a:pt x="667" y="589"/>
                    <a:pt x="667" y="589"/>
                    <a:pt x="667" y="588"/>
                  </a:cubicBezTo>
                  <a:cubicBezTo>
                    <a:pt x="668" y="588"/>
                    <a:pt x="668" y="588"/>
                    <a:pt x="668" y="588"/>
                  </a:cubicBezTo>
                  <a:cubicBezTo>
                    <a:pt x="677" y="567"/>
                    <a:pt x="704" y="610"/>
                    <a:pt x="723" y="580"/>
                  </a:cubicBezTo>
                  <a:cubicBezTo>
                    <a:pt x="723" y="580"/>
                    <a:pt x="723" y="580"/>
                    <a:pt x="723" y="580"/>
                  </a:cubicBezTo>
                  <a:cubicBezTo>
                    <a:pt x="723" y="580"/>
                    <a:pt x="723" y="580"/>
                    <a:pt x="723" y="580"/>
                  </a:cubicBezTo>
                  <a:cubicBezTo>
                    <a:pt x="723" y="579"/>
                    <a:pt x="724" y="579"/>
                    <a:pt x="724" y="579"/>
                  </a:cubicBezTo>
                  <a:cubicBezTo>
                    <a:pt x="724" y="579"/>
                    <a:pt x="724" y="579"/>
                    <a:pt x="724" y="579"/>
                  </a:cubicBezTo>
                  <a:cubicBezTo>
                    <a:pt x="740" y="548"/>
                    <a:pt x="690" y="546"/>
                    <a:pt x="703" y="527"/>
                  </a:cubicBezTo>
                  <a:cubicBezTo>
                    <a:pt x="703" y="527"/>
                    <a:pt x="703" y="526"/>
                    <a:pt x="703" y="526"/>
                  </a:cubicBezTo>
                  <a:cubicBezTo>
                    <a:pt x="703" y="526"/>
                    <a:pt x="703" y="526"/>
                    <a:pt x="703" y="526"/>
                  </a:cubicBezTo>
                  <a:cubicBezTo>
                    <a:pt x="709" y="503"/>
                    <a:pt x="744" y="540"/>
                    <a:pt x="756" y="506"/>
                  </a:cubicBezTo>
                  <a:cubicBezTo>
                    <a:pt x="756" y="506"/>
                    <a:pt x="756" y="506"/>
                    <a:pt x="756" y="506"/>
                  </a:cubicBezTo>
                  <a:cubicBezTo>
                    <a:pt x="756" y="506"/>
                    <a:pt x="756" y="506"/>
                    <a:pt x="756" y="506"/>
                  </a:cubicBezTo>
                  <a:cubicBezTo>
                    <a:pt x="756" y="505"/>
                    <a:pt x="756" y="505"/>
                    <a:pt x="756" y="505"/>
                  </a:cubicBezTo>
                  <a:cubicBezTo>
                    <a:pt x="756" y="505"/>
                    <a:pt x="756" y="505"/>
                    <a:pt x="756" y="505"/>
                  </a:cubicBezTo>
                  <a:cubicBezTo>
                    <a:pt x="766" y="471"/>
                    <a:pt x="716" y="480"/>
                    <a:pt x="725" y="459"/>
                  </a:cubicBezTo>
                  <a:cubicBezTo>
                    <a:pt x="725" y="458"/>
                    <a:pt x="725" y="458"/>
                    <a:pt x="725" y="457"/>
                  </a:cubicBezTo>
                  <a:cubicBezTo>
                    <a:pt x="725" y="457"/>
                    <a:pt x="725" y="457"/>
                    <a:pt x="725" y="457"/>
                  </a:cubicBezTo>
                  <a:cubicBezTo>
                    <a:pt x="726" y="434"/>
                    <a:pt x="768" y="462"/>
                    <a:pt x="773" y="427"/>
                  </a:cubicBezTo>
                  <a:cubicBezTo>
                    <a:pt x="773" y="427"/>
                    <a:pt x="773" y="427"/>
                    <a:pt x="773" y="427"/>
                  </a:cubicBezTo>
                  <a:cubicBezTo>
                    <a:pt x="773" y="427"/>
                    <a:pt x="773" y="427"/>
                    <a:pt x="773" y="427"/>
                  </a:cubicBezTo>
                  <a:cubicBezTo>
                    <a:pt x="773" y="426"/>
                    <a:pt x="773" y="426"/>
                    <a:pt x="773" y="426"/>
                  </a:cubicBezTo>
                  <a:cubicBezTo>
                    <a:pt x="773" y="426"/>
                    <a:pt x="773" y="426"/>
                    <a:pt x="773" y="426"/>
                  </a:cubicBezTo>
                  <a:cubicBezTo>
                    <a:pt x="776" y="391"/>
                    <a:pt x="728" y="410"/>
                    <a:pt x="733" y="387"/>
                  </a:cubicBezTo>
                  <a:close/>
                  <a:moveTo>
                    <a:pt x="675" y="293"/>
                  </a:moveTo>
                  <a:cubicBezTo>
                    <a:pt x="675" y="293"/>
                    <a:pt x="675" y="293"/>
                    <a:pt x="675" y="293"/>
                  </a:cubicBezTo>
                  <a:cubicBezTo>
                    <a:pt x="675" y="293"/>
                    <a:pt x="676" y="293"/>
                    <a:pt x="676" y="293"/>
                  </a:cubicBezTo>
                  <a:cubicBezTo>
                    <a:pt x="701" y="371"/>
                    <a:pt x="675" y="374"/>
                    <a:pt x="648" y="367"/>
                  </a:cubicBezTo>
                  <a:cubicBezTo>
                    <a:pt x="622" y="361"/>
                    <a:pt x="569" y="349"/>
                    <a:pt x="562" y="330"/>
                  </a:cubicBezTo>
                  <a:cubicBezTo>
                    <a:pt x="562" y="330"/>
                    <a:pt x="562" y="330"/>
                    <a:pt x="562" y="330"/>
                  </a:cubicBezTo>
                  <a:cubicBezTo>
                    <a:pt x="562" y="330"/>
                    <a:pt x="562" y="330"/>
                    <a:pt x="562" y="330"/>
                  </a:cubicBezTo>
                  <a:cubicBezTo>
                    <a:pt x="562" y="330"/>
                    <a:pt x="562" y="330"/>
                    <a:pt x="562" y="330"/>
                  </a:cubicBezTo>
                  <a:cubicBezTo>
                    <a:pt x="562" y="330"/>
                    <a:pt x="562" y="330"/>
                    <a:pt x="562" y="330"/>
                  </a:cubicBezTo>
                  <a:cubicBezTo>
                    <a:pt x="557" y="311"/>
                    <a:pt x="592" y="270"/>
                    <a:pt x="610" y="249"/>
                  </a:cubicBezTo>
                  <a:cubicBezTo>
                    <a:pt x="627" y="228"/>
                    <a:pt x="650" y="215"/>
                    <a:pt x="675" y="293"/>
                  </a:cubicBezTo>
                  <a:close/>
                  <a:moveTo>
                    <a:pt x="388" y="84"/>
                  </a:moveTo>
                  <a:cubicBezTo>
                    <a:pt x="388" y="84"/>
                    <a:pt x="388" y="84"/>
                    <a:pt x="388" y="84"/>
                  </a:cubicBezTo>
                  <a:cubicBezTo>
                    <a:pt x="470" y="84"/>
                    <a:pt x="464" y="110"/>
                    <a:pt x="450" y="133"/>
                  </a:cubicBezTo>
                  <a:cubicBezTo>
                    <a:pt x="436" y="156"/>
                    <a:pt x="408" y="203"/>
                    <a:pt x="388" y="203"/>
                  </a:cubicBezTo>
                  <a:cubicBezTo>
                    <a:pt x="388" y="203"/>
                    <a:pt x="388" y="203"/>
                    <a:pt x="388" y="203"/>
                  </a:cubicBezTo>
                  <a:cubicBezTo>
                    <a:pt x="388" y="203"/>
                    <a:pt x="388" y="203"/>
                    <a:pt x="388" y="203"/>
                  </a:cubicBezTo>
                  <a:cubicBezTo>
                    <a:pt x="388" y="203"/>
                    <a:pt x="388" y="203"/>
                    <a:pt x="388" y="203"/>
                  </a:cubicBezTo>
                  <a:cubicBezTo>
                    <a:pt x="388" y="203"/>
                    <a:pt x="388" y="203"/>
                    <a:pt x="388" y="203"/>
                  </a:cubicBezTo>
                  <a:cubicBezTo>
                    <a:pt x="368" y="203"/>
                    <a:pt x="340" y="156"/>
                    <a:pt x="326" y="133"/>
                  </a:cubicBezTo>
                  <a:cubicBezTo>
                    <a:pt x="311" y="110"/>
                    <a:pt x="306" y="84"/>
                    <a:pt x="388" y="84"/>
                  </a:cubicBezTo>
                  <a:close/>
                  <a:moveTo>
                    <a:pt x="100" y="293"/>
                  </a:moveTo>
                  <a:cubicBezTo>
                    <a:pt x="100" y="293"/>
                    <a:pt x="100" y="293"/>
                    <a:pt x="100" y="293"/>
                  </a:cubicBezTo>
                  <a:cubicBezTo>
                    <a:pt x="100" y="293"/>
                    <a:pt x="100" y="293"/>
                    <a:pt x="100" y="293"/>
                  </a:cubicBezTo>
                  <a:cubicBezTo>
                    <a:pt x="126" y="215"/>
                    <a:pt x="149" y="228"/>
                    <a:pt x="166" y="249"/>
                  </a:cubicBezTo>
                  <a:cubicBezTo>
                    <a:pt x="184" y="270"/>
                    <a:pt x="219" y="311"/>
                    <a:pt x="214" y="330"/>
                  </a:cubicBezTo>
                  <a:cubicBezTo>
                    <a:pt x="214" y="330"/>
                    <a:pt x="214" y="330"/>
                    <a:pt x="214" y="330"/>
                  </a:cubicBezTo>
                  <a:cubicBezTo>
                    <a:pt x="214" y="330"/>
                    <a:pt x="214" y="330"/>
                    <a:pt x="214" y="330"/>
                  </a:cubicBezTo>
                  <a:cubicBezTo>
                    <a:pt x="214" y="330"/>
                    <a:pt x="214" y="330"/>
                    <a:pt x="214" y="330"/>
                  </a:cubicBezTo>
                  <a:cubicBezTo>
                    <a:pt x="214" y="330"/>
                    <a:pt x="214" y="330"/>
                    <a:pt x="214" y="330"/>
                  </a:cubicBezTo>
                  <a:cubicBezTo>
                    <a:pt x="207" y="349"/>
                    <a:pt x="154" y="361"/>
                    <a:pt x="128" y="368"/>
                  </a:cubicBezTo>
                  <a:cubicBezTo>
                    <a:pt x="101" y="374"/>
                    <a:pt x="75" y="371"/>
                    <a:pt x="100" y="293"/>
                  </a:cubicBezTo>
                  <a:close/>
                  <a:moveTo>
                    <a:pt x="148" y="527"/>
                  </a:moveTo>
                  <a:cubicBezTo>
                    <a:pt x="134" y="532"/>
                    <a:pt x="119" y="524"/>
                    <a:pt x="114" y="510"/>
                  </a:cubicBezTo>
                  <a:cubicBezTo>
                    <a:pt x="94" y="445"/>
                    <a:pt x="94" y="445"/>
                    <a:pt x="94" y="445"/>
                  </a:cubicBezTo>
                  <a:cubicBezTo>
                    <a:pt x="89" y="431"/>
                    <a:pt x="97" y="415"/>
                    <a:pt x="111" y="411"/>
                  </a:cubicBezTo>
                  <a:cubicBezTo>
                    <a:pt x="223" y="375"/>
                    <a:pt x="223" y="375"/>
                    <a:pt x="223" y="375"/>
                  </a:cubicBezTo>
                  <a:cubicBezTo>
                    <a:pt x="237" y="371"/>
                    <a:pt x="253" y="379"/>
                    <a:pt x="257" y="393"/>
                  </a:cubicBezTo>
                  <a:cubicBezTo>
                    <a:pt x="278" y="458"/>
                    <a:pt x="278" y="458"/>
                    <a:pt x="278" y="458"/>
                  </a:cubicBezTo>
                  <a:cubicBezTo>
                    <a:pt x="282" y="472"/>
                    <a:pt x="274" y="487"/>
                    <a:pt x="260" y="492"/>
                  </a:cubicBezTo>
                  <a:lnTo>
                    <a:pt x="148" y="527"/>
                  </a:lnTo>
                  <a:close/>
                  <a:moveTo>
                    <a:pt x="289" y="628"/>
                  </a:moveTo>
                  <a:cubicBezTo>
                    <a:pt x="287" y="655"/>
                    <a:pt x="277" y="680"/>
                    <a:pt x="210" y="631"/>
                  </a:cubicBezTo>
                  <a:cubicBezTo>
                    <a:pt x="210" y="631"/>
                    <a:pt x="210" y="631"/>
                    <a:pt x="210" y="631"/>
                  </a:cubicBezTo>
                  <a:cubicBezTo>
                    <a:pt x="210" y="631"/>
                    <a:pt x="210" y="631"/>
                    <a:pt x="210" y="631"/>
                  </a:cubicBezTo>
                  <a:cubicBezTo>
                    <a:pt x="144" y="583"/>
                    <a:pt x="164" y="566"/>
                    <a:pt x="189" y="555"/>
                  </a:cubicBezTo>
                  <a:cubicBezTo>
                    <a:pt x="214" y="545"/>
                    <a:pt x="264" y="524"/>
                    <a:pt x="280" y="535"/>
                  </a:cubicBezTo>
                  <a:cubicBezTo>
                    <a:pt x="280" y="535"/>
                    <a:pt x="280" y="535"/>
                    <a:pt x="280" y="535"/>
                  </a:cubicBezTo>
                  <a:cubicBezTo>
                    <a:pt x="280" y="535"/>
                    <a:pt x="280" y="535"/>
                    <a:pt x="280" y="535"/>
                  </a:cubicBezTo>
                  <a:cubicBezTo>
                    <a:pt x="280" y="535"/>
                    <a:pt x="280" y="535"/>
                    <a:pt x="280" y="535"/>
                  </a:cubicBezTo>
                  <a:cubicBezTo>
                    <a:pt x="280" y="535"/>
                    <a:pt x="280" y="535"/>
                    <a:pt x="280" y="535"/>
                  </a:cubicBezTo>
                  <a:cubicBezTo>
                    <a:pt x="296" y="547"/>
                    <a:pt x="291" y="601"/>
                    <a:pt x="289" y="628"/>
                  </a:cubicBezTo>
                  <a:close/>
                  <a:moveTo>
                    <a:pt x="287" y="300"/>
                  </a:moveTo>
                  <a:cubicBezTo>
                    <a:pt x="275" y="309"/>
                    <a:pt x="258" y="306"/>
                    <a:pt x="249" y="294"/>
                  </a:cubicBezTo>
                  <a:cubicBezTo>
                    <a:pt x="181" y="198"/>
                    <a:pt x="181" y="198"/>
                    <a:pt x="181" y="198"/>
                  </a:cubicBezTo>
                  <a:cubicBezTo>
                    <a:pt x="172" y="186"/>
                    <a:pt x="175" y="169"/>
                    <a:pt x="187" y="161"/>
                  </a:cubicBezTo>
                  <a:cubicBezTo>
                    <a:pt x="242" y="121"/>
                    <a:pt x="242" y="121"/>
                    <a:pt x="242" y="121"/>
                  </a:cubicBezTo>
                  <a:cubicBezTo>
                    <a:pt x="254" y="112"/>
                    <a:pt x="271" y="115"/>
                    <a:pt x="280" y="127"/>
                  </a:cubicBezTo>
                  <a:cubicBezTo>
                    <a:pt x="349" y="223"/>
                    <a:pt x="349" y="223"/>
                    <a:pt x="349" y="223"/>
                  </a:cubicBezTo>
                  <a:cubicBezTo>
                    <a:pt x="357" y="235"/>
                    <a:pt x="354" y="252"/>
                    <a:pt x="342" y="260"/>
                  </a:cubicBezTo>
                  <a:lnTo>
                    <a:pt x="287" y="300"/>
                  </a:lnTo>
                  <a:close/>
                  <a:moveTo>
                    <a:pt x="451" y="660"/>
                  </a:moveTo>
                  <a:cubicBezTo>
                    <a:pt x="451" y="675"/>
                    <a:pt x="439" y="687"/>
                    <a:pt x="424" y="687"/>
                  </a:cubicBezTo>
                  <a:cubicBezTo>
                    <a:pt x="356" y="686"/>
                    <a:pt x="356" y="686"/>
                    <a:pt x="356" y="686"/>
                  </a:cubicBezTo>
                  <a:cubicBezTo>
                    <a:pt x="341" y="686"/>
                    <a:pt x="329" y="674"/>
                    <a:pt x="329" y="659"/>
                  </a:cubicBezTo>
                  <a:cubicBezTo>
                    <a:pt x="330" y="542"/>
                    <a:pt x="330" y="542"/>
                    <a:pt x="330" y="542"/>
                  </a:cubicBezTo>
                  <a:cubicBezTo>
                    <a:pt x="330" y="527"/>
                    <a:pt x="342" y="515"/>
                    <a:pt x="357" y="515"/>
                  </a:cubicBezTo>
                  <a:cubicBezTo>
                    <a:pt x="425" y="515"/>
                    <a:pt x="425" y="515"/>
                    <a:pt x="425" y="515"/>
                  </a:cubicBezTo>
                  <a:cubicBezTo>
                    <a:pt x="440" y="515"/>
                    <a:pt x="452" y="527"/>
                    <a:pt x="452" y="542"/>
                  </a:cubicBezTo>
                  <a:lnTo>
                    <a:pt x="451" y="660"/>
                  </a:lnTo>
                  <a:close/>
                  <a:moveTo>
                    <a:pt x="388" y="475"/>
                  </a:moveTo>
                  <a:cubicBezTo>
                    <a:pt x="339" y="475"/>
                    <a:pt x="299" y="436"/>
                    <a:pt x="299" y="387"/>
                  </a:cubicBezTo>
                  <a:cubicBezTo>
                    <a:pt x="299" y="338"/>
                    <a:pt x="339" y="298"/>
                    <a:pt x="388" y="298"/>
                  </a:cubicBezTo>
                  <a:cubicBezTo>
                    <a:pt x="437" y="298"/>
                    <a:pt x="477" y="338"/>
                    <a:pt x="477" y="387"/>
                  </a:cubicBezTo>
                  <a:cubicBezTo>
                    <a:pt x="477" y="436"/>
                    <a:pt x="437" y="475"/>
                    <a:pt x="388" y="475"/>
                  </a:cubicBezTo>
                  <a:close/>
                  <a:moveTo>
                    <a:pt x="440" y="260"/>
                  </a:moveTo>
                  <a:cubicBezTo>
                    <a:pt x="428" y="251"/>
                    <a:pt x="425" y="234"/>
                    <a:pt x="434" y="222"/>
                  </a:cubicBezTo>
                  <a:cubicBezTo>
                    <a:pt x="504" y="128"/>
                    <a:pt x="504" y="128"/>
                    <a:pt x="504" y="128"/>
                  </a:cubicBezTo>
                  <a:cubicBezTo>
                    <a:pt x="513" y="116"/>
                    <a:pt x="530" y="113"/>
                    <a:pt x="542" y="122"/>
                  </a:cubicBezTo>
                  <a:cubicBezTo>
                    <a:pt x="596" y="162"/>
                    <a:pt x="596" y="162"/>
                    <a:pt x="596" y="162"/>
                  </a:cubicBezTo>
                  <a:cubicBezTo>
                    <a:pt x="608" y="171"/>
                    <a:pt x="611" y="188"/>
                    <a:pt x="602" y="200"/>
                  </a:cubicBezTo>
                  <a:cubicBezTo>
                    <a:pt x="533" y="295"/>
                    <a:pt x="533" y="295"/>
                    <a:pt x="533" y="295"/>
                  </a:cubicBezTo>
                  <a:cubicBezTo>
                    <a:pt x="524" y="307"/>
                    <a:pt x="507" y="309"/>
                    <a:pt x="495" y="300"/>
                  </a:cubicBezTo>
                  <a:lnTo>
                    <a:pt x="440" y="260"/>
                  </a:lnTo>
                  <a:close/>
                  <a:moveTo>
                    <a:pt x="566" y="631"/>
                  </a:moveTo>
                  <a:cubicBezTo>
                    <a:pt x="566" y="631"/>
                    <a:pt x="566" y="631"/>
                    <a:pt x="566" y="631"/>
                  </a:cubicBezTo>
                  <a:cubicBezTo>
                    <a:pt x="566" y="631"/>
                    <a:pt x="566" y="631"/>
                    <a:pt x="566" y="631"/>
                  </a:cubicBezTo>
                  <a:cubicBezTo>
                    <a:pt x="499" y="679"/>
                    <a:pt x="489" y="655"/>
                    <a:pt x="487" y="628"/>
                  </a:cubicBezTo>
                  <a:cubicBezTo>
                    <a:pt x="485" y="601"/>
                    <a:pt x="480" y="547"/>
                    <a:pt x="496" y="535"/>
                  </a:cubicBezTo>
                  <a:cubicBezTo>
                    <a:pt x="496" y="535"/>
                    <a:pt x="496" y="535"/>
                    <a:pt x="496" y="535"/>
                  </a:cubicBezTo>
                  <a:cubicBezTo>
                    <a:pt x="496" y="535"/>
                    <a:pt x="496" y="535"/>
                    <a:pt x="496" y="535"/>
                  </a:cubicBezTo>
                  <a:cubicBezTo>
                    <a:pt x="496" y="535"/>
                    <a:pt x="496" y="535"/>
                    <a:pt x="496" y="535"/>
                  </a:cubicBezTo>
                  <a:cubicBezTo>
                    <a:pt x="496" y="535"/>
                    <a:pt x="496" y="535"/>
                    <a:pt x="496" y="535"/>
                  </a:cubicBezTo>
                  <a:cubicBezTo>
                    <a:pt x="512" y="524"/>
                    <a:pt x="562" y="545"/>
                    <a:pt x="587" y="555"/>
                  </a:cubicBezTo>
                  <a:cubicBezTo>
                    <a:pt x="613" y="565"/>
                    <a:pt x="632" y="583"/>
                    <a:pt x="566" y="631"/>
                  </a:cubicBezTo>
                  <a:close/>
                  <a:moveTo>
                    <a:pt x="688" y="447"/>
                  </a:moveTo>
                  <a:cubicBezTo>
                    <a:pt x="666" y="512"/>
                    <a:pt x="666" y="512"/>
                    <a:pt x="666" y="512"/>
                  </a:cubicBezTo>
                  <a:cubicBezTo>
                    <a:pt x="662" y="526"/>
                    <a:pt x="646" y="534"/>
                    <a:pt x="632" y="529"/>
                  </a:cubicBezTo>
                  <a:cubicBezTo>
                    <a:pt x="521" y="492"/>
                    <a:pt x="521" y="492"/>
                    <a:pt x="521" y="492"/>
                  </a:cubicBezTo>
                  <a:cubicBezTo>
                    <a:pt x="507" y="487"/>
                    <a:pt x="499" y="472"/>
                    <a:pt x="504" y="458"/>
                  </a:cubicBezTo>
                  <a:cubicBezTo>
                    <a:pt x="525" y="393"/>
                    <a:pt x="525" y="393"/>
                    <a:pt x="525" y="393"/>
                  </a:cubicBezTo>
                  <a:cubicBezTo>
                    <a:pt x="530" y="379"/>
                    <a:pt x="545" y="371"/>
                    <a:pt x="559" y="376"/>
                  </a:cubicBezTo>
                  <a:cubicBezTo>
                    <a:pt x="671" y="413"/>
                    <a:pt x="671" y="413"/>
                    <a:pt x="671" y="413"/>
                  </a:cubicBezTo>
                  <a:cubicBezTo>
                    <a:pt x="685" y="418"/>
                    <a:pt x="693" y="433"/>
                    <a:pt x="688" y="447"/>
                  </a:cubicBezTo>
                  <a:close/>
                </a:path>
              </a:pathLst>
            </a:custGeom>
            <a:grpFill/>
            <a:ln cap="flat" w="9">
              <a:solidFill>
                <a:schemeClr val="bg1"/>
              </a:solidFill>
              <a:prstDash val="solid"/>
              <a:miter lim="800000"/>
            </a:ln>
          </p:spPr>
          <p:txBody>
            <a:bodyPr bIns="60960" lIns="121920" rIns="121920" tIns="60960"/>
            <a:lstStyle/>
            <a:p>
              <a:endParaRPr altLang="en-US" lang="zh-CN"/>
            </a:p>
          </p:txBody>
        </p:sp>
      </p:grpSp>
      <p:grpSp>
        <p:nvGrpSpPr>
          <p:cNvPr id="52" name="Group 30"/>
          <p:cNvGrpSpPr>
            <a:grpSpLocks noChangeAspect="1"/>
          </p:cNvGrpSpPr>
          <p:nvPr/>
        </p:nvGrpSpPr>
        <p:grpSpPr>
          <a:xfrm>
            <a:off x="12744128" y="3002905"/>
            <a:ext cx="698500" cy="693738"/>
            <a:chOff x="7965749" y="1588994"/>
            <a:chExt cx="1165862" cy="1155666"/>
          </a:xfrm>
          <a:solidFill>
            <a:schemeClr val="accent2"/>
          </a:solidFill>
        </p:grpSpPr>
        <p:sp>
          <p:nvSpPr>
            <p:cNvPr id="53" name="Freeform 244"/>
            <p:cNvSpPr>
              <a:spLocks noEditPoints="1"/>
            </p:cNvSpPr>
            <p:nvPr/>
          </p:nvSpPr>
          <p:spPr bwMode="auto">
            <a:xfrm>
              <a:off x="8015280" y="1588994"/>
              <a:ext cx="1116331" cy="1116329"/>
            </a:xfrm>
            <a:custGeom>
              <a:gdLst>
                <a:gd fmla="*/ 1104230 w 738" name="T0"/>
                <a:gd fmla="*/ 671613 h 738" name="T1"/>
                <a:gd fmla="*/ 1116331 w 738" name="T2"/>
                <a:gd fmla="*/ 540013 h 738" name="T3"/>
                <a:gd fmla="*/ 977168 w 738" name="T4"/>
                <a:gd fmla="*/ 481020 h 738" name="T5"/>
                <a:gd fmla="*/ 943890 w 738" name="T6"/>
                <a:gd fmla="*/ 376648 h 738" name="T7"/>
                <a:gd fmla="*/ 1024060 w 738" name="T8"/>
                <a:gd fmla="*/ 252611 h 738" name="T9"/>
                <a:gd fmla="*/ 939352 w 738" name="T10"/>
                <a:gd fmla="*/ 149751 h 738" name="T11"/>
                <a:gd fmla="*/ 801701 w 738" name="T12"/>
                <a:gd fmla="*/ 207232 h 738" name="T13"/>
                <a:gd fmla="*/ 707917 w 738" name="T14"/>
                <a:gd fmla="*/ 157315 h 738" name="T15"/>
                <a:gd fmla="*/ 676152 w 738" name="T16"/>
                <a:gd fmla="*/ 12101 h 738" name="T17"/>
                <a:gd fmla="*/ 544552 w 738" name="T18"/>
                <a:gd fmla="*/ 0 h 738" name="T19"/>
                <a:gd fmla="*/ 487071 w 738" name="T20"/>
                <a:gd fmla="*/ 136138 h 738" name="T21"/>
                <a:gd fmla="*/ 381186 w 738" name="T22"/>
                <a:gd fmla="*/ 169416 h 738" name="T23"/>
                <a:gd fmla="*/ 255637 w 738" name="T24"/>
                <a:gd fmla="*/ 87733 h 738" name="T25"/>
                <a:gd fmla="*/ 154290 w 738" name="T26"/>
                <a:gd fmla="*/ 172441 h 738" name="T27"/>
                <a:gd fmla="*/ 210257 w 738" name="T28"/>
                <a:gd fmla="*/ 310091 h 738" name="T29"/>
                <a:gd fmla="*/ 158828 w 738" name="T30"/>
                <a:gd fmla="*/ 408413 h 738" name="T31"/>
                <a:gd fmla="*/ 12101 w 738" name="T32"/>
                <a:gd fmla="*/ 440179 h 738" name="T33"/>
                <a:gd fmla="*/ 0 w 738" name="T34"/>
                <a:gd fmla="*/ 573291 h 738" name="T35"/>
                <a:gd fmla="*/ 139163 w 738" name="T36"/>
                <a:gd fmla="*/ 630771 h 738" name="T37"/>
                <a:gd fmla="*/ 170929 w 738" name="T38"/>
                <a:gd fmla="*/ 733631 h 738" name="T39"/>
                <a:gd fmla="*/ 89246 w 738" name="T40"/>
                <a:gd fmla="*/ 860693 h 738" name="T41"/>
                <a:gd fmla="*/ 173954 w 738" name="T42"/>
                <a:gd fmla="*/ 963552 h 738" name="T43"/>
                <a:gd fmla="*/ 314630 w 738" name="T44"/>
                <a:gd fmla="*/ 906072 h 738" name="T45"/>
                <a:gd fmla="*/ 406901 w 738" name="T46"/>
                <a:gd fmla="*/ 954476 h 738" name="T47"/>
                <a:gd fmla="*/ 438667 w 738" name="T48"/>
                <a:gd fmla="*/ 1102715 h 738" name="T49"/>
                <a:gd fmla="*/ 571779 w 738" name="T50"/>
                <a:gd fmla="*/ 1116329 h 738" name="T51"/>
                <a:gd fmla="*/ 630772 w 738" name="T52"/>
                <a:gd fmla="*/ 975653 h 738" name="T53"/>
                <a:gd fmla="*/ 732120 w 738" name="T54"/>
                <a:gd fmla="*/ 945401 h 738" name="T55"/>
                <a:gd fmla="*/ 859182 w 738" name="T56"/>
                <a:gd fmla="*/ 1027083 h 738" name="T57"/>
                <a:gd fmla="*/ 962041 w 738" name="T58"/>
                <a:gd fmla="*/ 942375 h 738" name="T59"/>
                <a:gd fmla="*/ 906074 w 738" name="T60"/>
                <a:gd fmla="*/ 803212 h 738" name="T61"/>
                <a:gd fmla="*/ 957503 w 738" name="T62"/>
                <a:gd fmla="*/ 703378 h 738" name="T63"/>
                <a:gd fmla="*/ 1104230 w 738" name="T64"/>
                <a:gd fmla="*/ 671613 h 738" name="T65"/>
                <a:gd fmla="*/ 760860 w 738" name="T66"/>
                <a:gd fmla="*/ 606569 h 738" name="T67"/>
                <a:gd fmla="*/ 558166 w 738" name="T68"/>
                <a:gd fmla="*/ 763884 h 738" name="T69"/>
                <a:gd fmla="*/ 558166 w 738" name="T70"/>
                <a:gd fmla="*/ 763884 h 738" name="T71"/>
                <a:gd fmla="*/ 506736 w 738" name="T72"/>
                <a:gd fmla="*/ 759346 h 738" name="T73"/>
                <a:gd fmla="*/ 353959 w 738" name="T74"/>
                <a:gd fmla="*/ 505222 h 738" name="T75"/>
                <a:gd fmla="*/ 558166 w 738" name="T76"/>
                <a:gd fmla="*/ 346395 h 738" name="T77"/>
                <a:gd fmla="*/ 609595 w 738" name="T78"/>
                <a:gd fmla="*/ 352445 h 738" name="T79"/>
                <a:gd fmla="*/ 738170 w 738" name="T80"/>
                <a:gd fmla="*/ 449254 h 738" name="T81"/>
                <a:gd fmla="*/ 760860 w 738" name="T82"/>
                <a:gd fmla="*/ 606569 h 738"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738" w="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grpFill/>
            <a:ln w="9525">
              <a:solidFill>
                <a:schemeClr val="bg1"/>
              </a:solidFill>
              <a:round/>
            </a:ln>
          </p:spPr>
          <p:txBody>
            <a:bodyPr bIns="60960" lIns="121920" rIns="121920" tIns="60960"/>
            <a:lstStyle/>
            <a:p>
              <a:endParaRPr altLang="en-US" lang="zh-CN"/>
            </a:p>
          </p:txBody>
        </p:sp>
        <p:sp>
          <p:nvSpPr>
            <p:cNvPr id="54" name="Freeform 244"/>
            <p:cNvSpPr>
              <a:spLocks noEditPoints="1"/>
            </p:cNvSpPr>
            <p:nvPr/>
          </p:nvSpPr>
          <p:spPr bwMode="auto">
            <a:xfrm>
              <a:off x="7965749" y="1628331"/>
              <a:ext cx="1116331" cy="1116329"/>
            </a:xfrm>
            <a:custGeom>
              <a:gdLst>
                <a:gd fmla="*/ 1104230 w 738" name="T0"/>
                <a:gd fmla="*/ 671613 h 738" name="T1"/>
                <a:gd fmla="*/ 1116331 w 738" name="T2"/>
                <a:gd fmla="*/ 540013 h 738" name="T3"/>
                <a:gd fmla="*/ 977168 w 738" name="T4"/>
                <a:gd fmla="*/ 481020 h 738" name="T5"/>
                <a:gd fmla="*/ 943890 w 738" name="T6"/>
                <a:gd fmla="*/ 376648 h 738" name="T7"/>
                <a:gd fmla="*/ 1024060 w 738" name="T8"/>
                <a:gd fmla="*/ 252611 h 738" name="T9"/>
                <a:gd fmla="*/ 939352 w 738" name="T10"/>
                <a:gd fmla="*/ 149751 h 738" name="T11"/>
                <a:gd fmla="*/ 801701 w 738" name="T12"/>
                <a:gd fmla="*/ 207232 h 738" name="T13"/>
                <a:gd fmla="*/ 707917 w 738" name="T14"/>
                <a:gd fmla="*/ 157315 h 738" name="T15"/>
                <a:gd fmla="*/ 676152 w 738" name="T16"/>
                <a:gd fmla="*/ 12101 h 738" name="T17"/>
                <a:gd fmla="*/ 544552 w 738" name="T18"/>
                <a:gd fmla="*/ 0 h 738" name="T19"/>
                <a:gd fmla="*/ 487071 w 738" name="T20"/>
                <a:gd fmla="*/ 136138 h 738" name="T21"/>
                <a:gd fmla="*/ 381186 w 738" name="T22"/>
                <a:gd fmla="*/ 169416 h 738" name="T23"/>
                <a:gd fmla="*/ 255637 w 738" name="T24"/>
                <a:gd fmla="*/ 87733 h 738" name="T25"/>
                <a:gd fmla="*/ 154290 w 738" name="T26"/>
                <a:gd fmla="*/ 172441 h 738" name="T27"/>
                <a:gd fmla="*/ 210257 w 738" name="T28"/>
                <a:gd fmla="*/ 310091 h 738" name="T29"/>
                <a:gd fmla="*/ 158828 w 738" name="T30"/>
                <a:gd fmla="*/ 408413 h 738" name="T31"/>
                <a:gd fmla="*/ 12101 w 738" name="T32"/>
                <a:gd fmla="*/ 440179 h 738" name="T33"/>
                <a:gd fmla="*/ 0 w 738" name="T34"/>
                <a:gd fmla="*/ 573291 h 738" name="T35"/>
                <a:gd fmla="*/ 139163 w 738" name="T36"/>
                <a:gd fmla="*/ 630771 h 738" name="T37"/>
                <a:gd fmla="*/ 170929 w 738" name="T38"/>
                <a:gd fmla="*/ 733631 h 738" name="T39"/>
                <a:gd fmla="*/ 89246 w 738" name="T40"/>
                <a:gd fmla="*/ 860693 h 738" name="T41"/>
                <a:gd fmla="*/ 173954 w 738" name="T42"/>
                <a:gd fmla="*/ 963552 h 738" name="T43"/>
                <a:gd fmla="*/ 314630 w 738" name="T44"/>
                <a:gd fmla="*/ 906072 h 738" name="T45"/>
                <a:gd fmla="*/ 406901 w 738" name="T46"/>
                <a:gd fmla="*/ 954476 h 738" name="T47"/>
                <a:gd fmla="*/ 438667 w 738" name="T48"/>
                <a:gd fmla="*/ 1102715 h 738" name="T49"/>
                <a:gd fmla="*/ 571779 w 738" name="T50"/>
                <a:gd fmla="*/ 1116329 h 738" name="T51"/>
                <a:gd fmla="*/ 630772 w 738" name="T52"/>
                <a:gd fmla="*/ 975653 h 738" name="T53"/>
                <a:gd fmla="*/ 732120 w 738" name="T54"/>
                <a:gd fmla="*/ 945401 h 738" name="T55"/>
                <a:gd fmla="*/ 859182 w 738" name="T56"/>
                <a:gd fmla="*/ 1027083 h 738" name="T57"/>
                <a:gd fmla="*/ 962041 w 738" name="T58"/>
                <a:gd fmla="*/ 942375 h 738" name="T59"/>
                <a:gd fmla="*/ 906074 w 738" name="T60"/>
                <a:gd fmla="*/ 803212 h 738" name="T61"/>
                <a:gd fmla="*/ 957503 w 738" name="T62"/>
                <a:gd fmla="*/ 703378 h 738" name="T63"/>
                <a:gd fmla="*/ 1104230 w 738" name="T64"/>
                <a:gd fmla="*/ 671613 h 738" name="T65"/>
                <a:gd fmla="*/ 760860 w 738" name="T66"/>
                <a:gd fmla="*/ 606569 h 738" name="T67"/>
                <a:gd fmla="*/ 558166 w 738" name="T68"/>
                <a:gd fmla="*/ 763884 h 738" name="T69"/>
                <a:gd fmla="*/ 558166 w 738" name="T70"/>
                <a:gd fmla="*/ 763884 h 738" name="T71"/>
                <a:gd fmla="*/ 506736 w 738" name="T72"/>
                <a:gd fmla="*/ 759346 h 738" name="T73"/>
                <a:gd fmla="*/ 353959 w 738" name="T74"/>
                <a:gd fmla="*/ 505222 h 738" name="T75"/>
                <a:gd fmla="*/ 558166 w 738" name="T76"/>
                <a:gd fmla="*/ 346395 h 738" name="T77"/>
                <a:gd fmla="*/ 609595 w 738" name="T78"/>
                <a:gd fmla="*/ 352445 h 738" name="T79"/>
                <a:gd fmla="*/ 738170 w 738" name="T80"/>
                <a:gd fmla="*/ 449254 h 738" name="T81"/>
                <a:gd fmla="*/ 760860 w 738" name="T82"/>
                <a:gd fmla="*/ 606569 h 738"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738" w="738">
                  <a:moveTo>
                    <a:pt x="730" y="444"/>
                  </a:moveTo>
                  <a:cubicBezTo>
                    <a:pt x="738" y="357"/>
                    <a:pt x="738" y="357"/>
                    <a:pt x="738" y="357"/>
                  </a:cubicBezTo>
                  <a:cubicBezTo>
                    <a:pt x="646" y="318"/>
                    <a:pt x="646" y="318"/>
                    <a:pt x="646" y="318"/>
                  </a:cubicBezTo>
                  <a:cubicBezTo>
                    <a:pt x="642" y="294"/>
                    <a:pt x="635" y="271"/>
                    <a:pt x="624" y="249"/>
                  </a:cubicBezTo>
                  <a:cubicBezTo>
                    <a:pt x="677" y="167"/>
                    <a:pt x="677" y="167"/>
                    <a:pt x="677" y="167"/>
                  </a:cubicBezTo>
                  <a:cubicBezTo>
                    <a:pt x="621" y="99"/>
                    <a:pt x="621" y="99"/>
                    <a:pt x="621" y="99"/>
                  </a:cubicBezTo>
                  <a:cubicBezTo>
                    <a:pt x="530" y="137"/>
                    <a:pt x="530" y="137"/>
                    <a:pt x="530" y="137"/>
                  </a:cubicBezTo>
                  <a:cubicBezTo>
                    <a:pt x="511" y="124"/>
                    <a:pt x="490" y="113"/>
                    <a:pt x="468" y="104"/>
                  </a:cubicBezTo>
                  <a:cubicBezTo>
                    <a:pt x="447" y="8"/>
                    <a:pt x="447" y="8"/>
                    <a:pt x="447" y="8"/>
                  </a:cubicBezTo>
                  <a:cubicBezTo>
                    <a:pt x="360" y="0"/>
                    <a:pt x="360" y="0"/>
                    <a:pt x="360" y="0"/>
                  </a:cubicBezTo>
                  <a:cubicBezTo>
                    <a:pt x="322" y="90"/>
                    <a:pt x="322" y="90"/>
                    <a:pt x="322" y="90"/>
                  </a:cubicBezTo>
                  <a:cubicBezTo>
                    <a:pt x="298" y="94"/>
                    <a:pt x="274" y="102"/>
                    <a:pt x="252" y="112"/>
                  </a:cubicBezTo>
                  <a:cubicBezTo>
                    <a:pt x="169" y="58"/>
                    <a:pt x="169" y="58"/>
                    <a:pt x="169" y="58"/>
                  </a:cubicBezTo>
                  <a:cubicBezTo>
                    <a:pt x="102" y="114"/>
                    <a:pt x="102" y="114"/>
                    <a:pt x="102" y="114"/>
                  </a:cubicBezTo>
                  <a:cubicBezTo>
                    <a:pt x="139" y="205"/>
                    <a:pt x="139" y="205"/>
                    <a:pt x="139" y="205"/>
                  </a:cubicBezTo>
                  <a:cubicBezTo>
                    <a:pt x="125" y="225"/>
                    <a:pt x="113" y="247"/>
                    <a:pt x="105" y="270"/>
                  </a:cubicBezTo>
                  <a:cubicBezTo>
                    <a:pt x="8" y="291"/>
                    <a:pt x="8" y="291"/>
                    <a:pt x="8" y="291"/>
                  </a:cubicBezTo>
                  <a:cubicBezTo>
                    <a:pt x="0" y="379"/>
                    <a:pt x="0" y="379"/>
                    <a:pt x="0" y="379"/>
                  </a:cubicBezTo>
                  <a:cubicBezTo>
                    <a:pt x="92" y="417"/>
                    <a:pt x="92" y="417"/>
                    <a:pt x="92" y="417"/>
                  </a:cubicBezTo>
                  <a:cubicBezTo>
                    <a:pt x="96" y="441"/>
                    <a:pt x="103" y="464"/>
                    <a:pt x="113" y="485"/>
                  </a:cubicBezTo>
                  <a:cubicBezTo>
                    <a:pt x="59" y="569"/>
                    <a:pt x="59" y="569"/>
                    <a:pt x="59" y="569"/>
                  </a:cubicBezTo>
                  <a:cubicBezTo>
                    <a:pt x="115" y="637"/>
                    <a:pt x="115" y="637"/>
                    <a:pt x="115" y="637"/>
                  </a:cubicBezTo>
                  <a:cubicBezTo>
                    <a:pt x="208" y="599"/>
                    <a:pt x="208" y="599"/>
                    <a:pt x="208" y="599"/>
                  </a:cubicBezTo>
                  <a:cubicBezTo>
                    <a:pt x="226" y="612"/>
                    <a:pt x="247" y="623"/>
                    <a:pt x="269" y="631"/>
                  </a:cubicBezTo>
                  <a:cubicBezTo>
                    <a:pt x="290" y="729"/>
                    <a:pt x="290" y="729"/>
                    <a:pt x="290" y="729"/>
                  </a:cubicBezTo>
                  <a:cubicBezTo>
                    <a:pt x="378" y="738"/>
                    <a:pt x="378" y="738"/>
                    <a:pt x="378" y="738"/>
                  </a:cubicBezTo>
                  <a:cubicBezTo>
                    <a:pt x="417" y="645"/>
                    <a:pt x="417" y="645"/>
                    <a:pt x="417" y="645"/>
                  </a:cubicBezTo>
                  <a:cubicBezTo>
                    <a:pt x="440" y="641"/>
                    <a:pt x="463" y="634"/>
                    <a:pt x="484" y="625"/>
                  </a:cubicBezTo>
                  <a:cubicBezTo>
                    <a:pt x="568" y="679"/>
                    <a:pt x="568" y="679"/>
                    <a:pt x="568" y="679"/>
                  </a:cubicBezTo>
                  <a:cubicBezTo>
                    <a:pt x="636" y="623"/>
                    <a:pt x="636" y="623"/>
                    <a:pt x="636" y="623"/>
                  </a:cubicBezTo>
                  <a:cubicBezTo>
                    <a:pt x="599" y="531"/>
                    <a:pt x="599" y="531"/>
                    <a:pt x="599" y="531"/>
                  </a:cubicBezTo>
                  <a:cubicBezTo>
                    <a:pt x="613" y="511"/>
                    <a:pt x="624" y="489"/>
                    <a:pt x="633" y="465"/>
                  </a:cubicBezTo>
                  <a:lnTo>
                    <a:pt x="730" y="444"/>
                  </a:lnTo>
                  <a:close/>
                  <a:moveTo>
                    <a:pt x="503" y="401"/>
                  </a:moveTo>
                  <a:cubicBezTo>
                    <a:pt x="488" y="463"/>
                    <a:pt x="433" y="505"/>
                    <a:pt x="369" y="505"/>
                  </a:cubicBezTo>
                  <a:cubicBezTo>
                    <a:pt x="369" y="505"/>
                    <a:pt x="369" y="505"/>
                    <a:pt x="369" y="505"/>
                  </a:cubicBezTo>
                  <a:cubicBezTo>
                    <a:pt x="358" y="505"/>
                    <a:pt x="346" y="504"/>
                    <a:pt x="335" y="502"/>
                  </a:cubicBezTo>
                  <a:cubicBezTo>
                    <a:pt x="261" y="483"/>
                    <a:pt x="216" y="408"/>
                    <a:pt x="234" y="334"/>
                  </a:cubicBezTo>
                  <a:cubicBezTo>
                    <a:pt x="250" y="272"/>
                    <a:pt x="305" y="229"/>
                    <a:pt x="369" y="229"/>
                  </a:cubicBezTo>
                  <a:cubicBezTo>
                    <a:pt x="380" y="229"/>
                    <a:pt x="392" y="231"/>
                    <a:pt x="403" y="233"/>
                  </a:cubicBezTo>
                  <a:cubicBezTo>
                    <a:pt x="439" y="242"/>
                    <a:pt x="469" y="265"/>
                    <a:pt x="488" y="297"/>
                  </a:cubicBezTo>
                  <a:cubicBezTo>
                    <a:pt x="507" y="328"/>
                    <a:pt x="512" y="365"/>
                    <a:pt x="503" y="401"/>
                  </a:cubicBezTo>
                  <a:close/>
                </a:path>
              </a:pathLst>
            </a:custGeom>
            <a:grpFill/>
            <a:ln w="9525">
              <a:solidFill>
                <a:schemeClr val="bg1"/>
              </a:solidFill>
              <a:round/>
            </a:ln>
          </p:spPr>
          <p:txBody>
            <a:bodyPr bIns="60960" lIns="121920" rIns="121920" tIns="60960"/>
            <a:lstStyle/>
            <a:p>
              <a:endParaRPr altLang="en-US" lang="zh-CN"/>
            </a:p>
          </p:txBody>
        </p:sp>
      </p:grpSp>
      <p:grpSp>
        <p:nvGrpSpPr>
          <p:cNvPr id="68" name="Group 46"/>
          <p:cNvGrpSpPr/>
          <p:nvPr/>
        </p:nvGrpSpPr>
        <p:grpSpPr>
          <a:xfrm>
            <a:off x="1445559" y="4489467"/>
            <a:ext cx="490268" cy="3120291"/>
            <a:chOff x="951571" y="1657350"/>
            <a:chExt cx="202844" cy="1676400"/>
          </a:xfrm>
        </p:grpSpPr>
        <p:cxnSp>
          <p:nvCxnSpPr>
            <p:cNvPr id="84" name="Straight Connector 62"/>
            <p:cNvCxnSpPr/>
            <p:nvPr/>
          </p:nvCxnSpPr>
          <p:spPr>
            <a:xfrm flipH="1" flipV="1">
              <a:off x="1053228" y="1656587"/>
              <a:ext cx="0" cy="1678660"/>
            </a:xfrm>
            <a:prstGeom prst="line">
              <a:avLst/>
            </a:prstGeom>
            <a:ln>
              <a:solidFill>
                <a:schemeClr val="tx1">
                  <a:lumMod val="40000"/>
                  <a:lumOff val="6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5" name="Rounded Rectangle 63"/>
            <p:cNvSpPr/>
            <p:nvPr/>
          </p:nvSpPr>
          <p:spPr>
            <a:xfrm>
              <a:off x="951795" y="2626231"/>
              <a:ext cx="202866" cy="6221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sz="4000">
                <a:solidFill>
                  <a:srgbClr val="FFFFFF"/>
                </a:solidFill>
              </a:endParaRPr>
            </a:p>
          </p:txBody>
        </p:sp>
      </p:grpSp>
      <p:grpSp>
        <p:nvGrpSpPr>
          <p:cNvPr id="69" name="Group 47"/>
          <p:cNvGrpSpPr/>
          <p:nvPr/>
        </p:nvGrpSpPr>
        <p:grpSpPr>
          <a:xfrm>
            <a:off x="2376624" y="4489467"/>
            <a:ext cx="490268" cy="3120291"/>
            <a:chOff x="1346378" y="1657350"/>
            <a:chExt cx="202844" cy="1676400"/>
          </a:xfrm>
        </p:grpSpPr>
        <p:cxnSp>
          <p:nvCxnSpPr>
            <p:cNvPr id="82" name="Straight Connector 60"/>
            <p:cNvCxnSpPr/>
            <p:nvPr/>
          </p:nvCxnSpPr>
          <p:spPr>
            <a:xfrm flipH="1" flipV="1">
              <a:off x="1449123" y="1656587"/>
              <a:ext cx="0" cy="1678660"/>
            </a:xfrm>
            <a:prstGeom prst="line">
              <a:avLst/>
            </a:prstGeom>
            <a:ln>
              <a:solidFill>
                <a:schemeClr val="tx1">
                  <a:lumMod val="40000"/>
                  <a:lumOff val="6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3" name="Rounded Rectangle 61"/>
            <p:cNvSpPr/>
            <p:nvPr/>
          </p:nvSpPr>
          <p:spPr>
            <a:xfrm>
              <a:off x="1347690" y="1824734"/>
              <a:ext cx="202866" cy="13872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sz="4000">
                <a:solidFill>
                  <a:srgbClr val="FFFFFF"/>
                </a:solidFill>
              </a:endParaRPr>
            </a:p>
          </p:txBody>
        </p:sp>
      </p:grpSp>
      <p:grpSp>
        <p:nvGrpSpPr>
          <p:cNvPr id="70" name="Group 48"/>
          <p:cNvGrpSpPr/>
          <p:nvPr/>
        </p:nvGrpSpPr>
        <p:grpSpPr>
          <a:xfrm>
            <a:off x="3307689" y="4489467"/>
            <a:ext cx="490268" cy="3120291"/>
            <a:chOff x="1695492" y="1657350"/>
            <a:chExt cx="202844" cy="1676400"/>
          </a:xfrm>
        </p:grpSpPr>
        <p:cxnSp>
          <p:nvCxnSpPr>
            <p:cNvPr id="80" name="Straight Connector 58"/>
            <p:cNvCxnSpPr/>
            <p:nvPr/>
          </p:nvCxnSpPr>
          <p:spPr>
            <a:xfrm flipH="1" flipV="1">
              <a:off x="1797169" y="1656587"/>
              <a:ext cx="0" cy="1678660"/>
            </a:xfrm>
            <a:prstGeom prst="line">
              <a:avLst/>
            </a:prstGeom>
            <a:ln>
              <a:solidFill>
                <a:schemeClr val="tx1">
                  <a:lumMod val="40000"/>
                  <a:lumOff val="6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81" name="Rounded Rectangle 59"/>
            <p:cNvSpPr/>
            <p:nvPr/>
          </p:nvSpPr>
          <p:spPr>
            <a:xfrm>
              <a:off x="1695735" y="2189051"/>
              <a:ext cx="202866" cy="103970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sz="4000">
                <a:solidFill>
                  <a:srgbClr val="FFFFFF"/>
                </a:solidFill>
              </a:endParaRPr>
            </a:p>
          </p:txBody>
        </p:sp>
      </p:grpSp>
      <p:grpSp>
        <p:nvGrpSpPr>
          <p:cNvPr id="71" name="Group 49"/>
          <p:cNvGrpSpPr/>
          <p:nvPr/>
        </p:nvGrpSpPr>
        <p:grpSpPr>
          <a:xfrm>
            <a:off x="4238753" y="4489467"/>
            <a:ext cx="490268" cy="3120291"/>
            <a:chOff x="2090299" y="1657350"/>
            <a:chExt cx="202844" cy="1676400"/>
          </a:xfrm>
        </p:grpSpPr>
        <p:cxnSp>
          <p:nvCxnSpPr>
            <p:cNvPr id="78" name="Straight Connector 56"/>
            <p:cNvCxnSpPr/>
            <p:nvPr/>
          </p:nvCxnSpPr>
          <p:spPr>
            <a:xfrm flipH="1" flipV="1">
              <a:off x="2193065" y="1656587"/>
              <a:ext cx="0" cy="1678660"/>
            </a:xfrm>
            <a:prstGeom prst="line">
              <a:avLst/>
            </a:prstGeom>
            <a:ln>
              <a:solidFill>
                <a:schemeClr val="tx1">
                  <a:lumMod val="40000"/>
                  <a:lumOff val="6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79" name="Rounded Rectangle 57"/>
            <p:cNvSpPr/>
            <p:nvPr/>
          </p:nvSpPr>
          <p:spPr>
            <a:xfrm>
              <a:off x="2091633" y="2334777"/>
              <a:ext cx="202866" cy="9023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sz="4000">
                <a:solidFill>
                  <a:srgbClr val="FFFFFF"/>
                </a:solidFill>
              </a:endParaRPr>
            </a:p>
          </p:txBody>
        </p:sp>
      </p:grpSp>
      <p:grpSp>
        <p:nvGrpSpPr>
          <p:cNvPr id="72" name="Group 50"/>
          <p:cNvGrpSpPr/>
          <p:nvPr/>
        </p:nvGrpSpPr>
        <p:grpSpPr>
          <a:xfrm>
            <a:off x="5169818" y="4489467"/>
            <a:ext cx="490268" cy="3120291"/>
            <a:chOff x="2482864" y="1657350"/>
            <a:chExt cx="202844" cy="1676400"/>
          </a:xfrm>
        </p:grpSpPr>
        <p:cxnSp>
          <p:nvCxnSpPr>
            <p:cNvPr id="76" name="Straight Connector 54"/>
            <p:cNvCxnSpPr/>
            <p:nvPr/>
          </p:nvCxnSpPr>
          <p:spPr>
            <a:xfrm flipH="1" flipV="1">
              <a:off x="2584560" y="1656587"/>
              <a:ext cx="0" cy="1678660"/>
            </a:xfrm>
            <a:prstGeom prst="line">
              <a:avLst/>
            </a:prstGeom>
            <a:ln>
              <a:solidFill>
                <a:schemeClr val="tx1">
                  <a:lumMod val="40000"/>
                  <a:lumOff val="6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77" name="Rounded Rectangle 55"/>
            <p:cNvSpPr/>
            <p:nvPr/>
          </p:nvSpPr>
          <p:spPr>
            <a:xfrm>
              <a:off x="2483128" y="2116187"/>
              <a:ext cx="202866" cy="110976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sz="4000">
                <a:solidFill>
                  <a:srgbClr val="FFFFFF"/>
                </a:solidFill>
              </a:endParaRPr>
            </a:p>
          </p:txBody>
        </p:sp>
      </p:grpSp>
      <p:grpSp>
        <p:nvGrpSpPr>
          <p:cNvPr id="73" name="Group 51"/>
          <p:cNvGrpSpPr/>
          <p:nvPr/>
        </p:nvGrpSpPr>
        <p:grpSpPr>
          <a:xfrm>
            <a:off x="6100883" y="4489467"/>
            <a:ext cx="490268" cy="3120291"/>
            <a:chOff x="2877671" y="1657350"/>
            <a:chExt cx="202844" cy="1676400"/>
          </a:xfrm>
        </p:grpSpPr>
        <p:cxnSp>
          <p:nvCxnSpPr>
            <p:cNvPr id="74" name="Straight Connector 52"/>
            <p:cNvCxnSpPr/>
            <p:nvPr/>
          </p:nvCxnSpPr>
          <p:spPr>
            <a:xfrm flipH="1" flipV="1">
              <a:off x="2980457" y="1656587"/>
              <a:ext cx="0" cy="1678660"/>
            </a:xfrm>
            <a:prstGeom prst="line">
              <a:avLst/>
            </a:prstGeom>
            <a:ln>
              <a:solidFill>
                <a:schemeClr val="tx1">
                  <a:lumMod val="40000"/>
                  <a:lumOff val="6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75" name="Rounded Rectangle 53"/>
            <p:cNvSpPr/>
            <p:nvPr/>
          </p:nvSpPr>
          <p:spPr>
            <a:xfrm>
              <a:off x="2879024" y="1970460"/>
              <a:ext cx="202866" cy="124708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sz="4000">
                <a:solidFill>
                  <a:srgbClr val="FFFFFF"/>
                </a:solidFill>
              </a:endParaRPr>
            </a:p>
          </p:txBody>
        </p:sp>
      </p:grpSp>
      <p:grpSp>
        <p:nvGrpSpPr>
          <p:cNvPr id="4" name="组合 3"/>
          <p:cNvGrpSpPr/>
          <p:nvPr/>
        </p:nvGrpSpPr>
        <p:grpSpPr>
          <a:xfrm>
            <a:off x="872319" y="7622976"/>
            <a:ext cx="6379394" cy="500454"/>
            <a:chOff x="872319" y="7622976"/>
            <a:chExt cx="6379394" cy="500454"/>
          </a:xfrm>
        </p:grpSpPr>
        <p:cxnSp>
          <p:nvCxnSpPr>
            <p:cNvPr id="67" name="Straight Connector 45"/>
            <p:cNvCxnSpPr/>
            <p:nvPr/>
          </p:nvCxnSpPr>
          <p:spPr bwMode="auto">
            <a:xfrm>
              <a:off x="872319" y="7622976"/>
              <a:ext cx="6379394" cy="0"/>
            </a:xfrm>
            <a:prstGeom prst="line">
              <a:avLst/>
            </a:prstGeom>
            <a:ln w="76200">
              <a:solidFill>
                <a:schemeClr val="tx1">
                  <a:lumMod val="40000"/>
                  <a:lumOff val="60000"/>
                </a:schemeClr>
              </a:solidFill>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72426" y="7868137"/>
              <a:ext cx="2063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eaLnBrk="1" hangingPunct="1"/>
              <a:r>
                <a:rPr lang="id-ID" sz="1600">
                  <a:solidFill>
                    <a:srgbClr val="7F7F7F"/>
                  </a:solidFill>
                  <a:cs charset="0" pitchFamily="34" typeface="Arial"/>
                </a:rPr>
                <a:t>25</a:t>
              </a:r>
            </a:p>
          </p:txBody>
        </p:sp>
        <p:sp>
          <p:nvSpPr>
            <p:cNvPr id="62" name="Rectangle 1436"/>
            <p:cNvSpPr>
              <a:spLocks noChangeArrowheads="1"/>
            </p:cNvSpPr>
            <p:nvPr/>
          </p:nvSpPr>
          <p:spPr bwMode="auto">
            <a:xfrm>
              <a:off x="2529597" y="7868137"/>
              <a:ext cx="2063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eaLnBrk="1" hangingPunct="1"/>
              <a:r>
                <a:rPr altLang="zh-CN" lang="en-US" sz="1600">
                  <a:solidFill>
                    <a:srgbClr val="7F7F7F"/>
                  </a:solidFill>
                  <a:cs charset="0" pitchFamily="34" typeface="Arial"/>
                </a:rPr>
                <a:t>97</a:t>
              </a:r>
            </a:p>
          </p:txBody>
        </p:sp>
        <p:sp>
          <p:nvSpPr>
            <p:cNvPr id="63" name="Rectangle 1436"/>
            <p:cNvSpPr>
              <a:spLocks noChangeArrowheads="1"/>
            </p:cNvSpPr>
            <p:nvPr/>
          </p:nvSpPr>
          <p:spPr bwMode="auto">
            <a:xfrm>
              <a:off x="3465900" y="7868137"/>
              <a:ext cx="2063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eaLnBrk="1" hangingPunct="1"/>
              <a:r>
                <a:rPr altLang="zh-CN" lang="en-US" sz="1600">
                  <a:solidFill>
                    <a:srgbClr val="7F7F7F"/>
                  </a:solidFill>
                  <a:cs charset="0" pitchFamily="34" typeface="Arial"/>
                </a:rPr>
                <a:t>80</a:t>
              </a:r>
            </a:p>
          </p:txBody>
        </p:sp>
        <p:sp>
          <p:nvSpPr>
            <p:cNvPr id="64" name="Rectangle 1436"/>
            <p:cNvSpPr>
              <a:spLocks noChangeArrowheads="1"/>
            </p:cNvSpPr>
            <p:nvPr/>
          </p:nvSpPr>
          <p:spPr bwMode="auto">
            <a:xfrm>
              <a:off x="4402204" y="7868137"/>
              <a:ext cx="2063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eaLnBrk="1" hangingPunct="1"/>
              <a:r>
                <a:rPr altLang="zh-CN" lang="en-US" sz="1600">
                  <a:solidFill>
                    <a:srgbClr val="7F7F7F"/>
                  </a:solidFill>
                  <a:cs charset="0" pitchFamily="34" typeface="Arial"/>
                </a:rPr>
                <a:t>63</a:t>
              </a:r>
            </a:p>
          </p:txBody>
        </p:sp>
        <p:sp>
          <p:nvSpPr>
            <p:cNvPr id="65" name="Rectangle 1436"/>
            <p:cNvSpPr>
              <a:spLocks noChangeArrowheads="1"/>
            </p:cNvSpPr>
            <p:nvPr/>
          </p:nvSpPr>
          <p:spPr bwMode="auto">
            <a:xfrm>
              <a:off x="5338511" y="7868137"/>
              <a:ext cx="2063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eaLnBrk="1" hangingPunct="1"/>
              <a:r>
                <a:rPr altLang="zh-CN" lang="en-US" sz="1600">
                  <a:solidFill>
                    <a:srgbClr val="7F7F7F"/>
                  </a:solidFill>
                  <a:cs charset="0" pitchFamily="34" typeface="Arial"/>
                </a:rPr>
                <a:t>82</a:t>
              </a:r>
            </a:p>
          </p:txBody>
        </p:sp>
        <p:sp>
          <p:nvSpPr>
            <p:cNvPr id="66" name="Rectangle 1436"/>
            <p:cNvSpPr>
              <a:spLocks noChangeArrowheads="1"/>
            </p:cNvSpPr>
            <p:nvPr/>
          </p:nvSpPr>
          <p:spPr bwMode="auto">
            <a:xfrm>
              <a:off x="6303507" y="7868137"/>
              <a:ext cx="20637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eaLnBrk="1" hangingPunct="1"/>
              <a:r>
                <a:rPr altLang="zh-CN" lang="en-US" sz="1600">
                  <a:solidFill>
                    <a:srgbClr val="7F7F7F"/>
                  </a:solidFill>
                  <a:cs charset="0" pitchFamily="34" typeface="Arial"/>
                </a:rPr>
                <a:t>90</a:t>
              </a:r>
            </a:p>
          </p:txBody>
        </p:sp>
      </p:grpSp>
      <p:grpSp>
        <p:nvGrpSpPr>
          <p:cNvPr id="86" name="Group 64"/>
          <p:cNvGrpSpPr/>
          <p:nvPr/>
        </p:nvGrpSpPr>
        <p:grpSpPr>
          <a:xfrm>
            <a:off x="8821415" y="6125518"/>
            <a:ext cx="446088" cy="1352550"/>
            <a:chOff x="2633018" y="1804018"/>
            <a:chExt cx="445205" cy="1352282"/>
          </a:xfrm>
        </p:grpSpPr>
        <p:sp>
          <p:nvSpPr>
            <p:cNvPr id="87" name="Freeform 12"/>
            <p:cNvSpPr/>
            <p:nvPr/>
          </p:nvSpPr>
          <p:spPr bwMode="auto">
            <a:xfrm>
              <a:off x="2759767" y="1804018"/>
              <a:ext cx="131502" cy="201572"/>
            </a:xfrm>
            <a:custGeom>
              <a:gdLst>
                <a:gd fmla="*/ 18 w 110" name="T0"/>
                <a:gd fmla="*/ 157 h 167" name="T1"/>
                <a:gd fmla="*/ 59 w 110" name="T2"/>
                <a:gd fmla="*/ 166 h 167" name="T3"/>
                <a:gd fmla="*/ 81 w 110" name="T4"/>
                <a:gd fmla="*/ 157 h 167" name="T5"/>
                <a:gd fmla="*/ 94 w 110" name="T6"/>
                <a:gd fmla="*/ 148 h 167" name="T7"/>
                <a:gd fmla="*/ 105 w 110" name="T8"/>
                <a:gd fmla="*/ 101 h 167" name="T9"/>
                <a:gd fmla="*/ 110 w 110" name="T10"/>
                <a:gd fmla="*/ 62 h 167" name="T11"/>
                <a:gd fmla="*/ 38 w 110" name="T12"/>
                <a:gd fmla="*/ 9 h 167" name="T13"/>
                <a:gd fmla="*/ 3 w 110" name="T14"/>
                <a:gd fmla="*/ 84 h 167" name="T15"/>
                <a:gd fmla="*/ 8 w 110" name="T16"/>
                <a:gd fmla="*/ 113 h 167" name="T17"/>
                <a:gd fmla="*/ 13 w 110" name="T18"/>
                <a:gd fmla="*/ 125 h 167" name="T19"/>
                <a:gd fmla="*/ 18 w 110" name="T20"/>
                <a:gd fmla="*/ 157 h 167" name="T21"/>
                <a:gd fmla="*/ 18 w 110" name="T22"/>
                <a:gd fmla="*/ 157 h 16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67" w="110">
                  <a:moveTo>
                    <a:pt x="18" y="157"/>
                  </a:moveTo>
                  <a:cubicBezTo>
                    <a:pt x="15" y="164"/>
                    <a:pt x="55" y="167"/>
                    <a:pt x="59" y="166"/>
                  </a:cubicBezTo>
                  <a:cubicBezTo>
                    <a:pt x="67" y="164"/>
                    <a:pt x="75" y="161"/>
                    <a:pt x="81" y="157"/>
                  </a:cubicBezTo>
                  <a:cubicBezTo>
                    <a:pt x="85" y="155"/>
                    <a:pt x="90" y="149"/>
                    <a:pt x="94" y="148"/>
                  </a:cubicBezTo>
                  <a:cubicBezTo>
                    <a:pt x="86" y="141"/>
                    <a:pt x="102" y="109"/>
                    <a:pt x="105" y="101"/>
                  </a:cubicBezTo>
                  <a:cubicBezTo>
                    <a:pt x="109" y="88"/>
                    <a:pt x="110" y="76"/>
                    <a:pt x="110" y="62"/>
                  </a:cubicBezTo>
                  <a:cubicBezTo>
                    <a:pt x="108" y="23"/>
                    <a:pt x="77" y="0"/>
                    <a:pt x="38" y="9"/>
                  </a:cubicBezTo>
                  <a:cubicBezTo>
                    <a:pt x="3" y="17"/>
                    <a:pt x="0" y="55"/>
                    <a:pt x="3" y="84"/>
                  </a:cubicBezTo>
                  <a:cubicBezTo>
                    <a:pt x="4" y="94"/>
                    <a:pt x="7" y="103"/>
                    <a:pt x="8" y="113"/>
                  </a:cubicBezTo>
                  <a:cubicBezTo>
                    <a:pt x="8" y="118"/>
                    <a:pt x="10" y="121"/>
                    <a:pt x="13" y="125"/>
                  </a:cubicBezTo>
                  <a:cubicBezTo>
                    <a:pt x="20" y="135"/>
                    <a:pt x="21" y="145"/>
                    <a:pt x="18" y="157"/>
                  </a:cubicBezTo>
                  <a:cubicBezTo>
                    <a:pt x="18" y="157"/>
                    <a:pt x="26" y="131"/>
                    <a:pt x="18" y="157"/>
                  </a:cubicBezTo>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88" name="Freeform 13"/>
            <p:cNvSpPr/>
            <p:nvPr/>
          </p:nvSpPr>
          <p:spPr bwMode="auto">
            <a:xfrm>
              <a:off x="2633018" y="1988132"/>
              <a:ext cx="445205" cy="1168168"/>
            </a:xfrm>
            <a:custGeom>
              <a:gdLst>
                <a:gd fmla="*/ 356 w 369" name="T0"/>
                <a:gd fmla="*/ 203 h 968" name="T1"/>
                <a:gd fmla="*/ 311 w 369" name="T2"/>
                <a:gd fmla="*/ 42 h 968" name="T3"/>
                <a:gd fmla="*/ 282 w 369" name="T4"/>
                <a:gd fmla="*/ 26 h 968" name="T5"/>
                <a:gd fmla="*/ 193 w 369" name="T6"/>
                <a:gd fmla="*/ 47 h 968" name="T7"/>
                <a:gd fmla="*/ 211 w 369" name="T8"/>
                <a:gd fmla="*/ 184 h 968" name="T9"/>
                <a:gd fmla="*/ 246 w 369" name="T10"/>
                <a:gd fmla="*/ 325 h 968" name="T11"/>
                <a:gd fmla="*/ 89 w 369" name="T12"/>
                <a:gd fmla="*/ 364 h 968" name="T13"/>
                <a:gd fmla="*/ 74 w 369" name="T14"/>
                <a:gd fmla="*/ 327 h 968" name="T15"/>
                <a:gd fmla="*/ 109 w 369" name="T16"/>
                <a:gd fmla="*/ 132 h 968" name="T17"/>
                <a:gd fmla="*/ 114 w 369" name="T18"/>
                <a:gd fmla="*/ 15 h 968" name="T19"/>
                <a:gd fmla="*/ 20 w 369" name="T20"/>
                <a:gd fmla="*/ 81 h 968" name="T21"/>
                <a:gd fmla="*/ 3 w 369" name="T22"/>
                <a:gd fmla="*/ 444 h 968" name="T23"/>
                <a:gd fmla="*/ 17 w 369" name="T24"/>
                <a:gd fmla="*/ 514 h 968" name="T25"/>
                <a:gd fmla="*/ 40 w 369" name="T26"/>
                <a:gd fmla="*/ 530 h 968" name="T27"/>
                <a:gd fmla="*/ 35 w 369" name="T28"/>
                <a:gd fmla="*/ 500 h 968" name="T29"/>
                <a:gd fmla="*/ 44 w 369" name="T30"/>
                <a:gd fmla="*/ 502 h 968" name="T31"/>
                <a:gd fmla="*/ 55 w 369" name="T32"/>
                <a:gd fmla="*/ 503 h 968" name="T33"/>
                <a:gd fmla="*/ 54 w 369" name="T34"/>
                <a:gd fmla="*/ 470 h 968" name="T35"/>
                <a:gd fmla="*/ 60 w 369" name="T36"/>
                <a:gd fmla="*/ 444 h 968" name="T37"/>
                <a:gd fmla="*/ 69 w 369" name="T38"/>
                <a:gd fmla="*/ 534 h 968" name="T39"/>
                <a:gd fmla="*/ 86 w 369" name="T40"/>
                <a:gd fmla="*/ 773 h 968" name="T41"/>
                <a:gd fmla="*/ 118 w 369" name="T42"/>
                <a:gd fmla="*/ 871 h 968" name="T43"/>
                <a:gd fmla="*/ 89 w 369" name="T44"/>
                <a:gd fmla="*/ 928 h 968" name="T45"/>
                <a:gd fmla="*/ 151 w 369" name="T46"/>
                <a:gd fmla="*/ 916 h 968" name="T47"/>
                <a:gd fmla="*/ 177 w 369" name="T48"/>
                <a:gd fmla="*/ 873 h 968" name="T49"/>
                <a:gd fmla="*/ 176 w 369" name="T50"/>
                <a:gd fmla="*/ 824 h 968" name="T51"/>
                <a:gd fmla="*/ 170 w 369" name="T52"/>
                <a:gd fmla="*/ 706 h 968" name="T53"/>
                <a:gd fmla="*/ 171 w 369" name="T54"/>
                <a:gd fmla="*/ 499 h 968" name="T55"/>
                <a:gd fmla="*/ 241 w 369" name="T56"/>
                <a:gd fmla="*/ 837 h 968" name="T57"/>
                <a:gd fmla="*/ 268 w 369" name="T58"/>
                <a:gd fmla="*/ 894 h 968" name="T59"/>
                <a:gd fmla="*/ 262 w 369" name="T60"/>
                <a:gd fmla="*/ 922 h 968" name="T61"/>
                <a:gd fmla="*/ 355 w 369" name="T62"/>
                <a:gd fmla="*/ 949 h 968" name="T63"/>
                <a:gd fmla="*/ 334 w 369" name="T64"/>
                <a:gd fmla="*/ 877 h 968" name="T65"/>
                <a:gd fmla="*/ 329 w 369" name="T66"/>
                <a:gd fmla="*/ 738 h 968" name="T67"/>
                <a:gd fmla="*/ 308 w 369" name="T68"/>
                <a:gd fmla="*/ 622 h 968" name="T69"/>
                <a:gd fmla="*/ 296 w 369" name="T70"/>
                <a:gd fmla="*/ 484 h 968" name="T71"/>
                <a:gd fmla="*/ 281 w 369" name="T72"/>
                <a:gd fmla="*/ 399 h 968" name="T73"/>
                <a:gd fmla="*/ 284 w 369" name="T74"/>
                <a:gd fmla="*/ 405 h 968" name="T75"/>
                <a:gd fmla="*/ 316 w 369" name="T76"/>
                <a:gd fmla="*/ 343 h 96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67" w="369">
                  <a:moveTo>
                    <a:pt x="316" y="343"/>
                  </a:moveTo>
                  <a:cubicBezTo>
                    <a:pt x="338" y="301"/>
                    <a:pt x="358" y="252"/>
                    <a:pt x="356" y="203"/>
                  </a:cubicBezTo>
                  <a:cubicBezTo>
                    <a:pt x="356" y="183"/>
                    <a:pt x="350" y="164"/>
                    <a:pt x="344" y="145"/>
                  </a:cubicBezTo>
                  <a:cubicBezTo>
                    <a:pt x="334" y="110"/>
                    <a:pt x="323" y="76"/>
                    <a:pt x="311" y="42"/>
                  </a:cubicBezTo>
                  <a:cubicBezTo>
                    <a:pt x="310" y="38"/>
                    <a:pt x="309" y="34"/>
                    <a:pt x="307" y="30"/>
                  </a:cubicBezTo>
                  <a:cubicBezTo>
                    <a:pt x="305" y="28"/>
                    <a:pt x="285" y="27"/>
                    <a:pt x="282" y="26"/>
                  </a:cubicBezTo>
                  <a:cubicBezTo>
                    <a:pt x="256" y="21"/>
                    <a:pt x="231" y="11"/>
                    <a:pt x="207" y="0"/>
                  </a:cubicBezTo>
                  <a:cubicBezTo>
                    <a:pt x="213" y="7"/>
                    <a:pt x="192" y="37"/>
                    <a:pt x="193" y="47"/>
                  </a:cubicBezTo>
                  <a:cubicBezTo>
                    <a:pt x="194" y="55"/>
                    <a:pt x="195" y="64"/>
                    <a:pt x="197" y="73"/>
                  </a:cubicBezTo>
                  <a:cubicBezTo>
                    <a:pt x="201" y="110"/>
                    <a:pt x="206" y="147"/>
                    <a:pt x="211" y="184"/>
                  </a:cubicBezTo>
                  <a:cubicBezTo>
                    <a:pt x="214" y="212"/>
                    <a:pt x="218" y="239"/>
                    <a:pt x="226" y="266"/>
                  </a:cubicBezTo>
                  <a:cubicBezTo>
                    <a:pt x="232" y="286"/>
                    <a:pt x="239" y="305"/>
                    <a:pt x="246" y="325"/>
                  </a:cubicBezTo>
                  <a:cubicBezTo>
                    <a:pt x="248" y="331"/>
                    <a:pt x="254" y="355"/>
                    <a:pt x="261" y="357"/>
                  </a:cubicBezTo>
                  <a:cubicBezTo>
                    <a:pt x="212" y="385"/>
                    <a:pt x="139" y="393"/>
                    <a:pt x="89" y="364"/>
                  </a:cubicBezTo>
                  <a:cubicBezTo>
                    <a:pt x="84" y="361"/>
                    <a:pt x="71" y="356"/>
                    <a:pt x="72" y="349"/>
                  </a:cubicBezTo>
                  <a:cubicBezTo>
                    <a:pt x="73" y="341"/>
                    <a:pt x="73" y="334"/>
                    <a:pt x="74" y="327"/>
                  </a:cubicBezTo>
                  <a:cubicBezTo>
                    <a:pt x="78" y="302"/>
                    <a:pt x="81" y="278"/>
                    <a:pt x="85" y="254"/>
                  </a:cubicBezTo>
                  <a:cubicBezTo>
                    <a:pt x="92" y="213"/>
                    <a:pt x="104" y="173"/>
                    <a:pt x="109" y="132"/>
                  </a:cubicBezTo>
                  <a:cubicBezTo>
                    <a:pt x="113" y="107"/>
                    <a:pt x="116" y="82"/>
                    <a:pt x="119" y="58"/>
                  </a:cubicBezTo>
                  <a:cubicBezTo>
                    <a:pt x="120" y="41"/>
                    <a:pt x="118" y="31"/>
                    <a:pt x="114" y="15"/>
                  </a:cubicBezTo>
                  <a:cubicBezTo>
                    <a:pt x="94" y="36"/>
                    <a:pt x="64" y="49"/>
                    <a:pt x="39" y="62"/>
                  </a:cubicBezTo>
                  <a:cubicBezTo>
                    <a:pt x="24" y="69"/>
                    <a:pt x="21" y="67"/>
                    <a:pt x="20" y="81"/>
                  </a:cubicBezTo>
                  <a:cubicBezTo>
                    <a:pt x="15" y="130"/>
                    <a:pt x="11" y="178"/>
                    <a:pt x="7" y="226"/>
                  </a:cubicBezTo>
                  <a:cubicBezTo>
                    <a:pt x="0" y="298"/>
                    <a:pt x="3" y="372"/>
                    <a:pt x="3" y="444"/>
                  </a:cubicBezTo>
                  <a:cubicBezTo>
                    <a:pt x="7" y="444"/>
                    <a:pt x="11" y="444"/>
                    <a:pt x="15" y="444"/>
                  </a:cubicBezTo>
                  <a:cubicBezTo>
                    <a:pt x="12" y="467"/>
                    <a:pt x="5" y="492"/>
                    <a:pt x="17" y="514"/>
                  </a:cubicBezTo>
                  <a:cubicBezTo>
                    <a:pt x="21" y="521"/>
                    <a:pt x="25" y="529"/>
                    <a:pt x="32" y="535"/>
                  </a:cubicBezTo>
                  <a:cubicBezTo>
                    <a:pt x="39" y="541"/>
                    <a:pt x="44" y="539"/>
                    <a:pt x="40" y="530"/>
                  </a:cubicBezTo>
                  <a:cubicBezTo>
                    <a:pt x="41" y="532"/>
                    <a:pt x="60" y="531"/>
                    <a:pt x="48" y="521"/>
                  </a:cubicBezTo>
                  <a:cubicBezTo>
                    <a:pt x="40" y="514"/>
                    <a:pt x="36" y="511"/>
                    <a:pt x="35" y="500"/>
                  </a:cubicBezTo>
                  <a:cubicBezTo>
                    <a:pt x="34" y="496"/>
                    <a:pt x="33" y="488"/>
                    <a:pt x="36" y="485"/>
                  </a:cubicBezTo>
                  <a:cubicBezTo>
                    <a:pt x="40" y="482"/>
                    <a:pt x="42" y="499"/>
                    <a:pt x="44" y="502"/>
                  </a:cubicBezTo>
                  <a:cubicBezTo>
                    <a:pt x="45" y="505"/>
                    <a:pt x="60" y="519"/>
                    <a:pt x="59" y="507"/>
                  </a:cubicBezTo>
                  <a:cubicBezTo>
                    <a:pt x="59" y="506"/>
                    <a:pt x="56" y="504"/>
                    <a:pt x="55" y="503"/>
                  </a:cubicBezTo>
                  <a:cubicBezTo>
                    <a:pt x="53" y="499"/>
                    <a:pt x="52" y="494"/>
                    <a:pt x="52" y="490"/>
                  </a:cubicBezTo>
                  <a:cubicBezTo>
                    <a:pt x="52" y="484"/>
                    <a:pt x="54" y="477"/>
                    <a:pt x="54" y="470"/>
                  </a:cubicBezTo>
                  <a:cubicBezTo>
                    <a:pt x="54" y="460"/>
                    <a:pt x="49" y="452"/>
                    <a:pt x="48" y="442"/>
                  </a:cubicBezTo>
                  <a:cubicBezTo>
                    <a:pt x="53" y="442"/>
                    <a:pt x="60" y="439"/>
                    <a:pt x="60" y="444"/>
                  </a:cubicBezTo>
                  <a:cubicBezTo>
                    <a:pt x="61" y="450"/>
                    <a:pt x="62" y="457"/>
                    <a:pt x="62" y="463"/>
                  </a:cubicBezTo>
                  <a:cubicBezTo>
                    <a:pt x="65" y="487"/>
                    <a:pt x="67" y="511"/>
                    <a:pt x="69" y="534"/>
                  </a:cubicBezTo>
                  <a:cubicBezTo>
                    <a:pt x="73" y="574"/>
                    <a:pt x="77" y="614"/>
                    <a:pt x="80" y="653"/>
                  </a:cubicBezTo>
                  <a:cubicBezTo>
                    <a:pt x="84" y="693"/>
                    <a:pt x="84" y="733"/>
                    <a:pt x="86" y="773"/>
                  </a:cubicBezTo>
                  <a:cubicBezTo>
                    <a:pt x="87" y="785"/>
                    <a:pt x="86" y="797"/>
                    <a:pt x="90" y="808"/>
                  </a:cubicBezTo>
                  <a:cubicBezTo>
                    <a:pt x="99" y="829"/>
                    <a:pt x="109" y="850"/>
                    <a:pt x="118" y="871"/>
                  </a:cubicBezTo>
                  <a:cubicBezTo>
                    <a:pt x="120" y="876"/>
                    <a:pt x="112" y="881"/>
                    <a:pt x="109" y="885"/>
                  </a:cubicBezTo>
                  <a:cubicBezTo>
                    <a:pt x="100" y="897"/>
                    <a:pt x="89" y="912"/>
                    <a:pt x="89" y="928"/>
                  </a:cubicBezTo>
                  <a:cubicBezTo>
                    <a:pt x="90" y="952"/>
                    <a:pt x="132" y="946"/>
                    <a:pt x="145" y="936"/>
                  </a:cubicBezTo>
                  <a:cubicBezTo>
                    <a:pt x="150" y="932"/>
                    <a:pt x="149" y="921"/>
                    <a:pt x="151" y="916"/>
                  </a:cubicBezTo>
                  <a:cubicBezTo>
                    <a:pt x="154" y="908"/>
                    <a:pt x="159" y="908"/>
                    <a:pt x="167" y="908"/>
                  </a:cubicBezTo>
                  <a:cubicBezTo>
                    <a:pt x="185" y="907"/>
                    <a:pt x="179" y="885"/>
                    <a:pt x="177" y="873"/>
                  </a:cubicBezTo>
                  <a:cubicBezTo>
                    <a:pt x="175" y="862"/>
                    <a:pt x="181" y="856"/>
                    <a:pt x="187" y="847"/>
                  </a:cubicBezTo>
                  <a:cubicBezTo>
                    <a:pt x="192" y="840"/>
                    <a:pt x="181" y="831"/>
                    <a:pt x="176" y="824"/>
                  </a:cubicBezTo>
                  <a:cubicBezTo>
                    <a:pt x="170" y="815"/>
                    <a:pt x="173" y="796"/>
                    <a:pt x="173" y="786"/>
                  </a:cubicBezTo>
                  <a:cubicBezTo>
                    <a:pt x="172" y="759"/>
                    <a:pt x="171" y="733"/>
                    <a:pt x="170" y="706"/>
                  </a:cubicBezTo>
                  <a:cubicBezTo>
                    <a:pt x="169" y="676"/>
                    <a:pt x="169" y="647"/>
                    <a:pt x="169" y="618"/>
                  </a:cubicBezTo>
                  <a:cubicBezTo>
                    <a:pt x="170" y="578"/>
                    <a:pt x="171" y="539"/>
                    <a:pt x="171" y="499"/>
                  </a:cubicBezTo>
                  <a:cubicBezTo>
                    <a:pt x="191" y="565"/>
                    <a:pt x="217" y="632"/>
                    <a:pt x="226" y="699"/>
                  </a:cubicBezTo>
                  <a:cubicBezTo>
                    <a:pt x="232" y="745"/>
                    <a:pt x="236" y="791"/>
                    <a:pt x="241" y="837"/>
                  </a:cubicBezTo>
                  <a:cubicBezTo>
                    <a:pt x="242" y="848"/>
                    <a:pt x="241" y="861"/>
                    <a:pt x="248" y="870"/>
                  </a:cubicBezTo>
                  <a:cubicBezTo>
                    <a:pt x="255" y="878"/>
                    <a:pt x="264" y="885"/>
                    <a:pt x="268" y="894"/>
                  </a:cubicBezTo>
                  <a:cubicBezTo>
                    <a:pt x="272" y="902"/>
                    <a:pt x="268" y="915"/>
                    <a:pt x="267" y="923"/>
                  </a:cubicBezTo>
                  <a:cubicBezTo>
                    <a:pt x="265" y="923"/>
                    <a:pt x="264" y="922"/>
                    <a:pt x="262" y="922"/>
                  </a:cubicBezTo>
                  <a:cubicBezTo>
                    <a:pt x="285" y="928"/>
                    <a:pt x="298" y="961"/>
                    <a:pt x="322" y="964"/>
                  </a:cubicBezTo>
                  <a:cubicBezTo>
                    <a:pt x="338" y="967"/>
                    <a:pt x="353" y="968"/>
                    <a:pt x="355" y="949"/>
                  </a:cubicBezTo>
                  <a:cubicBezTo>
                    <a:pt x="358" y="928"/>
                    <a:pt x="346" y="917"/>
                    <a:pt x="335" y="900"/>
                  </a:cubicBezTo>
                  <a:cubicBezTo>
                    <a:pt x="330" y="891"/>
                    <a:pt x="332" y="887"/>
                    <a:pt x="334" y="877"/>
                  </a:cubicBezTo>
                  <a:cubicBezTo>
                    <a:pt x="336" y="863"/>
                    <a:pt x="337" y="849"/>
                    <a:pt x="337" y="835"/>
                  </a:cubicBezTo>
                  <a:cubicBezTo>
                    <a:pt x="337" y="802"/>
                    <a:pt x="333" y="770"/>
                    <a:pt x="329" y="738"/>
                  </a:cubicBezTo>
                  <a:cubicBezTo>
                    <a:pt x="325" y="713"/>
                    <a:pt x="321" y="687"/>
                    <a:pt x="316" y="662"/>
                  </a:cubicBezTo>
                  <a:cubicBezTo>
                    <a:pt x="313" y="649"/>
                    <a:pt x="305" y="636"/>
                    <a:pt x="308" y="622"/>
                  </a:cubicBezTo>
                  <a:cubicBezTo>
                    <a:pt x="312" y="604"/>
                    <a:pt x="310" y="586"/>
                    <a:pt x="308" y="568"/>
                  </a:cubicBezTo>
                  <a:cubicBezTo>
                    <a:pt x="305" y="540"/>
                    <a:pt x="300" y="512"/>
                    <a:pt x="296" y="484"/>
                  </a:cubicBezTo>
                  <a:cubicBezTo>
                    <a:pt x="292" y="462"/>
                    <a:pt x="288" y="440"/>
                    <a:pt x="284" y="417"/>
                  </a:cubicBezTo>
                  <a:cubicBezTo>
                    <a:pt x="283" y="411"/>
                    <a:pt x="282" y="405"/>
                    <a:pt x="281" y="399"/>
                  </a:cubicBezTo>
                  <a:cubicBezTo>
                    <a:pt x="280" y="394"/>
                    <a:pt x="287" y="393"/>
                    <a:pt x="291" y="391"/>
                  </a:cubicBezTo>
                  <a:cubicBezTo>
                    <a:pt x="289" y="396"/>
                    <a:pt x="286" y="400"/>
                    <a:pt x="284" y="405"/>
                  </a:cubicBezTo>
                  <a:cubicBezTo>
                    <a:pt x="294" y="384"/>
                    <a:pt x="306" y="364"/>
                    <a:pt x="316" y="343"/>
                  </a:cubicBezTo>
                  <a:cubicBezTo>
                    <a:pt x="369" y="242"/>
                    <a:pt x="264" y="444"/>
                    <a:pt x="316" y="343"/>
                  </a:cubicBezTo>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lang="en-US">
                <a:latin typeface="Lato Light"/>
              </a:endParaRPr>
            </a:p>
          </p:txBody>
        </p:sp>
      </p:grpSp>
      <p:sp>
        <p:nvSpPr>
          <p:cNvPr id="3" name="矩形 2"/>
          <p:cNvSpPr/>
          <p:nvPr/>
        </p:nvSpPr>
        <p:spPr>
          <a:xfrm>
            <a:off x="1413460" y="2856058"/>
            <a:ext cx="5967795" cy="1188720"/>
          </a:xfrm>
          <a:prstGeom prst="rect">
            <a:avLst/>
          </a:prstGeom>
        </p:spPr>
        <p:txBody>
          <a:bodyPr wrap="square">
            <a:spAutoFit/>
          </a:bodyPr>
          <a:lstStyle/>
          <a:p>
            <a:pPr algn="r" defTabSz="452872">
              <a:lnSpc>
                <a:spcPct val="150000"/>
              </a:lnSpc>
              <a:spcBef>
                <a:spcPts val="1189"/>
              </a:spcBef>
              <a:defRPr sz="1800"/>
            </a:pPr>
            <a:r>
              <a:rPr altLang="en-US" lang="zh-CN" sz="2400">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a:t>
            </a:r>
          </a:p>
        </p:txBody>
      </p:sp>
    </p:spTree>
    <p:extLst>
      <p:ext uri="{BB962C8B-B14F-4D97-AF65-F5344CB8AC3E}">
        <p14:creationId val="414772611"/>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p:cTn dur="500" fill="hold" id="7"/>
                                        <p:tgtEl>
                                          <p:spTgt spid="38"/>
                                        </p:tgtEl>
                                        <p:attrNameLst>
                                          <p:attrName>ppt_w</p:attrName>
                                        </p:attrNameLst>
                                      </p:cBhvr>
                                      <p:tavLst>
                                        <p:tav tm="0">
                                          <p:val>
                                            <p:fltVal val="0"/>
                                          </p:val>
                                        </p:tav>
                                        <p:tav tm="100000">
                                          <p:val>
                                            <p:strVal val="#ppt_w"/>
                                          </p:val>
                                        </p:tav>
                                      </p:tavLst>
                                    </p:anim>
                                    <p:anim calcmode="lin" valueType="num">
                                      <p:cBhvr>
                                        <p:cTn dur="500" fill="hold" id="8"/>
                                        <p:tgtEl>
                                          <p:spTgt spid="38"/>
                                        </p:tgtEl>
                                        <p:attrNameLst>
                                          <p:attrName>ppt_h</p:attrName>
                                        </p:attrNameLst>
                                      </p:cBhvr>
                                      <p:tavLst>
                                        <p:tav tm="0">
                                          <p:val>
                                            <p:fltVal val="0"/>
                                          </p:val>
                                        </p:tav>
                                        <p:tav tm="100000">
                                          <p:val>
                                            <p:strVal val="#ppt_h"/>
                                          </p:val>
                                        </p:tav>
                                      </p:tavLst>
                                    </p:anim>
                                    <p:animEffect filter="fade" transition="in">
                                      <p:cBhvr>
                                        <p:cTn dur="500" id="9"/>
                                        <p:tgtEl>
                                          <p:spTgt spid="38"/>
                                        </p:tgtEl>
                                      </p:cBhvr>
                                    </p:animEffect>
                                    <p:anim calcmode="lin" valueType="num">
                                      <p:cBhvr>
                                        <p:cTn dur="500" fill="hold" id="10"/>
                                        <p:tgtEl>
                                          <p:spTgt spid="38"/>
                                        </p:tgtEl>
                                        <p:attrNameLst>
                                          <p:attrName>ppt_x</p:attrName>
                                        </p:attrNameLst>
                                      </p:cBhvr>
                                      <p:tavLst>
                                        <p:tav tm="0">
                                          <p:val>
                                            <p:fltVal val="0.5"/>
                                          </p:val>
                                        </p:tav>
                                        <p:tav tm="100000">
                                          <p:val>
                                            <p:strVal val="#ppt_x"/>
                                          </p:val>
                                        </p:tav>
                                      </p:tavLst>
                                    </p:anim>
                                    <p:anim calcmode="lin" valueType="num">
                                      <p:cBhvr>
                                        <p:cTn dur="500" fill="hold" id="11"/>
                                        <p:tgtEl>
                                          <p:spTgt spid="38"/>
                                        </p:tgtEl>
                                        <p:attrNameLst>
                                          <p:attrName>ppt_y</p:attrName>
                                        </p:attrNameLst>
                                      </p:cBhvr>
                                      <p:tavLst>
                                        <p:tav tm="0">
                                          <p:val>
                                            <p:fltVal val="0.5"/>
                                          </p:val>
                                        </p:tav>
                                        <p:tav tm="100000">
                                          <p:val>
                                            <p:strVal val="#ppt_y"/>
                                          </p:val>
                                        </p:tav>
                                      </p:tavLst>
                                    </p:anim>
                                  </p:childTnLst>
                                </p:cTn>
                              </p:par>
                              <p:par>
                                <p:cTn fill="hold" grpId="0" id="12" nodeType="withEffect" presetClass="entr" presetID="2" presetSubtype="8">
                                  <p:stCondLst>
                                    <p:cond delay="25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fill="hold" id="14"/>
                                        <p:tgtEl>
                                          <p:spTgt spid="3"/>
                                        </p:tgtEl>
                                        <p:attrNameLst>
                                          <p:attrName>ppt_x</p:attrName>
                                        </p:attrNameLst>
                                      </p:cBhvr>
                                      <p:tavLst>
                                        <p:tav tm="0">
                                          <p:val>
                                            <p:strVal val="0-#ppt_w/2"/>
                                          </p:val>
                                        </p:tav>
                                        <p:tav tm="100000">
                                          <p:val>
                                            <p:strVal val="#ppt_x"/>
                                          </p:val>
                                        </p:tav>
                                      </p:tavLst>
                                    </p:anim>
                                    <p:anim calcmode="lin" valueType="num">
                                      <p:cBhvr additive="base">
                                        <p:cTn dur="500" fill="hold" id="15"/>
                                        <p:tgtEl>
                                          <p:spTgt spid="3"/>
                                        </p:tgtEl>
                                        <p:attrNameLst>
                                          <p:attrName>ppt_y</p:attrName>
                                        </p:attrNameLst>
                                      </p:cBhvr>
                                      <p:tavLst>
                                        <p:tav tm="0">
                                          <p:val>
                                            <p:strVal val="#ppt_y"/>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68"/>
                                        </p:tgtEl>
                                        <p:attrNameLst>
                                          <p:attrName>style.visibility</p:attrName>
                                        </p:attrNameLst>
                                      </p:cBhvr>
                                      <p:to>
                                        <p:strVal val="visible"/>
                                      </p:to>
                                    </p:set>
                                    <p:animEffect filter="fade" transition="in">
                                      <p:cBhvr>
                                        <p:cTn dur="1000" id="18"/>
                                        <p:tgtEl>
                                          <p:spTgt spid="68"/>
                                        </p:tgtEl>
                                      </p:cBhvr>
                                    </p:animEffect>
                                    <p:anim calcmode="lin" valueType="num">
                                      <p:cBhvr>
                                        <p:cTn dur="1000" fill="hold" id="19"/>
                                        <p:tgtEl>
                                          <p:spTgt spid="68"/>
                                        </p:tgtEl>
                                        <p:attrNameLst>
                                          <p:attrName>ppt_x</p:attrName>
                                        </p:attrNameLst>
                                      </p:cBhvr>
                                      <p:tavLst>
                                        <p:tav tm="0">
                                          <p:val>
                                            <p:strVal val="#ppt_x"/>
                                          </p:val>
                                        </p:tav>
                                        <p:tav tm="100000">
                                          <p:val>
                                            <p:strVal val="#ppt_x"/>
                                          </p:val>
                                        </p:tav>
                                      </p:tavLst>
                                    </p:anim>
                                    <p:anim calcmode="lin" valueType="num">
                                      <p:cBhvr>
                                        <p:cTn dur="1000" fill="hold" id="20"/>
                                        <p:tgtEl>
                                          <p:spTgt spid="68"/>
                                        </p:tgtEl>
                                        <p:attrNameLst>
                                          <p:attrName>ppt_y</p:attrName>
                                        </p:attrNameLst>
                                      </p:cBhvr>
                                      <p:tavLst>
                                        <p:tav tm="0">
                                          <p:val>
                                            <p:strVal val="#ppt_y+.1"/>
                                          </p:val>
                                        </p:tav>
                                        <p:tav tm="100000">
                                          <p:val>
                                            <p:strVal val="#ppt_y"/>
                                          </p:val>
                                        </p:tav>
                                      </p:tavLst>
                                    </p:anim>
                                  </p:childTnLst>
                                </p:cTn>
                              </p:par>
                              <p:par>
                                <p:cTn fill="hold" id="21" nodeType="withEffect" presetClass="entr" presetID="47" presetSubtype="0">
                                  <p:stCondLst>
                                    <p:cond delay="0"/>
                                  </p:stCondLst>
                                  <p:childTnLst>
                                    <p:set>
                                      <p:cBhvr>
                                        <p:cTn dur="1" fill="hold" id="22">
                                          <p:stCondLst>
                                            <p:cond delay="0"/>
                                          </p:stCondLst>
                                        </p:cTn>
                                        <p:tgtEl>
                                          <p:spTgt spid="69"/>
                                        </p:tgtEl>
                                        <p:attrNameLst>
                                          <p:attrName>style.visibility</p:attrName>
                                        </p:attrNameLst>
                                      </p:cBhvr>
                                      <p:to>
                                        <p:strVal val="visible"/>
                                      </p:to>
                                    </p:set>
                                    <p:animEffect filter="fade" transition="in">
                                      <p:cBhvr>
                                        <p:cTn dur="1000" id="23"/>
                                        <p:tgtEl>
                                          <p:spTgt spid="69"/>
                                        </p:tgtEl>
                                      </p:cBhvr>
                                    </p:animEffect>
                                    <p:anim calcmode="lin" valueType="num">
                                      <p:cBhvr>
                                        <p:cTn dur="1000" fill="hold" id="24"/>
                                        <p:tgtEl>
                                          <p:spTgt spid="69"/>
                                        </p:tgtEl>
                                        <p:attrNameLst>
                                          <p:attrName>ppt_x</p:attrName>
                                        </p:attrNameLst>
                                      </p:cBhvr>
                                      <p:tavLst>
                                        <p:tav tm="0">
                                          <p:val>
                                            <p:strVal val="#ppt_x"/>
                                          </p:val>
                                        </p:tav>
                                        <p:tav tm="100000">
                                          <p:val>
                                            <p:strVal val="#ppt_x"/>
                                          </p:val>
                                        </p:tav>
                                      </p:tavLst>
                                    </p:anim>
                                    <p:anim calcmode="lin" valueType="num">
                                      <p:cBhvr>
                                        <p:cTn dur="1000" fill="hold" id="25"/>
                                        <p:tgtEl>
                                          <p:spTgt spid="69"/>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0"/>
                                  </p:stCondLst>
                                  <p:childTnLst>
                                    <p:set>
                                      <p:cBhvr>
                                        <p:cTn dur="1" fill="hold" id="27">
                                          <p:stCondLst>
                                            <p:cond delay="0"/>
                                          </p:stCondLst>
                                        </p:cTn>
                                        <p:tgtEl>
                                          <p:spTgt spid="70"/>
                                        </p:tgtEl>
                                        <p:attrNameLst>
                                          <p:attrName>style.visibility</p:attrName>
                                        </p:attrNameLst>
                                      </p:cBhvr>
                                      <p:to>
                                        <p:strVal val="visible"/>
                                      </p:to>
                                    </p:set>
                                    <p:animEffect filter="fade" transition="in">
                                      <p:cBhvr>
                                        <p:cTn dur="1000" id="28"/>
                                        <p:tgtEl>
                                          <p:spTgt spid="70"/>
                                        </p:tgtEl>
                                      </p:cBhvr>
                                    </p:animEffect>
                                    <p:anim calcmode="lin" valueType="num">
                                      <p:cBhvr>
                                        <p:cTn dur="1000" fill="hold" id="29"/>
                                        <p:tgtEl>
                                          <p:spTgt spid="70"/>
                                        </p:tgtEl>
                                        <p:attrNameLst>
                                          <p:attrName>ppt_x</p:attrName>
                                        </p:attrNameLst>
                                      </p:cBhvr>
                                      <p:tavLst>
                                        <p:tav tm="0">
                                          <p:val>
                                            <p:strVal val="#ppt_x"/>
                                          </p:val>
                                        </p:tav>
                                        <p:tav tm="100000">
                                          <p:val>
                                            <p:strVal val="#ppt_x"/>
                                          </p:val>
                                        </p:tav>
                                      </p:tavLst>
                                    </p:anim>
                                    <p:anim calcmode="lin" valueType="num">
                                      <p:cBhvr>
                                        <p:cTn dur="1000" fill="hold" id="30"/>
                                        <p:tgtEl>
                                          <p:spTgt spid="70"/>
                                        </p:tgtEl>
                                        <p:attrNameLst>
                                          <p:attrName>ppt_y</p:attrName>
                                        </p:attrNameLst>
                                      </p:cBhvr>
                                      <p:tavLst>
                                        <p:tav tm="0">
                                          <p:val>
                                            <p:strVal val="#ppt_y+.1"/>
                                          </p:val>
                                        </p:tav>
                                        <p:tav tm="100000">
                                          <p:val>
                                            <p:strVal val="#ppt_y"/>
                                          </p:val>
                                        </p:tav>
                                      </p:tavLst>
                                    </p:anim>
                                  </p:childTnLst>
                                </p:cTn>
                              </p:par>
                              <p:par>
                                <p:cTn fill="hold" id="31" nodeType="withEffect" presetClass="entr" presetID="47" presetSubtype="0">
                                  <p:stCondLst>
                                    <p:cond delay="0"/>
                                  </p:stCondLst>
                                  <p:childTnLst>
                                    <p:set>
                                      <p:cBhvr>
                                        <p:cTn dur="1" fill="hold" id="32">
                                          <p:stCondLst>
                                            <p:cond delay="0"/>
                                          </p:stCondLst>
                                        </p:cTn>
                                        <p:tgtEl>
                                          <p:spTgt spid="71"/>
                                        </p:tgtEl>
                                        <p:attrNameLst>
                                          <p:attrName>style.visibility</p:attrName>
                                        </p:attrNameLst>
                                      </p:cBhvr>
                                      <p:to>
                                        <p:strVal val="visible"/>
                                      </p:to>
                                    </p:set>
                                    <p:animEffect filter="fade" transition="in">
                                      <p:cBhvr>
                                        <p:cTn dur="1000" id="33"/>
                                        <p:tgtEl>
                                          <p:spTgt spid="71"/>
                                        </p:tgtEl>
                                      </p:cBhvr>
                                    </p:animEffect>
                                    <p:anim calcmode="lin" valueType="num">
                                      <p:cBhvr>
                                        <p:cTn dur="1000" fill="hold" id="34"/>
                                        <p:tgtEl>
                                          <p:spTgt spid="71"/>
                                        </p:tgtEl>
                                        <p:attrNameLst>
                                          <p:attrName>ppt_x</p:attrName>
                                        </p:attrNameLst>
                                      </p:cBhvr>
                                      <p:tavLst>
                                        <p:tav tm="0">
                                          <p:val>
                                            <p:strVal val="#ppt_x"/>
                                          </p:val>
                                        </p:tav>
                                        <p:tav tm="100000">
                                          <p:val>
                                            <p:strVal val="#ppt_x"/>
                                          </p:val>
                                        </p:tav>
                                      </p:tavLst>
                                    </p:anim>
                                    <p:anim calcmode="lin" valueType="num">
                                      <p:cBhvr>
                                        <p:cTn dur="1000" fill="hold" id="35"/>
                                        <p:tgtEl>
                                          <p:spTgt spid="71"/>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0"/>
                                  </p:stCondLst>
                                  <p:childTnLst>
                                    <p:set>
                                      <p:cBhvr>
                                        <p:cTn dur="1" fill="hold" id="37">
                                          <p:stCondLst>
                                            <p:cond delay="0"/>
                                          </p:stCondLst>
                                        </p:cTn>
                                        <p:tgtEl>
                                          <p:spTgt spid="72"/>
                                        </p:tgtEl>
                                        <p:attrNameLst>
                                          <p:attrName>style.visibility</p:attrName>
                                        </p:attrNameLst>
                                      </p:cBhvr>
                                      <p:to>
                                        <p:strVal val="visible"/>
                                      </p:to>
                                    </p:set>
                                    <p:animEffect filter="fade" transition="in">
                                      <p:cBhvr>
                                        <p:cTn dur="1000" id="38"/>
                                        <p:tgtEl>
                                          <p:spTgt spid="72"/>
                                        </p:tgtEl>
                                      </p:cBhvr>
                                    </p:animEffect>
                                    <p:anim calcmode="lin" valueType="num">
                                      <p:cBhvr>
                                        <p:cTn dur="1000" fill="hold" id="39"/>
                                        <p:tgtEl>
                                          <p:spTgt spid="72"/>
                                        </p:tgtEl>
                                        <p:attrNameLst>
                                          <p:attrName>ppt_x</p:attrName>
                                        </p:attrNameLst>
                                      </p:cBhvr>
                                      <p:tavLst>
                                        <p:tav tm="0">
                                          <p:val>
                                            <p:strVal val="#ppt_x"/>
                                          </p:val>
                                        </p:tav>
                                        <p:tav tm="100000">
                                          <p:val>
                                            <p:strVal val="#ppt_x"/>
                                          </p:val>
                                        </p:tav>
                                      </p:tavLst>
                                    </p:anim>
                                    <p:anim calcmode="lin" valueType="num">
                                      <p:cBhvr>
                                        <p:cTn dur="1000" fill="hold" id="40"/>
                                        <p:tgtEl>
                                          <p:spTgt spid="72"/>
                                        </p:tgtEl>
                                        <p:attrNameLst>
                                          <p:attrName>ppt_y</p:attrName>
                                        </p:attrNameLst>
                                      </p:cBhvr>
                                      <p:tavLst>
                                        <p:tav tm="0">
                                          <p:val>
                                            <p:strVal val="#ppt_y+.1"/>
                                          </p:val>
                                        </p:tav>
                                        <p:tav tm="100000">
                                          <p:val>
                                            <p:strVal val="#ppt_y"/>
                                          </p:val>
                                        </p:tav>
                                      </p:tavLst>
                                    </p:anim>
                                  </p:childTnLst>
                                </p:cTn>
                              </p:par>
                              <p:par>
                                <p:cTn fill="hold" id="41" nodeType="withEffect" presetClass="entr" presetID="47" presetSubtype="0">
                                  <p:stCondLst>
                                    <p:cond delay="0"/>
                                  </p:stCondLst>
                                  <p:childTnLst>
                                    <p:set>
                                      <p:cBhvr>
                                        <p:cTn dur="1" fill="hold" id="42">
                                          <p:stCondLst>
                                            <p:cond delay="0"/>
                                          </p:stCondLst>
                                        </p:cTn>
                                        <p:tgtEl>
                                          <p:spTgt spid="73"/>
                                        </p:tgtEl>
                                        <p:attrNameLst>
                                          <p:attrName>style.visibility</p:attrName>
                                        </p:attrNameLst>
                                      </p:cBhvr>
                                      <p:to>
                                        <p:strVal val="visible"/>
                                      </p:to>
                                    </p:set>
                                    <p:animEffect filter="fade" transition="in">
                                      <p:cBhvr>
                                        <p:cTn dur="1000" id="43"/>
                                        <p:tgtEl>
                                          <p:spTgt spid="73"/>
                                        </p:tgtEl>
                                      </p:cBhvr>
                                    </p:animEffect>
                                    <p:anim calcmode="lin" valueType="num">
                                      <p:cBhvr>
                                        <p:cTn dur="1000" fill="hold" id="44"/>
                                        <p:tgtEl>
                                          <p:spTgt spid="73"/>
                                        </p:tgtEl>
                                        <p:attrNameLst>
                                          <p:attrName>ppt_x</p:attrName>
                                        </p:attrNameLst>
                                      </p:cBhvr>
                                      <p:tavLst>
                                        <p:tav tm="0">
                                          <p:val>
                                            <p:strVal val="#ppt_x"/>
                                          </p:val>
                                        </p:tav>
                                        <p:tav tm="100000">
                                          <p:val>
                                            <p:strVal val="#ppt_x"/>
                                          </p:val>
                                        </p:tav>
                                      </p:tavLst>
                                    </p:anim>
                                    <p:anim calcmode="lin" valueType="num">
                                      <p:cBhvr>
                                        <p:cTn dur="1000" fill="hold" id="45"/>
                                        <p:tgtEl>
                                          <p:spTgt spid="73"/>
                                        </p:tgtEl>
                                        <p:attrNameLst>
                                          <p:attrName>ppt_y</p:attrName>
                                        </p:attrNameLst>
                                      </p:cBhvr>
                                      <p:tavLst>
                                        <p:tav tm="0">
                                          <p:val>
                                            <p:strVal val="#ppt_y-.1"/>
                                          </p:val>
                                        </p:tav>
                                        <p:tav tm="100000">
                                          <p:val>
                                            <p:strVal val="#ppt_y"/>
                                          </p:val>
                                        </p:tav>
                                      </p:tavLst>
                                    </p:anim>
                                  </p:childTnLst>
                                </p:cTn>
                              </p:par>
                              <p:par>
                                <p:cTn fill="hold" id="46" nodeType="withEffect" presetClass="entr" presetID="42" presetSubtype="0">
                                  <p:stCondLst>
                                    <p:cond delay="250"/>
                                  </p:stCondLst>
                                  <p:childTnLst>
                                    <p:set>
                                      <p:cBhvr>
                                        <p:cTn dur="1" fill="hold" id="47">
                                          <p:stCondLst>
                                            <p:cond delay="0"/>
                                          </p:stCondLst>
                                        </p:cTn>
                                        <p:tgtEl>
                                          <p:spTgt spid="4"/>
                                        </p:tgtEl>
                                        <p:attrNameLst>
                                          <p:attrName>style.visibility</p:attrName>
                                        </p:attrNameLst>
                                      </p:cBhvr>
                                      <p:to>
                                        <p:strVal val="visible"/>
                                      </p:to>
                                    </p:set>
                                    <p:animEffect filter="fade" transition="in">
                                      <p:cBhvr>
                                        <p:cTn dur="1000" id="48"/>
                                        <p:tgtEl>
                                          <p:spTgt spid="4"/>
                                        </p:tgtEl>
                                      </p:cBhvr>
                                    </p:animEffect>
                                    <p:anim calcmode="lin" valueType="num">
                                      <p:cBhvr>
                                        <p:cTn dur="1000" fill="hold" id="49"/>
                                        <p:tgtEl>
                                          <p:spTgt spid="4"/>
                                        </p:tgtEl>
                                        <p:attrNameLst>
                                          <p:attrName>ppt_x</p:attrName>
                                        </p:attrNameLst>
                                      </p:cBhvr>
                                      <p:tavLst>
                                        <p:tav tm="0">
                                          <p:val>
                                            <p:strVal val="#ppt_x"/>
                                          </p:val>
                                        </p:tav>
                                        <p:tav tm="100000">
                                          <p:val>
                                            <p:strVal val="#ppt_x"/>
                                          </p:val>
                                        </p:tav>
                                      </p:tavLst>
                                    </p:anim>
                                    <p:anim calcmode="lin" valueType="num">
                                      <p:cBhvr>
                                        <p:cTn dur="1000" fill="hold" id="50"/>
                                        <p:tgtEl>
                                          <p:spTgt spid="4"/>
                                        </p:tgtEl>
                                        <p:attrNameLst>
                                          <p:attrName>ppt_y</p:attrName>
                                        </p:attrNameLst>
                                      </p:cBhvr>
                                      <p:tavLst>
                                        <p:tav tm="0">
                                          <p:val>
                                            <p:strVal val="#ppt_y+.1"/>
                                          </p:val>
                                        </p:tav>
                                        <p:tav tm="100000">
                                          <p:val>
                                            <p:strVal val="#ppt_y"/>
                                          </p:val>
                                        </p:tav>
                                      </p:tavLst>
                                    </p:anim>
                                  </p:childTnLst>
                                </p:cTn>
                              </p:par>
                              <p:par>
                                <p:cTn fill="hold" id="51" nodeType="withEffect" presetClass="entr" presetID="2" presetSubtype="2">
                                  <p:stCondLst>
                                    <p:cond delay="500"/>
                                  </p:stCondLst>
                                  <p:childTnLst>
                                    <p:set>
                                      <p:cBhvr>
                                        <p:cTn dur="1" fill="hold" id="52">
                                          <p:stCondLst>
                                            <p:cond delay="0"/>
                                          </p:stCondLst>
                                        </p:cTn>
                                        <p:tgtEl>
                                          <p:spTgt spid="49"/>
                                        </p:tgtEl>
                                        <p:attrNameLst>
                                          <p:attrName>style.visibility</p:attrName>
                                        </p:attrNameLst>
                                      </p:cBhvr>
                                      <p:to>
                                        <p:strVal val="visible"/>
                                      </p:to>
                                    </p:set>
                                    <p:anim calcmode="lin" valueType="num">
                                      <p:cBhvr additive="base">
                                        <p:cTn dur="500" fill="hold" id="53"/>
                                        <p:tgtEl>
                                          <p:spTgt spid="49"/>
                                        </p:tgtEl>
                                        <p:attrNameLst>
                                          <p:attrName>ppt_x</p:attrName>
                                        </p:attrNameLst>
                                      </p:cBhvr>
                                      <p:tavLst>
                                        <p:tav tm="0">
                                          <p:val>
                                            <p:strVal val="1+#ppt_w/2"/>
                                          </p:val>
                                        </p:tav>
                                        <p:tav tm="100000">
                                          <p:val>
                                            <p:strVal val="#ppt_x"/>
                                          </p:val>
                                        </p:tav>
                                      </p:tavLst>
                                    </p:anim>
                                    <p:anim calcmode="lin" valueType="num">
                                      <p:cBhvr additive="base">
                                        <p:cTn dur="500" fill="hold" id="54"/>
                                        <p:tgtEl>
                                          <p:spTgt spid="49"/>
                                        </p:tgtEl>
                                        <p:attrNameLst>
                                          <p:attrName>ppt_y</p:attrName>
                                        </p:attrNameLst>
                                      </p:cBhvr>
                                      <p:tavLst>
                                        <p:tav tm="0">
                                          <p:val>
                                            <p:strVal val="#ppt_y"/>
                                          </p:val>
                                        </p:tav>
                                        <p:tav tm="100000">
                                          <p:val>
                                            <p:strVal val="#ppt_y"/>
                                          </p:val>
                                        </p:tav>
                                      </p:tavLst>
                                    </p:anim>
                                  </p:childTnLst>
                                </p:cTn>
                              </p:par>
                              <p:par>
                                <p:cTn fill="hold" id="55" nodeType="withEffect" presetClass="entr" presetID="2" presetSubtype="2">
                                  <p:stCondLst>
                                    <p:cond delay="500"/>
                                  </p:stCondLst>
                                  <p:childTnLst>
                                    <p:set>
                                      <p:cBhvr>
                                        <p:cTn dur="1" fill="hold" id="56">
                                          <p:stCondLst>
                                            <p:cond delay="0"/>
                                          </p:stCondLst>
                                        </p:cTn>
                                        <p:tgtEl>
                                          <p:spTgt spid="34"/>
                                        </p:tgtEl>
                                        <p:attrNameLst>
                                          <p:attrName>style.visibility</p:attrName>
                                        </p:attrNameLst>
                                      </p:cBhvr>
                                      <p:to>
                                        <p:strVal val="visible"/>
                                      </p:to>
                                    </p:set>
                                    <p:anim calcmode="lin" valueType="num">
                                      <p:cBhvr additive="base">
                                        <p:cTn dur="500" fill="hold" id="57"/>
                                        <p:tgtEl>
                                          <p:spTgt spid="34"/>
                                        </p:tgtEl>
                                        <p:attrNameLst>
                                          <p:attrName>ppt_x</p:attrName>
                                        </p:attrNameLst>
                                      </p:cBhvr>
                                      <p:tavLst>
                                        <p:tav tm="0">
                                          <p:val>
                                            <p:strVal val="1+#ppt_w/2"/>
                                          </p:val>
                                        </p:tav>
                                        <p:tav tm="100000">
                                          <p:val>
                                            <p:strVal val="#ppt_x"/>
                                          </p:val>
                                        </p:tav>
                                      </p:tavLst>
                                    </p:anim>
                                    <p:anim calcmode="lin" valueType="num">
                                      <p:cBhvr additive="base">
                                        <p:cTn dur="500" fill="hold" id="58"/>
                                        <p:tgtEl>
                                          <p:spTgt spid="34"/>
                                        </p:tgtEl>
                                        <p:attrNameLst>
                                          <p:attrName>ppt_y</p:attrName>
                                        </p:attrNameLst>
                                      </p:cBhvr>
                                      <p:tavLst>
                                        <p:tav tm="0">
                                          <p:val>
                                            <p:strVal val="#ppt_y"/>
                                          </p:val>
                                        </p:tav>
                                        <p:tav tm="100000">
                                          <p:val>
                                            <p:strVal val="#ppt_y"/>
                                          </p:val>
                                        </p:tav>
                                      </p:tavLst>
                                    </p:anim>
                                  </p:childTnLst>
                                </p:cTn>
                              </p:par>
                              <p:par>
                                <p:cTn fill="hold" id="59" nodeType="withEffect" presetClass="entr" presetID="2" presetSubtype="2">
                                  <p:stCondLst>
                                    <p:cond delay="500"/>
                                  </p:stCondLst>
                                  <p:childTnLst>
                                    <p:set>
                                      <p:cBhvr>
                                        <p:cTn dur="1" fill="hold" id="60">
                                          <p:stCondLst>
                                            <p:cond delay="0"/>
                                          </p:stCondLst>
                                        </p:cTn>
                                        <p:tgtEl>
                                          <p:spTgt spid="46"/>
                                        </p:tgtEl>
                                        <p:attrNameLst>
                                          <p:attrName>style.visibility</p:attrName>
                                        </p:attrNameLst>
                                      </p:cBhvr>
                                      <p:to>
                                        <p:strVal val="visible"/>
                                      </p:to>
                                    </p:set>
                                    <p:anim calcmode="lin" valueType="num">
                                      <p:cBhvr additive="base">
                                        <p:cTn dur="500" fill="hold" id="61"/>
                                        <p:tgtEl>
                                          <p:spTgt spid="46"/>
                                        </p:tgtEl>
                                        <p:attrNameLst>
                                          <p:attrName>ppt_x</p:attrName>
                                        </p:attrNameLst>
                                      </p:cBhvr>
                                      <p:tavLst>
                                        <p:tav tm="0">
                                          <p:val>
                                            <p:strVal val="1+#ppt_w/2"/>
                                          </p:val>
                                        </p:tav>
                                        <p:tav tm="100000">
                                          <p:val>
                                            <p:strVal val="#ppt_x"/>
                                          </p:val>
                                        </p:tav>
                                      </p:tavLst>
                                    </p:anim>
                                    <p:anim calcmode="lin" valueType="num">
                                      <p:cBhvr additive="base">
                                        <p:cTn dur="500" fill="hold" id="62"/>
                                        <p:tgtEl>
                                          <p:spTgt spid="46"/>
                                        </p:tgtEl>
                                        <p:attrNameLst>
                                          <p:attrName>ppt_y</p:attrName>
                                        </p:attrNameLst>
                                      </p:cBhvr>
                                      <p:tavLst>
                                        <p:tav tm="0">
                                          <p:val>
                                            <p:strVal val="#ppt_y"/>
                                          </p:val>
                                        </p:tav>
                                        <p:tav tm="100000">
                                          <p:val>
                                            <p:strVal val="#ppt_y"/>
                                          </p:val>
                                        </p:tav>
                                      </p:tavLst>
                                    </p:anim>
                                  </p:childTnLst>
                                </p:cTn>
                              </p:par>
                              <p:par>
                                <p:cTn fill="hold" id="63" nodeType="withEffect" presetClass="entr" presetID="2" presetSubtype="2">
                                  <p:stCondLst>
                                    <p:cond delay="500"/>
                                  </p:stCondLst>
                                  <p:childTnLst>
                                    <p:set>
                                      <p:cBhvr>
                                        <p:cTn dur="1" fill="hold" id="64">
                                          <p:stCondLst>
                                            <p:cond delay="0"/>
                                          </p:stCondLst>
                                        </p:cTn>
                                        <p:tgtEl>
                                          <p:spTgt spid="31"/>
                                        </p:tgtEl>
                                        <p:attrNameLst>
                                          <p:attrName>style.visibility</p:attrName>
                                        </p:attrNameLst>
                                      </p:cBhvr>
                                      <p:to>
                                        <p:strVal val="visible"/>
                                      </p:to>
                                    </p:set>
                                    <p:anim calcmode="lin" valueType="num">
                                      <p:cBhvr additive="base">
                                        <p:cTn dur="500" fill="hold" id="65"/>
                                        <p:tgtEl>
                                          <p:spTgt spid="31"/>
                                        </p:tgtEl>
                                        <p:attrNameLst>
                                          <p:attrName>ppt_x</p:attrName>
                                        </p:attrNameLst>
                                      </p:cBhvr>
                                      <p:tavLst>
                                        <p:tav tm="0">
                                          <p:val>
                                            <p:strVal val="1+#ppt_w/2"/>
                                          </p:val>
                                        </p:tav>
                                        <p:tav tm="100000">
                                          <p:val>
                                            <p:strVal val="#ppt_x"/>
                                          </p:val>
                                        </p:tav>
                                      </p:tavLst>
                                    </p:anim>
                                    <p:anim calcmode="lin" valueType="num">
                                      <p:cBhvr additive="base">
                                        <p:cTn dur="500" fill="hold" id="66"/>
                                        <p:tgtEl>
                                          <p:spTgt spid="31"/>
                                        </p:tgtEl>
                                        <p:attrNameLst>
                                          <p:attrName>ppt_y</p:attrName>
                                        </p:attrNameLst>
                                      </p:cBhvr>
                                      <p:tavLst>
                                        <p:tav tm="0">
                                          <p:val>
                                            <p:strVal val="#ppt_y"/>
                                          </p:val>
                                        </p:tav>
                                        <p:tav tm="100000">
                                          <p:val>
                                            <p:strVal val="#ppt_y"/>
                                          </p:val>
                                        </p:tav>
                                      </p:tavLst>
                                    </p:anim>
                                  </p:childTnLst>
                                </p:cTn>
                              </p:par>
                              <p:par>
                                <p:cTn fill="hold" id="67" nodeType="withEffect" presetClass="entr" presetID="2" presetSubtype="2">
                                  <p:stCondLst>
                                    <p:cond delay="500"/>
                                  </p:stCondLst>
                                  <p:childTnLst>
                                    <p:set>
                                      <p:cBhvr>
                                        <p:cTn dur="1" fill="hold" id="68">
                                          <p:stCondLst>
                                            <p:cond delay="0"/>
                                          </p:stCondLst>
                                        </p:cTn>
                                        <p:tgtEl>
                                          <p:spTgt spid="52"/>
                                        </p:tgtEl>
                                        <p:attrNameLst>
                                          <p:attrName>style.visibility</p:attrName>
                                        </p:attrNameLst>
                                      </p:cBhvr>
                                      <p:to>
                                        <p:strVal val="visible"/>
                                      </p:to>
                                    </p:set>
                                    <p:anim calcmode="lin" valueType="num">
                                      <p:cBhvr additive="base">
                                        <p:cTn dur="500" fill="hold" id="69"/>
                                        <p:tgtEl>
                                          <p:spTgt spid="52"/>
                                        </p:tgtEl>
                                        <p:attrNameLst>
                                          <p:attrName>ppt_x</p:attrName>
                                        </p:attrNameLst>
                                      </p:cBhvr>
                                      <p:tavLst>
                                        <p:tav tm="0">
                                          <p:val>
                                            <p:strVal val="1+#ppt_w/2"/>
                                          </p:val>
                                        </p:tav>
                                        <p:tav tm="100000">
                                          <p:val>
                                            <p:strVal val="#ppt_x"/>
                                          </p:val>
                                        </p:tav>
                                      </p:tavLst>
                                    </p:anim>
                                    <p:anim calcmode="lin" valueType="num">
                                      <p:cBhvr additive="base">
                                        <p:cTn dur="500" fill="hold" id="70"/>
                                        <p:tgtEl>
                                          <p:spTgt spid="52"/>
                                        </p:tgtEl>
                                        <p:attrNameLst>
                                          <p:attrName>ppt_y</p:attrName>
                                        </p:attrNameLst>
                                      </p:cBhvr>
                                      <p:tavLst>
                                        <p:tav tm="0">
                                          <p:val>
                                            <p:strVal val="#ppt_y"/>
                                          </p:val>
                                        </p:tav>
                                        <p:tav tm="100000">
                                          <p:val>
                                            <p:strVal val="#ppt_y"/>
                                          </p:val>
                                        </p:tav>
                                      </p:tavLst>
                                    </p:anim>
                                  </p:childTnLst>
                                </p:cTn>
                              </p:par>
                              <p:par>
                                <p:cTn fill="hold" id="71" nodeType="withEffect" presetClass="entr" presetID="2" presetSubtype="2">
                                  <p:stCondLst>
                                    <p:cond delay="500"/>
                                  </p:stCondLst>
                                  <p:childTnLst>
                                    <p:set>
                                      <p:cBhvr>
                                        <p:cTn dur="1" fill="hold" id="72">
                                          <p:stCondLst>
                                            <p:cond delay="0"/>
                                          </p:stCondLst>
                                        </p:cTn>
                                        <p:tgtEl>
                                          <p:spTgt spid="86"/>
                                        </p:tgtEl>
                                        <p:attrNameLst>
                                          <p:attrName>style.visibility</p:attrName>
                                        </p:attrNameLst>
                                      </p:cBhvr>
                                      <p:to>
                                        <p:strVal val="visible"/>
                                      </p:to>
                                    </p:set>
                                    <p:anim calcmode="lin" valueType="num">
                                      <p:cBhvr additive="base">
                                        <p:cTn dur="500" fill="hold" id="73"/>
                                        <p:tgtEl>
                                          <p:spTgt spid="86"/>
                                        </p:tgtEl>
                                        <p:attrNameLst>
                                          <p:attrName>ppt_x</p:attrName>
                                        </p:attrNameLst>
                                      </p:cBhvr>
                                      <p:tavLst>
                                        <p:tav tm="0">
                                          <p:val>
                                            <p:strVal val="1+#ppt_w/2"/>
                                          </p:val>
                                        </p:tav>
                                        <p:tav tm="100000">
                                          <p:val>
                                            <p:strVal val="#ppt_x"/>
                                          </p:val>
                                        </p:tav>
                                      </p:tavLst>
                                    </p:anim>
                                    <p:anim calcmode="lin" valueType="num">
                                      <p:cBhvr additive="base">
                                        <p:cTn dur="500" fill="hold" id="74"/>
                                        <p:tgtEl>
                                          <p:spTgt spid="86"/>
                                        </p:tgtEl>
                                        <p:attrNameLst>
                                          <p:attrName>ppt_y</p:attrName>
                                        </p:attrNameLst>
                                      </p:cBhvr>
                                      <p:tavLst>
                                        <p:tav tm="0">
                                          <p:val>
                                            <p:strVal val="#ppt_y"/>
                                          </p:val>
                                        </p:tav>
                                        <p:tav tm="100000">
                                          <p:val>
                                            <p:strVal val="#ppt_y"/>
                                          </p:val>
                                        </p:tav>
                                      </p:tavLst>
                                    </p:anim>
                                  </p:childTnLst>
                                </p:cTn>
                              </p:par>
                              <p:par>
                                <p:cTn fill="hold" id="75" nodeType="withEffect" presetClass="emph" presetID="8" presetSubtype="0">
                                  <p:stCondLst>
                                    <p:cond delay="1000"/>
                                  </p:stCondLst>
                                  <p:childTnLst>
                                    <p:animRot by="21600000">
                                      <p:cBhvr>
                                        <p:cTn dur="2000" fill="hold" id="76"/>
                                        <p:tgtEl>
                                          <p:spTgt spid="49"/>
                                        </p:tgtEl>
                                        <p:attrNameLst>
                                          <p:attrName>r</p:attrName>
                                        </p:attrNameLst>
                                      </p:cBhvr>
                                    </p:animRot>
                                  </p:childTnLst>
                                </p:cTn>
                              </p:par>
                              <p:par>
                                <p:cTn fill="hold" id="77" nodeType="withEffect" presetClass="emph" presetID="8" presetSubtype="0">
                                  <p:stCondLst>
                                    <p:cond delay="1000"/>
                                  </p:stCondLst>
                                  <p:childTnLst>
                                    <p:animRot by="21600000">
                                      <p:cBhvr>
                                        <p:cTn dur="2000" fill="hold" id="78"/>
                                        <p:tgtEl>
                                          <p:spTgt spid="34"/>
                                        </p:tgtEl>
                                        <p:attrNameLst>
                                          <p:attrName>r</p:attrName>
                                        </p:attrNameLst>
                                      </p:cBhvr>
                                    </p:animRot>
                                  </p:childTnLst>
                                </p:cTn>
                              </p:par>
                              <p:par>
                                <p:cTn fill="hold" id="79" nodeType="withEffect" presetClass="emph" presetID="8" presetSubtype="0">
                                  <p:stCondLst>
                                    <p:cond delay="1000"/>
                                  </p:stCondLst>
                                  <p:childTnLst>
                                    <p:animRot by="21600000">
                                      <p:cBhvr>
                                        <p:cTn dur="2000" fill="hold" id="80"/>
                                        <p:tgtEl>
                                          <p:spTgt spid="46"/>
                                        </p:tgtEl>
                                        <p:attrNameLst>
                                          <p:attrName>r</p:attrName>
                                        </p:attrNameLst>
                                      </p:cBhvr>
                                    </p:animRot>
                                  </p:childTnLst>
                                </p:cTn>
                              </p:par>
                              <p:par>
                                <p:cTn fill="hold" id="81" nodeType="withEffect" presetClass="emph" presetID="8" presetSubtype="0">
                                  <p:stCondLst>
                                    <p:cond delay="1000"/>
                                  </p:stCondLst>
                                  <p:childTnLst>
                                    <p:animRot by="21600000">
                                      <p:cBhvr>
                                        <p:cTn dur="2000" fill="hold" id="82"/>
                                        <p:tgtEl>
                                          <p:spTgt spid="31"/>
                                        </p:tgtEl>
                                        <p:attrNameLst>
                                          <p:attrName>r</p:attrName>
                                        </p:attrNameLst>
                                      </p:cBhvr>
                                    </p:animRot>
                                  </p:childTnLst>
                                </p:cTn>
                              </p:par>
                              <p:par>
                                <p:cTn fill="hold" id="83" nodeType="withEffect" presetClass="emph" presetID="8" presetSubtype="0">
                                  <p:stCondLst>
                                    <p:cond delay="1000"/>
                                  </p:stCondLst>
                                  <p:childTnLst>
                                    <p:animRot by="21600000">
                                      <p:cBhvr>
                                        <p:cTn dur="2000" fill="hold" id="84"/>
                                        <p:tgtEl>
                                          <p:spTgt spid="5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融资用途</a:t>
            </a:r>
          </a:p>
        </p:txBody>
      </p:sp>
      <p:sp>
        <p:nvSpPr>
          <p:cNvPr id="21" name="TextBox 20"/>
          <p:cNvSpPr txBox="1"/>
          <p:nvPr/>
        </p:nvSpPr>
        <p:spPr>
          <a:xfrm>
            <a:off x="1114231" y="1152352"/>
            <a:ext cx="5479544" cy="960694"/>
          </a:xfrm>
          <a:prstGeom prst="rect">
            <a:avLst/>
          </a:prstGeom>
          <a:noFill/>
        </p:spPr>
        <p:txBody>
          <a:bodyPr bIns="84107" lIns="168213" rIns="168213" tIns="84107" wrap="square">
            <a:spAutoFit/>
          </a:bodyPr>
          <a:lstStyle/>
          <a:p>
            <a:pPr fontAlgn="auto">
              <a:spcBef>
                <a:spcPct val="0"/>
              </a:spcBef>
              <a:spcAft>
                <a:spcPct val="0"/>
              </a:spcAft>
              <a:defRPr/>
            </a:pPr>
            <a:r>
              <a:rPr altLang="en-US" b="1" lang="zh-CN" sz="5200">
                <a:solidFill>
                  <a:schemeClr val="accent1"/>
                </a:solidFill>
                <a:latin charset="-122" pitchFamily="34" typeface="微软雅黑"/>
                <a:ea charset="-122" pitchFamily="34" typeface="微软雅黑"/>
              </a:rPr>
              <a:t>资金主要用途</a:t>
            </a:r>
          </a:p>
        </p:txBody>
      </p:sp>
      <p:sp>
        <p:nvSpPr>
          <p:cNvPr id="46" name="KSO_Shape"/>
          <p:cNvSpPr/>
          <p:nvPr/>
        </p:nvSpPr>
        <p:spPr bwMode="auto">
          <a:xfrm>
            <a:off x="499504" y="231889"/>
            <a:ext cx="518505" cy="489527"/>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lumMod val="40000"/>
              <a:lumOff val="60000"/>
            </a:schemeClr>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grpSp>
        <p:nvGrpSpPr>
          <p:cNvPr id="47" name="组合 46"/>
          <p:cNvGrpSpPr/>
          <p:nvPr/>
        </p:nvGrpSpPr>
        <p:grpSpPr>
          <a:xfrm>
            <a:off x="6263633" y="1862849"/>
            <a:ext cx="2239907" cy="2630873"/>
            <a:chOff x="9372085" y="2917903"/>
            <a:chExt cx="3200462" cy="3767734"/>
          </a:xfrm>
        </p:grpSpPr>
        <p:sp>
          <p:nvSpPr>
            <p:cNvPr id="48" name="Shape 727"/>
            <p:cNvSpPr/>
            <p:nvPr/>
          </p:nvSpPr>
          <p:spPr>
            <a:xfrm>
              <a:off x="9372085" y="2917903"/>
              <a:ext cx="3200462" cy="3767734"/>
            </a:xfrm>
            <a:custGeom>
              <a:cxnLst>
                <a:cxn ang="0">
                  <a:pos x="wd2" y="hd2"/>
                </a:cxn>
                <a:cxn ang="5400000">
                  <a:pos x="wd2" y="hd2"/>
                </a:cxn>
                <a:cxn ang="10800000">
                  <a:pos x="wd2" y="hd2"/>
                </a:cxn>
                <a:cxn ang="16200000">
                  <a:pos x="wd2" y="hd2"/>
                </a:cxn>
              </a:cxnLst>
              <a:rect b="b" l="0" r="r" t="0"/>
              <a:pathLst>
                <a:path extrusionOk="0" h="21600" w="21483">
                  <a:moveTo>
                    <a:pt x="18505" y="14572"/>
                  </a:moveTo>
                  <a:cubicBezTo>
                    <a:pt x="18974" y="14572"/>
                    <a:pt x="19549" y="14855"/>
                    <a:pt x="19783" y="15202"/>
                  </a:cubicBezTo>
                  <a:lnTo>
                    <a:pt x="21307" y="17456"/>
                  </a:lnTo>
                  <a:cubicBezTo>
                    <a:pt x="21541" y="17802"/>
                    <a:pt x="21541" y="18369"/>
                    <a:pt x="21307" y="18716"/>
                  </a:cubicBezTo>
                  <a:lnTo>
                    <a:pt x="19783" y="20970"/>
                  </a:lnTo>
                  <a:cubicBezTo>
                    <a:pt x="19549" y="21317"/>
                    <a:pt x="18974" y="21600"/>
                    <a:pt x="18505" y="21600"/>
                  </a:cubicBezTo>
                  <a:lnTo>
                    <a:pt x="15458" y="21600"/>
                  </a:lnTo>
                  <a:cubicBezTo>
                    <a:pt x="14989" y="21600"/>
                    <a:pt x="14414" y="21317"/>
                    <a:pt x="14180" y="20970"/>
                  </a:cubicBezTo>
                  <a:lnTo>
                    <a:pt x="12656" y="18716"/>
                  </a:lnTo>
                  <a:cubicBezTo>
                    <a:pt x="12422" y="18369"/>
                    <a:pt x="12422" y="17802"/>
                    <a:pt x="12656" y="17456"/>
                  </a:cubicBezTo>
                  <a:lnTo>
                    <a:pt x="13507" y="16198"/>
                  </a:lnTo>
                  <a:cubicBezTo>
                    <a:pt x="13741" y="15852"/>
                    <a:pt x="13741" y="15285"/>
                    <a:pt x="13506" y="14939"/>
                  </a:cubicBezTo>
                  <a:lnTo>
                    <a:pt x="13336" y="14686"/>
                  </a:lnTo>
                  <a:cubicBezTo>
                    <a:pt x="13102" y="14340"/>
                    <a:pt x="12527" y="14056"/>
                    <a:pt x="12059" y="14056"/>
                  </a:cubicBezTo>
                  <a:lnTo>
                    <a:pt x="5352" y="14056"/>
                  </a:lnTo>
                  <a:cubicBezTo>
                    <a:pt x="4884" y="14056"/>
                    <a:pt x="4309" y="13773"/>
                    <a:pt x="4075" y="13426"/>
                  </a:cubicBezTo>
                  <a:lnTo>
                    <a:pt x="175" y="7658"/>
                  </a:lnTo>
                  <a:cubicBezTo>
                    <a:pt x="-59" y="7312"/>
                    <a:pt x="-59" y="6745"/>
                    <a:pt x="175" y="6398"/>
                  </a:cubicBezTo>
                  <a:lnTo>
                    <a:pt x="4075" y="630"/>
                  </a:lnTo>
                  <a:cubicBezTo>
                    <a:pt x="4309" y="283"/>
                    <a:pt x="4884" y="0"/>
                    <a:pt x="5352" y="0"/>
                  </a:cubicBezTo>
                  <a:lnTo>
                    <a:pt x="13151" y="0"/>
                  </a:lnTo>
                  <a:cubicBezTo>
                    <a:pt x="13619" y="0"/>
                    <a:pt x="14194" y="283"/>
                    <a:pt x="14429" y="630"/>
                  </a:cubicBezTo>
                  <a:lnTo>
                    <a:pt x="18328" y="6398"/>
                  </a:lnTo>
                  <a:cubicBezTo>
                    <a:pt x="18562" y="6745"/>
                    <a:pt x="18562" y="7312"/>
                    <a:pt x="18328" y="7658"/>
                  </a:cubicBezTo>
                  <a:lnTo>
                    <a:pt x="14975" y="12618"/>
                  </a:lnTo>
                  <a:cubicBezTo>
                    <a:pt x="14741" y="12965"/>
                    <a:pt x="14741" y="13532"/>
                    <a:pt x="14975" y="13878"/>
                  </a:cubicBezTo>
                  <a:lnTo>
                    <a:pt x="15018" y="13942"/>
                  </a:lnTo>
                  <a:cubicBezTo>
                    <a:pt x="15252" y="14288"/>
                    <a:pt x="15827" y="14572"/>
                    <a:pt x="16295" y="14572"/>
                  </a:cubicBezTo>
                  <a:cubicBezTo>
                    <a:pt x="16295" y="14572"/>
                    <a:pt x="18505" y="14572"/>
                    <a:pt x="18505" y="14572"/>
                  </a:cubicBezTo>
                  <a:close/>
                </a:path>
              </a:pathLst>
            </a:custGeom>
            <a:solidFill>
              <a:schemeClr val="accent4"/>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49" name="Shape 746"/>
            <p:cNvSpPr/>
            <p:nvPr/>
          </p:nvSpPr>
          <p:spPr>
            <a:xfrm>
              <a:off x="11510087" y="5687464"/>
              <a:ext cx="592019"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0087B1"/>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p>
          </p:txBody>
        </p:sp>
        <p:sp>
          <p:nvSpPr>
            <p:cNvPr id="50" name="Shape 747"/>
            <p:cNvSpPr/>
            <p:nvPr/>
          </p:nvSpPr>
          <p:spPr>
            <a:xfrm>
              <a:off x="9871729" y="3016605"/>
              <a:ext cx="1765011" cy="106945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solidFill>
                    <a:schemeClr val="bg1"/>
                  </a:solidFill>
                </a:rPr>
                <a:t>01</a:t>
              </a:r>
            </a:p>
          </p:txBody>
        </p:sp>
        <p:sp>
          <p:nvSpPr>
            <p:cNvPr id="51" name="Shape 753"/>
            <p:cNvSpPr/>
            <p:nvPr/>
          </p:nvSpPr>
          <p:spPr>
            <a:xfrm>
              <a:off x="9569326" y="4022973"/>
              <a:ext cx="2314759"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1600">
                  <a:solidFill>
                    <a:schemeClr val="bg1"/>
                  </a:solidFill>
                </a:rPr>
                <a:t>Title Example</a:t>
              </a:r>
            </a:p>
          </p:txBody>
        </p:sp>
        <p:sp>
          <p:nvSpPr>
            <p:cNvPr id="52" name="Shape 759"/>
            <p:cNvSpPr/>
            <p:nvPr/>
          </p:nvSpPr>
          <p:spPr>
            <a:xfrm>
              <a:off x="9871729" y="4371958"/>
              <a:ext cx="1765011" cy="39286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rPr>
                <a:t>20%</a:t>
              </a:r>
            </a:p>
          </p:txBody>
        </p:sp>
      </p:grpSp>
      <p:grpSp>
        <p:nvGrpSpPr>
          <p:cNvPr id="53" name="组合 52"/>
          <p:cNvGrpSpPr/>
          <p:nvPr/>
        </p:nvGrpSpPr>
        <p:grpSpPr>
          <a:xfrm>
            <a:off x="8484580" y="2375056"/>
            <a:ext cx="2200005" cy="2653854"/>
            <a:chOff x="12545456" y="3651446"/>
            <a:chExt cx="3143449" cy="3800646"/>
          </a:xfrm>
        </p:grpSpPr>
        <p:sp>
          <p:nvSpPr>
            <p:cNvPr id="54" name="Shape 732"/>
            <p:cNvSpPr/>
            <p:nvPr/>
          </p:nvSpPr>
          <p:spPr>
            <a:xfrm>
              <a:off x="12545456" y="3651446"/>
              <a:ext cx="3143449" cy="3800646"/>
            </a:xfrm>
            <a:custGeom>
              <a:cxnLst>
                <a:cxn ang="0">
                  <a:pos x="wd2" y="hd2"/>
                </a:cxn>
                <a:cxn ang="5400000">
                  <a:pos x="wd2" y="hd2"/>
                </a:cxn>
                <a:cxn ang="10800000">
                  <a:pos x="wd2" y="hd2"/>
                </a:cxn>
                <a:cxn ang="16200000">
                  <a:pos x="wd2" y="hd2"/>
                </a:cxn>
              </a:cxnLst>
              <a:rect b="b" l="0" r="r" t="0"/>
              <a:pathLst>
                <a:path extrusionOk="0" h="21600" w="21481">
                  <a:moveTo>
                    <a:pt x="8985" y="17492"/>
                  </a:moveTo>
                  <a:cubicBezTo>
                    <a:pt x="9223" y="17835"/>
                    <a:pt x="9223" y="18397"/>
                    <a:pt x="8985" y="18741"/>
                  </a:cubicBezTo>
                  <a:lnTo>
                    <a:pt x="7433" y="20976"/>
                  </a:lnTo>
                  <a:cubicBezTo>
                    <a:pt x="7195" y="21319"/>
                    <a:pt x="6610" y="21600"/>
                    <a:pt x="6133" y="21600"/>
                  </a:cubicBezTo>
                  <a:lnTo>
                    <a:pt x="3030" y="21600"/>
                  </a:lnTo>
                  <a:cubicBezTo>
                    <a:pt x="2553" y="21600"/>
                    <a:pt x="1968" y="21319"/>
                    <a:pt x="1730" y="20976"/>
                  </a:cubicBezTo>
                  <a:lnTo>
                    <a:pt x="178" y="18741"/>
                  </a:lnTo>
                  <a:cubicBezTo>
                    <a:pt x="-60" y="18397"/>
                    <a:pt x="-60" y="17835"/>
                    <a:pt x="178" y="17492"/>
                  </a:cubicBezTo>
                  <a:lnTo>
                    <a:pt x="1730" y="15257"/>
                  </a:lnTo>
                  <a:cubicBezTo>
                    <a:pt x="1968" y="14914"/>
                    <a:pt x="2553" y="14633"/>
                    <a:pt x="3030" y="14633"/>
                  </a:cubicBezTo>
                  <a:lnTo>
                    <a:pt x="4761" y="14633"/>
                  </a:lnTo>
                  <a:cubicBezTo>
                    <a:pt x="5238" y="14633"/>
                    <a:pt x="5823" y="14352"/>
                    <a:pt x="6062" y="14008"/>
                  </a:cubicBezTo>
                  <a:lnTo>
                    <a:pt x="6235" y="13758"/>
                  </a:lnTo>
                  <a:cubicBezTo>
                    <a:pt x="6474" y="13415"/>
                    <a:pt x="6474" y="12853"/>
                    <a:pt x="6235" y="12509"/>
                  </a:cubicBezTo>
                  <a:lnTo>
                    <a:pt x="2822" y="7592"/>
                  </a:lnTo>
                  <a:cubicBezTo>
                    <a:pt x="2583" y="7248"/>
                    <a:pt x="2583" y="6686"/>
                    <a:pt x="2822" y="6343"/>
                  </a:cubicBezTo>
                  <a:lnTo>
                    <a:pt x="6791" y="624"/>
                  </a:lnTo>
                  <a:cubicBezTo>
                    <a:pt x="7030" y="281"/>
                    <a:pt x="7615" y="0"/>
                    <a:pt x="8092" y="0"/>
                  </a:cubicBezTo>
                  <a:lnTo>
                    <a:pt x="16032" y="0"/>
                  </a:lnTo>
                  <a:cubicBezTo>
                    <a:pt x="16508" y="0"/>
                    <a:pt x="17094" y="281"/>
                    <a:pt x="17332" y="625"/>
                  </a:cubicBezTo>
                  <a:lnTo>
                    <a:pt x="21302" y="6343"/>
                  </a:lnTo>
                  <a:cubicBezTo>
                    <a:pt x="21540" y="6686"/>
                    <a:pt x="21540" y="7248"/>
                    <a:pt x="21302" y="7592"/>
                  </a:cubicBezTo>
                  <a:lnTo>
                    <a:pt x="17332" y="13310"/>
                  </a:lnTo>
                  <a:cubicBezTo>
                    <a:pt x="17093" y="13654"/>
                    <a:pt x="16508" y="13935"/>
                    <a:pt x="16031" y="13935"/>
                  </a:cubicBezTo>
                  <a:lnTo>
                    <a:pt x="9204" y="13935"/>
                  </a:lnTo>
                  <a:cubicBezTo>
                    <a:pt x="8727" y="13935"/>
                    <a:pt x="8142" y="14216"/>
                    <a:pt x="7904" y="14559"/>
                  </a:cubicBezTo>
                  <a:lnTo>
                    <a:pt x="7860" y="14622"/>
                  </a:lnTo>
                  <a:cubicBezTo>
                    <a:pt x="7621" y="14966"/>
                    <a:pt x="7621" y="15528"/>
                    <a:pt x="7860" y="15871"/>
                  </a:cubicBezTo>
                  <a:cubicBezTo>
                    <a:pt x="7860" y="15871"/>
                    <a:pt x="8985" y="17492"/>
                    <a:pt x="8985" y="17492"/>
                  </a:cubicBezTo>
                  <a:close/>
                </a:path>
              </a:pathLst>
            </a:custGeom>
            <a:solidFill>
              <a:schemeClr val="accent1"/>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solidFill>
                  <a:schemeClr val="accent5"/>
                </a:solidFill>
              </a:endParaRPr>
            </a:p>
          </p:txBody>
        </p:sp>
        <p:sp>
          <p:nvSpPr>
            <p:cNvPr id="55" name="Shape 739"/>
            <p:cNvSpPr/>
            <p:nvPr/>
          </p:nvSpPr>
          <p:spPr>
            <a:xfrm>
              <a:off x="12883937" y="6397553"/>
              <a:ext cx="455923"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A0BC35"/>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accent5"/>
                  </a:solidFill>
                </a:rPr>
                <a:t></a:t>
              </a:r>
            </a:p>
          </p:txBody>
        </p:sp>
        <p:sp>
          <p:nvSpPr>
            <p:cNvPr id="56" name="Shape 748"/>
            <p:cNvSpPr/>
            <p:nvPr/>
          </p:nvSpPr>
          <p:spPr>
            <a:xfrm>
              <a:off x="13449241" y="3742175"/>
              <a:ext cx="1765010" cy="106945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solidFill>
                    <a:schemeClr val="accent5"/>
                  </a:solidFill>
                </a:rPr>
                <a:t>02</a:t>
              </a:r>
            </a:p>
          </p:txBody>
        </p:sp>
        <p:sp>
          <p:nvSpPr>
            <p:cNvPr id="57" name="Shape 754"/>
            <p:cNvSpPr/>
            <p:nvPr/>
          </p:nvSpPr>
          <p:spPr>
            <a:xfrm>
              <a:off x="13199765" y="4733285"/>
              <a:ext cx="2314759"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1600">
                  <a:solidFill>
                    <a:schemeClr val="accent5"/>
                  </a:solidFill>
                </a:rPr>
                <a:t>Title Example</a:t>
              </a:r>
            </a:p>
          </p:txBody>
        </p:sp>
        <p:sp>
          <p:nvSpPr>
            <p:cNvPr id="58" name="Shape 760"/>
            <p:cNvSpPr/>
            <p:nvPr/>
          </p:nvSpPr>
          <p:spPr>
            <a:xfrm>
              <a:off x="13474643" y="5092521"/>
              <a:ext cx="1765010" cy="39286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accent5"/>
                  </a:solidFill>
                </a:rPr>
                <a:t>30%</a:t>
              </a:r>
            </a:p>
          </p:txBody>
        </p:sp>
      </p:grpSp>
      <p:grpSp>
        <p:nvGrpSpPr>
          <p:cNvPr id="59" name="组合 58"/>
          <p:cNvGrpSpPr/>
          <p:nvPr/>
        </p:nvGrpSpPr>
        <p:grpSpPr>
          <a:xfrm>
            <a:off x="8484579" y="4780201"/>
            <a:ext cx="3005972" cy="1712071"/>
            <a:chOff x="12545456" y="7095909"/>
            <a:chExt cx="4295044" cy="2451897"/>
          </a:xfrm>
        </p:grpSpPr>
        <p:sp>
          <p:nvSpPr>
            <p:cNvPr id="60" name="Shape 731"/>
            <p:cNvSpPr/>
            <p:nvPr/>
          </p:nvSpPr>
          <p:spPr>
            <a:xfrm>
              <a:off x="12545456" y="7095909"/>
              <a:ext cx="4295044" cy="2451897"/>
            </a:xfrm>
            <a:custGeom>
              <a:cxnLst>
                <a:cxn ang="0">
                  <a:pos x="wd2" y="hd2"/>
                </a:cxn>
                <a:cxn ang="5400000">
                  <a:pos x="wd2" y="hd2"/>
                </a:cxn>
                <a:cxn ang="10800000">
                  <a:pos x="wd2" y="hd2"/>
                </a:cxn>
                <a:cxn ang="16200000">
                  <a:pos x="wd2" y="hd2"/>
                </a:cxn>
              </a:cxnLst>
              <a:rect b="b" l="0" r="r" t="0"/>
              <a:pathLst>
                <a:path extrusionOk="0" h="21600" w="21513">
                  <a:moveTo>
                    <a:pt x="5448" y="15522"/>
                  </a:moveTo>
                  <a:cubicBezTo>
                    <a:pt x="5274" y="16055"/>
                    <a:pt x="4845" y="16490"/>
                    <a:pt x="4495" y="16490"/>
                  </a:cubicBezTo>
                  <a:lnTo>
                    <a:pt x="2221" y="16490"/>
                  </a:lnTo>
                  <a:cubicBezTo>
                    <a:pt x="1871" y="16490"/>
                    <a:pt x="1443" y="16054"/>
                    <a:pt x="1268" y="15522"/>
                  </a:cubicBezTo>
                  <a:lnTo>
                    <a:pt x="131" y="12058"/>
                  </a:lnTo>
                  <a:cubicBezTo>
                    <a:pt x="-44" y="11526"/>
                    <a:pt x="-44" y="10655"/>
                    <a:pt x="131" y="10122"/>
                  </a:cubicBezTo>
                  <a:lnTo>
                    <a:pt x="1268" y="6658"/>
                  </a:lnTo>
                  <a:cubicBezTo>
                    <a:pt x="1443" y="6126"/>
                    <a:pt x="1872" y="5690"/>
                    <a:pt x="2221" y="5690"/>
                  </a:cubicBezTo>
                  <a:lnTo>
                    <a:pt x="4495" y="5690"/>
                  </a:lnTo>
                  <a:cubicBezTo>
                    <a:pt x="4845" y="5690"/>
                    <a:pt x="5273" y="6126"/>
                    <a:pt x="5448" y="6658"/>
                  </a:cubicBezTo>
                  <a:lnTo>
                    <a:pt x="6083" y="8591"/>
                  </a:lnTo>
                  <a:cubicBezTo>
                    <a:pt x="6258" y="9123"/>
                    <a:pt x="6686" y="9559"/>
                    <a:pt x="7036" y="9558"/>
                  </a:cubicBezTo>
                  <a:lnTo>
                    <a:pt x="7291" y="9558"/>
                  </a:lnTo>
                  <a:cubicBezTo>
                    <a:pt x="7640" y="9558"/>
                    <a:pt x="8069" y="9123"/>
                    <a:pt x="8244" y="8590"/>
                  </a:cubicBezTo>
                  <a:lnTo>
                    <a:pt x="10746" y="968"/>
                  </a:lnTo>
                  <a:cubicBezTo>
                    <a:pt x="10921" y="436"/>
                    <a:pt x="11350" y="0"/>
                    <a:pt x="11699" y="0"/>
                  </a:cubicBezTo>
                  <a:lnTo>
                    <a:pt x="17518" y="0"/>
                  </a:lnTo>
                  <a:cubicBezTo>
                    <a:pt x="17868" y="0"/>
                    <a:pt x="18297" y="436"/>
                    <a:pt x="18472" y="968"/>
                  </a:cubicBezTo>
                  <a:lnTo>
                    <a:pt x="21381" y="9832"/>
                  </a:lnTo>
                  <a:cubicBezTo>
                    <a:pt x="21556" y="10365"/>
                    <a:pt x="21556" y="11236"/>
                    <a:pt x="21381" y="11768"/>
                  </a:cubicBezTo>
                  <a:lnTo>
                    <a:pt x="18472" y="20632"/>
                  </a:lnTo>
                  <a:cubicBezTo>
                    <a:pt x="18297" y="21164"/>
                    <a:pt x="17868" y="21600"/>
                    <a:pt x="17518" y="21600"/>
                  </a:cubicBezTo>
                  <a:lnTo>
                    <a:pt x="11699" y="21600"/>
                  </a:lnTo>
                  <a:cubicBezTo>
                    <a:pt x="11350" y="21600"/>
                    <a:pt x="10921" y="21164"/>
                    <a:pt x="10746" y="20632"/>
                  </a:cubicBezTo>
                  <a:lnTo>
                    <a:pt x="8244" y="13010"/>
                  </a:lnTo>
                  <a:cubicBezTo>
                    <a:pt x="8069" y="12477"/>
                    <a:pt x="7640" y="12042"/>
                    <a:pt x="7290" y="12042"/>
                  </a:cubicBezTo>
                  <a:lnTo>
                    <a:pt x="7226" y="12042"/>
                  </a:lnTo>
                  <a:cubicBezTo>
                    <a:pt x="6877" y="12042"/>
                    <a:pt x="6448" y="12477"/>
                    <a:pt x="6273" y="13010"/>
                  </a:cubicBezTo>
                  <a:cubicBezTo>
                    <a:pt x="6273" y="13010"/>
                    <a:pt x="5448" y="15522"/>
                    <a:pt x="5448" y="15522"/>
                  </a:cubicBezTo>
                  <a:close/>
                </a:path>
              </a:pathLst>
            </a:custGeom>
            <a:solidFill>
              <a:schemeClr val="accent2"/>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grpSp>
          <p:nvGrpSpPr>
            <p:cNvPr id="61" name="组合 60"/>
            <p:cNvGrpSpPr/>
            <p:nvPr/>
          </p:nvGrpSpPr>
          <p:grpSpPr>
            <a:xfrm>
              <a:off x="12924218" y="7118994"/>
              <a:ext cx="3707908" cy="1806694"/>
              <a:chOff x="12924218" y="7118994"/>
              <a:chExt cx="3707908" cy="1806694"/>
            </a:xfrm>
          </p:grpSpPr>
          <p:sp>
            <p:nvSpPr>
              <p:cNvPr id="62" name="Shape 742"/>
              <p:cNvSpPr/>
              <p:nvPr/>
            </p:nvSpPr>
            <p:spPr>
              <a:xfrm>
                <a:off x="12924215" y="7976262"/>
                <a:ext cx="290338"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002641"/>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p>
            </p:txBody>
          </p:sp>
          <p:sp>
            <p:nvSpPr>
              <p:cNvPr id="63" name="Shape 749"/>
              <p:cNvSpPr/>
              <p:nvPr/>
            </p:nvSpPr>
            <p:spPr>
              <a:xfrm>
                <a:off x="14592238" y="7118993"/>
                <a:ext cx="1765010" cy="106945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solidFill>
                      <a:schemeClr val="bg1"/>
                    </a:solidFill>
                  </a:rPr>
                  <a:t>03</a:t>
                </a:r>
              </a:p>
            </p:txBody>
          </p:sp>
          <p:sp>
            <p:nvSpPr>
              <p:cNvPr id="64" name="Shape 755"/>
              <p:cNvSpPr/>
              <p:nvPr/>
            </p:nvSpPr>
            <p:spPr>
              <a:xfrm>
                <a:off x="14317363" y="8206181"/>
                <a:ext cx="2314759"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1600">
                    <a:solidFill>
                      <a:schemeClr val="bg1"/>
                    </a:solidFill>
                  </a:rPr>
                  <a:t>Title Example</a:t>
                </a:r>
              </a:p>
            </p:txBody>
          </p:sp>
          <p:sp>
            <p:nvSpPr>
              <p:cNvPr id="65" name="Shape 761"/>
              <p:cNvSpPr/>
              <p:nvPr/>
            </p:nvSpPr>
            <p:spPr>
              <a:xfrm>
                <a:off x="14592238" y="8528991"/>
                <a:ext cx="1765010" cy="39286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rPr>
                  <a:t>45%</a:t>
                </a:r>
              </a:p>
            </p:txBody>
          </p:sp>
        </p:grpSp>
      </p:grpSp>
      <p:grpSp>
        <p:nvGrpSpPr>
          <p:cNvPr id="66" name="组合 65"/>
          <p:cNvGrpSpPr/>
          <p:nvPr/>
        </p:nvGrpSpPr>
        <p:grpSpPr>
          <a:xfrm>
            <a:off x="7569416" y="5760075"/>
            <a:ext cx="2239875" cy="2630866"/>
            <a:chOff x="11237836" y="8499209"/>
            <a:chExt cx="3200417" cy="3767725"/>
          </a:xfrm>
        </p:grpSpPr>
        <p:sp>
          <p:nvSpPr>
            <p:cNvPr id="67" name="Shape 730"/>
            <p:cNvSpPr/>
            <p:nvPr/>
          </p:nvSpPr>
          <p:spPr>
            <a:xfrm>
              <a:off x="11237836" y="8499209"/>
              <a:ext cx="3200417" cy="3767725"/>
            </a:xfrm>
            <a:custGeom>
              <a:cxnLst>
                <a:cxn ang="0">
                  <a:pos x="wd2" y="hd2"/>
                </a:cxn>
                <a:cxn ang="5400000">
                  <a:pos x="wd2" y="hd2"/>
                </a:cxn>
                <a:cxn ang="10800000">
                  <a:pos x="wd2" y="hd2"/>
                </a:cxn>
                <a:cxn ang="16200000">
                  <a:pos x="wd2" y="hd2"/>
                </a:cxn>
              </a:cxnLst>
              <a:rect b="b" l="0" r="r" t="0"/>
              <a:pathLst>
                <a:path extrusionOk="0" h="21600" w="21483">
                  <a:moveTo>
                    <a:pt x="2976" y="7028"/>
                  </a:moveTo>
                  <a:cubicBezTo>
                    <a:pt x="2508" y="7028"/>
                    <a:pt x="1933" y="6745"/>
                    <a:pt x="1699" y="6398"/>
                  </a:cubicBezTo>
                  <a:lnTo>
                    <a:pt x="175" y="4144"/>
                  </a:lnTo>
                  <a:cubicBezTo>
                    <a:pt x="-59" y="3797"/>
                    <a:pt x="-59" y="3231"/>
                    <a:pt x="175" y="2884"/>
                  </a:cubicBezTo>
                  <a:lnTo>
                    <a:pt x="1699" y="630"/>
                  </a:lnTo>
                  <a:cubicBezTo>
                    <a:pt x="1933" y="283"/>
                    <a:pt x="2508" y="0"/>
                    <a:pt x="2977" y="0"/>
                  </a:cubicBezTo>
                  <a:lnTo>
                    <a:pt x="6024" y="0"/>
                  </a:lnTo>
                  <a:cubicBezTo>
                    <a:pt x="6493" y="0"/>
                    <a:pt x="7068" y="283"/>
                    <a:pt x="7302" y="630"/>
                  </a:cubicBezTo>
                  <a:lnTo>
                    <a:pt x="8826" y="2884"/>
                  </a:lnTo>
                  <a:cubicBezTo>
                    <a:pt x="9060" y="3230"/>
                    <a:pt x="9060" y="3797"/>
                    <a:pt x="8826" y="4144"/>
                  </a:cubicBezTo>
                  <a:lnTo>
                    <a:pt x="7975" y="5402"/>
                  </a:lnTo>
                  <a:cubicBezTo>
                    <a:pt x="7741" y="5748"/>
                    <a:pt x="7741" y="6315"/>
                    <a:pt x="7976" y="6661"/>
                  </a:cubicBezTo>
                  <a:lnTo>
                    <a:pt x="8146" y="6914"/>
                  </a:lnTo>
                  <a:cubicBezTo>
                    <a:pt x="8380" y="7260"/>
                    <a:pt x="8955" y="7544"/>
                    <a:pt x="9424" y="7544"/>
                  </a:cubicBezTo>
                  <a:lnTo>
                    <a:pt x="16130" y="7544"/>
                  </a:lnTo>
                  <a:cubicBezTo>
                    <a:pt x="16598" y="7544"/>
                    <a:pt x="17173" y="7827"/>
                    <a:pt x="17407" y="8174"/>
                  </a:cubicBezTo>
                  <a:lnTo>
                    <a:pt x="21307" y="13942"/>
                  </a:lnTo>
                  <a:cubicBezTo>
                    <a:pt x="21541" y="14288"/>
                    <a:pt x="21541" y="14855"/>
                    <a:pt x="21307" y="15202"/>
                  </a:cubicBezTo>
                  <a:lnTo>
                    <a:pt x="17407" y="20970"/>
                  </a:lnTo>
                  <a:cubicBezTo>
                    <a:pt x="17173" y="21317"/>
                    <a:pt x="16598" y="21600"/>
                    <a:pt x="16130" y="21600"/>
                  </a:cubicBezTo>
                  <a:lnTo>
                    <a:pt x="8331" y="21600"/>
                  </a:lnTo>
                  <a:cubicBezTo>
                    <a:pt x="7863" y="21600"/>
                    <a:pt x="7288" y="21317"/>
                    <a:pt x="7054" y="20970"/>
                  </a:cubicBezTo>
                  <a:lnTo>
                    <a:pt x="3154" y="15202"/>
                  </a:lnTo>
                  <a:cubicBezTo>
                    <a:pt x="2920" y="14855"/>
                    <a:pt x="2920" y="14288"/>
                    <a:pt x="3154" y="13942"/>
                  </a:cubicBezTo>
                  <a:lnTo>
                    <a:pt x="6507" y="8982"/>
                  </a:lnTo>
                  <a:cubicBezTo>
                    <a:pt x="6742" y="8635"/>
                    <a:pt x="6742" y="8068"/>
                    <a:pt x="6507" y="7722"/>
                  </a:cubicBezTo>
                  <a:lnTo>
                    <a:pt x="6464" y="7658"/>
                  </a:lnTo>
                  <a:cubicBezTo>
                    <a:pt x="6230" y="7312"/>
                    <a:pt x="5655" y="7028"/>
                    <a:pt x="5187" y="7028"/>
                  </a:cubicBezTo>
                  <a:cubicBezTo>
                    <a:pt x="5187" y="7028"/>
                    <a:pt x="2976" y="7028"/>
                    <a:pt x="2976" y="7028"/>
                  </a:cubicBezTo>
                  <a:close/>
                </a:path>
              </a:pathLst>
            </a:custGeom>
            <a:solidFill>
              <a:schemeClr val="accent3"/>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68" name="Shape 740"/>
            <p:cNvSpPr/>
            <p:nvPr/>
          </p:nvSpPr>
          <p:spPr>
            <a:xfrm>
              <a:off x="11548995" y="8702081"/>
              <a:ext cx="805238"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p>
          </p:txBody>
        </p:sp>
        <p:sp>
          <p:nvSpPr>
            <p:cNvPr id="69" name="Shape 750"/>
            <p:cNvSpPr/>
            <p:nvPr/>
          </p:nvSpPr>
          <p:spPr>
            <a:xfrm>
              <a:off x="12181642" y="9828327"/>
              <a:ext cx="1765010" cy="1069453"/>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solidFill>
                    <a:schemeClr val="bg1"/>
                  </a:solidFill>
                </a:rPr>
                <a:t>04</a:t>
              </a:r>
            </a:p>
          </p:txBody>
        </p:sp>
        <p:sp>
          <p:nvSpPr>
            <p:cNvPr id="70" name="Shape 756"/>
            <p:cNvSpPr/>
            <p:nvPr/>
          </p:nvSpPr>
          <p:spPr>
            <a:xfrm>
              <a:off x="11906766" y="10879713"/>
              <a:ext cx="2314760"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1600">
                  <a:solidFill>
                    <a:schemeClr val="bg1"/>
                  </a:solidFill>
                </a:rPr>
                <a:t>Title Example</a:t>
              </a:r>
            </a:p>
          </p:txBody>
        </p:sp>
        <p:sp>
          <p:nvSpPr>
            <p:cNvPr id="71" name="Shape 762"/>
            <p:cNvSpPr/>
            <p:nvPr/>
          </p:nvSpPr>
          <p:spPr>
            <a:xfrm>
              <a:off x="12181642" y="11288072"/>
              <a:ext cx="1765010" cy="39286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rPr>
                <a:t>23%</a:t>
              </a:r>
            </a:p>
          </p:txBody>
        </p:sp>
      </p:grpSp>
      <p:grpSp>
        <p:nvGrpSpPr>
          <p:cNvPr id="72" name="组合 71"/>
          <p:cNvGrpSpPr/>
          <p:nvPr/>
        </p:nvGrpSpPr>
        <p:grpSpPr>
          <a:xfrm>
            <a:off x="5393112" y="5225598"/>
            <a:ext cx="2200023" cy="2653844"/>
            <a:chOff x="8128251" y="7733773"/>
            <a:chExt cx="3143475" cy="3800631"/>
          </a:xfrm>
        </p:grpSpPr>
        <p:sp>
          <p:nvSpPr>
            <p:cNvPr id="73" name="Shape 729"/>
            <p:cNvSpPr/>
            <p:nvPr/>
          </p:nvSpPr>
          <p:spPr>
            <a:xfrm>
              <a:off x="8128251" y="7733773"/>
              <a:ext cx="3143475" cy="3800631"/>
            </a:xfrm>
            <a:custGeom>
              <a:cxnLst>
                <a:cxn ang="0">
                  <a:pos x="wd2" y="hd2"/>
                </a:cxn>
                <a:cxn ang="5400000">
                  <a:pos x="wd2" y="hd2"/>
                </a:cxn>
                <a:cxn ang="10800000">
                  <a:pos x="wd2" y="hd2"/>
                </a:cxn>
                <a:cxn ang="16200000">
                  <a:pos x="wd2" y="hd2"/>
                </a:cxn>
              </a:cxnLst>
              <a:rect b="b" l="0" r="r" t="0"/>
              <a:pathLst>
                <a:path extrusionOk="0" h="21600" w="21481">
                  <a:moveTo>
                    <a:pt x="12495" y="4108"/>
                  </a:moveTo>
                  <a:cubicBezTo>
                    <a:pt x="12257" y="3765"/>
                    <a:pt x="12257" y="3203"/>
                    <a:pt x="12495" y="2859"/>
                  </a:cubicBezTo>
                  <a:lnTo>
                    <a:pt x="14046" y="624"/>
                  </a:lnTo>
                  <a:cubicBezTo>
                    <a:pt x="14285" y="281"/>
                    <a:pt x="14870" y="0"/>
                    <a:pt x="15347" y="0"/>
                  </a:cubicBezTo>
                  <a:lnTo>
                    <a:pt x="18450" y="0"/>
                  </a:lnTo>
                  <a:cubicBezTo>
                    <a:pt x="18927" y="0"/>
                    <a:pt x="19512" y="281"/>
                    <a:pt x="19750" y="624"/>
                  </a:cubicBezTo>
                  <a:lnTo>
                    <a:pt x="21302" y="2859"/>
                  </a:lnTo>
                  <a:cubicBezTo>
                    <a:pt x="21540" y="3203"/>
                    <a:pt x="21540" y="3765"/>
                    <a:pt x="21302" y="4108"/>
                  </a:cubicBezTo>
                  <a:lnTo>
                    <a:pt x="19750" y="6343"/>
                  </a:lnTo>
                  <a:cubicBezTo>
                    <a:pt x="19512" y="6686"/>
                    <a:pt x="18927" y="6967"/>
                    <a:pt x="18450" y="6967"/>
                  </a:cubicBezTo>
                  <a:lnTo>
                    <a:pt x="16719" y="6967"/>
                  </a:lnTo>
                  <a:cubicBezTo>
                    <a:pt x="16242" y="6967"/>
                    <a:pt x="15657" y="7248"/>
                    <a:pt x="15418" y="7592"/>
                  </a:cubicBezTo>
                  <a:lnTo>
                    <a:pt x="15245" y="7842"/>
                  </a:lnTo>
                  <a:cubicBezTo>
                    <a:pt x="15006" y="8185"/>
                    <a:pt x="15006" y="8747"/>
                    <a:pt x="15245" y="9091"/>
                  </a:cubicBezTo>
                  <a:lnTo>
                    <a:pt x="18658" y="14008"/>
                  </a:lnTo>
                  <a:cubicBezTo>
                    <a:pt x="18897" y="14352"/>
                    <a:pt x="18897" y="14914"/>
                    <a:pt x="18658" y="15257"/>
                  </a:cubicBezTo>
                  <a:lnTo>
                    <a:pt x="14689" y="20976"/>
                  </a:lnTo>
                  <a:cubicBezTo>
                    <a:pt x="14450" y="21319"/>
                    <a:pt x="13865" y="21600"/>
                    <a:pt x="13388" y="21600"/>
                  </a:cubicBezTo>
                  <a:lnTo>
                    <a:pt x="5449" y="21600"/>
                  </a:lnTo>
                  <a:cubicBezTo>
                    <a:pt x="4972" y="21600"/>
                    <a:pt x="4387" y="21319"/>
                    <a:pt x="4148" y="20975"/>
                  </a:cubicBezTo>
                  <a:lnTo>
                    <a:pt x="178" y="15257"/>
                  </a:lnTo>
                  <a:cubicBezTo>
                    <a:pt x="-60" y="14914"/>
                    <a:pt x="-60" y="14352"/>
                    <a:pt x="178" y="14008"/>
                  </a:cubicBezTo>
                  <a:lnTo>
                    <a:pt x="4148" y="8290"/>
                  </a:lnTo>
                  <a:cubicBezTo>
                    <a:pt x="4387" y="7946"/>
                    <a:pt x="4972" y="7665"/>
                    <a:pt x="5449" y="7665"/>
                  </a:cubicBezTo>
                  <a:lnTo>
                    <a:pt x="12276" y="7665"/>
                  </a:lnTo>
                  <a:cubicBezTo>
                    <a:pt x="12753" y="7665"/>
                    <a:pt x="13338" y="7384"/>
                    <a:pt x="13576" y="7041"/>
                  </a:cubicBezTo>
                  <a:lnTo>
                    <a:pt x="13620" y="6978"/>
                  </a:lnTo>
                  <a:cubicBezTo>
                    <a:pt x="13859" y="6634"/>
                    <a:pt x="13859" y="6072"/>
                    <a:pt x="13620" y="5729"/>
                  </a:cubicBezTo>
                  <a:cubicBezTo>
                    <a:pt x="13620" y="5729"/>
                    <a:pt x="12495" y="4108"/>
                    <a:pt x="12495" y="4108"/>
                  </a:cubicBezTo>
                  <a:close/>
                </a:path>
              </a:pathLst>
            </a:custGeom>
            <a:solidFill>
              <a:schemeClr val="accent6"/>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74" name="Shape 745"/>
            <p:cNvSpPr/>
            <p:nvPr/>
          </p:nvSpPr>
          <p:spPr>
            <a:xfrm>
              <a:off x="10287795" y="7912434"/>
              <a:ext cx="342509"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A0BC35"/>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p>
          </p:txBody>
        </p:sp>
        <p:sp>
          <p:nvSpPr>
            <p:cNvPr id="75" name="Shape 751"/>
            <p:cNvSpPr/>
            <p:nvPr/>
          </p:nvSpPr>
          <p:spPr>
            <a:xfrm>
              <a:off x="8678521" y="9122852"/>
              <a:ext cx="1765010" cy="106945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solidFill>
                    <a:schemeClr val="bg1"/>
                  </a:solidFill>
                </a:rPr>
                <a:t>05</a:t>
              </a:r>
            </a:p>
          </p:txBody>
        </p:sp>
        <p:sp>
          <p:nvSpPr>
            <p:cNvPr id="76" name="Shape 757"/>
            <p:cNvSpPr/>
            <p:nvPr/>
          </p:nvSpPr>
          <p:spPr>
            <a:xfrm>
              <a:off x="8403645" y="10167171"/>
              <a:ext cx="2314760"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1600">
                  <a:solidFill>
                    <a:schemeClr val="bg1"/>
                  </a:solidFill>
                </a:rPr>
                <a:t>Title Example</a:t>
              </a:r>
            </a:p>
          </p:txBody>
        </p:sp>
        <p:sp>
          <p:nvSpPr>
            <p:cNvPr id="77" name="Shape 763"/>
            <p:cNvSpPr/>
            <p:nvPr/>
          </p:nvSpPr>
          <p:spPr>
            <a:xfrm>
              <a:off x="8678521" y="10645220"/>
              <a:ext cx="1765010" cy="39286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rPr>
                <a:t>98%</a:t>
              </a:r>
            </a:p>
          </p:txBody>
        </p:sp>
      </p:grpSp>
      <p:grpSp>
        <p:nvGrpSpPr>
          <p:cNvPr id="78" name="组合 77"/>
          <p:cNvGrpSpPr/>
          <p:nvPr/>
        </p:nvGrpSpPr>
        <p:grpSpPr>
          <a:xfrm>
            <a:off x="4578392" y="3765610"/>
            <a:ext cx="3005974" cy="1713389"/>
            <a:chOff x="6964150" y="5642891"/>
            <a:chExt cx="4295048" cy="2453784"/>
          </a:xfrm>
        </p:grpSpPr>
        <p:sp>
          <p:nvSpPr>
            <p:cNvPr id="79" name="Shape 728"/>
            <p:cNvSpPr/>
            <p:nvPr/>
          </p:nvSpPr>
          <p:spPr>
            <a:xfrm>
              <a:off x="6964150" y="5644770"/>
              <a:ext cx="4295048" cy="2451905"/>
            </a:xfrm>
            <a:custGeom>
              <a:cxnLst>
                <a:cxn ang="0">
                  <a:pos x="wd2" y="hd2"/>
                </a:cxn>
                <a:cxn ang="5400000">
                  <a:pos x="wd2" y="hd2"/>
                </a:cxn>
                <a:cxn ang="10800000">
                  <a:pos x="wd2" y="hd2"/>
                </a:cxn>
                <a:cxn ang="16200000">
                  <a:pos x="wd2" y="hd2"/>
                </a:cxn>
              </a:cxnLst>
              <a:rect b="b" l="0" r="r" t="0"/>
              <a:pathLst>
                <a:path extrusionOk="0" h="21600" w="21513">
                  <a:moveTo>
                    <a:pt x="16064" y="6078"/>
                  </a:moveTo>
                  <a:cubicBezTo>
                    <a:pt x="16238" y="5546"/>
                    <a:pt x="16667" y="5110"/>
                    <a:pt x="17017" y="5110"/>
                  </a:cubicBezTo>
                  <a:lnTo>
                    <a:pt x="19291" y="5110"/>
                  </a:lnTo>
                  <a:cubicBezTo>
                    <a:pt x="19640" y="5110"/>
                    <a:pt x="20069" y="5546"/>
                    <a:pt x="20244" y="6078"/>
                  </a:cubicBezTo>
                  <a:lnTo>
                    <a:pt x="21381" y="9542"/>
                  </a:lnTo>
                  <a:cubicBezTo>
                    <a:pt x="21556" y="10075"/>
                    <a:pt x="21556" y="10946"/>
                    <a:pt x="21381" y="11478"/>
                  </a:cubicBezTo>
                  <a:lnTo>
                    <a:pt x="20244" y="14942"/>
                  </a:lnTo>
                  <a:cubicBezTo>
                    <a:pt x="20069" y="15474"/>
                    <a:pt x="19640" y="15910"/>
                    <a:pt x="19291" y="15910"/>
                  </a:cubicBezTo>
                  <a:lnTo>
                    <a:pt x="17017" y="15910"/>
                  </a:lnTo>
                  <a:cubicBezTo>
                    <a:pt x="16667" y="15910"/>
                    <a:pt x="16238" y="15474"/>
                    <a:pt x="16064" y="14942"/>
                  </a:cubicBezTo>
                  <a:lnTo>
                    <a:pt x="15429" y="13010"/>
                  </a:lnTo>
                  <a:cubicBezTo>
                    <a:pt x="15254" y="12477"/>
                    <a:pt x="14825" y="12042"/>
                    <a:pt x="14476" y="12042"/>
                  </a:cubicBezTo>
                  <a:lnTo>
                    <a:pt x="14221" y="12042"/>
                  </a:lnTo>
                  <a:cubicBezTo>
                    <a:pt x="13872" y="12042"/>
                    <a:pt x="13443" y="12477"/>
                    <a:pt x="13268" y="13010"/>
                  </a:cubicBezTo>
                  <a:lnTo>
                    <a:pt x="10766" y="20632"/>
                  </a:lnTo>
                  <a:cubicBezTo>
                    <a:pt x="10591" y="21164"/>
                    <a:pt x="10162" y="21600"/>
                    <a:pt x="9813" y="21600"/>
                  </a:cubicBezTo>
                  <a:lnTo>
                    <a:pt x="3994" y="21600"/>
                  </a:lnTo>
                  <a:cubicBezTo>
                    <a:pt x="3644" y="21600"/>
                    <a:pt x="3215" y="21164"/>
                    <a:pt x="3040" y="20632"/>
                  </a:cubicBezTo>
                  <a:lnTo>
                    <a:pt x="131" y="11768"/>
                  </a:lnTo>
                  <a:cubicBezTo>
                    <a:pt x="-44" y="11235"/>
                    <a:pt x="-44" y="10364"/>
                    <a:pt x="131" y="9832"/>
                  </a:cubicBezTo>
                  <a:lnTo>
                    <a:pt x="3040" y="968"/>
                  </a:lnTo>
                  <a:cubicBezTo>
                    <a:pt x="3215" y="436"/>
                    <a:pt x="3644" y="0"/>
                    <a:pt x="3994" y="0"/>
                  </a:cubicBezTo>
                  <a:lnTo>
                    <a:pt x="9813" y="0"/>
                  </a:lnTo>
                  <a:cubicBezTo>
                    <a:pt x="10162" y="0"/>
                    <a:pt x="10591" y="436"/>
                    <a:pt x="10766" y="968"/>
                  </a:cubicBezTo>
                  <a:lnTo>
                    <a:pt x="13268" y="8590"/>
                  </a:lnTo>
                  <a:cubicBezTo>
                    <a:pt x="13443" y="9123"/>
                    <a:pt x="13872" y="9558"/>
                    <a:pt x="14221" y="9558"/>
                  </a:cubicBezTo>
                  <a:lnTo>
                    <a:pt x="14286" y="9558"/>
                  </a:lnTo>
                  <a:cubicBezTo>
                    <a:pt x="14635" y="9558"/>
                    <a:pt x="15064" y="9123"/>
                    <a:pt x="15239" y="8590"/>
                  </a:cubicBezTo>
                  <a:cubicBezTo>
                    <a:pt x="15239" y="8590"/>
                    <a:pt x="16064" y="6078"/>
                    <a:pt x="16064" y="6078"/>
                  </a:cubicBezTo>
                  <a:close/>
                </a:path>
              </a:pathLst>
            </a:custGeom>
            <a:solidFill>
              <a:schemeClr val="accent5"/>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80" name="Shape 743"/>
            <p:cNvSpPr/>
            <p:nvPr/>
          </p:nvSpPr>
          <p:spPr>
            <a:xfrm>
              <a:off x="10132347" y="6339441"/>
              <a:ext cx="712238"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D44024"/>
                  </a:solidFill>
                  <a:latin typeface="FontAwesome"/>
                  <a:ea typeface="FontAwesome"/>
                  <a:cs typeface="FontAwesome"/>
                  <a:sym typeface="FontAwesome"/>
                </a:defRPr>
              </a:lvl1pPr>
            </a:lstStyle>
            <a:p>
              <a:pPr lvl="0">
                <a:lnSpc>
                  <a:spcPct val="100000"/>
                </a:lnSpc>
                <a:defRPr sz="1800">
                  <a:solidFill>
                    <a:srgbClr val="000000"/>
                  </a:solidFill>
                </a:defRPr>
              </a:pPr>
              <a:r>
                <a:rPr sz="2800">
                  <a:solidFill>
                    <a:schemeClr val="bg1"/>
                  </a:solidFill>
                </a:rPr>
                <a:t></a:t>
              </a:r>
            </a:p>
          </p:txBody>
        </p:sp>
        <p:sp>
          <p:nvSpPr>
            <p:cNvPr id="81" name="Shape 752"/>
            <p:cNvSpPr/>
            <p:nvPr/>
          </p:nvSpPr>
          <p:spPr>
            <a:xfrm>
              <a:off x="7467727" y="5642891"/>
              <a:ext cx="1765010" cy="106945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sz="7000">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sz="4900">
                  <a:solidFill>
                    <a:schemeClr val="bg1"/>
                  </a:solidFill>
                </a:rPr>
                <a:t>06</a:t>
              </a:r>
            </a:p>
          </p:txBody>
        </p:sp>
        <p:sp>
          <p:nvSpPr>
            <p:cNvPr id="82" name="Shape 758"/>
            <p:cNvSpPr/>
            <p:nvPr/>
          </p:nvSpPr>
          <p:spPr>
            <a:xfrm>
              <a:off x="7192852" y="6692923"/>
              <a:ext cx="2314760"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3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1600">
                  <a:solidFill>
                    <a:schemeClr val="bg1"/>
                  </a:solidFill>
                </a:rPr>
                <a:t>Title Example</a:t>
              </a:r>
            </a:p>
          </p:txBody>
        </p:sp>
        <p:sp>
          <p:nvSpPr>
            <p:cNvPr id="83" name="Shape 764"/>
            <p:cNvSpPr/>
            <p:nvPr/>
          </p:nvSpPr>
          <p:spPr>
            <a:xfrm>
              <a:off x="7467727" y="7095909"/>
              <a:ext cx="1765010" cy="39286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a:solidFill>
                    <a:srgbClr val="FFFFFF"/>
                  </a:solidFill>
                  <a:latin typeface="Lato Light"/>
                  <a:ea typeface="Lato Light"/>
                  <a:cs typeface="Lato Light"/>
                  <a:sym typeface="Lato Light"/>
                </a:defRPr>
              </a:lvl1pPr>
            </a:lstStyle>
            <a:p>
              <a:pPr lvl="0">
                <a:lnSpc>
                  <a:spcPct val="100000"/>
                </a:lnSpc>
                <a:defRPr sz="1800">
                  <a:solidFill>
                    <a:srgbClr val="000000"/>
                  </a:solidFill>
                </a:defRPr>
              </a:pPr>
              <a:r>
                <a:rPr>
                  <a:solidFill>
                    <a:schemeClr val="bg1"/>
                  </a:solidFill>
                </a:rPr>
                <a:t>85%</a:t>
              </a:r>
            </a:p>
          </p:txBody>
        </p:sp>
      </p:grpSp>
      <p:grpSp>
        <p:nvGrpSpPr>
          <p:cNvPr id="84" name="组合 83"/>
          <p:cNvGrpSpPr/>
          <p:nvPr/>
        </p:nvGrpSpPr>
        <p:grpSpPr>
          <a:xfrm>
            <a:off x="1404591" y="2576809"/>
            <a:ext cx="4147652" cy="980859"/>
            <a:chOff x="2429305" y="3940379"/>
            <a:chExt cx="5926320" cy="1404710"/>
          </a:xfrm>
        </p:grpSpPr>
        <p:sp>
          <p:nvSpPr>
            <p:cNvPr id="85" name="Shape 738"/>
            <p:cNvSpPr/>
            <p:nvPr/>
          </p:nvSpPr>
          <p:spPr>
            <a:xfrm>
              <a:off x="6386672" y="3940379"/>
              <a:ext cx="1968953" cy="466142"/>
            </a:xfrm>
            <a:custGeom>
              <a:cxnLst>
                <a:cxn ang="0">
                  <a:pos x="wd2" y="hd2"/>
                </a:cxn>
                <a:cxn ang="5400000">
                  <a:pos x="wd2" y="hd2"/>
                </a:cxn>
                <a:cxn ang="10800000">
                  <a:pos x="wd2" y="hd2"/>
                </a:cxn>
                <a:cxn ang="16200000">
                  <a:pos x="wd2" y="hd2"/>
                </a:cxn>
              </a:cxnLst>
              <a:rect b="b" l="0" r="r" t="0"/>
              <a:pathLst>
                <a:path extrusionOk="0" h="21600" w="21600">
                  <a:moveTo>
                    <a:pt x="19013" y="21600"/>
                  </a:moveTo>
                  <a:lnTo>
                    <a:pt x="0" y="21600"/>
                  </a:lnTo>
                  <a:lnTo>
                    <a:pt x="0" y="0"/>
                  </a:lnTo>
                  <a:lnTo>
                    <a:pt x="19013" y="0"/>
                  </a:lnTo>
                  <a:lnTo>
                    <a:pt x="21600" y="10802"/>
                  </a:lnTo>
                  <a:cubicBezTo>
                    <a:pt x="21600" y="10802"/>
                    <a:pt x="19013" y="21600"/>
                    <a:pt x="19013" y="21600"/>
                  </a:cubicBezTo>
                  <a:close/>
                </a:path>
              </a:pathLst>
            </a:custGeom>
            <a:solidFill>
              <a:schemeClr val="accent4"/>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86" name="Shape 765"/>
            <p:cNvSpPr/>
            <p:nvPr/>
          </p:nvSpPr>
          <p:spPr>
            <a:xfrm>
              <a:off x="6586966" y="3984873"/>
              <a:ext cx="1428602"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1600">
                  <a:solidFill>
                    <a:schemeClr val="bg1"/>
                  </a:solidFill>
                </a:rPr>
                <a:t>Issue #1</a:t>
              </a:r>
            </a:p>
          </p:txBody>
        </p:sp>
        <p:sp>
          <p:nvSpPr>
            <p:cNvPr id="87" name="Shape 801"/>
            <p:cNvSpPr/>
            <p:nvPr/>
          </p:nvSpPr>
          <p:spPr>
            <a:xfrm>
              <a:off x="2429304" y="4551696"/>
              <a:ext cx="5917328" cy="78572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algn="r" defTabSz="452872">
                <a:spcBef>
                  <a:spcPts val="1189"/>
                </a:spcBef>
                <a:defRPr sz="1800"/>
              </a:pPr>
              <a:r>
                <a:rPr altLang="en-US" lang="zh-CN">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a:t>
              </a:r>
            </a:p>
          </p:txBody>
        </p:sp>
      </p:grpSp>
      <p:grpSp>
        <p:nvGrpSpPr>
          <p:cNvPr id="88" name="组合 87"/>
          <p:cNvGrpSpPr/>
          <p:nvPr/>
        </p:nvGrpSpPr>
        <p:grpSpPr>
          <a:xfrm>
            <a:off x="1690345" y="4460218"/>
            <a:ext cx="2663294" cy="1513797"/>
            <a:chOff x="2837601" y="6637658"/>
            <a:chExt cx="3805414" cy="2167944"/>
          </a:xfrm>
        </p:grpSpPr>
        <p:sp>
          <p:nvSpPr>
            <p:cNvPr id="89" name="Shape 736"/>
            <p:cNvSpPr/>
            <p:nvPr/>
          </p:nvSpPr>
          <p:spPr>
            <a:xfrm>
              <a:off x="4607641" y="6637658"/>
              <a:ext cx="1968953" cy="466128"/>
            </a:xfrm>
            <a:custGeom>
              <a:cxnLst>
                <a:cxn ang="0">
                  <a:pos x="wd2" y="hd2"/>
                </a:cxn>
                <a:cxn ang="5400000">
                  <a:pos x="wd2" y="hd2"/>
                </a:cxn>
                <a:cxn ang="10800000">
                  <a:pos x="wd2" y="hd2"/>
                </a:cxn>
                <a:cxn ang="16200000">
                  <a:pos x="wd2" y="hd2"/>
                </a:cxn>
              </a:cxnLst>
              <a:rect b="b" l="0" r="r" t="0"/>
              <a:pathLst>
                <a:path extrusionOk="0" h="21600" w="21600">
                  <a:moveTo>
                    <a:pt x="19013" y="21600"/>
                  </a:moveTo>
                  <a:lnTo>
                    <a:pt x="0" y="21600"/>
                  </a:lnTo>
                  <a:lnTo>
                    <a:pt x="0" y="0"/>
                  </a:lnTo>
                  <a:lnTo>
                    <a:pt x="19013" y="0"/>
                  </a:lnTo>
                  <a:lnTo>
                    <a:pt x="21600" y="10801"/>
                  </a:lnTo>
                  <a:cubicBezTo>
                    <a:pt x="21600" y="10801"/>
                    <a:pt x="19013" y="21600"/>
                    <a:pt x="19013" y="21600"/>
                  </a:cubicBezTo>
                  <a:close/>
                </a:path>
              </a:pathLst>
            </a:custGeom>
            <a:solidFill>
              <a:schemeClr val="accent5"/>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90" name="Shape 770"/>
            <p:cNvSpPr/>
            <p:nvPr/>
          </p:nvSpPr>
          <p:spPr>
            <a:xfrm>
              <a:off x="4877816" y="6692923"/>
              <a:ext cx="1428602"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1600">
                  <a:solidFill>
                    <a:schemeClr val="bg1"/>
                  </a:solidFill>
                </a:rPr>
                <a:t>Issue #6</a:t>
              </a:r>
            </a:p>
          </p:txBody>
        </p:sp>
        <p:sp>
          <p:nvSpPr>
            <p:cNvPr id="91" name="Shape 801"/>
            <p:cNvSpPr/>
            <p:nvPr/>
          </p:nvSpPr>
          <p:spPr>
            <a:xfrm>
              <a:off x="2837601" y="7218815"/>
              <a:ext cx="3805414" cy="157144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algn="r" defTabSz="452872">
                <a:spcBef>
                  <a:spcPts val="1189"/>
                </a:spcBef>
                <a:defRPr sz="1800"/>
              </a:pPr>
              <a:r>
                <a:rPr altLang="en-US" lang="zh-CN">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a:t>
              </a:r>
            </a:p>
          </p:txBody>
        </p:sp>
      </p:grpSp>
      <p:grpSp>
        <p:nvGrpSpPr>
          <p:cNvPr id="92" name="组合 91"/>
          <p:cNvGrpSpPr/>
          <p:nvPr/>
        </p:nvGrpSpPr>
        <p:grpSpPr>
          <a:xfrm>
            <a:off x="1458644" y="6912767"/>
            <a:ext cx="3855605" cy="1337111"/>
            <a:chOff x="2506537" y="10150008"/>
            <a:chExt cx="5509032" cy="1914908"/>
          </a:xfrm>
        </p:grpSpPr>
        <p:sp>
          <p:nvSpPr>
            <p:cNvPr id="93" name="Shape 737"/>
            <p:cNvSpPr/>
            <p:nvPr/>
          </p:nvSpPr>
          <p:spPr>
            <a:xfrm>
              <a:off x="5658538" y="10150008"/>
              <a:ext cx="1968954" cy="466127"/>
            </a:xfrm>
            <a:custGeom>
              <a:cxnLst>
                <a:cxn ang="0">
                  <a:pos x="wd2" y="hd2"/>
                </a:cxn>
                <a:cxn ang="5400000">
                  <a:pos x="wd2" y="hd2"/>
                </a:cxn>
                <a:cxn ang="10800000">
                  <a:pos x="wd2" y="hd2"/>
                </a:cxn>
                <a:cxn ang="16200000">
                  <a:pos x="wd2" y="hd2"/>
                </a:cxn>
              </a:cxnLst>
              <a:rect b="b" l="0" r="r" t="0"/>
              <a:pathLst>
                <a:path extrusionOk="0" h="21600" w="21600">
                  <a:moveTo>
                    <a:pt x="19013" y="0"/>
                  </a:moveTo>
                  <a:lnTo>
                    <a:pt x="0" y="0"/>
                  </a:lnTo>
                  <a:lnTo>
                    <a:pt x="0" y="21600"/>
                  </a:lnTo>
                  <a:lnTo>
                    <a:pt x="19013" y="21600"/>
                  </a:lnTo>
                  <a:lnTo>
                    <a:pt x="21600" y="10799"/>
                  </a:lnTo>
                  <a:cubicBezTo>
                    <a:pt x="21600" y="10799"/>
                    <a:pt x="19013" y="0"/>
                    <a:pt x="19013" y="0"/>
                  </a:cubicBezTo>
                  <a:close/>
                </a:path>
              </a:pathLst>
            </a:custGeom>
            <a:solidFill>
              <a:schemeClr val="accent6"/>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94" name="Shape 769"/>
            <p:cNvSpPr/>
            <p:nvPr/>
          </p:nvSpPr>
          <p:spPr>
            <a:xfrm>
              <a:off x="5865935" y="10192571"/>
              <a:ext cx="1428602"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1600">
                  <a:solidFill>
                    <a:schemeClr val="bg1"/>
                  </a:solidFill>
                </a:rPr>
                <a:t>Issue #5</a:t>
              </a:r>
            </a:p>
          </p:txBody>
        </p:sp>
        <p:sp>
          <p:nvSpPr>
            <p:cNvPr id="95" name="Shape 801"/>
            <p:cNvSpPr/>
            <p:nvPr/>
          </p:nvSpPr>
          <p:spPr>
            <a:xfrm>
              <a:off x="2506537" y="10874826"/>
              <a:ext cx="5509032" cy="117858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r" defTabSz="452872">
                <a:spcBef>
                  <a:spcPts val="1189"/>
                </a:spcBef>
                <a:defRPr sz="1800"/>
              </a:pPr>
              <a:r>
                <a:rPr altLang="en-US" lang="zh-CN">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a:t>
              </a:r>
            </a:p>
          </p:txBody>
        </p:sp>
      </p:grpSp>
      <p:grpSp>
        <p:nvGrpSpPr>
          <p:cNvPr id="96" name="组合 95"/>
          <p:cNvGrpSpPr/>
          <p:nvPr/>
        </p:nvGrpSpPr>
        <p:grpSpPr>
          <a:xfrm>
            <a:off x="11001514" y="3086334"/>
            <a:ext cx="3994151" cy="1303026"/>
            <a:chOff x="16141745" y="4670083"/>
            <a:chExt cx="5706992" cy="1866094"/>
          </a:xfrm>
        </p:grpSpPr>
        <p:sp>
          <p:nvSpPr>
            <p:cNvPr id="97" name="Shape 734"/>
            <p:cNvSpPr/>
            <p:nvPr/>
          </p:nvSpPr>
          <p:spPr>
            <a:xfrm>
              <a:off x="16141745" y="4670083"/>
              <a:ext cx="1968953" cy="466142"/>
            </a:xfrm>
            <a:custGeom>
              <a:cxnLst>
                <a:cxn ang="0">
                  <a:pos x="wd2" y="hd2"/>
                </a:cxn>
                <a:cxn ang="5400000">
                  <a:pos x="wd2" y="hd2"/>
                </a:cxn>
                <a:cxn ang="10800000">
                  <a:pos x="wd2" y="hd2"/>
                </a:cxn>
                <a:cxn ang="16200000">
                  <a:pos x="wd2" y="hd2"/>
                </a:cxn>
              </a:cxnLst>
              <a:rect b="b" l="0" r="r" t="0"/>
              <a:pathLst>
                <a:path extrusionOk="0" h="21600" w="21600">
                  <a:moveTo>
                    <a:pt x="2587" y="21600"/>
                  </a:moveTo>
                  <a:lnTo>
                    <a:pt x="21600" y="21600"/>
                  </a:lnTo>
                  <a:lnTo>
                    <a:pt x="21600" y="0"/>
                  </a:lnTo>
                  <a:lnTo>
                    <a:pt x="2587" y="0"/>
                  </a:lnTo>
                  <a:lnTo>
                    <a:pt x="0" y="10802"/>
                  </a:lnTo>
                  <a:cubicBezTo>
                    <a:pt x="0" y="10802"/>
                    <a:pt x="2587" y="21600"/>
                    <a:pt x="2587" y="21600"/>
                  </a:cubicBezTo>
                  <a:close/>
                </a:path>
              </a:pathLst>
            </a:custGeom>
            <a:solidFill>
              <a:schemeClr val="accent1"/>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98" name="Shape 766"/>
            <p:cNvSpPr/>
            <p:nvPr/>
          </p:nvSpPr>
          <p:spPr>
            <a:xfrm>
              <a:off x="16598821" y="4695483"/>
              <a:ext cx="1428601"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1600">
                  <a:solidFill>
                    <a:schemeClr val="accent5"/>
                  </a:solidFill>
                </a:rPr>
                <a:t>Issue #2</a:t>
              </a:r>
            </a:p>
          </p:txBody>
        </p:sp>
        <p:sp>
          <p:nvSpPr>
            <p:cNvPr id="99" name="Shape 801"/>
            <p:cNvSpPr/>
            <p:nvPr/>
          </p:nvSpPr>
          <p:spPr>
            <a:xfrm>
              <a:off x="16339705" y="5346087"/>
              <a:ext cx="5509032" cy="117858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defTabSz="452872">
                <a:spcBef>
                  <a:spcPts val="1189"/>
                </a:spcBef>
                <a:defRPr sz="1800"/>
              </a:pPr>
              <a:r>
                <a:rPr altLang="en-US" lang="zh-CN">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a:t>
              </a:r>
            </a:p>
          </p:txBody>
        </p:sp>
      </p:grpSp>
      <p:grpSp>
        <p:nvGrpSpPr>
          <p:cNvPr id="100" name="组合 99"/>
          <p:cNvGrpSpPr/>
          <p:nvPr/>
        </p:nvGrpSpPr>
        <p:grpSpPr>
          <a:xfrm>
            <a:off x="11731518" y="5473489"/>
            <a:ext cx="3614275" cy="1264604"/>
            <a:chOff x="17184801" y="8088786"/>
            <a:chExt cx="5164211" cy="1811069"/>
          </a:xfrm>
        </p:grpSpPr>
        <p:sp>
          <p:nvSpPr>
            <p:cNvPr id="101" name="Shape 733"/>
            <p:cNvSpPr/>
            <p:nvPr/>
          </p:nvSpPr>
          <p:spPr>
            <a:xfrm>
              <a:off x="17184801" y="8088786"/>
              <a:ext cx="1968953" cy="466142"/>
            </a:xfrm>
            <a:custGeom>
              <a:cxnLst>
                <a:cxn ang="0">
                  <a:pos x="wd2" y="hd2"/>
                </a:cxn>
                <a:cxn ang="5400000">
                  <a:pos x="wd2" y="hd2"/>
                </a:cxn>
                <a:cxn ang="10800000">
                  <a:pos x="wd2" y="hd2"/>
                </a:cxn>
                <a:cxn ang="16200000">
                  <a:pos x="wd2" y="hd2"/>
                </a:cxn>
              </a:cxnLst>
              <a:rect b="b" l="0" r="r" t="0"/>
              <a:pathLst>
                <a:path extrusionOk="0" h="21600" w="21600">
                  <a:moveTo>
                    <a:pt x="2587" y="0"/>
                  </a:moveTo>
                  <a:lnTo>
                    <a:pt x="21600" y="0"/>
                  </a:lnTo>
                  <a:lnTo>
                    <a:pt x="21600" y="21600"/>
                  </a:lnTo>
                  <a:lnTo>
                    <a:pt x="2587" y="21600"/>
                  </a:lnTo>
                  <a:lnTo>
                    <a:pt x="0" y="10798"/>
                  </a:lnTo>
                  <a:cubicBezTo>
                    <a:pt x="0" y="10798"/>
                    <a:pt x="2587" y="0"/>
                    <a:pt x="2587" y="0"/>
                  </a:cubicBezTo>
                  <a:close/>
                </a:path>
              </a:pathLst>
            </a:custGeom>
            <a:solidFill>
              <a:schemeClr val="accent2"/>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102" name="Shape 767"/>
            <p:cNvSpPr/>
            <p:nvPr/>
          </p:nvSpPr>
          <p:spPr>
            <a:xfrm>
              <a:off x="17665619" y="8097796"/>
              <a:ext cx="1428601"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1600">
                  <a:solidFill>
                    <a:schemeClr val="bg1"/>
                  </a:solidFill>
                </a:rPr>
                <a:t>Issue #3</a:t>
              </a:r>
            </a:p>
          </p:txBody>
        </p:sp>
        <p:sp>
          <p:nvSpPr>
            <p:cNvPr id="103" name="Shape 801"/>
            <p:cNvSpPr/>
            <p:nvPr/>
          </p:nvSpPr>
          <p:spPr>
            <a:xfrm>
              <a:off x="17313118" y="8709766"/>
              <a:ext cx="5035893" cy="117858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algn="l" defTabSz="452872">
                <a:spcBef>
                  <a:spcPts val="1189"/>
                </a:spcBef>
                <a:defRPr sz="1800"/>
              </a:pPr>
              <a:r>
                <a:rPr altLang="en-US" lang="zh-CN">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a:t>
              </a:r>
            </a:p>
          </p:txBody>
        </p:sp>
      </p:grpSp>
      <p:grpSp>
        <p:nvGrpSpPr>
          <p:cNvPr id="104" name="组合 103"/>
          <p:cNvGrpSpPr/>
          <p:nvPr/>
        </p:nvGrpSpPr>
        <p:grpSpPr>
          <a:xfrm>
            <a:off x="9977619" y="7420268"/>
            <a:ext cx="5368173" cy="1028617"/>
            <a:chOff x="14678766" y="10876814"/>
            <a:chExt cx="7670246" cy="1473107"/>
          </a:xfrm>
        </p:grpSpPr>
        <p:sp>
          <p:nvSpPr>
            <p:cNvPr id="105" name="Shape 735"/>
            <p:cNvSpPr/>
            <p:nvPr/>
          </p:nvSpPr>
          <p:spPr>
            <a:xfrm>
              <a:off x="14678766" y="10876814"/>
              <a:ext cx="1968954" cy="466142"/>
            </a:xfrm>
            <a:custGeom>
              <a:cxnLst>
                <a:cxn ang="0">
                  <a:pos x="wd2" y="hd2"/>
                </a:cxn>
                <a:cxn ang="5400000">
                  <a:pos x="wd2" y="hd2"/>
                </a:cxn>
                <a:cxn ang="10800000">
                  <a:pos x="wd2" y="hd2"/>
                </a:cxn>
                <a:cxn ang="16200000">
                  <a:pos x="wd2" y="hd2"/>
                </a:cxn>
              </a:cxnLst>
              <a:rect b="b" l="0" r="r" t="0"/>
              <a:pathLst>
                <a:path extrusionOk="0" h="21600" w="21600">
                  <a:moveTo>
                    <a:pt x="2587" y="0"/>
                  </a:moveTo>
                  <a:lnTo>
                    <a:pt x="21600" y="0"/>
                  </a:lnTo>
                  <a:lnTo>
                    <a:pt x="21600" y="21600"/>
                  </a:lnTo>
                  <a:lnTo>
                    <a:pt x="2587" y="21600"/>
                  </a:lnTo>
                  <a:lnTo>
                    <a:pt x="0" y="10798"/>
                  </a:lnTo>
                  <a:cubicBezTo>
                    <a:pt x="0" y="10798"/>
                    <a:pt x="2587" y="0"/>
                    <a:pt x="2587" y="0"/>
                  </a:cubicBezTo>
                  <a:close/>
                </a:path>
              </a:pathLst>
            </a:custGeom>
            <a:solidFill>
              <a:schemeClr val="accent3"/>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106" name="Shape 768"/>
            <p:cNvSpPr/>
            <p:nvPr/>
          </p:nvSpPr>
          <p:spPr>
            <a:xfrm>
              <a:off x="15232559" y="10906684"/>
              <a:ext cx="1428602"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300">
                  <a:solidFill>
                    <a:srgbClr val="FFFFFF"/>
                  </a:solidFill>
                  <a:latin charset="0" typeface="Lato"/>
                  <a:ea typeface="Lato"/>
                  <a:cs typeface="Lato"/>
                  <a:sym charset="0" typeface="Lato"/>
                </a:defRPr>
              </a:lvl1pPr>
            </a:lstStyle>
            <a:p>
              <a:pPr lvl="0">
                <a:lnSpc>
                  <a:spcPct val="100000"/>
                </a:lnSpc>
                <a:defRPr b="0" sz="1800">
                  <a:solidFill>
                    <a:srgbClr val="000000"/>
                  </a:solidFill>
                </a:defRPr>
              </a:pPr>
              <a:r>
                <a:rPr sz="1600">
                  <a:solidFill>
                    <a:schemeClr val="bg1"/>
                  </a:solidFill>
                </a:rPr>
                <a:t>Issue #4</a:t>
              </a:r>
            </a:p>
          </p:txBody>
        </p:sp>
        <p:sp>
          <p:nvSpPr>
            <p:cNvPr id="107" name="Shape 801"/>
            <p:cNvSpPr/>
            <p:nvPr/>
          </p:nvSpPr>
          <p:spPr>
            <a:xfrm>
              <a:off x="14911104" y="11556530"/>
              <a:ext cx="7437909" cy="78572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p>
              <a:pPr algn="l" defTabSz="452872">
                <a:spcBef>
                  <a:spcPts val="1189"/>
                </a:spcBef>
                <a:defRPr sz="1800"/>
              </a:pPr>
              <a:r>
                <a:rPr altLang="en-US" lang="zh-CN">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a:t>
              </a:r>
            </a:p>
          </p:txBody>
        </p:sp>
      </p:grpSp>
      <p:sp>
        <p:nvSpPr>
          <p:cNvPr id="4" name="矩形 3"/>
          <p:cNvSpPr/>
          <p:nvPr/>
        </p:nvSpPr>
        <p:spPr>
          <a:xfrm>
            <a:off x="7560232" y="4812386"/>
            <a:ext cx="995680" cy="579120"/>
          </a:xfrm>
          <a:prstGeom prst="rect">
            <a:avLst/>
          </a:prstGeom>
        </p:spPr>
        <p:txBody>
          <a:bodyPr wrap="none">
            <a:spAutoFit/>
          </a:bodyPr>
          <a:lstStyle/>
          <a:p>
            <a:r>
              <a:rPr altLang="en-US" b="1" lang="zh-CN" sz="3200">
                <a:solidFill>
                  <a:schemeClr val="accent1"/>
                </a:solidFill>
                <a:latin charset="-122" pitchFamily="34" typeface="微软雅黑"/>
                <a:ea charset="-122" pitchFamily="34" typeface="微软雅黑"/>
              </a:rPr>
              <a:t>资金</a:t>
            </a:r>
          </a:p>
        </p:txBody>
      </p:sp>
    </p:spTree>
    <p:extLst>
      <p:ext uri="{BB962C8B-B14F-4D97-AF65-F5344CB8AC3E}">
        <p14:creationId val="3397142589"/>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21"/>
                                        </p:tgtEl>
                                        <p:attrNameLst>
                                          <p:attrName>style.visibility</p:attrName>
                                        </p:attrNameLst>
                                      </p:cBhvr>
                                      <p:to>
                                        <p:strVal val="visible"/>
                                      </p:to>
                                    </p:set>
                                    <p:animEffect filter="fade" transition="in">
                                      <p:cBhvr>
                                        <p:cTn dur="500" id="13"/>
                                        <p:tgtEl>
                                          <p:spTgt spid="21"/>
                                        </p:tgtEl>
                                      </p:cBhvr>
                                    </p:animEffect>
                                  </p:childTnLst>
                                </p:cTn>
                              </p:par>
                              <p:par>
                                <p:cTn fill="hold" id="14" nodeType="withEffect" presetClass="entr" presetID="52" presetSubtype="0">
                                  <p:stCondLst>
                                    <p:cond delay="0"/>
                                  </p:stCondLst>
                                  <p:childTnLst>
                                    <p:set>
                                      <p:cBhvr>
                                        <p:cTn dur="1" fill="hold" id="15">
                                          <p:stCondLst>
                                            <p:cond delay="0"/>
                                          </p:stCondLst>
                                        </p:cTn>
                                        <p:tgtEl>
                                          <p:spTgt spid="47"/>
                                        </p:tgtEl>
                                        <p:attrNameLst>
                                          <p:attrName>style.visibility</p:attrName>
                                        </p:attrNameLst>
                                      </p:cBhvr>
                                      <p:to>
                                        <p:strVal val="visible"/>
                                      </p:to>
                                    </p:set>
                                    <p:animScale>
                                      <p:cBhvr>
                                        <p:cTn decel="50000" dur="1000" fill="hold" id="16">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7">
                                          <p:stCondLst>
                                            <p:cond delay="0"/>
                                          </p:stCondLst>
                                        </p:cTn>
                                        <p:tgtEl>
                                          <p:spTgt spid="47"/>
                                        </p:tgtEl>
                                        <p:attrNameLst>
                                          <p:attrName>ppt_x</p:attrName>
                                          <p:attrName>ppt_y</p:attrName>
                                        </p:attrNameLst>
                                      </p:cBhvr>
                                    </p:animMotion>
                                    <p:animEffect filter="fade" transition="in">
                                      <p:cBhvr>
                                        <p:cTn dur="1000" id="18"/>
                                        <p:tgtEl>
                                          <p:spTgt spid="47"/>
                                        </p:tgtEl>
                                      </p:cBhvr>
                                    </p:animEffect>
                                  </p:childTnLst>
                                </p:cTn>
                              </p:par>
                              <p:par>
                                <p:cTn fill="hold" id="19" nodeType="withEffect" presetClass="entr" presetID="52" presetSubtype="0">
                                  <p:stCondLst>
                                    <p:cond delay="250"/>
                                  </p:stCondLst>
                                  <p:childTnLst>
                                    <p:set>
                                      <p:cBhvr>
                                        <p:cTn dur="1" fill="hold" id="20">
                                          <p:stCondLst>
                                            <p:cond delay="0"/>
                                          </p:stCondLst>
                                        </p:cTn>
                                        <p:tgtEl>
                                          <p:spTgt spid="53"/>
                                        </p:tgtEl>
                                        <p:attrNameLst>
                                          <p:attrName>style.visibility</p:attrName>
                                        </p:attrNameLst>
                                      </p:cBhvr>
                                      <p:to>
                                        <p:strVal val="visible"/>
                                      </p:to>
                                    </p:set>
                                    <p:animScale>
                                      <p:cBhvr>
                                        <p:cTn decel="50000" dur="1000" fill="hold" id="21">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2">
                                          <p:stCondLst>
                                            <p:cond delay="0"/>
                                          </p:stCondLst>
                                        </p:cTn>
                                        <p:tgtEl>
                                          <p:spTgt spid="53"/>
                                        </p:tgtEl>
                                        <p:attrNameLst>
                                          <p:attrName>ppt_x</p:attrName>
                                          <p:attrName>ppt_y</p:attrName>
                                        </p:attrNameLst>
                                      </p:cBhvr>
                                    </p:animMotion>
                                    <p:animEffect filter="fade" transition="in">
                                      <p:cBhvr>
                                        <p:cTn dur="1000" id="23"/>
                                        <p:tgtEl>
                                          <p:spTgt spid="53"/>
                                        </p:tgtEl>
                                      </p:cBhvr>
                                    </p:animEffect>
                                  </p:childTnLst>
                                </p:cTn>
                              </p:par>
                              <p:par>
                                <p:cTn fill="hold" id="24" nodeType="withEffect" presetClass="entr" presetID="52" presetSubtype="0">
                                  <p:stCondLst>
                                    <p:cond delay="500"/>
                                  </p:stCondLst>
                                  <p:childTnLst>
                                    <p:set>
                                      <p:cBhvr>
                                        <p:cTn dur="1" fill="hold" id="25">
                                          <p:stCondLst>
                                            <p:cond delay="0"/>
                                          </p:stCondLst>
                                        </p:cTn>
                                        <p:tgtEl>
                                          <p:spTgt spid="59"/>
                                        </p:tgtEl>
                                        <p:attrNameLst>
                                          <p:attrName>style.visibility</p:attrName>
                                        </p:attrNameLst>
                                      </p:cBhvr>
                                      <p:to>
                                        <p:strVal val="visible"/>
                                      </p:to>
                                    </p:set>
                                    <p:animScale>
                                      <p:cBhvr>
                                        <p:cTn decel="50000" dur="1000" fill="hold" id="26">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7">
                                          <p:stCondLst>
                                            <p:cond delay="0"/>
                                          </p:stCondLst>
                                        </p:cTn>
                                        <p:tgtEl>
                                          <p:spTgt spid="59"/>
                                        </p:tgtEl>
                                        <p:attrNameLst>
                                          <p:attrName>ppt_x</p:attrName>
                                          <p:attrName>ppt_y</p:attrName>
                                        </p:attrNameLst>
                                      </p:cBhvr>
                                    </p:animMotion>
                                    <p:animEffect filter="fade" transition="in">
                                      <p:cBhvr>
                                        <p:cTn dur="1000" id="28"/>
                                        <p:tgtEl>
                                          <p:spTgt spid="59"/>
                                        </p:tgtEl>
                                      </p:cBhvr>
                                    </p:animEffect>
                                  </p:childTnLst>
                                </p:cTn>
                              </p:par>
                              <p:par>
                                <p:cTn fill="hold" id="29" nodeType="withEffect" presetClass="entr" presetID="52" presetSubtype="0">
                                  <p:stCondLst>
                                    <p:cond delay="750"/>
                                  </p:stCondLst>
                                  <p:childTnLst>
                                    <p:set>
                                      <p:cBhvr>
                                        <p:cTn dur="1" fill="hold" id="30">
                                          <p:stCondLst>
                                            <p:cond delay="0"/>
                                          </p:stCondLst>
                                        </p:cTn>
                                        <p:tgtEl>
                                          <p:spTgt spid="66"/>
                                        </p:tgtEl>
                                        <p:attrNameLst>
                                          <p:attrName>style.visibility</p:attrName>
                                        </p:attrNameLst>
                                      </p:cBhvr>
                                      <p:to>
                                        <p:strVal val="visible"/>
                                      </p:to>
                                    </p:set>
                                    <p:animScale>
                                      <p:cBhvr>
                                        <p:cTn decel="50000" dur="1000" fill="hold" id="31">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2">
                                          <p:stCondLst>
                                            <p:cond delay="0"/>
                                          </p:stCondLst>
                                        </p:cTn>
                                        <p:tgtEl>
                                          <p:spTgt spid="66"/>
                                        </p:tgtEl>
                                        <p:attrNameLst>
                                          <p:attrName>ppt_x</p:attrName>
                                          <p:attrName>ppt_y</p:attrName>
                                        </p:attrNameLst>
                                      </p:cBhvr>
                                    </p:animMotion>
                                    <p:animEffect filter="fade" transition="in">
                                      <p:cBhvr>
                                        <p:cTn dur="1000" id="33"/>
                                        <p:tgtEl>
                                          <p:spTgt spid="66"/>
                                        </p:tgtEl>
                                      </p:cBhvr>
                                    </p:animEffect>
                                  </p:childTnLst>
                                </p:cTn>
                              </p:par>
                              <p:par>
                                <p:cTn fill="hold" id="34" nodeType="withEffect" presetClass="entr" presetID="52" presetSubtype="0">
                                  <p:stCondLst>
                                    <p:cond delay="1000"/>
                                  </p:stCondLst>
                                  <p:childTnLst>
                                    <p:set>
                                      <p:cBhvr>
                                        <p:cTn dur="1" fill="hold" id="35">
                                          <p:stCondLst>
                                            <p:cond delay="0"/>
                                          </p:stCondLst>
                                        </p:cTn>
                                        <p:tgtEl>
                                          <p:spTgt spid="72"/>
                                        </p:tgtEl>
                                        <p:attrNameLst>
                                          <p:attrName>style.visibility</p:attrName>
                                        </p:attrNameLst>
                                      </p:cBhvr>
                                      <p:to>
                                        <p:strVal val="visible"/>
                                      </p:to>
                                    </p:set>
                                    <p:animScale>
                                      <p:cBhvr>
                                        <p:cTn decel="50000" dur="1000" fill="hold" id="36">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7">
                                          <p:stCondLst>
                                            <p:cond delay="0"/>
                                          </p:stCondLst>
                                        </p:cTn>
                                        <p:tgtEl>
                                          <p:spTgt spid="72"/>
                                        </p:tgtEl>
                                        <p:attrNameLst>
                                          <p:attrName>ppt_x</p:attrName>
                                          <p:attrName>ppt_y</p:attrName>
                                        </p:attrNameLst>
                                      </p:cBhvr>
                                    </p:animMotion>
                                    <p:animEffect filter="fade" transition="in">
                                      <p:cBhvr>
                                        <p:cTn dur="1000" id="38"/>
                                        <p:tgtEl>
                                          <p:spTgt spid="72"/>
                                        </p:tgtEl>
                                      </p:cBhvr>
                                    </p:animEffect>
                                  </p:childTnLst>
                                </p:cTn>
                              </p:par>
                              <p:par>
                                <p:cTn fill="hold" id="39" nodeType="withEffect" presetClass="entr" presetID="52" presetSubtype="0">
                                  <p:stCondLst>
                                    <p:cond delay="1250"/>
                                  </p:stCondLst>
                                  <p:childTnLst>
                                    <p:set>
                                      <p:cBhvr>
                                        <p:cTn dur="1" fill="hold" id="40">
                                          <p:stCondLst>
                                            <p:cond delay="0"/>
                                          </p:stCondLst>
                                        </p:cTn>
                                        <p:tgtEl>
                                          <p:spTgt spid="78"/>
                                        </p:tgtEl>
                                        <p:attrNameLst>
                                          <p:attrName>style.visibility</p:attrName>
                                        </p:attrNameLst>
                                      </p:cBhvr>
                                      <p:to>
                                        <p:strVal val="visible"/>
                                      </p:to>
                                    </p:set>
                                    <p:animScale>
                                      <p:cBhvr>
                                        <p:cTn decel="50000" dur="1000" fill="hold" id="41">
                                          <p:stCondLst>
                                            <p:cond delay="0"/>
                                          </p:stCondLst>
                                        </p:cTn>
                                        <p:tgtEl>
                                          <p:spTgt spid="7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2">
                                          <p:stCondLst>
                                            <p:cond delay="0"/>
                                          </p:stCondLst>
                                        </p:cTn>
                                        <p:tgtEl>
                                          <p:spTgt spid="78"/>
                                        </p:tgtEl>
                                        <p:attrNameLst>
                                          <p:attrName>ppt_x</p:attrName>
                                          <p:attrName>ppt_y</p:attrName>
                                        </p:attrNameLst>
                                      </p:cBhvr>
                                    </p:animMotion>
                                    <p:animEffect filter="fade" transition="in">
                                      <p:cBhvr>
                                        <p:cTn dur="1000" id="43"/>
                                        <p:tgtEl>
                                          <p:spTgt spid="78"/>
                                        </p:tgtEl>
                                      </p:cBhvr>
                                    </p:animEffect>
                                  </p:childTnLst>
                                </p:cTn>
                              </p:par>
                            </p:childTnLst>
                          </p:cTn>
                        </p:par>
                        <p:par>
                          <p:cTn fill="hold" id="44" nodeType="afterGroup">
                            <p:stCondLst>
                              <p:cond delay="2750"/>
                            </p:stCondLst>
                            <p:childTnLst>
                              <p:par>
                                <p:cTn fill="hold" id="45" nodeType="afterEffect" presetClass="entr" presetID="2" presetSubtype="8">
                                  <p:stCondLst>
                                    <p:cond delay="0"/>
                                  </p:stCondLst>
                                  <p:childTnLst>
                                    <p:set>
                                      <p:cBhvr>
                                        <p:cTn dur="1" fill="hold" id="46">
                                          <p:stCondLst>
                                            <p:cond delay="0"/>
                                          </p:stCondLst>
                                        </p:cTn>
                                        <p:tgtEl>
                                          <p:spTgt spid="84"/>
                                        </p:tgtEl>
                                        <p:attrNameLst>
                                          <p:attrName>style.visibility</p:attrName>
                                        </p:attrNameLst>
                                      </p:cBhvr>
                                      <p:to>
                                        <p:strVal val="visible"/>
                                      </p:to>
                                    </p:set>
                                    <p:anim calcmode="lin" valueType="num">
                                      <p:cBhvr additive="base">
                                        <p:cTn dur="500" fill="hold" id="47"/>
                                        <p:tgtEl>
                                          <p:spTgt spid="84"/>
                                        </p:tgtEl>
                                        <p:attrNameLst>
                                          <p:attrName>ppt_x</p:attrName>
                                        </p:attrNameLst>
                                      </p:cBhvr>
                                      <p:tavLst>
                                        <p:tav tm="0">
                                          <p:val>
                                            <p:strVal val="0-#ppt_w/2"/>
                                          </p:val>
                                        </p:tav>
                                        <p:tav tm="100000">
                                          <p:val>
                                            <p:strVal val="#ppt_x"/>
                                          </p:val>
                                        </p:tav>
                                      </p:tavLst>
                                    </p:anim>
                                    <p:anim calcmode="lin" valueType="num">
                                      <p:cBhvr additive="base">
                                        <p:cTn dur="500" fill="hold" id="48"/>
                                        <p:tgtEl>
                                          <p:spTgt spid="84"/>
                                        </p:tgtEl>
                                        <p:attrNameLst>
                                          <p:attrName>ppt_y</p:attrName>
                                        </p:attrNameLst>
                                      </p:cBhvr>
                                      <p:tavLst>
                                        <p:tav tm="0">
                                          <p:val>
                                            <p:strVal val="#ppt_y"/>
                                          </p:val>
                                        </p:tav>
                                        <p:tav tm="100000">
                                          <p:val>
                                            <p:strVal val="#ppt_y"/>
                                          </p:val>
                                        </p:tav>
                                      </p:tavLst>
                                    </p:anim>
                                  </p:childTnLst>
                                </p:cTn>
                              </p:par>
                              <p:par>
                                <p:cTn fill="hold" id="49" nodeType="withEffect" presetClass="entr" presetID="2" presetSubtype="8">
                                  <p:stCondLst>
                                    <p:cond delay="250"/>
                                  </p:stCondLst>
                                  <p:childTnLst>
                                    <p:set>
                                      <p:cBhvr>
                                        <p:cTn dur="1" fill="hold" id="50">
                                          <p:stCondLst>
                                            <p:cond delay="0"/>
                                          </p:stCondLst>
                                        </p:cTn>
                                        <p:tgtEl>
                                          <p:spTgt spid="88"/>
                                        </p:tgtEl>
                                        <p:attrNameLst>
                                          <p:attrName>style.visibility</p:attrName>
                                        </p:attrNameLst>
                                      </p:cBhvr>
                                      <p:to>
                                        <p:strVal val="visible"/>
                                      </p:to>
                                    </p:set>
                                    <p:anim calcmode="lin" valueType="num">
                                      <p:cBhvr additive="base">
                                        <p:cTn dur="500" fill="hold" id="51"/>
                                        <p:tgtEl>
                                          <p:spTgt spid="88"/>
                                        </p:tgtEl>
                                        <p:attrNameLst>
                                          <p:attrName>ppt_x</p:attrName>
                                        </p:attrNameLst>
                                      </p:cBhvr>
                                      <p:tavLst>
                                        <p:tav tm="0">
                                          <p:val>
                                            <p:strVal val="0-#ppt_w/2"/>
                                          </p:val>
                                        </p:tav>
                                        <p:tav tm="100000">
                                          <p:val>
                                            <p:strVal val="#ppt_x"/>
                                          </p:val>
                                        </p:tav>
                                      </p:tavLst>
                                    </p:anim>
                                    <p:anim calcmode="lin" valueType="num">
                                      <p:cBhvr additive="base">
                                        <p:cTn dur="500" fill="hold" id="52"/>
                                        <p:tgtEl>
                                          <p:spTgt spid="88"/>
                                        </p:tgtEl>
                                        <p:attrNameLst>
                                          <p:attrName>ppt_y</p:attrName>
                                        </p:attrNameLst>
                                      </p:cBhvr>
                                      <p:tavLst>
                                        <p:tav tm="0">
                                          <p:val>
                                            <p:strVal val="#ppt_y"/>
                                          </p:val>
                                        </p:tav>
                                        <p:tav tm="100000">
                                          <p:val>
                                            <p:strVal val="#ppt_y"/>
                                          </p:val>
                                        </p:tav>
                                      </p:tavLst>
                                    </p:anim>
                                  </p:childTnLst>
                                </p:cTn>
                              </p:par>
                              <p:par>
                                <p:cTn fill="hold" id="53" nodeType="withEffect" presetClass="entr" presetID="2" presetSubtype="8">
                                  <p:stCondLst>
                                    <p:cond delay="500"/>
                                  </p:stCondLst>
                                  <p:childTnLst>
                                    <p:set>
                                      <p:cBhvr>
                                        <p:cTn dur="1" fill="hold" id="54">
                                          <p:stCondLst>
                                            <p:cond delay="0"/>
                                          </p:stCondLst>
                                        </p:cTn>
                                        <p:tgtEl>
                                          <p:spTgt spid="92"/>
                                        </p:tgtEl>
                                        <p:attrNameLst>
                                          <p:attrName>style.visibility</p:attrName>
                                        </p:attrNameLst>
                                      </p:cBhvr>
                                      <p:to>
                                        <p:strVal val="visible"/>
                                      </p:to>
                                    </p:set>
                                    <p:anim calcmode="lin" valueType="num">
                                      <p:cBhvr additive="base">
                                        <p:cTn dur="500" fill="hold" id="55"/>
                                        <p:tgtEl>
                                          <p:spTgt spid="92"/>
                                        </p:tgtEl>
                                        <p:attrNameLst>
                                          <p:attrName>ppt_x</p:attrName>
                                        </p:attrNameLst>
                                      </p:cBhvr>
                                      <p:tavLst>
                                        <p:tav tm="0">
                                          <p:val>
                                            <p:strVal val="0-#ppt_w/2"/>
                                          </p:val>
                                        </p:tav>
                                        <p:tav tm="100000">
                                          <p:val>
                                            <p:strVal val="#ppt_x"/>
                                          </p:val>
                                        </p:tav>
                                      </p:tavLst>
                                    </p:anim>
                                    <p:anim calcmode="lin" valueType="num">
                                      <p:cBhvr additive="base">
                                        <p:cTn dur="500" fill="hold" id="56"/>
                                        <p:tgtEl>
                                          <p:spTgt spid="92"/>
                                        </p:tgtEl>
                                        <p:attrNameLst>
                                          <p:attrName>ppt_y</p:attrName>
                                        </p:attrNameLst>
                                      </p:cBhvr>
                                      <p:tavLst>
                                        <p:tav tm="0">
                                          <p:val>
                                            <p:strVal val="#ppt_y"/>
                                          </p:val>
                                        </p:tav>
                                        <p:tav tm="100000">
                                          <p:val>
                                            <p:strVal val="#ppt_y"/>
                                          </p:val>
                                        </p:tav>
                                      </p:tavLst>
                                    </p:anim>
                                  </p:childTnLst>
                                </p:cTn>
                              </p:par>
                              <p:par>
                                <p:cTn fill="hold" id="57" nodeType="withEffect" presetClass="entr" presetID="2" presetSubtype="2">
                                  <p:stCondLst>
                                    <p:cond delay="750"/>
                                  </p:stCondLst>
                                  <p:childTnLst>
                                    <p:set>
                                      <p:cBhvr>
                                        <p:cTn dur="1" fill="hold" id="58">
                                          <p:stCondLst>
                                            <p:cond delay="0"/>
                                          </p:stCondLst>
                                        </p:cTn>
                                        <p:tgtEl>
                                          <p:spTgt spid="96"/>
                                        </p:tgtEl>
                                        <p:attrNameLst>
                                          <p:attrName>style.visibility</p:attrName>
                                        </p:attrNameLst>
                                      </p:cBhvr>
                                      <p:to>
                                        <p:strVal val="visible"/>
                                      </p:to>
                                    </p:set>
                                    <p:anim calcmode="lin" valueType="num">
                                      <p:cBhvr additive="base">
                                        <p:cTn dur="500" fill="hold" id="59"/>
                                        <p:tgtEl>
                                          <p:spTgt spid="96"/>
                                        </p:tgtEl>
                                        <p:attrNameLst>
                                          <p:attrName>ppt_x</p:attrName>
                                        </p:attrNameLst>
                                      </p:cBhvr>
                                      <p:tavLst>
                                        <p:tav tm="0">
                                          <p:val>
                                            <p:strVal val="1+#ppt_w/2"/>
                                          </p:val>
                                        </p:tav>
                                        <p:tav tm="100000">
                                          <p:val>
                                            <p:strVal val="#ppt_x"/>
                                          </p:val>
                                        </p:tav>
                                      </p:tavLst>
                                    </p:anim>
                                    <p:anim calcmode="lin" valueType="num">
                                      <p:cBhvr additive="base">
                                        <p:cTn dur="500" fill="hold" id="60"/>
                                        <p:tgtEl>
                                          <p:spTgt spid="96"/>
                                        </p:tgtEl>
                                        <p:attrNameLst>
                                          <p:attrName>ppt_y</p:attrName>
                                        </p:attrNameLst>
                                      </p:cBhvr>
                                      <p:tavLst>
                                        <p:tav tm="0">
                                          <p:val>
                                            <p:strVal val="#ppt_y"/>
                                          </p:val>
                                        </p:tav>
                                        <p:tav tm="100000">
                                          <p:val>
                                            <p:strVal val="#ppt_y"/>
                                          </p:val>
                                        </p:tav>
                                      </p:tavLst>
                                    </p:anim>
                                  </p:childTnLst>
                                </p:cTn>
                              </p:par>
                              <p:par>
                                <p:cTn fill="hold" id="61" nodeType="withEffect" presetClass="entr" presetID="2" presetSubtype="2">
                                  <p:stCondLst>
                                    <p:cond delay="1000"/>
                                  </p:stCondLst>
                                  <p:childTnLst>
                                    <p:set>
                                      <p:cBhvr>
                                        <p:cTn dur="1" fill="hold" id="62">
                                          <p:stCondLst>
                                            <p:cond delay="0"/>
                                          </p:stCondLst>
                                        </p:cTn>
                                        <p:tgtEl>
                                          <p:spTgt spid="100"/>
                                        </p:tgtEl>
                                        <p:attrNameLst>
                                          <p:attrName>style.visibility</p:attrName>
                                        </p:attrNameLst>
                                      </p:cBhvr>
                                      <p:to>
                                        <p:strVal val="visible"/>
                                      </p:to>
                                    </p:set>
                                    <p:anim calcmode="lin" valueType="num">
                                      <p:cBhvr additive="base">
                                        <p:cTn dur="500" fill="hold" id="63"/>
                                        <p:tgtEl>
                                          <p:spTgt spid="100"/>
                                        </p:tgtEl>
                                        <p:attrNameLst>
                                          <p:attrName>ppt_x</p:attrName>
                                        </p:attrNameLst>
                                      </p:cBhvr>
                                      <p:tavLst>
                                        <p:tav tm="0">
                                          <p:val>
                                            <p:strVal val="1+#ppt_w/2"/>
                                          </p:val>
                                        </p:tav>
                                        <p:tav tm="100000">
                                          <p:val>
                                            <p:strVal val="#ppt_x"/>
                                          </p:val>
                                        </p:tav>
                                      </p:tavLst>
                                    </p:anim>
                                    <p:anim calcmode="lin" valueType="num">
                                      <p:cBhvr additive="base">
                                        <p:cTn dur="500" fill="hold" id="64"/>
                                        <p:tgtEl>
                                          <p:spTgt spid="100"/>
                                        </p:tgtEl>
                                        <p:attrNameLst>
                                          <p:attrName>ppt_y</p:attrName>
                                        </p:attrNameLst>
                                      </p:cBhvr>
                                      <p:tavLst>
                                        <p:tav tm="0">
                                          <p:val>
                                            <p:strVal val="#ppt_y"/>
                                          </p:val>
                                        </p:tav>
                                        <p:tav tm="100000">
                                          <p:val>
                                            <p:strVal val="#ppt_y"/>
                                          </p:val>
                                        </p:tav>
                                      </p:tavLst>
                                    </p:anim>
                                  </p:childTnLst>
                                </p:cTn>
                              </p:par>
                              <p:par>
                                <p:cTn fill="hold" id="65" nodeType="withEffect" presetClass="entr" presetID="2" presetSubtype="2">
                                  <p:stCondLst>
                                    <p:cond delay="1250"/>
                                  </p:stCondLst>
                                  <p:childTnLst>
                                    <p:set>
                                      <p:cBhvr>
                                        <p:cTn dur="1" fill="hold" id="66">
                                          <p:stCondLst>
                                            <p:cond delay="0"/>
                                          </p:stCondLst>
                                        </p:cTn>
                                        <p:tgtEl>
                                          <p:spTgt spid="104"/>
                                        </p:tgtEl>
                                        <p:attrNameLst>
                                          <p:attrName>style.visibility</p:attrName>
                                        </p:attrNameLst>
                                      </p:cBhvr>
                                      <p:to>
                                        <p:strVal val="visible"/>
                                      </p:to>
                                    </p:set>
                                    <p:anim calcmode="lin" valueType="num">
                                      <p:cBhvr additive="base">
                                        <p:cTn dur="500" fill="hold" id="67"/>
                                        <p:tgtEl>
                                          <p:spTgt spid="104"/>
                                        </p:tgtEl>
                                        <p:attrNameLst>
                                          <p:attrName>ppt_x</p:attrName>
                                        </p:attrNameLst>
                                      </p:cBhvr>
                                      <p:tavLst>
                                        <p:tav tm="0">
                                          <p:val>
                                            <p:strVal val="1+#ppt_w/2"/>
                                          </p:val>
                                        </p:tav>
                                        <p:tav tm="100000">
                                          <p:val>
                                            <p:strVal val="#ppt_x"/>
                                          </p:val>
                                        </p:tav>
                                      </p:tavLst>
                                    </p:anim>
                                    <p:anim calcmode="lin" valueType="num">
                                      <p:cBhvr additive="base">
                                        <p:cTn dur="500" fill="hold" id="68"/>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4"/>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椭圆 11"/>
          <p:cNvSpPr/>
          <p:nvPr/>
        </p:nvSpPr>
        <p:spPr>
          <a:xfrm>
            <a:off x="3564831" y="6152745"/>
            <a:ext cx="9866492" cy="9866492"/>
          </a:xfrm>
          <a:prstGeom prst="ellipse">
            <a:avLst/>
          </a:prstGeom>
          <a:blipFill dpi="0" rotWithShape="1">
            <a:blip r:embed="rId3"/>
            <a:stretch>
              <a:fillRect b="-1000" l="-19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pic>
        <p:nvPicPr>
          <p:cNvPr id="284" name="虚点"/>
          <p:cNvPicPr>
            <a:picLocks noChangeAspect="1"/>
          </p:cNvPicPr>
          <p:nvPr/>
        </p:nvPicPr>
        <p:blipFill>
          <a:blip r:embed="rId4"/>
          <a:stretch>
            <a:fillRect/>
          </a:stretch>
        </p:blipFill>
        <p:spPr>
          <a:xfrm>
            <a:off x="1407932" y="3751549"/>
            <a:ext cx="14418653" cy="14106658"/>
          </a:xfrm>
          <a:prstGeom prst="rect">
            <a:avLst/>
          </a:prstGeom>
        </p:spPr>
      </p:pic>
      <p:sp>
        <p:nvSpPr>
          <p:cNvPr id="5" name="TextBox 7"/>
          <p:cNvSpPr>
            <a:spLocks noChangeArrowheads="1"/>
          </p:cNvSpPr>
          <p:nvPr/>
        </p:nvSpPr>
        <p:spPr bwMode="auto">
          <a:xfrm>
            <a:off x="2579793" y="3063678"/>
            <a:ext cx="11128623" cy="1341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spc="600" sz="8800">
                <a:solidFill>
                  <a:schemeClr val="bg1"/>
                </a:solidFill>
                <a:latin charset="-122" pitchFamily="34" typeface="微软雅黑"/>
                <a:ea charset="-122" pitchFamily="34" typeface="微软雅黑"/>
                <a:sym charset="-122" pitchFamily="34" typeface="微软雅黑"/>
              </a:rPr>
              <a:t>谢谢聆听</a:t>
            </a:r>
          </a:p>
        </p:txBody>
      </p:sp>
      <p:grpSp>
        <p:nvGrpSpPr>
          <p:cNvPr id="46" name="组合 45"/>
          <p:cNvGrpSpPr/>
          <p:nvPr/>
        </p:nvGrpSpPr>
        <p:grpSpPr>
          <a:xfrm>
            <a:off x="7540625" y="1382488"/>
            <a:ext cx="1644758" cy="1578328"/>
            <a:chOff x="14471966" y="3403"/>
            <a:chExt cx="1778229" cy="1706410"/>
          </a:xfrm>
        </p:grpSpPr>
        <p:sp>
          <p:nvSpPr>
            <p:cNvPr id="38" name="Shape 13"/>
            <p:cNvSpPr/>
            <p:nvPr/>
          </p:nvSpPr>
          <p:spPr>
            <a:xfrm>
              <a:off x="14471966" y="1003373"/>
              <a:ext cx="1778229" cy="703007"/>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wrap="square">
              <a:spAutoFit/>
            </a:bodyPr>
            <a:lstStyle>
              <a:lvl1pPr algn="l" defTabSz="825500" indent="12700">
                <a:defRPr sz="10000">
                  <a:solidFill>
                    <a:srgbClr val="53585F"/>
                  </a:solidFill>
                  <a:latin typeface="Lato Light"/>
                  <a:ea typeface="Lato Light"/>
                  <a:cs typeface="Lato Light"/>
                  <a:sym typeface="Lato Light"/>
                </a:defRPr>
              </a:lvl1pPr>
            </a:lstStyle>
            <a:p>
              <a:pPr algn="ctr" lvl="0">
                <a:defRPr sz="1800">
                  <a:solidFill>
                    <a:srgbClr val="000000"/>
                  </a:solidFill>
                </a:defRPr>
              </a:pPr>
              <a:r>
                <a:rPr b="1" lang="en-US" sz="3600">
                  <a:solidFill>
                    <a:schemeClr val="bg1"/>
                  </a:solidFill>
                  <a:latin charset="-122" pitchFamily="34" typeface="微软雅黑"/>
                  <a:ea charset="-122" pitchFamily="34" typeface="微软雅黑"/>
                </a:rPr>
                <a:t>LOGO</a:t>
              </a:r>
            </a:p>
          </p:txBody>
        </p:sp>
        <p:sp>
          <p:nvSpPr>
            <p:cNvPr id="39" name="Freeform 7"/>
            <p:cNvSpPr/>
            <p:nvPr/>
          </p:nvSpPr>
          <p:spPr bwMode="auto">
            <a:xfrm>
              <a:off x="14696844" y="3403"/>
              <a:ext cx="1397775" cy="1035067"/>
            </a:xfrm>
            <a:custGeom>
              <a:gdLst>
                <a:gd fmla="*/ 1566 w 1959" name="T0"/>
                <a:gd fmla="*/ 471 h 1454" name="T1"/>
                <a:gd fmla="*/ 975 w 1959" name="T2"/>
                <a:gd fmla="*/ 1069 h 1454" name="T3"/>
                <a:gd fmla="*/ 385 w 1959" name="T4"/>
                <a:gd fmla="*/ 471 h 1454" name="T5"/>
                <a:gd fmla="*/ 590 w 1959" name="T6"/>
                <a:gd fmla="*/ 274 h 1454" name="T7"/>
                <a:gd fmla="*/ 839 w 1959" name="T8"/>
                <a:gd fmla="*/ 274 h 1454" name="T9"/>
                <a:gd fmla="*/ 839 w 1959" name="T10"/>
                <a:gd fmla="*/ 0 h 1454" name="T11"/>
                <a:gd fmla="*/ 471 w 1959" name="T12"/>
                <a:gd fmla="*/ 0 h 1454" name="T13"/>
                <a:gd fmla="*/ 0 w 1959" name="T14"/>
                <a:gd fmla="*/ 471 h 1454" name="T15"/>
                <a:gd fmla="*/ 975 w 1959" name="T16"/>
                <a:gd fmla="*/ 1454 h 1454" name="T17"/>
                <a:gd fmla="*/ 1959 w 1959" name="T18"/>
                <a:gd fmla="*/ 471 h 1454" name="T19"/>
                <a:gd fmla="*/ 1480 w 1959" name="T20"/>
                <a:gd fmla="*/ 0 h 1454" name="T21"/>
                <a:gd fmla="*/ 1112 w 1959" name="T22"/>
                <a:gd fmla="*/ 0 h 1454" name="T23"/>
                <a:gd fmla="*/ 1112 w 1959" name="T24"/>
                <a:gd fmla="*/ 274 h 1454" name="T25"/>
                <a:gd fmla="*/ 1369 w 1959" name="T26"/>
                <a:gd fmla="*/ 274 h 1454" name="T27"/>
                <a:gd fmla="*/ 1566 w 1959" name="T28"/>
                <a:gd fmla="*/ 471 h 1454" name="T29"/>
                <a:gd fmla="*/ 1566 w 1959" name="T30"/>
                <a:gd fmla="*/ 471 h 145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54" w="1959">
                  <a:moveTo>
                    <a:pt x="1566" y="471"/>
                  </a:moveTo>
                  <a:lnTo>
                    <a:pt x="975" y="1069"/>
                  </a:lnTo>
                  <a:lnTo>
                    <a:pt x="385" y="471"/>
                  </a:lnTo>
                  <a:lnTo>
                    <a:pt x="590" y="274"/>
                  </a:lnTo>
                  <a:lnTo>
                    <a:pt x="839" y="274"/>
                  </a:lnTo>
                  <a:lnTo>
                    <a:pt x="839" y="0"/>
                  </a:lnTo>
                  <a:lnTo>
                    <a:pt x="471" y="0"/>
                  </a:lnTo>
                  <a:lnTo>
                    <a:pt x="0" y="471"/>
                  </a:lnTo>
                  <a:lnTo>
                    <a:pt x="975" y="1454"/>
                  </a:lnTo>
                  <a:lnTo>
                    <a:pt x="1959" y="471"/>
                  </a:lnTo>
                  <a:lnTo>
                    <a:pt x="1480" y="0"/>
                  </a:lnTo>
                  <a:lnTo>
                    <a:pt x="1112" y="0"/>
                  </a:lnTo>
                  <a:lnTo>
                    <a:pt x="1112" y="274"/>
                  </a:lnTo>
                  <a:lnTo>
                    <a:pt x="1369" y="274"/>
                  </a:lnTo>
                  <a:lnTo>
                    <a:pt x="1566" y="471"/>
                  </a:lnTo>
                  <a:lnTo>
                    <a:pt x="1566" y="47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schemeClr val="bg1"/>
                </a:solidFill>
              </a:endParaRPr>
            </a:p>
          </p:txBody>
        </p:sp>
      </p:grpSp>
      <p:grpSp>
        <p:nvGrpSpPr>
          <p:cNvPr id="10" name="组合 9"/>
          <p:cNvGrpSpPr/>
          <p:nvPr/>
        </p:nvGrpSpPr>
        <p:grpSpPr>
          <a:xfrm>
            <a:off x="5069037" y="6895088"/>
            <a:ext cx="3362833" cy="3067132"/>
            <a:chOff x="16813087" y="5768157"/>
            <a:chExt cx="4063357" cy="3706058"/>
          </a:xfrm>
        </p:grpSpPr>
        <p:cxnSp>
          <p:nvCxnSpPr>
            <p:cNvPr id="74" name="直接连接符 48"/>
            <p:cNvCxnSpPr>
              <a:cxnSpLocks noChangeShapeType="1"/>
            </p:cNvCxnSpPr>
            <p:nvPr/>
          </p:nvCxnSpPr>
          <p:spPr bwMode="auto">
            <a:xfrm>
              <a:off x="18261997" y="5810047"/>
              <a:ext cx="1251780" cy="1251780"/>
            </a:xfrm>
            <a:prstGeom prst="line">
              <a:avLst/>
            </a:prstGeom>
            <a:noFill/>
            <a:ln w="3175">
              <a:solidFill>
                <a:schemeClr val="bg1">
                  <a:alpha val="41176"/>
                </a:schemeClr>
              </a:solidFill>
              <a:round/>
            </a:ln>
            <a:extLst>
              <a:ext uri="{909E8E84-426E-40DD-AFC4-6F175D3DCCD1}">
                <a14:hiddenFill>
                  <a:noFill/>
                </a14:hiddenFill>
              </a:ext>
            </a:extLst>
          </p:spPr>
        </p:cxnSp>
        <p:cxnSp>
          <p:nvCxnSpPr>
            <p:cNvPr id="75" name="直接连接符 49"/>
            <p:cNvCxnSpPr>
              <a:cxnSpLocks noChangeShapeType="1"/>
            </p:cNvCxnSpPr>
            <p:nvPr/>
          </p:nvCxnSpPr>
          <p:spPr bwMode="auto">
            <a:xfrm flipV="1">
              <a:off x="16818015" y="7061827"/>
              <a:ext cx="2695762" cy="1360202"/>
            </a:xfrm>
            <a:prstGeom prst="line">
              <a:avLst/>
            </a:prstGeom>
            <a:noFill/>
            <a:ln w="3175">
              <a:solidFill>
                <a:schemeClr val="bg1">
                  <a:alpha val="41176"/>
                </a:schemeClr>
              </a:solidFill>
              <a:round/>
            </a:ln>
            <a:extLst>
              <a:ext uri="{909E8E84-426E-40DD-AFC4-6F175D3DCCD1}">
                <a14:hiddenFill>
                  <a:noFill/>
                </a14:hiddenFill>
              </a:ext>
            </a:extLst>
          </p:spPr>
        </p:cxnSp>
        <p:cxnSp>
          <p:nvCxnSpPr>
            <p:cNvPr id="76" name="直接连接符 52"/>
            <p:cNvCxnSpPr>
              <a:cxnSpLocks noChangeShapeType="1"/>
            </p:cNvCxnSpPr>
            <p:nvPr/>
          </p:nvCxnSpPr>
          <p:spPr bwMode="auto">
            <a:xfrm flipV="1">
              <a:off x="17919485" y="7061827"/>
              <a:ext cx="1594294" cy="2360640"/>
            </a:xfrm>
            <a:prstGeom prst="line">
              <a:avLst/>
            </a:prstGeom>
            <a:noFill/>
            <a:ln w="3175">
              <a:solidFill>
                <a:schemeClr val="bg1">
                  <a:alpha val="41176"/>
                </a:schemeClr>
              </a:solidFill>
              <a:round/>
            </a:ln>
            <a:extLst>
              <a:ext uri="{909E8E84-426E-40DD-AFC4-6F175D3DCCD1}">
                <a14:hiddenFill>
                  <a:noFill/>
                </a14:hiddenFill>
              </a:ext>
            </a:extLst>
          </p:spPr>
        </p:cxnSp>
        <p:cxnSp>
          <p:nvCxnSpPr>
            <p:cNvPr id="77" name="直接连接符 55"/>
            <p:cNvCxnSpPr>
              <a:cxnSpLocks noChangeShapeType="1"/>
            </p:cNvCxnSpPr>
            <p:nvPr/>
          </p:nvCxnSpPr>
          <p:spPr bwMode="auto">
            <a:xfrm>
              <a:off x="19299399" y="5819903"/>
              <a:ext cx="211916" cy="1241923"/>
            </a:xfrm>
            <a:prstGeom prst="line">
              <a:avLst/>
            </a:prstGeom>
            <a:noFill/>
            <a:ln w="3175">
              <a:solidFill>
                <a:schemeClr val="bg1">
                  <a:alpha val="41176"/>
                </a:schemeClr>
              </a:solidFill>
              <a:round/>
            </a:ln>
            <a:extLst>
              <a:ext uri="{909E8E84-426E-40DD-AFC4-6F175D3DCCD1}">
                <a14:hiddenFill>
                  <a:noFill/>
                </a14:hiddenFill>
              </a:ext>
            </a:extLst>
          </p:spPr>
        </p:cxnSp>
        <p:cxnSp>
          <p:nvCxnSpPr>
            <p:cNvPr id="78" name="直接连接符 58"/>
            <p:cNvCxnSpPr>
              <a:cxnSpLocks noChangeShapeType="1"/>
            </p:cNvCxnSpPr>
            <p:nvPr/>
          </p:nvCxnSpPr>
          <p:spPr bwMode="auto">
            <a:xfrm>
              <a:off x="19516241" y="7061827"/>
              <a:ext cx="1360202" cy="2360640"/>
            </a:xfrm>
            <a:prstGeom prst="line">
              <a:avLst/>
            </a:prstGeom>
            <a:noFill/>
            <a:ln w="3175">
              <a:solidFill>
                <a:schemeClr val="bg1">
                  <a:alpha val="41176"/>
                </a:schemeClr>
              </a:solidFill>
              <a:round/>
            </a:ln>
            <a:extLst>
              <a:ext uri="{909E8E84-426E-40DD-AFC4-6F175D3DCCD1}">
                <a14:hiddenFill>
                  <a:noFill/>
                </a14:hiddenFill>
              </a:ext>
            </a:extLst>
          </p:spPr>
        </p:cxnSp>
        <p:cxnSp>
          <p:nvCxnSpPr>
            <p:cNvPr id="80" name="直接连接符 65"/>
            <p:cNvCxnSpPr>
              <a:cxnSpLocks noChangeShapeType="1"/>
            </p:cNvCxnSpPr>
            <p:nvPr/>
          </p:nvCxnSpPr>
          <p:spPr bwMode="auto">
            <a:xfrm flipH="1">
              <a:off x="16837727" y="5819903"/>
              <a:ext cx="1419341" cy="2602125"/>
            </a:xfrm>
            <a:prstGeom prst="line">
              <a:avLst/>
            </a:prstGeom>
            <a:noFill/>
            <a:ln w="3175">
              <a:solidFill>
                <a:schemeClr val="bg1">
                  <a:alpha val="41176"/>
                </a:schemeClr>
              </a:solidFill>
              <a:round/>
            </a:ln>
            <a:extLst>
              <a:ext uri="{909E8E84-426E-40DD-AFC4-6F175D3DCCD1}">
                <a14:hiddenFill>
                  <a:noFill/>
                </a14:hiddenFill>
              </a:ext>
            </a:extLst>
          </p:spPr>
        </p:cxnSp>
        <p:cxnSp>
          <p:nvCxnSpPr>
            <p:cNvPr id="81" name="直接连接符 68"/>
            <p:cNvCxnSpPr>
              <a:cxnSpLocks noChangeShapeType="1"/>
            </p:cNvCxnSpPr>
            <p:nvPr/>
          </p:nvCxnSpPr>
          <p:spPr bwMode="auto">
            <a:xfrm flipH="1" flipV="1">
              <a:off x="16832800" y="8422028"/>
              <a:ext cx="1081756" cy="1010295"/>
            </a:xfrm>
            <a:prstGeom prst="line">
              <a:avLst/>
            </a:prstGeom>
            <a:noFill/>
            <a:ln w="3175">
              <a:solidFill>
                <a:schemeClr val="bg1">
                  <a:alpha val="41176"/>
                </a:schemeClr>
              </a:solidFill>
              <a:round/>
            </a:ln>
            <a:extLst>
              <a:ext uri="{909E8E84-426E-40DD-AFC4-6F175D3DCCD1}">
                <a14:hiddenFill>
                  <a:noFill/>
                </a14:hiddenFill>
              </a:ext>
            </a:extLst>
          </p:spPr>
        </p:cxnSp>
        <p:cxnSp>
          <p:nvCxnSpPr>
            <p:cNvPr id="82" name="直接连接符 71"/>
            <p:cNvCxnSpPr>
              <a:cxnSpLocks noChangeShapeType="1"/>
            </p:cNvCxnSpPr>
            <p:nvPr/>
          </p:nvCxnSpPr>
          <p:spPr bwMode="auto">
            <a:xfrm>
              <a:off x="18264462" y="5819903"/>
              <a:ext cx="1030008" cy="0"/>
            </a:xfrm>
            <a:prstGeom prst="line">
              <a:avLst/>
            </a:prstGeom>
            <a:noFill/>
            <a:ln w="3175">
              <a:solidFill>
                <a:schemeClr val="bg1">
                  <a:alpha val="41176"/>
                </a:schemeClr>
              </a:solidFill>
              <a:round/>
            </a:ln>
            <a:extLst>
              <a:ext uri="{909E8E84-426E-40DD-AFC4-6F175D3DCCD1}">
                <a14:hiddenFill>
                  <a:noFill/>
                </a14:hiddenFill>
              </a:ext>
            </a:extLst>
          </p:spPr>
        </p:cxnSp>
        <p:sp>
          <p:nvSpPr>
            <p:cNvPr id="83" name="椭圆 74"/>
            <p:cNvSpPr>
              <a:spLocks noChangeArrowheads="1"/>
            </p:cNvSpPr>
            <p:nvPr/>
          </p:nvSpPr>
          <p:spPr bwMode="auto">
            <a:xfrm>
              <a:off x="19469422" y="7022401"/>
              <a:ext cx="103494" cy="103494"/>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solidFill>
              </a:endParaRPr>
            </a:p>
          </p:txBody>
        </p:sp>
        <p:sp>
          <p:nvSpPr>
            <p:cNvPr id="84" name="椭圆 75"/>
            <p:cNvSpPr>
              <a:spLocks noChangeArrowheads="1"/>
            </p:cNvSpPr>
            <p:nvPr/>
          </p:nvSpPr>
          <p:spPr bwMode="auto">
            <a:xfrm>
              <a:off x="19240260" y="5768157"/>
              <a:ext cx="105957" cy="105957"/>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solidFill>
              </a:endParaRPr>
            </a:p>
          </p:txBody>
        </p:sp>
        <p:sp>
          <p:nvSpPr>
            <p:cNvPr id="85" name="椭圆 76"/>
            <p:cNvSpPr>
              <a:spLocks noChangeArrowheads="1"/>
            </p:cNvSpPr>
            <p:nvPr/>
          </p:nvSpPr>
          <p:spPr bwMode="auto">
            <a:xfrm>
              <a:off x="16813087" y="8370282"/>
              <a:ext cx="103494" cy="103494"/>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solidFill>
              </a:endParaRPr>
            </a:p>
          </p:txBody>
        </p:sp>
        <p:sp>
          <p:nvSpPr>
            <p:cNvPr id="86" name="椭圆 77"/>
            <p:cNvSpPr>
              <a:spLocks noChangeArrowheads="1"/>
            </p:cNvSpPr>
            <p:nvPr/>
          </p:nvSpPr>
          <p:spPr bwMode="auto">
            <a:xfrm>
              <a:off x="17877592" y="9370721"/>
              <a:ext cx="103494" cy="103494"/>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solidFill>
              </a:endParaRPr>
            </a:p>
          </p:txBody>
        </p:sp>
      </p:grpSp>
      <p:grpSp>
        <p:nvGrpSpPr>
          <p:cNvPr id="11" name="组合 10"/>
          <p:cNvGrpSpPr/>
          <p:nvPr/>
        </p:nvGrpSpPr>
        <p:grpSpPr>
          <a:xfrm>
            <a:off x="11732758" y="9001529"/>
            <a:ext cx="988119" cy="741704"/>
            <a:chOff x="24353337" y="8690620"/>
            <a:chExt cx="988119" cy="741704"/>
          </a:xfrm>
        </p:grpSpPr>
        <p:cxnSp>
          <p:nvCxnSpPr>
            <p:cNvPr id="79" name="直接连接符 61"/>
            <p:cNvCxnSpPr>
              <a:cxnSpLocks noChangeShapeType="1"/>
            </p:cNvCxnSpPr>
            <p:nvPr/>
          </p:nvCxnSpPr>
          <p:spPr bwMode="auto">
            <a:xfrm flipH="1">
              <a:off x="24353337" y="8695548"/>
              <a:ext cx="251342" cy="726919"/>
            </a:xfrm>
            <a:prstGeom prst="line">
              <a:avLst/>
            </a:prstGeom>
            <a:noFill/>
            <a:ln w="3175">
              <a:solidFill>
                <a:schemeClr val="bg1">
                  <a:alpha val="41176"/>
                </a:schemeClr>
              </a:solidFill>
              <a:round/>
            </a:ln>
            <a:extLst>
              <a:ext uri="{909E8E84-426E-40DD-AFC4-6F175D3DCCD1}">
                <a14:hiddenFill>
                  <a:noFill/>
                </a14:hiddenFill>
              </a:ext>
            </a:extLst>
          </p:spPr>
        </p:cxnSp>
        <p:cxnSp>
          <p:nvCxnSpPr>
            <p:cNvPr id="88" name="直接连接符 82"/>
            <p:cNvCxnSpPr>
              <a:cxnSpLocks noChangeShapeType="1"/>
            </p:cNvCxnSpPr>
            <p:nvPr/>
          </p:nvCxnSpPr>
          <p:spPr bwMode="auto">
            <a:xfrm flipH="1" flipV="1">
              <a:off x="24587429" y="8695548"/>
              <a:ext cx="697349" cy="229164"/>
            </a:xfrm>
            <a:prstGeom prst="line">
              <a:avLst/>
            </a:prstGeom>
            <a:noFill/>
            <a:ln w="3175">
              <a:solidFill>
                <a:schemeClr val="bg1">
                  <a:alpha val="41176"/>
                </a:schemeClr>
              </a:solidFill>
              <a:round/>
            </a:ln>
            <a:extLst>
              <a:ext uri="{909E8E84-426E-40DD-AFC4-6F175D3DCCD1}">
                <a14:hiddenFill>
                  <a:noFill/>
                </a14:hiddenFill>
              </a:ext>
            </a:extLst>
          </p:spPr>
        </p:cxnSp>
        <p:cxnSp>
          <p:nvCxnSpPr>
            <p:cNvPr id="89" name="直接连接符 85"/>
            <p:cNvCxnSpPr>
              <a:cxnSpLocks noChangeShapeType="1"/>
            </p:cNvCxnSpPr>
            <p:nvPr/>
          </p:nvCxnSpPr>
          <p:spPr bwMode="auto">
            <a:xfrm flipV="1">
              <a:off x="25129539" y="8924712"/>
              <a:ext cx="150311" cy="507612"/>
            </a:xfrm>
            <a:prstGeom prst="line">
              <a:avLst/>
            </a:prstGeom>
            <a:noFill/>
            <a:ln w="3175">
              <a:solidFill>
                <a:schemeClr val="bg1">
                  <a:alpha val="41176"/>
                </a:schemeClr>
              </a:solidFill>
              <a:round/>
            </a:ln>
            <a:extLst>
              <a:ext uri="{909E8E84-426E-40DD-AFC4-6F175D3DCCD1}">
                <a14:hiddenFill>
                  <a:noFill/>
                </a14:hiddenFill>
              </a:ext>
            </a:extLst>
          </p:spPr>
        </p:cxnSp>
        <p:cxnSp>
          <p:nvCxnSpPr>
            <p:cNvPr id="90" name="直接连接符 91"/>
            <p:cNvCxnSpPr>
              <a:cxnSpLocks noChangeShapeType="1"/>
            </p:cNvCxnSpPr>
            <p:nvPr/>
          </p:nvCxnSpPr>
          <p:spPr bwMode="auto">
            <a:xfrm flipH="1" flipV="1">
              <a:off x="24604678" y="8700476"/>
              <a:ext cx="485435" cy="721990"/>
            </a:xfrm>
            <a:prstGeom prst="line">
              <a:avLst/>
            </a:prstGeom>
            <a:noFill/>
            <a:ln w="3175">
              <a:solidFill>
                <a:schemeClr val="bg1">
                  <a:alpha val="41176"/>
                </a:schemeClr>
              </a:solidFill>
              <a:round/>
            </a:ln>
            <a:extLst>
              <a:ext uri="{909E8E84-426E-40DD-AFC4-6F175D3DCCD1}">
                <a14:hiddenFill>
                  <a:noFill/>
                </a14:hiddenFill>
              </a:ext>
            </a:extLst>
          </p:spPr>
        </p:cxnSp>
        <p:sp>
          <p:nvSpPr>
            <p:cNvPr id="91" name="椭圆 99"/>
            <p:cNvSpPr>
              <a:spLocks noChangeArrowheads="1"/>
            </p:cNvSpPr>
            <p:nvPr/>
          </p:nvSpPr>
          <p:spPr bwMode="auto">
            <a:xfrm>
              <a:off x="24557861" y="8690620"/>
              <a:ext cx="105957" cy="103494"/>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solidFill>
              </a:endParaRPr>
            </a:p>
          </p:txBody>
        </p:sp>
        <p:sp>
          <p:nvSpPr>
            <p:cNvPr id="92" name="椭圆 100"/>
            <p:cNvSpPr>
              <a:spLocks noChangeArrowheads="1"/>
            </p:cNvSpPr>
            <p:nvPr/>
          </p:nvSpPr>
          <p:spPr bwMode="auto">
            <a:xfrm>
              <a:off x="25237960" y="8885286"/>
              <a:ext cx="103494" cy="105959"/>
            </a:xfrm>
            <a:prstGeom prst="ellipse">
              <a:avLst/>
            </a:prstGeom>
            <a:solidFill>
              <a:schemeClr val="bg1">
                <a:alpha val="98822"/>
              </a:schemeClr>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chemeClr val="bg1"/>
                </a:solidFill>
              </a:endParaRPr>
            </a:p>
          </p:txBody>
        </p:sp>
      </p:grpSp>
      <p:grpSp>
        <p:nvGrpSpPr>
          <p:cNvPr id="115" name="实点"/>
          <p:cNvGrpSpPr/>
          <p:nvPr/>
        </p:nvGrpSpPr>
        <p:grpSpPr>
          <a:xfrm>
            <a:off x="2196220" y="5026358"/>
            <a:ext cx="12583133" cy="11653973"/>
            <a:chOff x="-1112838" y="-6292080"/>
            <a:chExt cx="14425612" cy="13360402"/>
          </a:xfrm>
          <a:solidFill>
            <a:schemeClr val="accent3"/>
          </a:solidFill>
        </p:grpSpPr>
        <p:sp>
          <p:nvSpPr>
            <p:cNvPr id="116" name="Oval 5"/>
            <p:cNvSpPr>
              <a:spLocks noChangeArrowheads="1"/>
            </p:cNvSpPr>
            <p:nvPr/>
          </p:nvSpPr>
          <p:spPr bwMode="auto">
            <a:xfrm>
              <a:off x="531812" y="154758"/>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17" name="Oval 6"/>
            <p:cNvSpPr>
              <a:spLocks noChangeArrowheads="1"/>
            </p:cNvSpPr>
            <p:nvPr/>
          </p:nvSpPr>
          <p:spPr bwMode="auto">
            <a:xfrm>
              <a:off x="325437" y="-5088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18" name="Oval 7"/>
            <p:cNvSpPr>
              <a:spLocks noChangeArrowheads="1"/>
            </p:cNvSpPr>
            <p:nvPr/>
          </p:nvSpPr>
          <p:spPr bwMode="auto">
            <a:xfrm>
              <a:off x="163512" y="-1086667"/>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19" name="Oval 8"/>
            <p:cNvSpPr>
              <a:spLocks noChangeArrowheads="1"/>
            </p:cNvSpPr>
            <p:nvPr/>
          </p:nvSpPr>
          <p:spPr bwMode="auto">
            <a:xfrm>
              <a:off x="531812" y="-1815330"/>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20" name="Oval 9"/>
            <p:cNvSpPr>
              <a:spLocks noChangeArrowheads="1"/>
            </p:cNvSpPr>
            <p:nvPr/>
          </p:nvSpPr>
          <p:spPr bwMode="auto">
            <a:xfrm>
              <a:off x="-496888" y="-1435917"/>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21" name="Oval 10"/>
            <p:cNvSpPr>
              <a:spLocks noChangeArrowheads="1"/>
            </p:cNvSpPr>
            <p:nvPr/>
          </p:nvSpPr>
          <p:spPr bwMode="auto">
            <a:xfrm>
              <a:off x="-901700" y="-1320030"/>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22" name="Oval 11"/>
            <p:cNvSpPr>
              <a:spLocks noChangeArrowheads="1"/>
            </p:cNvSpPr>
            <p:nvPr/>
          </p:nvSpPr>
          <p:spPr bwMode="auto">
            <a:xfrm>
              <a:off x="-1074738" y="-1056505"/>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23" name="Oval 12"/>
            <p:cNvSpPr>
              <a:spLocks noChangeArrowheads="1"/>
            </p:cNvSpPr>
            <p:nvPr/>
          </p:nvSpPr>
          <p:spPr bwMode="auto">
            <a:xfrm>
              <a:off x="-865188" y="-508817"/>
              <a:ext cx="87313"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24" name="Oval 13"/>
            <p:cNvSpPr>
              <a:spLocks noChangeArrowheads="1"/>
            </p:cNvSpPr>
            <p:nvPr/>
          </p:nvSpPr>
          <p:spPr bwMode="auto">
            <a:xfrm>
              <a:off x="-692150" y="-550092"/>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25" name="Oval 14"/>
            <p:cNvSpPr>
              <a:spLocks noChangeArrowheads="1"/>
            </p:cNvSpPr>
            <p:nvPr/>
          </p:nvSpPr>
          <p:spPr bwMode="auto">
            <a:xfrm>
              <a:off x="-650875" y="-929505"/>
              <a:ext cx="44450" cy="460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26" name="Oval 15"/>
            <p:cNvSpPr>
              <a:spLocks noChangeArrowheads="1"/>
            </p:cNvSpPr>
            <p:nvPr/>
          </p:nvSpPr>
          <p:spPr bwMode="auto">
            <a:xfrm>
              <a:off x="-460375" y="354783"/>
              <a:ext cx="38100"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27" name="Oval 16"/>
            <p:cNvSpPr>
              <a:spLocks noChangeArrowheads="1"/>
            </p:cNvSpPr>
            <p:nvPr/>
          </p:nvSpPr>
          <p:spPr bwMode="auto">
            <a:xfrm>
              <a:off x="-238125" y="267470"/>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28" name="Oval 17"/>
            <p:cNvSpPr>
              <a:spLocks noChangeArrowheads="1"/>
            </p:cNvSpPr>
            <p:nvPr/>
          </p:nvSpPr>
          <p:spPr bwMode="auto">
            <a:xfrm>
              <a:off x="-1112838" y="373833"/>
              <a:ext cx="68263"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29" name="Oval 18"/>
            <p:cNvSpPr>
              <a:spLocks noChangeArrowheads="1"/>
            </p:cNvSpPr>
            <p:nvPr/>
          </p:nvSpPr>
          <p:spPr bwMode="auto">
            <a:xfrm>
              <a:off x="301625" y="965970"/>
              <a:ext cx="60325"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30" name="Oval 19"/>
            <p:cNvSpPr>
              <a:spLocks noChangeArrowheads="1"/>
            </p:cNvSpPr>
            <p:nvPr/>
          </p:nvSpPr>
          <p:spPr bwMode="auto">
            <a:xfrm>
              <a:off x="-163513" y="113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31" name="Oval 20"/>
            <p:cNvSpPr>
              <a:spLocks noChangeArrowheads="1"/>
            </p:cNvSpPr>
            <p:nvPr/>
          </p:nvSpPr>
          <p:spPr bwMode="auto">
            <a:xfrm>
              <a:off x="-238125" y="-234180"/>
              <a:ext cx="101600"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32" name="Oval 21"/>
            <p:cNvSpPr>
              <a:spLocks noChangeArrowheads="1"/>
            </p:cNvSpPr>
            <p:nvPr/>
          </p:nvSpPr>
          <p:spPr bwMode="auto">
            <a:xfrm>
              <a:off x="-673100" y="804045"/>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33" name="Oval 22"/>
            <p:cNvSpPr>
              <a:spLocks noChangeArrowheads="1"/>
            </p:cNvSpPr>
            <p:nvPr/>
          </p:nvSpPr>
          <p:spPr bwMode="auto">
            <a:xfrm>
              <a:off x="-219075" y="1307283"/>
              <a:ext cx="47625"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34" name="Oval 23"/>
            <p:cNvSpPr>
              <a:spLocks noChangeArrowheads="1"/>
            </p:cNvSpPr>
            <p:nvPr/>
          </p:nvSpPr>
          <p:spPr bwMode="auto">
            <a:xfrm>
              <a:off x="-331788" y="1513658"/>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35" name="Oval 24"/>
            <p:cNvSpPr>
              <a:spLocks noChangeArrowheads="1"/>
            </p:cNvSpPr>
            <p:nvPr/>
          </p:nvSpPr>
          <p:spPr bwMode="auto">
            <a:xfrm>
              <a:off x="-80963" y="1562870"/>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36" name="Oval 25"/>
            <p:cNvSpPr>
              <a:spLocks noChangeArrowheads="1"/>
            </p:cNvSpPr>
            <p:nvPr/>
          </p:nvSpPr>
          <p:spPr bwMode="auto">
            <a:xfrm>
              <a:off x="271462" y="1604145"/>
              <a:ext cx="60325"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37" name="Oval 26"/>
            <p:cNvSpPr>
              <a:spLocks noChangeArrowheads="1"/>
            </p:cNvSpPr>
            <p:nvPr/>
          </p:nvSpPr>
          <p:spPr bwMode="auto">
            <a:xfrm>
              <a:off x="-384175" y="178829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38" name="Oval 27"/>
            <p:cNvSpPr>
              <a:spLocks noChangeArrowheads="1"/>
            </p:cNvSpPr>
            <p:nvPr/>
          </p:nvSpPr>
          <p:spPr bwMode="auto">
            <a:xfrm>
              <a:off x="-508000" y="1870845"/>
              <a:ext cx="66675"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39" name="Oval 28"/>
            <p:cNvSpPr>
              <a:spLocks noChangeArrowheads="1"/>
            </p:cNvSpPr>
            <p:nvPr/>
          </p:nvSpPr>
          <p:spPr bwMode="auto">
            <a:xfrm>
              <a:off x="-688975" y="2002608"/>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40" name="Oval 29"/>
            <p:cNvSpPr>
              <a:spLocks noChangeArrowheads="1"/>
            </p:cNvSpPr>
            <p:nvPr/>
          </p:nvSpPr>
          <p:spPr bwMode="auto">
            <a:xfrm>
              <a:off x="-279400" y="2421708"/>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41" name="Oval 30"/>
            <p:cNvSpPr>
              <a:spLocks noChangeArrowheads="1"/>
            </p:cNvSpPr>
            <p:nvPr/>
          </p:nvSpPr>
          <p:spPr bwMode="auto">
            <a:xfrm>
              <a:off x="-122238" y="24740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42" name="Oval 31"/>
            <p:cNvSpPr>
              <a:spLocks noChangeArrowheads="1"/>
            </p:cNvSpPr>
            <p:nvPr/>
          </p:nvSpPr>
          <p:spPr bwMode="auto">
            <a:xfrm>
              <a:off x="-58738" y="2421708"/>
              <a:ext cx="26988"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43" name="Oval 32"/>
            <p:cNvSpPr>
              <a:spLocks noChangeArrowheads="1"/>
            </p:cNvSpPr>
            <p:nvPr/>
          </p:nvSpPr>
          <p:spPr bwMode="auto">
            <a:xfrm>
              <a:off x="188912" y="26630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44" name="Oval 33"/>
            <p:cNvSpPr>
              <a:spLocks noChangeArrowheads="1"/>
            </p:cNvSpPr>
            <p:nvPr/>
          </p:nvSpPr>
          <p:spPr bwMode="auto">
            <a:xfrm>
              <a:off x="-508000" y="283445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45" name="Oval 34"/>
            <p:cNvSpPr>
              <a:spLocks noChangeArrowheads="1"/>
            </p:cNvSpPr>
            <p:nvPr/>
          </p:nvSpPr>
          <p:spPr bwMode="auto">
            <a:xfrm>
              <a:off x="-279400" y="2834458"/>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46" name="Oval 35"/>
            <p:cNvSpPr>
              <a:spLocks noChangeArrowheads="1"/>
            </p:cNvSpPr>
            <p:nvPr/>
          </p:nvSpPr>
          <p:spPr bwMode="auto">
            <a:xfrm>
              <a:off x="-141288" y="2775720"/>
              <a:ext cx="60325" cy="587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47" name="Oval 36"/>
            <p:cNvSpPr>
              <a:spLocks noChangeArrowheads="1"/>
            </p:cNvSpPr>
            <p:nvPr/>
          </p:nvSpPr>
          <p:spPr bwMode="auto">
            <a:xfrm>
              <a:off x="-141288" y="3401195"/>
              <a:ext cx="60325"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48" name="Oval 37"/>
            <p:cNvSpPr>
              <a:spLocks noChangeArrowheads="1"/>
            </p:cNvSpPr>
            <p:nvPr/>
          </p:nvSpPr>
          <p:spPr bwMode="auto">
            <a:xfrm>
              <a:off x="658812" y="3431358"/>
              <a:ext cx="66675"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49" name="Oval 38"/>
            <p:cNvSpPr>
              <a:spLocks noChangeArrowheads="1"/>
            </p:cNvSpPr>
            <p:nvPr/>
          </p:nvSpPr>
          <p:spPr bwMode="auto">
            <a:xfrm>
              <a:off x="-298450" y="3912370"/>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50" name="Oval 39"/>
            <p:cNvSpPr>
              <a:spLocks noChangeArrowheads="1"/>
            </p:cNvSpPr>
            <p:nvPr/>
          </p:nvSpPr>
          <p:spPr bwMode="auto">
            <a:xfrm>
              <a:off x="1008062" y="4291783"/>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51" name="Oval 40"/>
            <p:cNvSpPr>
              <a:spLocks noChangeArrowheads="1"/>
            </p:cNvSpPr>
            <p:nvPr/>
          </p:nvSpPr>
          <p:spPr bwMode="auto">
            <a:xfrm>
              <a:off x="1412875" y="4137795"/>
              <a:ext cx="82550"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52" name="Oval 41"/>
            <p:cNvSpPr>
              <a:spLocks noChangeArrowheads="1"/>
            </p:cNvSpPr>
            <p:nvPr/>
          </p:nvSpPr>
          <p:spPr bwMode="auto">
            <a:xfrm>
              <a:off x="981075" y="4809308"/>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53" name="Oval 42"/>
            <p:cNvSpPr>
              <a:spLocks noChangeArrowheads="1"/>
            </p:cNvSpPr>
            <p:nvPr/>
          </p:nvSpPr>
          <p:spPr bwMode="auto">
            <a:xfrm>
              <a:off x="846137" y="48474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54" name="Oval 43"/>
            <p:cNvSpPr>
              <a:spLocks noChangeArrowheads="1"/>
            </p:cNvSpPr>
            <p:nvPr/>
          </p:nvSpPr>
          <p:spPr bwMode="auto">
            <a:xfrm>
              <a:off x="-80963" y="4569595"/>
              <a:ext cx="49213"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55" name="Oval 44"/>
            <p:cNvSpPr>
              <a:spLocks noChangeArrowheads="1"/>
            </p:cNvSpPr>
            <p:nvPr/>
          </p:nvSpPr>
          <p:spPr bwMode="auto">
            <a:xfrm>
              <a:off x="-331788" y="3326583"/>
              <a:ext cx="52388"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56" name="Oval 45"/>
            <p:cNvSpPr>
              <a:spLocks noChangeArrowheads="1"/>
            </p:cNvSpPr>
            <p:nvPr/>
          </p:nvSpPr>
          <p:spPr bwMode="auto">
            <a:xfrm>
              <a:off x="1346200" y="46219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57" name="Oval 46"/>
            <p:cNvSpPr>
              <a:spLocks noChangeArrowheads="1"/>
            </p:cNvSpPr>
            <p:nvPr/>
          </p:nvSpPr>
          <p:spPr bwMode="auto">
            <a:xfrm>
              <a:off x="2089150" y="4594995"/>
              <a:ext cx="74613"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58" name="Oval 47"/>
            <p:cNvSpPr>
              <a:spLocks noChangeArrowheads="1"/>
            </p:cNvSpPr>
            <p:nvPr/>
          </p:nvSpPr>
          <p:spPr bwMode="auto">
            <a:xfrm>
              <a:off x="2643187" y="4941070"/>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59" name="Oval 48"/>
            <p:cNvSpPr>
              <a:spLocks noChangeArrowheads="1"/>
            </p:cNvSpPr>
            <p:nvPr/>
          </p:nvSpPr>
          <p:spPr bwMode="auto">
            <a:xfrm>
              <a:off x="2921000" y="5109345"/>
              <a:ext cx="106363"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60" name="Oval 49"/>
            <p:cNvSpPr>
              <a:spLocks noChangeArrowheads="1"/>
            </p:cNvSpPr>
            <p:nvPr/>
          </p:nvSpPr>
          <p:spPr bwMode="auto">
            <a:xfrm>
              <a:off x="3382962" y="620948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61" name="Oval 50"/>
            <p:cNvSpPr>
              <a:spLocks noChangeArrowheads="1"/>
            </p:cNvSpPr>
            <p:nvPr/>
          </p:nvSpPr>
          <p:spPr bwMode="auto">
            <a:xfrm>
              <a:off x="3646487" y="6250758"/>
              <a:ext cx="74613"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62" name="Oval 51"/>
            <p:cNvSpPr>
              <a:spLocks noChangeArrowheads="1"/>
            </p:cNvSpPr>
            <p:nvPr/>
          </p:nvSpPr>
          <p:spPr bwMode="auto">
            <a:xfrm>
              <a:off x="3968750" y="614122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63" name="Oval 52"/>
            <p:cNvSpPr>
              <a:spLocks noChangeArrowheads="1"/>
            </p:cNvSpPr>
            <p:nvPr/>
          </p:nvSpPr>
          <p:spPr bwMode="auto">
            <a:xfrm>
              <a:off x="3968750" y="6288858"/>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64" name="Oval 53"/>
            <p:cNvSpPr>
              <a:spLocks noChangeArrowheads="1"/>
            </p:cNvSpPr>
            <p:nvPr/>
          </p:nvSpPr>
          <p:spPr bwMode="auto">
            <a:xfrm>
              <a:off x="4378325" y="6141220"/>
              <a:ext cx="33338"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65" name="Oval 54"/>
            <p:cNvSpPr>
              <a:spLocks noChangeArrowheads="1"/>
            </p:cNvSpPr>
            <p:nvPr/>
          </p:nvSpPr>
          <p:spPr bwMode="auto">
            <a:xfrm>
              <a:off x="4411662" y="5879283"/>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66" name="Oval 55"/>
            <p:cNvSpPr>
              <a:spLocks noChangeArrowheads="1"/>
            </p:cNvSpPr>
            <p:nvPr/>
          </p:nvSpPr>
          <p:spPr bwMode="auto">
            <a:xfrm>
              <a:off x="4557712" y="617614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67" name="Oval 56"/>
            <p:cNvSpPr>
              <a:spLocks noChangeArrowheads="1"/>
            </p:cNvSpPr>
            <p:nvPr/>
          </p:nvSpPr>
          <p:spPr bwMode="auto">
            <a:xfrm>
              <a:off x="4821237" y="6176145"/>
              <a:ext cx="107950" cy="1127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68" name="Oval 57"/>
            <p:cNvSpPr>
              <a:spLocks noChangeArrowheads="1"/>
            </p:cNvSpPr>
            <p:nvPr/>
          </p:nvSpPr>
          <p:spPr bwMode="auto">
            <a:xfrm>
              <a:off x="4978400" y="6107883"/>
              <a:ext cx="71438"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69" name="Oval 58"/>
            <p:cNvSpPr>
              <a:spLocks noChangeArrowheads="1"/>
            </p:cNvSpPr>
            <p:nvPr/>
          </p:nvSpPr>
          <p:spPr bwMode="auto">
            <a:xfrm>
              <a:off x="4903787" y="680638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70" name="Oval 59"/>
            <p:cNvSpPr>
              <a:spLocks noChangeArrowheads="1"/>
            </p:cNvSpPr>
            <p:nvPr/>
          </p:nvSpPr>
          <p:spPr bwMode="auto">
            <a:xfrm>
              <a:off x="5429250" y="6974658"/>
              <a:ext cx="88900"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71" name="Oval 60"/>
            <p:cNvSpPr>
              <a:spLocks noChangeArrowheads="1"/>
            </p:cNvSpPr>
            <p:nvPr/>
          </p:nvSpPr>
          <p:spPr bwMode="auto">
            <a:xfrm>
              <a:off x="5713412"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lt"/>
              </a:endParaRPr>
            </a:p>
          </p:txBody>
        </p:sp>
        <p:sp>
          <p:nvSpPr>
            <p:cNvPr id="172" name="Oval 61"/>
            <p:cNvSpPr>
              <a:spLocks noChangeArrowheads="1"/>
            </p:cNvSpPr>
            <p:nvPr/>
          </p:nvSpPr>
          <p:spPr bwMode="auto">
            <a:xfrm>
              <a:off x="6089650" y="5961833"/>
              <a:ext cx="33338" cy="365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73" name="Oval 62"/>
            <p:cNvSpPr>
              <a:spLocks noChangeArrowheads="1"/>
            </p:cNvSpPr>
            <p:nvPr/>
          </p:nvSpPr>
          <p:spPr bwMode="auto">
            <a:xfrm>
              <a:off x="7185025" y="5998345"/>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74" name="Oval 63"/>
            <p:cNvSpPr>
              <a:spLocks noChangeArrowheads="1"/>
            </p:cNvSpPr>
            <p:nvPr/>
          </p:nvSpPr>
          <p:spPr bwMode="auto">
            <a:xfrm>
              <a:off x="74771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75" name="Oval 64"/>
            <p:cNvSpPr>
              <a:spLocks noChangeArrowheads="1"/>
            </p:cNvSpPr>
            <p:nvPr/>
          </p:nvSpPr>
          <p:spPr bwMode="auto">
            <a:xfrm>
              <a:off x="766127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76" name="Oval 65"/>
            <p:cNvSpPr>
              <a:spLocks noChangeArrowheads="1"/>
            </p:cNvSpPr>
            <p:nvPr/>
          </p:nvSpPr>
          <p:spPr bwMode="auto">
            <a:xfrm>
              <a:off x="7785100" y="59808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77" name="Oval 66"/>
            <p:cNvSpPr>
              <a:spLocks noChangeArrowheads="1"/>
            </p:cNvSpPr>
            <p:nvPr/>
          </p:nvSpPr>
          <p:spPr bwMode="auto">
            <a:xfrm>
              <a:off x="7947025" y="60443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78" name="Oval 67"/>
            <p:cNvSpPr>
              <a:spLocks noChangeArrowheads="1"/>
            </p:cNvSpPr>
            <p:nvPr/>
          </p:nvSpPr>
          <p:spPr bwMode="auto">
            <a:xfrm>
              <a:off x="8059737" y="5815783"/>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79" name="Oval 68"/>
            <p:cNvSpPr>
              <a:spLocks noChangeArrowheads="1"/>
            </p:cNvSpPr>
            <p:nvPr/>
          </p:nvSpPr>
          <p:spPr bwMode="auto">
            <a:xfrm>
              <a:off x="8208962" y="5342708"/>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80" name="Oval 69"/>
            <p:cNvSpPr>
              <a:spLocks noChangeArrowheads="1"/>
            </p:cNvSpPr>
            <p:nvPr/>
          </p:nvSpPr>
          <p:spPr bwMode="auto">
            <a:xfrm>
              <a:off x="8153400" y="58792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81" name="Oval 70"/>
            <p:cNvSpPr>
              <a:spLocks noChangeArrowheads="1"/>
            </p:cNvSpPr>
            <p:nvPr/>
          </p:nvSpPr>
          <p:spPr bwMode="auto">
            <a:xfrm>
              <a:off x="8261350" y="5961833"/>
              <a:ext cx="23813" cy="25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82" name="Oval 71"/>
            <p:cNvSpPr>
              <a:spLocks noChangeArrowheads="1"/>
            </p:cNvSpPr>
            <p:nvPr/>
          </p:nvSpPr>
          <p:spPr bwMode="auto">
            <a:xfrm>
              <a:off x="8709025" y="6536508"/>
              <a:ext cx="96838" cy="10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83" name="Oval 72"/>
            <p:cNvSpPr>
              <a:spLocks noChangeArrowheads="1"/>
            </p:cNvSpPr>
            <p:nvPr/>
          </p:nvSpPr>
          <p:spPr bwMode="auto">
            <a:xfrm>
              <a:off x="9278937" y="5537970"/>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84" name="Oval 73"/>
            <p:cNvSpPr>
              <a:spLocks noChangeArrowheads="1"/>
            </p:cNvSpPr>
            <p:nvPr/>
          </p:nvSpPr>
          <p:spPr bwMode="auto">
            <a:xfrm>
              <a:off x="9185275" y="544430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85" name="Oval 74"/>
            <p:cNvSpPr>
              <a:spLocks noChangeArrowheads="1"/>
            </p:cNvSpPr>
            <p:nvPr/>
          </p:nvSpPr>
          <p:spPr bwMode="auto">
            <a:xfrm>
              <a:off x="10525125" y="2564583"/>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86" name="Oval 75"/>
            <p:cNvSpPr>
              <a:spLocks noChangeArrowheads="1"/>
            </p:cNvSpPr>
            <p:nvPr/>
          </p:nvSpPr>
          <p:spPr bwMode="auto">
            <a:xfrm>
              <a:off x="11849100" y="2616970"/>
              <a:ext cx="128588" cy="1238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87" name="Oval 76"/>
            <p:cNvSpPr>
              <a:spLocks noChangeArrowheads="1"/>
            </p:cNvSpPr>
            <p:nvPr/>
          </p:nvSpPr>
          <p:spPr bwMode="auto">
            <a:xfrm>
              <a:off x="11034712" y="2740795"/>
              <a:ext cx="68263"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88" name="Oval 77"/>
            <p:cNvSpPr>
              <a:spLocks noChangeArrowheads="1"/>
            </p:cNvSpPr>
            <p:nvPr/>
          </p:nvSpPr>
          <p:spPr bwMode="auto">
            <a:xfrm>
              <a:off x="11293475" y="2666183"/>
              <a:ext cx="76200"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89" name="Oval 78"/>
            <p:cNvSpPr>
              <a:spLocks noChangeArrowheads="1"/>
            </p:cNvSpPr>
            <p:nvPr/>
          </p:nvSpPr>
          <p:spPr bwMode="auto">
            <a:xfrm>
              <a:off x="11293475" y="30344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90" name="Oval 79"/>
            <p:cNvSpPr>
              <a:spLocks noChangeArrowheads="1"/>
            </p:cNvSpPr>
            <p:nvPr/>
          </p:nvSpPr>
          <p:spPr bwMode="auto">
            <a:xfrm>
              <a:off x="10866437" y="310909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91" name="Oval 80"/>
            <p:cNvSpPr>
              <a:spLocks noChangeArrowheads="1"/>
            </p:cNvSpPr>
            <p:nvPr/>
          </p:nvSpPr>
          <p:spPr bwMode="auto">
            <a:xfrm>
              <a:off x="10866437" y="3972695"/>
              <a:ext cx="33338"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92" name="Oval 81"/>
            <p:cNvSpPr>
              <a:spLocks noChangeArrowheads="1"/>
            </p:cNvSpPr>
            <p:nvPr/>
          </p:nvSpPr>
          <p:spPr bwMode="auto">
            <a:xfrm>
              <a:off x="10090150" y="3529783"/>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93" name="Oval 82"/>
            <p:cNvSpPr>
              <a:spLocks noChangeArrowheads="1"/>
            </p:cNvSpPr>
            <p:nvPr/>
          </p:nvSpPr>
          <p:spPr bwMode="auto">
            <a:xfrm>
              <a:off x="12484100" y="1926408"/>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94" name="Oval 83"/>
            <p:cNvSpPr>
              <a:spLocks noChangeArrowheads="1"/>
            </p:cNvSpPr>
            <p:nvPr/>
          </p:nvSpPr>
          <p:spPr bwMode="auto">
            <a:xfrm>
              <a:off x="11914187" y="1153295"/>
              <a:ext cx="100013" cy="984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95" name="Oval 84"/>
            <p:cNvSpPr>
              <a:spLocks noChangeArrowheads="1"/>
            </p:cNvSpPr>
            <p:nvPr/>
          </p:nvSpPr>
          <p:spPr bwMode="auto">
            <a:xfrm>
              <a:off x="11961812"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96" name="Oval 85"/>
            <p:cNvSpPr>
              <a:spLocks noChangeArrowheads="1"/>
            </p:cNvSpPr>
            <p:nvPr/>
          </p:nvSpPr>
          <p:spPr bwMode="auto">
            <a:xfrm>
              <a:off x="11722100" y="99613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97" name="Oval 86"/>
            <p:cNvSpPr>
              <a:spLocks noChangeArrowheads="1"/>
            </p:cNvSpPr>
            <p:nvPr/>
          </p:nvSpPr>
          <p:spPr bwMode="auto">
            <a:xfrm>
              <a:off x="12420600" y="786583"/>
              <a:ext cx="107950" cy="1079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98" name="Oval 87"/>
            <p:cNvSpPr>
              <a:spLocks noChangeArrowheads="1"/>
            </p:cNvSpPr>
            <p:nvPr/>
          </p:nvSpPr>
          <p:spPr bwMode="auto">
            <a:xfrm>
              <a:off x="12720637" y="10786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199" name="Oval 88"/>
            <p:cNvSpPr>
              <a:spLocks noChangeArrowheads="1"/>
            </p:cNvSpPr>
            <p:nvPr/>
          </p:nvSpPr>
          <p:spPr bwMode="auto">
            <a:xfrm>
              <a:off x="11914187" y="1480320"/>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00" name="Oval 89"/>
            <p:cNvSpPr>
              <a:spLocks noChangeArrowheads="1"/>
            </p:cNvSpPr>
            <p:nvPr/>
          </p:nvSpPr>
          <p:spPr bwMode="auto">
            <a:xfrm>
              <a:off x="12307887" y="650058"/>
              <a:ext cx="77788"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01" name="Oval 90"/>
            <p:cNvSpPr>
              <a:spLocks noChangeArrowheads="1"/>
            </p:cNvSpPr>
            <p:nvPr/>
          </p:nvSpPr>
          <p:spPr bwMode="auto">
            <a:xfrm>
              <a:off x="11609387" y="60878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02" name="Oval 91"/>
            <p:cNvSpPr>
              <a:spLocks noChangeArrowheads="1"/>
            </p:cNvSpPr>
            <p:nvPr/>
          </p:nvSpPr>
          <p:spPr bwMode="auto">
            <a:xfrm>
              <a:off x="11369675" y="267470"/>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03" name="Oval 92"/>
            <p:cNvSpPr>
              <a:spLocks noChangeArrowheads="1"/>
            </p:cNvSpPr>
            <p:nvPr/>
          </p:nvSpPr>
          <p:spPr bwMode="auto">
            <a:xfrm>
              <a:off x="11722100" y="13729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04" name="Oval 93"/>
            <p:cNvSpPr>
              <a:spLocks noChangeArrowheads="1"/>
            </p:cNvSpPr>
            <p:nvPr/>
          </p:nvSpPr>
          <p:spPr bwMode="auto">
            <a:xfrm>
              <a:off x="11914187" y="332558"/>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05" name="Oval 94"/>
            <p:cNvSpPr>
              <a:spLocks noChangeArrowheads="1"/>
            </p:cNvSpPr>
            <p:nvPr/>
          </p:nvSpPr>
          <p:spPr bwMode="auto">
            <a:xfrm>
              <a:off x="12014200" y="-16692"/>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06" name="Oval 95"/>
            <p:cNvSpPr>
              <a:spLocks noChangeArrowheads="1"/>
            </p:cNvSpPr>
            <p:nvPr/>
          </p:nvSpPr>
          <p:spPr bwMode="auto">
            <a:xfrm>
              <a:off x="12307887" y="-324667"/>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07" name="Oval 96"/>
            <p:cNvSpPr>
              <a:spLocks noChangeArrowheads="1"/>
            </p:cNvSpPr>
            <p:nvPr/>
          </p:nvSpPr>
          <p:spPr bwMode="auto">
            <a:xfrm>
              <a:off x="12484100" y="770"/>
              <a:ext cx="8572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08" name="Oval 97"/>
            <p:cNvSpPr>
              <a:spLocks noChangeArrowheads="1"/>
            </p:cNvSpPr>
            <p:nvPr/>
          </p:nvSpPr>
          <p:spPr bwMode="auto">
            <a:xfrm>
              <a:off x="13076238" y="-96067"/>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09" name="Oval 98"/>
            <p:cNvSpPr>
              <a:spLocks noChangeArrowheads="1"/>
            </p:cNvSpPr>
            <p:nvPr/>
          </p:nvSpPr>
          <p:spPr bwMode="auto">
            <a:xfrm>
              <a:off x="12919075" y="-685030"/>
              <a:ext cx="57150"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10" name="Oval 99"/>
            <p:cNvSpPr>
              <a:spLocks noChangeArrowheads="1"/>
            </p:cNvSpPr>
            <p:nvPr/>
          </p:nvSpPr>
          <p:spPr bwMode="auto">
            <a:xfrm>
              <a:off x="13208000" y="-759642"/>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11" name="Oval 100"/>
            <p:cNvSpPr>
              <a:spLocks noChangeArrowheads="1"/>
            </p:cNvSpPr>
            <p:nvPr/>
          </p:nvSpPr>
          <p:spPr bwMode="auto">
            <a:xfrm>
              <a:off x="12946062" y="-1323205"/>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12" name="Oval 101"/>
            <p:cNvSpPr>
              <a:spLocks noChangeArrowheads="1"/>
            </p:cNvSpPr>
            <p:nvPr/>
          </p:nvSpPr>
          <p:spPr bwMode="auto">
            <a:xfrm>
              <a:off x="12285662" y="-1256530"/>
              <a:ext cx="85725" cy="873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13" name="Oval 102"/>
            <p:cNvSpPr>
              <a:spLocks noChangeArrowheads="1"/>
            </p:cNvSpPr>
            <p:nvPr/>
          </p:nvSpPr>
          <p:spPr bwMode="auto">
            <a:xfrm>
              <a:off x="11399837" y="-880292"/>
              <a:ext cx="88900"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14" name="Oval 103"/>
            <p:cNvSpPr>
              <a:spLocks noChangeArrowheads="1"/>
            </p:cNvSpPr>
            <p:nvPr/>
          </p:nvSpPr>
          <p:spPr bwMode="auto">
            <a:xfrm>
              <a:off x="11961812" y="-858067"/>
              <a:ext cx="22225" cy="22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15" name="Oval 104"/>
            <p:cNvSpPr>
              <a:spLocks noChangeArrowheads="1"/>
            </p:cNvSpPr>
            <p:nvPr/>
          </p:nvSpPr>
          <p:spPr bwMode="auto">
            <a:xfrm>
              <a:off x="12014200" y="-1023167"/>
              <a:ext cx="34925"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16" name="Oval 105"/>
            <p:cNvSpPr>
              <a:spLocks noChangeArrowheads="1"/>
            </p:cNvSpPr>
            <p:nvPr/>
          </p:nvSpPr>
          <p:spPr bwMode="auto">
            <a:xfrm>
              <a:off x="11369675" y="-1097780"/>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17" name="Oval 106"/>
            <p:cNvSpPr>
              <a:spLocks noChangeArrowheads="1"/>
            </p:cNvSpPr>
            <p:nvPr/>
          </p:nvSpPr>
          <p:spPr bwMode="auto">
            <a:xfrm>
              <a:off x="11488737" y="-12787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18" name="Oval 107"/>
            <p:cNvSpPr>
              <a:spLocks noChangeArrowheads="1"/>
            </p:cNvSpPr>
            <p:nvPr/>
          </p:nvSpPr>
          <p:spPr bwMode="auto">
            <a:xfrm>
              <a:off x="11369675"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19" name="Oval 108"/>
            <p:cNvSpPr>
              <a:spLocks noChangeArrowheads="1"/>
            </p:cNvSpPr>
            <p:nvPr/>
          </p:nvSpPr>
          <p:spPr bwMode="auto">
            <a:xfrm>
              <a:off x="11741150" y="-2029642"/>
              <a:ext cx="7778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20" name="Oval 109"/>
            <p:cNvSpPr>
              <a:spLocks noChangeArrowheads="1"/>
            </p:cNvSpPr>
            <p:nvPr/>
          </p:nvSpPr>
          <p:spPr bwMode="auto">
            <a:xfrm>
              <a:off x="10693400" y="-1462905"/>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21" name="Oval 110"/>
            <p:cNvSpPr>
              <a:spLocks noChangeArrowheads="1"/>
            </p:cNvSpPr>
            <p:nvPr/>
          </p:nvSpPr>
          <p:spPr bwMode="auto">
            <a:xfrm>
              <a:off x="12569825" y="-2126480"/>
              <a:ext cx="7620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22" name="Oval 111"/>
            <p:cNvSpPr>
              <a:spLocks noChangeArrowheads="1"/>
            </p:cNvSpPr>
            <p:nvPr/>
          </p:nvSpPr>
          <p:spPr bwMode="auto">
            <a:xfrm>
              <a:off x="12720637" y="-2126480"/>
              <a:ext cx="74613"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23" name="Oval 112"/>
            <p:cNvSpPr>
              <a:spLocks noChangeArrowheads="1"/>
            </p:cNvSpPr>
            <p:nvPr/>
          </p:nvSpPr>
          <p:spPr bwMode="auto">
            <a:xfrm>
              <a:off x="12866687" y="-1953442"/>
              <a:ext cx="38100"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24" name="Oval 113"/>
            <p:cNvSpPr>
              <a:spLocks noChangeArrowheads="1"/>
            </p:cNvSpPr>
            <p:nvPr/>
          </p:nvSpPr>
          <p:spPr bwMode="auto">
            <a:xfrm>
              <a:off x="12866687" y="-1788342"/>
              <a:ext cx="52388"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25" name="Oval 114"/>
            <p:cNvSpPr>
              <a:spLocks noChangeArrowheads="1"/>
            </p:cNvSpPr>
            <p:nvPr/>
          </p:nvSpPr>
          <p:spPr bwMode="auto">
            <a:xfrm>
              <a:off x="12149137" y="-2742430"/>
              <a:ext cx="68263" cy="68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26" name="Oval 115"/>
            <p:cNvSpPr>
              <a:spLocks noChangeArrowheads="1"/>
            </p:cNvSpPr>
            <p:nvPr/>
          </p:nvSpPr>
          <p:spPr bwMode="auto">
            <a:xfrm>
              <a:off x="12231687" y="-2674167"/>
              <a:ext cx="57150"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27" name="Oval 116"/>
            <p:cNvSpPr>
              <a:spLocks noChangeArrowheads="1"/>
            </p:cNvSpPr>
            <p:nvPr/>
          </p:nvSpPr>
          <p:spPr bwMode="auto">
            <a:xfrm>
              <a:off x="11215687" y="-2858317"/>
              <a:ext cx="85725" cy="85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28" name="Oval 117"/>
            <p:cNvSpPr>
              <a:spLocks noChangeArrowheads="1"/>
            </p:cNvSpPr>
            <p:nvPr/>
          </p:nvSpPr>
          <p:spPr bwMode="auto">
            <a:xfrm>
              <a:off x="10836275" y="-2791642"/>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29" name="Oval 118"/>
            <p:cNvSpPr>
              <a:spLocks noChangeArrowheads="1"/>
            </p:cNvSpPr>
            <p:nvPr/>
          </p:nvSpPr>
          <p:spPr bwMode="auto">
            <a:xfrm>
              <a:off x="11012487" y="-2497955"/>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30" name="Oval 119"/>
            <p:cNvSpPr>
              <a:spLocks noChangeArrowheads="1"/>
            </p:cNvSpPr>
            <p:nvPr/>
          </p:nvSpPr>
          <p:spPr bwMode="auto">
            <a:xfrm>
              <a:off x="11163300" y="-2247130"/>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31" name="Oval 120"/>
            <p:cNvSpPr>
              <a:spLocks noChangeArrowheads="1"/>
            </p:cNvSpPr>
            <p:nvPr/>
          </p:nvSpPr>
          <p:spPr bwMode="auto">
            <a:xfrm>
              <a:off x="10775950" y="-2272530"/>
              <a:ext cx="60325"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32" name="Oval 121"/>
            <p:cNvSpPr>
              <a:spLocks noChangeArrowheads="1"/>
            </p:cNvSpPr>
            <p:nvPr/>
          </p:nvSpPr>
          <p:spPr bwMode="auto">
            <a:xfrm>
              <a:off x="10731500" y="-254240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33" name="Oval 122"/>
            <p:cNvSpPr>
              <a:spLocks noChangeArrowheads="1"/>
            </p:cNvSpPr>
            <p:nvPr/>
          </p:nvSpPr>
          <p:spPr bwMode="auto">
            <a:xfrm>
              <a:off x="11777662" y="-3001192"/>
              <a:ext cx="41275"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34" name="Oval 123"/>
            <p:cNvSpPr>
              <a:spLocks noChangeArrowheads="1"/>
            </p:cNvSpPr>
            <p:nvPr/>
          </p:nvSpPr>
          <p:spPr bwMode="auto">
            <a:xfrm>
              <a:off x="11741150" y="-3232968"/>
              <a:ext cx="36513"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35" name="Oval 124"/>
            <p:cNvSpPr>
              <a:spLocks noChangeArrowheads="1"/>
            </p:cNvSpPr>
            <p:nvPr/>
          </p:nvSpPr>
          <p:spPr bwMode="auto">
            <a:xfrm>
              <a:off x="11760200" y="-34933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36" name="Oval 125"/>
            <p:cNvSpPr>
              <a:spLocks noChangeArrowheads="1"/>
            </p:cNvSpPr>
            <p:nvPr/>
          </p:nvSpPr>
          <p:spPr bwMode="auto">
            <a:xfrm>
              <a:off x="11628437" y="-34520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37" name="Oval 126"/>
            <p:cNvSpPr>
              <a:spLocks noChangeArrowheads="1"/>
            </p:cNvSpPr>
            <p:nvPr/>
          </p:nvSpPr>
          <p:spPr bwMode="auto">
            <a:xfrm>
              <a:off x="11542712" y="-3837805"/>
              <a:ext cx="58738" cy="60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38" name="Oval 127"/>
            <p:cNvSpPr>
              <a:spLocks noChangeArrowheads="1"/>
            </p:cNvSpPr>
            <p:nvPr/>
          </p:nvSpPr>
          <p:spPr bwMode="auto">
            <a:xfrm>
              <a:off x="11163300" y="-3683818"/>
              <a:ext cx="52388"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39" name="Oval 128"/>
            <p:cNvSpPr>
              <a:spLocks noChangeArrowheads="1"/>
            </p:cNvSpPr>
            <p:nvPr/>
          </p:nvSpPr>
          <p:spPr bwMode="auto">
            <a:xfrm>
              <a:off x="9293225" y="-3969568"/>
              <a:ext cx="82550"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40" name="Oval 129"/>
            <p:cNvSpPr>
              <a:spLocks noChangeArrowheads="1"/>
            </p:cNvSpPr>
            <p:nvPr/>
          </p:nvSpPr>
          <p:spPr bwMode="auto">
            <a:xfrm>
              <a:off x="10277475" y="-4250555"/>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41" name="Oval 130"/>
            <p:cNvSpPr>
              <a:spLocks noChangeArrowheads="1"/>
            </p:cNvSpPr>
            <p:nvPr/>
          </p:nvSpPr>
          <p:spPr bwMode="auto">
            <a:xfrm>
              <a:off x="10137775" y="-4448993"/>
              <a:ext cx="30163" cy="33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42" name="Oval 131"/>
            <p:cNvSpPr>
              <a:spLocks noChangeArrowheads="1"/>
            </p:cNvSpPr>
            <p:nvPr/>
          </p:nvSpPr>
          <p:spPr bwMode="auto">
            <a:xfrm>
              <a:off x="9402762" y="-4250555"/>
              <a:ext cx="30163"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43" name="Oval 132"/>
            <p:cNvSpPr>
              <a:spLocks noChangeArrowheads="1"/>
            </p:cNvSpPr>
            <p:nvPr/>
          </p:nvSpPr>
          <p:spPr bwMode="auto">
            <a:xfrm>
              <a:off x="8739187" y="-4709343"/>
              <a:ext cx="30163" cy="349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44" name="Oval 133"/>
            <p:cNvSpPr>
              <a:spLocks noChangeArrowheads="1"/>
            </p:cNvSpPr>
            <p:nvPr/>
          </p:nvSpPr>
          <p:spPr bwMode="auto">
            <a:xfrm>
              <a:off x="9072562" y="-5350693"/>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45" name="Oval 134"/>
            <p:cNvSpPr>
              <a:spLocks noChangeArrowheads="1"/>
            </p:cNvSpPr>
            <p:nvPr/>
          </p:nvSpPr>
          <p:spPr bwMode="auto">
            <a:xfrm>
              <a:off x="9432925" y="-5741218"/>
              <a:ext cx="107950" cy="1095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46" name="Oval 135"/>
            <p:cNvSpPr>
              <a:spLocks noChangeArrowheads="1"/>
            </p:cNvSpPr>
            <p:nvPr/>
          </p:nvSpPr>
          <p:spPr bwMode="auto">
            <a:xfrm>
              <a:off x="9658350" y="-5106218"/>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47" name="Oval 136"/>
            <p:cNvSpPr>
              <a:spLocks noChangeArrowheads="1"/>
            </p:cNvSpPr>
            <p:nvPr/>
          </p:nvSpPr>
          <p:spPr bwMode="auto">
            <a:xfrm>
              <a:off x="8426450" y="-5218930"/>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48" name="Oval 137"/>
            <p:cNvSpPr>
              <a:spLocks noChangeArrowheads="1"/>
            </p:cNvSpPr>
            <p:nvPr/>
          </p:nvSpPr>
          <p:spPr bwMode="auto">
            <a:xfrm>
              <a:off x="8329612" y="-5106218"/>
              <a:ext cx="82550"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49" name="Oval 138"/>
            <p:cNvSpPr>
              <a:spLocks noChangeArrowheads="1"/>
            </p:cNvSpPr>
            <p:nvPr/>
          </p:nvSpPr>
          <p:spPr bwMode="auto">
            <a:xfrm>
              <a:off x="8329612" y="-5587230"/>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50" name="Oval 139"/>
            <p:cNvSpPr>
              <a:spLocks noChangeArrowheads="1"/>
            </p:cNvSpPr>
            <p:nvPr/>
          </p:nvSpPr>
          <p:spPr bwMode="auto">
            <a:xfrm>
              <a:off x="8674100" y="-5482455"/>
              <a:ext cx="38100"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51" name="Oval 140"/>
            <p:cNvSpPr>
              <a:spLocks noChangeArrowheads="1"/>
            </p:cNvSpPr>
            <p:nvPr/>
          </p:nvSpPr>
          <p:spPr bwMode="auto">
            <a:xfrm>
              <a:off x="9972675" y="-5064943"/>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52" name="Oval 141"/>
            <p:cNvSpPr>
              <a:spLocks noChangeArrowheads="1"/>
            </p:cNvSpPr>
            <p:nvPr/>
          </p:nvSpPr>
          <p:spPr bwMode="auto">
            <a:xfrm>
              <a:off x="7732712" y="-5914255"/>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53" name="Oval 142"/>
            <p:cNvSpPr>
              <a:spLocks noChangeArrowheads="1"/>
            </p:cNvSpPr>
            <p:nvPr/>
          </p:nvSpPr>
          <p:spPr bwMode="auto">
            <a:xfrm>
              <a:off x="6340475" y="-5661843"/>
              <a:ext cx="104775" cy="1047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54" name="Oval 143"/>
            <p:cNvSpPr>
              <a:spLocks noChangeArrowheads="1"/>
            </p:cNvSpPr>
            <p:nvPr/>
          </p:nvSpPr>
          <p:spPr bwMode="auto">
            <a:xfrm>
              <a:off x="6224587" y="-5718993"/>
              <a:ext cx="47625" cy="539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55" name="Oval 144"/>
            <p:cNvSpPr>
              <a:spLocks noChangeArrowheads="1"/>
            </p:cNvSpPr>
            <p:nvPr/>
          </p:nvSpPr>
          <p:spPr bwMode="auto">
            <a:xfrm>
              <a:off x="6249987" y="-6266680"/>
              <a:ext cx="41275"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56" name="Oval 145"/>
            <p:cNvSpPr>
              <a:spLocks noChangeArrowheads="1"/>
            </p:cNvSpPr>
            <p:nvPr/>
          </p:nvSpPr>
          <p:spPr bwMode="auto">
            <a:xfrm>
              <a:off x="5965825" y="-5444355"/>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57" name="Oval 146"/>
            <p:cNvSpPr>
              <a:spLocks noChangeArrowheads="1"/>
            </p:cNvSpPr>
            <p:nvPr/>
          </p:nvSpPr>
          <p:spPr bwMode="auto">
            <a:xfrm>
              <a:off x="4933950" y="-5507855"/>
              <a:ext cx="63500" cy="63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58" name="Oval 147"/>
            <p:cNvSpPr>
              <a:spLocks noChangeArrowheads="1"/>
            </p:cNvSpPr>
            <p:nvPr/>
          </p:nvSpPr>
          <p:spPr bwMode="auto">
            <a:xfrm>
              <a:off x="4816475" y="-5268143"/>
              <a:ext cx="49213"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59" name="Oval 148"/>
            <p:cNvSpPr>
              <a:spLocks noChangeArrowheads="1"/>
            </p:cNvSpPr>
            <p:nvPr/>
          </p:nvSpPr>
          <p:spPr bwMode="auto">
            <a:xfrm>
              <a:off x="4516437" y="-4974455"/>
              <a:ext cx="74613"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60" name="Oval 149"/>
            <p:cNvSpPr>
              <a:spLocks noChangeArrowheads="1"/>
            </p:cNvSpPr>
            <p:nvPr/>
          </p:nvSpPr>
          <p:spPr bwMode="auto">
            <a:xfrm>
              <a:off x="3833812" y="-4822055"/>
              <a:ext cx="71438"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61" name="Oval 150"/>
            <p:cNvSpPr>
              <a:spLocks noChangeArrowheads="1"/>
            </p:cNvSpPr>
            <p:nvPr/>
          </p:nvSpPr>
          <p:spPr bwMode="auto">
            <a:xfrm>
              <a:off x="3833812" y="-5268143"/>
              <a:ext cx="71438" cy="714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62" name="Oval 151"/>
            <p:cNvSpPr>
              <a:spLocks noChangeArrowheads="1"/>
            </p:cNvSpPr>
            <p:nvPr/>
          </p:nvSpPr>
          <p:spPr bwMode="auto">
            <a:xfrm>
              <a:off x="4073525" y="-5766618"/>
              <a:ext cx="79375" cy="82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63" name="Oval 152"/>
            <p:cNvSpPr>
              <a:spLocks noChangeArrowheads="1"/>
            </p:cNvSpPr>
            <p:nvPr/>
          </p:nvSpPr>
          <p:spPr bwMode="auto">
            <a:xfrm>
              <a:off x="3600450" y="-587933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64" name="Oval 153"/>
            <p:cNvSpPr>
              <a:spLocks noChangeArrowheads="1"/>
            </p:cNvSpPr>
            <p:nvPr/>
          </p:nvSpPr>
          <p:spPr bwMode="auto">
            <a:xfrm>
              <a:off x="3754437" y="-6292080"/>
              <a:ext cx="68263" cy="666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65" name="Oval 154"/>
            <p:cNvSpPr>
              <a:spLocks noChangeArrowheads="1"/>
            </p:cNvSpPr>
            <p:nvPr/>
          </p:nvSpPr>
          <p:spPr bwMode="auto">
            <a:xfrm>
              <a:off x="4378325" y="-6258743"/>
              <a:ext cx="55563" cy="555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66" name="Oval 155"/>
            <p:cNvSpPr>
              <a:spLocks noChangeArrowheads="1"/>
            </p:cNvSpPr>
            <p:nvPr/>
          </p:nvSpPr>
          <p:spPr bwMode="auto">
            <a:xfrm>
              <a:off x="4838700" y="-6244455"/>
              <a:ext cx="46038" cy="412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67" name="Oval 156"/>
            <p:cNvSpPr>
              <a:spLocks noChangeArrowheads="1"/>
            </p:cNvSpPr>
            <p:nvPr/>
          </p:nvSpPr>
          <p:spPr bwMode="auto">
            <a:xfrm>
              <a:off x="3146425" y="-6007918"/>
              <a:ext cx="63500" cy="65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68" name="Oval 157"/>
            <p:cNvSpPr>
              <a:spLocks noChangeArrowheads="1"/>
            </p:cNvSpPr>
            <p:nvPr/>
          </p:nvSpPr>
          <p:spPr bwMode="auto">
            <a:xfrm>
              <a:off x="2576512" y="-5845993"/>
              <a:ext cx="79375" cy="79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69" name="Oval 158"/>
            <p:cNvSpPr>
              <a:spLocks noChangeArrowheads="1"/>
            </p:cNvSpPr>
            <p:nvPr/>
          </p:nvSpPr>
          <p:spPr bwMode="auto">
            <a:xfrm>
              <a:off x="1217612" y="-4544243"/>
              <a:ext cx="90488"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70" name="Oval 159"/>
            <p:cNvSpPr>
              <a:spLocks noChangeArrowheads="1"/>
            </p:cNvSpPr>
            <p:nvPr/>
          </p:nvSpPr>
          <p:spPr bwMode="auto">
            <a:xfrm>
              <a:off x="1217612" y="-4803005"/>
              <a:ext cx="57150"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71" name="Oval 160"/>
            <p:cNvSpPr>
              <a:spLocks noChangeArrowheads="1"/>
            </p:cNvSpPr>
            <p:nvPr/>
          </p:nvSpPr>
          <p:spPr bwMode="auto">
            <a:xfrm>
              <a:off x="1492250" y="-4679180"/>
              <a:ext cx="47625" cy="492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72" name="Oval 161"/>
            <p:cNvSpPr>
              <a:spLocks noChangeArrowheads="1"/>
            </p:cNvSpPr>
            <p:nvPr/>
          </p:nvSpPr>
          <p:spPr bwMode="auto">
            <a:xfrm>
              <a:off x="1712912" y="-4803005"/>
              <a:ext cx="52388" cy="57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73" name="Oval 162"/>
            <p:cNvSpPr>
              <a:spLocks noChangeArrowheads="1"/>
            </p:cNvSpPr>
            <p:nvPr/>
          </p:nvSpPr>
          <p:spPr bwMode="auto">
            <a:xfrm>
              <a:off x="1739900" y="-4896668"/>
              <a:ext cx="25400"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74" name="Oval 163"/>
            <p:cNvSpPr>
              <a:spLocks noChangeArrowheads="1"/>
            </p:cNvSpPr>
            <p:nvPr/>
          </p:nvSpPr>
          <p:spPr bwMode="auto">
            <a:xfrm>
              <a:off x="1927225" y="-5684068"/>
              <a:ext cx="71438" cy="74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75" name="Oval 164"/>
            <p:cNvSpPr>
              <a:spLocks noChangeArrowheads="1"/>
            </p:cNvSpPr>
            <p:nvPr/>
          </p:nvSpPr>
          <p:spPr bwMode="auto">
            <a:xfrm>
              <a:off x="974725" y="-4220393"/>
              <a:ext cx="47625"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76" name="Oval 165"/>
            <p:cNvSpPr>
              <a:spLocks noChangeArrowheads="1"/>
            </p:cNvSpPr>
            <p:nvPr/>
          </p:nvSpPr>
          <p:spPr bwMode="auto">
            <a:xfrm>
              <a:off x="466725" y="-3953693"/>
              <a:ext cx="49213" cy="476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77" name="Oval 166"/>
            <p:cNvSpPr>
              <a:spLocks noChangeArrowheads="1"/>
            </p:cNvSpPr>
            <p:nvPr/>
          </p:nvSpPr>
          <p:spPr bwMode="auto">
            <a:xfrm>
              <a:off x="111125" y="-3733030"/>
              <a:ext cx="93663" cy="936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78" name="Oval 167"/>
            <p:cNvSpPr>
              <a:spLocks noChangeArrowheads="1"/>
            </p:cNvSpPr>
            <p:nvPr/>
          </p:nvSpPr>
          <p:spPr bwMode="auto">
            <a:xfrm>
              <a:off x="557212" y="-3777480"/>
              <a:ext cx="44450" cy="44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79" name="Oval 168"/>
            <p:cNvSpPr>
              <a:spLocks noChangeArrowheads="1"/>
            </p:cNvSpPr>
            <p:nvPr/>
          </p:nvSpPr>
          <p:spPr bwMode="auto">
            <a:xfrm>
              <a:off x="1244600" y="-4018780"/>
              <a:ext cx="30163" cy="269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80" name="Oval 169"/>
            <p:cNvSpPr>
              <a:spLocks noChangeArrowheads="1"/>
            </p:cNvSpPr>
            <p:nvPr/>
          </p:nvSpPr>
          <p:spPr bwMode="auto">
            <a:xfrm>
              <a:off x="1308100" y="-4280718"/>
              <a:ext cx="33338" cy="301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81" name="Oval 170"/>
            <p:cNvSpPr>
              <a:spLocks noChangeArrowheads="1"/>
            </p:cNvSpPr>
            <p:nvPr/>
          </p:nvSpPr>
          <p:spPr bwMode="auto">
            <a:xfrm>
              <a:off x="2482850" y="-4453755"/>
              <a:ext cx="36513" cy="38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82" name="Oval 171"/>
            <p:cNvSpPr>
              <a:spLocks noChangeArrowheads="1"/>
            </p:cNvSpPr>
            <p:nvPr/>
          </p:nvSpPr>
          <p:spPr bwMode="auto">
            <a:xfrm>
              <a:off x="-512763" y="-2993255"/>
              <a:ext cx="57150" cy="523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sp>
          <p:nvSpPr>
            <p:cNvPr id="283" name="Oval 172"/>
            <p:cNvSpPr>
              <a:spLocks noChangeArrowheads="1"/>
            </p:cNvSpPr>
            <p:nvPr/>
          </p:nvSpPr>
          <p:spPr bwMode="auto">
            <a:xfrm>
              <a:off x="-485775" y="-2577330"/>
              <a:ext cx="93663" cy="90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typeface="+mn-lt"/>
                <a:ea typeface="+mn-ea"/>
              </a:endParaRPr>
            </a:p>
          </p:txBody>
        </p:sp>
      </p:grpSp>
      <p:sp>
        <p:nvSpPr>
          <p:cNvPr id="285" name="矩形 36"/>
          <p:cNvSpPr>
            <a:spLocks noChangeArrowheads="1"/>
          </p:cNvSpPr>
          <p:nvPr/>
        </p:nvSpPr>
        <p:spPr bwMode="auto">
          <a:xfrm>
            <a:off x="2753004" y="4507111"/>
            <a:ext cx="10262591"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eaLnBrk="1" hangingPunct="1"/>
            <a:r>
              <a:rPr altLang="zh-CN" lang="en-US" sz="2400">
                <a:solidFill>
                  <a:schemeClr val="bg1"/>
                </a:solidFill>
                <a:latin charset="0" pitchFamily="34" typeface="Arial"/>
              </a:rPr>
              <a:t>Professional Commercial Project Plan</a:t>
            </a:r>
          </a:p>
        </p:txBody>
      </p:sp>
      <p:sp>
        <p:nvSpPr>
          <p:cNvPr id="4" name="TextBox 7"/>
          <p:cNvSpPr>
            <a:spLocks noChangeArrowheads="1"/>
          </p:cNvSpPr>
          <p:nvPr/>
        </p:nvSpPr>
        <p:spPr bwMode="auto">
          <a:xfrm>
            <a:off x="4561595" y="8884295"/>
            <a:ext cx="812915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b="1" lang="zh-CN" sz="2400">
                <a:solidFill>
                  <a:schemeClr val="bg1"/>
                </a:solidFill>
                <a:latin charset="-122" pitchFamily="34" typeface="微软雅黑"/>
                <a:ea charset="-122" pitchFamily="34" typeface="微软雅黑"/>
                <a:sym charset="-122" pitchFamily="34" typeface="微软雅黑"/>
              </a:rPr>
              <a:t>这里输入商业计划书或公司团队名称</a:t>
            </a:r>
          </a:p>
        </p:txBody>
      </p:sp>
      <p:grpSp>
        <p:nvGrpSpPr>
          <p:cNvPr id="13" name="组合 12"/>
          <p:cNvGrpSpPr/>
          <p:nvPr/>
        </p:nvGrpSpPr>
        <p:grpSpPr>
          <a:xfrm>
            <a:off x="2052663" y="4497957"/>
            <a:ext cx="13159632" cy="12595080"/>
            <a:chOff x="2329347" y="3868208"/>
            <a:chExt cx="12696448" cy="12151766"/>
          </a:xfrm>
        </p:grpSpPr>
        <p:grpSp>
          <p:nvGrpSpPr>
            <p:cNvPr id="65" name="组合 38"/>
            <p:cNvGrpSpPr/>
            <p:nvPr/>
          </p:nvGrpSpPr>
          <p:grpSpPr>
            <a:xfrm>
              <a:off x="11143244" y="4086006"/>
              <a:ext cx="312944" cy="335122"/>
              <a:chExt cx="1579866" cy="1685211"/>
            </a:xfrm>
          </p:grpSpPr>
          <p:grpSp>
            <p:nvGrpSpPr>
              <p:cNvPr id="66" name="组合 39"/>
              <p:cNvGrpSpPr/>
              <p:nvPr/>
            </p:nvGrpSpPr>
            <p:grpSpPr>
              <a:xfrm>
                <a:off x="0" y="138230"/>
                <a:ext cx="1276851" cy="1546981"/>
                <a:chExt cx="1276851" cy="1546981"/>
              </a:xfrm>
            </p:grpSpPr>
            <p:sp>
              <p:nvSpPr>
                <p:cNvPr id="71" name="等腰三角形 44"/>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72" name="等腰三角形 45"/>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73" name="等腰三角形 46"/>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grpSp>
          <p:grpSp>
            <p:nvGrpSpPr>
              <p:cNvPr id="67" name="组合 40"/>
              <p:cNvGrpSpPr/>
              <p:nvPr/>
            </p:nvGrpSpPr>
            <p:grpSpPr>
              <a:xfrm flipH="1" flipV="1">
                <a:off x="303015" y="0"/>
                <a:ext cx="1276851" cy="1546981"/>
                <a:chExt cx="1276851" cy="1546981"/>
              </a:xfrm>
            </p:grpSpPr>
            <p:sp>
              <p:nvSpPr>
                <p:cNvPr id="68" name="等腰三角形 41"/>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69" name="等腰三角形 42"/>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70" name="等腰三角形 43"/>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grpSp>
        </p:grpSp>
        <p:grpSp>
          <p:nvGrpSpPr>
            <p:cNvPr id="488" name="组合 487"/>
            <p:cNvGrpSpPr/>
            <p:nvPr/>
          </p:nvGrpSpPr>
          <p:grpSpPr>
            <a:xfrm rot="1313263">
              <a:off x="2329347" y="3868208"/>
              <a:ext cx="12151766" cy="12151766"/>
              <a:chOff x="804839" y="2704271"/>
              <a:chExt cx="10425480" cy="10425480"/>
            </a:xfrm>
          </p:grpSpPr>
          <p:sp>
            <p:nvSpPr>
              <p:cNvPr id="489" name="虚线圆外"/>
              <p:cNvSpPr/>
              <p:nvPr/>
            </p:nvSpPr>
            <p:spPr bwMode="auto">
              <a:xfrm>
                <a:off x="804839" y="2704271"/>
                <a:ext cx="10425480" cy="10425480"/>
              </a:xfrm>
              <a:prstGeom prst="ellipse">
                <a:avLst/>
              </a:prstGeom>
              <a:noFill/>
              <a:ln algn="ctr" cap="flat" cmpd="sng" w="6350">
                <a:solidFill>
                  <a:schemeClr val="accent2">
                    <a:alpha val="73000"/>
                  </a:schemeClr>
                </a:solidFill>
                <a:prstDash val="dash"/>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bg1"/>
                  </a:solidFill>
                  <a:effectLst/>
                  <a:latin charset="0" pitchFamily="34" typeface="Arial"/>
                  <a:ea charset="-122" pitchFamily="2" typeface="宋体"/>
                </a:endParaRPr>
              </a:p>
            </p:txBody>
          </p:sp>
          <p:sp>
            <p:nvSpPr>
              <p:cNvPr id="490" name="椭圆 489"/>
              <p:cNvSpPr/>
              <p:nvPr/>
            </p:nvSpPr>
            <p:spPr bwMode="auto">
              <a:xfrm>
                <a:off x="1758061" y="4631451"/>
                <a:ext cx="249195" cy="249195"/>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bg1"/>
                  </a:solidFill>
                  <a:effectLst/>
                  <a:latin charset="0" pitchFamily="34" typeface="Arial"/>
                  <a:ea charset="-122" pitchFamily="2" typeface="宋体"/>
                </a:endParaRPr>
              </a:p>
            </p:txBody>
          </p:sp>
          <p:sp>
            <p:nvSpPr>
              <p:cNvPr id="491" name="椭圆 490"/>
              <p:cNvSpPr/>
              <p:nvPr/>
            </p:nvSpPr>
            <p:spPr bwMode="auto">
              <a:xfrm>
                <a:off x="8459312" y="3267655"/>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bg1"/>
                  </a:solidFill>
                  <a:effectLst/>
                  <a:latin charset="0" pitchFamily="34" typeface="Arial"/>
                  <a:ea charset="-122" pitchFamily="2" typeface="宋体"/>
                </a:endParaRPr>
              </a:p>
            </p:txBody>
          </p:sp>
          <p:sp>
            <p:nvSpPr>
              <p:cNvPr id="492" name="椭圆 491"/>
              <p:cNvSpPr/>
              <p:nvPr/>
            </p:nvSpPr>
            <p:spPr bwMode="auto">
              <a:xfrm>
                <a:off x="10554214" y="5361682"/>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bg1"/>
                  </a:solidFill>
                  <a:effectLst/>
                  <a:latin charset="0" pitchFamily="34" typeface="Arial"/>
                  <a:ea charset="-122" pitchFamily="2" typeface="宋体"/>
                </a:endParaRPr>
              </a:p>
            </p:txBody>
          </p:sp>
          <p:sp>
            <p:nvSpPr>
              <p:cNvPr id="493" name="椭圆 492"/>
              <p:cNvSpPr/>
              <p:nvPr/>
            </p:nvSpPr>
            <p:spPr bwMode="auto">
              <a:xfrm>
                <a:off x="10059096" y="11055557"/>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bg1"/>
                  </a:solidFill>
                  <a:effectLst/>
                  <a:latin typeface="方正兰亭纤黑简体"/>
                  <a:ea charset="-122" pitchFamily="2" typeface="宋体"/>
                </a:endParaRPr>
              </a:p>
            </p:txBody>
          </p:sp>
          <p:sp>
            <p:nvSpPr>
              <p:cNvPr id="494" name="椭圆 493"/>
              <p:cNvSpPr/>
              <p:nvPr/>
            </p:nvSpPr>
            <p:spPr bwMode="auto">
              <a:xfrm>
                <a:off x="2078270" y="11376025"/>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bg1"/>
                  </a:solidFill>
                  <a:effectLst/>
                  <a:latin charset="0" pitchFamily="34" typeface="Arial"/>
                  <a:ea charset="-122" pitchFamily="2" typeface="宋体"/>
                </a:endParaRPr>
              </a:p>
            </p:txBody>
          </p:sp>
        </p:grpSp>
        <p:grpSp>
          <p:nvGrpSpPr>
            <p:cNvPr id="40" name="组合 21"/>
            <p:cNvGrpSpPr/>
            <p:nvPr/>
          </p:nvGrpSpPr>
          <p:grpSpPr>
            <a:xfrm>
              <a:off x="14146098" y="10429425"/>
              <a:ext cx="879697" cy="938836"/>
              <a:chExt cx="1579866" cy="1685211"/>
            </a:xfrm>
          </p:grpSpPr>
          <p:grpSp>
            <p:nvGrpSpPr>
              <p:cNvPr id="41" name="组合 16"/>
              <p:cNvGrpSpPr/>
              <p:nvPr/>
            </p:nvGrpSpPr>
            <p:grpSpPr>
              <a:xfrm>
                <a:off x="0" y="138230"/>
                <a:ext cx="1276851" cy="1546981"/>
                <a:chExt cx="1276851" cy="1546981"/>
              </a:xfrm>
            </p:grpSpPr>
            <p:sp>
              <p:nvSpPr>
                <p:cNvPr id="53" name="等腰三角形 13"/>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4" name="等腰三角形 14"/>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5" name="等腰三角形 15"/>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grpSp>
          <p:grpSp>
            <p:nvGrpSpPr>
              <p:cNvPr id="42" name="组合 17"/>
              <p:cNvGrpSpPr/>
              <p:nvPr/>
            </p:nvGrpSpPr>
            <p:grpSpPr>
              <a:xfrm flipH="1" flipV="1">
                <a:off x="303015" y="0"/>
                <a:ext cx="1276851" cy="1546981"/>
                <a:chExt cx="1276851" cy="1546981"/>
              </a:xfrm>
            </p:grpSpPr>
            <p:sp>
              <p:nvSpPr>
                <p:cNvPr id="43" name="等腰三角形 1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44" name="等腰三角形 1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45" name="等腰三角形 2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grpSp>
        </p:grpSp>
        <p:grpSp>
          <p:nvGrpSpPr>
            <p:cNvPr id="495" name="组合 21"/>
            <p:cNvGrpSpPr/>
            <p:nvPr/>
          </p:nvGrpSpPr>
          <p:grpSpPr>
            <a:xfrm>
              <a:off x="2953648" y="12869781"/>
              <a:ext cx="652523" cy="696389"/>
              <a:chExt cx="1579866" cy="1685211"/>
            </a:xfrm>
          </p:grpSpPr>
          <p:grpSp>
            <p:nvGrpSpPr>
              <p:cNvPr id="496" name="组合 16"/>
              <p:cNvGrpSpPr/>
              <p:nvPr/>
            </p:nvGrpSpPr>
            <p:grpSpPr>
              <a:xfrm>
                <a:off x="0" y="138230"/>
                <a:ext cx="1276851" cy="1546981"/>
                <a:chExt cx="1276851" cy="1546981"/>
              </a:xfrm>
            </p:grpSpPr>
            <p:sp>
              <p:nvSpPr>
                <p:cNvPr id="501" name="等腰三角形 13"/>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02" name="等腰三角形 14"/>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03" name="等腰三角形 15"/>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grpSp>
          <p:grpSp>
            <p:nvGrpSpPr>
              <p:cNvPr id="497" name="组合 17"/>
              <p:cNvGrpSpPr/>
              <p:nvPr/>
            </p:nvGrpSpPr>
            <p:grpSpPr>
              <a:xfrm flipH="1" flipV="1">
                <a:off x="303015" y="0"/>
                <a:ext cx="1276851" cy="1546981"/>
                <a:chExt cx="1276851" cy="1546981"/>
              </a:xfrm>
            </p:grpSpPr>
            <p:sp>
              <p:nvSpPr>
                <p:cNvPr id="498" name="等腰三角形 1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499" name="等腰三角形 1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00" name="等腰三角形 2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grpSp>
        </p:grpSp>
      </p:grpSp>
      <p:grpSp>
        <p:nvGrpSpPr>
          <p:cNvPr id="15" name="组合 14"/>
          <p:cNvGrpSpPr/>
          <p:nvPr/>
        </p:nvGrpSpPr>
        <p:grpSpPr>
          <a:xfrm>
            <a:off x="2868479" y="5356268"/>
            <a:ext cx="11192544" cy="11637120"/>
            <a:chOff x="2774946" y="4405059"/>
            <a:chExt cx="11397718" cy="11850444"/>
          </a:xfrm>
        </p:grpSpPr>
        <p:grpSp>
          <p:nvGrpSpPr>
            <p:cNvPr id="56" name="组合 22"/>
            <p:cNvGrpSpPr/>
            <p:nvPr/>
          </p:nvGrpSpPr>
          <p:grpSpPr>
            <a:xfrm>
              <a:off x="3114077" y="7577018"/>
              <a:ext cx="312944" cy="332659"/>
              <a:chExt cx="1579866" cy="1685211"/>
            </a:xfrm>
          </p:grpSpPr>
          <p:grpSp>
            <p:nvGrpSpPr>
              <p:cNvPr id="57" name="组合 23"/>
              <p:cNvGrpSpPr/>
              <p:nvPr/>
            </p:nvGrpSpPr>
            <p:grpSpPr>
              <a:xfrm>
                <a:off x="0" y="138230"/>
                <a:ext cx="1276851" cy="1546981"/>
                <a:chExt cx="1276851" cy="1546981"/>
              </a:xfrm>
            </p:grpSpPr>
            <p:sp>
              <p:nvSpPr>
                <p:cNvPr id="62" name="等腰三角形 2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63" name="等腰三角形 2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64" name="等腰三角形 3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grpSp>
          <p:grpSp>
            <p:nvGrpSpPr>
              <p:cNvPr id="58" name="组合 24"/>
              <p:cNvGrpSpPr/>
              <p:nvPr/>
            </p:nvGrpSpPr>
            <p:grpSpPr>
              <a:xfrm flipH="1" flipV="1">
                <a:off x="303015" y="0"/>
                <a:ext cx="1276851" cy="1546981"/>
                <a:chExt cx="1276851" cy="1546981"/>
              </a:xfrm>
            </p:grpSpPr>
            <p:sp>
              <p:nvSpPr>
                <p:cNvPr id="59" name="等腰三角形 25"/>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60" name="等腰三角形 26"/>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61" name="等腰三角形 27"/>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grpSp>
        </p:grpSp>
        <p:grpSp>
          <p:nvGrpSpPr>
            <p:cNvPr id="480" name="组合 479"/>
            <p:cNvGrpSpPr/>
            <p:nvPr/>
          </p:nvGrpSpPr>
          <p:grpSpPr>
            <a:xfrm>
              <a:off x="2774946" y="4405059"/>
              <a:ext cx="11397718" cy="11397718"/>
              <a:chOff x="804839" y="2704271"/>
              <a:chExt cx="10425480" cy="10425480"/>
            </a:xfrm>
          </p:grpSpPr>
          <p:sp>
            <p:nvSpPr>
              <p:cNvPr id="481" name="虚线圆外"/>
              <p:cNvSpPr/>
              <p:nvPr/>
            </p:nvSpPr>
            <p:spPr bwMode="auto">
              <a:xfrm>
                <a:off x="804839" y="2704271"/>
                <a:ext cx="10425480" cy="10425480"/>
              </a:xfrm>
              <a:prstGeom prst="ellipse">
                <a:avLst/>
              </a:prstGeom>
              <a:noFill/>
              <a:ln algn="ctr" cap="flat" cmpd="sng" w="6350">
                <a:solidFill>
                  <a:schemeClr val="accent2">
                    <a:alpha val="73000"/>
                  </a:schemeClr>
                </a:solidFill>
                <a:prstDash val="dash"/>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bg1"/>
                  </a:solidFill>
                  <a:effectLst/>
                  <a:latin charset="0" pitchFamily="34" typeface="Arial"/>
                  <a:ea charset="-122" pitchFamily="2" typeface="宋体"/>
                </a:endParaRPr>
              </a:p>
            </p:txBody>
          </p:sp>
          <p:sp>
            <p:nvSpPr>
              <p:cNvPr id="482" name="椭圆 481"/>
              <p:cNvSpPr/>
              <p:nvPr/>
            </p:nvSpPr>
            <p:spPr bwMode="auto">
              <a:xfrm>
                <a:off x="1811243" y="4675824"/>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bg1"/>
                  </a:solidFill>
                  <a:effectLst/>
                  <a:latin charset="0" pitchFamily="34" typeface="Arial"/>
                  <a:ea charset="-122" pitchFamily="2" typeface="宋体"/>
                </a:endParaRPr>
              </a:p>
            </p:txBody>
          </p:sp>
          <p:sp>
            <p:nvSpPr>
              <p:cNvPr id="483" name="椭圆 482"/>
              <p:cNvSpPr/>
              <p:nvPr/>
            </p:nvSpPr>
            <p:spPr bwMode="auto">
              <a:xfrm>
                <a:off x="8459312" y="3267655"/>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bg1"/>
                  </a:solidFill>
                  <a:effectLst/>
                  <a:latin charset="0" pitchFamily="34" typeface="Arial"/>
                  <a:ea charset="-122" pitchFamily="2" typeface="宋体"/>
                </a:endParaRPr>
              </a:p>
            </p:txBody>
          </p:sp>
          <p:sp>
            <p:nvSpPr>
              <p:cNvPr id="484" name="椭圆 483"/>
              <p:cNvSpPr/>
              <p:nvPr/>
            </p:nvSpPr>
            <p:spPr bwMode="auto">
              <a:xfrm>
                <a:off x="10554214" y="5361682"/>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bg1"/>
                  </a:solidFill>
                  <a:effectLst/>
                  <a:latin charset="0" pitchFamily="34" typeface="Arial"/>
                  <a:ea charset="-122" pitchFamily="2" typeface="宋体"/>
                </a:endParaRPr>
              </a:p>
            </p:txBody>
          </p:sp>
          <p:sp>
            <p:nvSpPr>
              <p:cNvPr id="485" name="椭圆 484"/>
              <p:cNvSpPr/>
              <p:nvPr/>
            </p:nvSpPr>
            <p:spPr bwMode="auto">
              <a:xfrm>
                <a:off x="10059096" y="11055557"/>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bg1"/>
                  </a:solidFill>
                  <a:effectLst/>
                  <a:latin charset="0" pitchFamily="34" typeface="Arial"/>
                  <a:ea charset="-122" pitchFamily="2" typeface="宋体"/>
                </a:endParaRPr>
              </a:p>
            </p:txBody>
          </p:sp>
          <p:sp>
            <p:nvSpPr>
              <p:cNvPr id="486" name="椭圆 485"/>
              <p:cNvSpPr/>
              <p:nvPr/>
            </p:nvSpPr>
            <p:spPr bwMode="auto">
              <a:xfrm>
                <a:off x="2078270" y="11376025"/>
                <a:ext cx="151864" cy="151864"/>
              </a:xfrm>
              <a:prstGeom prst="ellipse">
                <a:avLst/>
              </a:prstGeom>
              <a:solidFill>
                <a:schemeClr val="accent2"/>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itchFamily="34" typeface="Arial"/>
                  <a:buNone/>
                </a:pPr>
                <a:endParaRPr altLang="en-US" b="0" baseline="0" cap="none" i="0" kumimoji="0" lang="zh-CN" normalizeH="0" strike="noStrike" sz="1800" u="none">
                  <a:ln>
                    <a:noFill/>
                  </a:ln>
                  <a:solidFill>
                    <a:schemeClr val="bg1"/>
                  </a:solidFill>
                  <a:effectLst/>
                  <a:latin charset="0" pitchFamily="34" typeface="Arial"/>
                  <a:ea charset="-122" pitchFamily="2" typeface="宋体"/>
                </a:endParaRPr>
              </a:p>
            </p:txBody>
          </p:sp>
        </p:grpSp>
        <p:grpSp>
          <p:nvGrpSpPr>
            <p:cNvPr id="504" name="组合 22"/>
            <p:cNvGrpSpPr/>
            <p:nvPr/>
          </p:nvGrpSpPr>
          <p:grpSpPr>
            <a:xfrm>
              <a:off x="11894424" y="5386636"/>
              <a:ext cx="600552" cy="638386"/>
              <a:chExt cx="1579866" cy="1685211"/>
            </a:xfrm>
          </p:grpSpPr>
          <p:grpSp>
            <p:nvGrpSpPr>
              <p:cNvPr id="505" name="组合 23"/>
              <p:cNvGrpSpPr/>
              <p:nvPr/>
            </p:nvGrpSpPr>
            <p:grpSpPr>
              <a:xfrm>
                <a:off x="0" y="138230"/>
                <a:ext cx="1276851" cy="1546981"/>
                <a:chExt cx="1276851" cy="1546981"/>
              </a:xfrm>
            </p:grpSpPr>
            <p:sp>
              <p:nvSpPr>
                <p:cNvPr id="510" name="等腰三角形 2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11" name="等腰三角形 2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12" name="等腰三角形 3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grpSp>
          <p:grpSp>
            <p:nvGrpSpPr>
              <p:cNvPr id="506" name="组合 24"/>
              <p:cNvGrpSpPr/>
              <p:nvPr/>
            </p:nvGrpSpPr>
            <p:grpSpPr>
              <a:xfrm flipH="1" flipV="1">
                <a:off x="303015" y="0"/>
                <a:ext cx="1276851" cy="1546981"/>
                <a:chExt cx="1276851" cy="1546981"/>
              </a:xfrm>
            </p:grpSpPr>
            <p:sp>
              <p:nvSpPr>
                <p:cNvPr id="507" name="等腰三角形 25"/>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08" name="等腰三角形 26"/>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09" name="等腰三角形 27"/>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grpSp>
        </p:grpSp>
        <p:grpSp>
          <p:nvGrpSpPr>
            <p:cNvPr id="513" name="组合 22"/>
            <p:cNvGrpSpPr/>
            <p:nvPr/>
          </p:nvGrpSpPr>
          <p:grpSpPr>
            <a:xfrm>
              <a:off x="7958582" y="15922844"/>
              <a:ext cx="312944" cy="332659"/>
              <a:chExt cx="1579866" cy="1685211"/>
            </a:xfrm>
          </p:grpSpPr>
          <p:grpSp>
            <p:nvGrpSpPr>
              <p:cNvPr id="514" name="组合 23"/>
              <p:cNvGrpSpPr/>
              <p:nvPr/>
            </p:nvGrpSpPr>
            <p:grpSpPr>
              <a:xfrm>
                <a:off x="0" y="138230"/>
                <a:ext cx="1276851" cy="1546981"/>
                <a:chExt cx="1276851" cy="1546981"/>
              </a:xfrm>
            </p:grpSpPr>
            <p:sp>
              <p:nvSpPr>
                <p:cNvPr id="519" name="等腰三角形 28"/>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20" name="等腰三角形 29"/>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21" name="等腰三角形 30"/>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grpSp>
          <p:grpSp>
            <p:nvGrpSpPr>
              <p:cNvPr id="515" name="组合 24"/>
              <p:cNvGrpSpPr/>
              <p:nvPr/>
            </p:nvGrpSpPr>
            <p:grpSpPr>
              <a:xfrm flipH="1" flipV="1">
                <a:off x="303015" y="0"/>
                <a:ext cx="1276851" cy="1546981"/>
                <a:chExt cx="1276851" cy="1546981"/>
              </a:xfrm>
            </p:grpSpPr>
            <p:sp>
              <p:nvSpPr>
                <p:cNvPr id="516" name="等腰三角形 25"/>
                <p:cNvSpPr>
                  <a:spLocks noChangeArrowheads="1"/>
                </p:cNvSpPr>
                <p:nvPr/>
              </p:nvSpPr>
              <p:spPr bwMode="auto">
                <a:xfrm>
                  <a:off x="293490" y="699256"/>
                  <a:ext cx="983361" cy="847725"/>
                </a:xfrm>
                <a:prstGeom prst="triangle">
                  <a:avLst>
                    <a:gd fmla="val 50000" name="adj"/>
                  </a:avLst>
                </a:prstGeom>
                <a:solidFill>
                  <a:srgbClr val="54B89E"/>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17" name="等腰三角形 26"/>
                <p:cNvSpPr>
                  <a:spLocks noChangeArrowheads="1"/>
                </p:cNvSpPr>
                <p:nvPr/>
              </p:nvSpPr>
              <p:spPr bwMode="auto">
                <a:xfrm rot="3624834">
                  <a:off x="-67818" y="482566"/>
                  <a:ext cx="983361" cy="847725"/>
                </a:xfrm>
                <a:prstGeom prst="triangle">
                  <a:avLst>
                    <a:gd fmla="val 50000" name="adj"/>
                  </a:avLst>
                </a:prstGeom>
                <a:solidFill>
                  <a:srgbClr val="275A66"/>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sp>
              <p:nvSpPr>
                <p:cNvPr id="518" name="等腰三角形 27"/>
                <p:cNvSpPr>
                  <a:spLocks noChangeArrowheads="1"/>
                </p:cNvSpPr>
                <p:nvPr/>
              </p:nvSpPr>
              <p:spPr bwMode="auto">
                <a:xfrm rot="7249998">
                  <a:off x="-64919" y="67818"/>
                  <a:ext cx="983361" cy="847725"/>
                </a:xfrm>
                <a:prstGeom prst="triangle">
                  <a:avLst>
                    <a:gd fmla="val 50000" name="adj"/>
                  </a:avLst>
                </a:prstGeom>
                <a:solidFill>
                  <a:srgbClr val="283A52"/>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chemeClr val="bg1"/>
                    </a:solidFill>
                  </a:endParaRPr>
                </a:p>
              </p:txBody>
            </p:sp>
          </p:grpSp>
        </p:grpSp>
      </p:grpSp>
    </p:spTree>
    <p:extLst>
      <p:ext uri="{BB962C8B-B14F-4D97-AF65-F5344CB8AC3E}">
        <p14:creationId val="1029973248"/>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anim calcmode="lin" valueType="num">
                                      <p:cBhvr>
                                        <p:cTn dur="500" fill="hold" id="10"/>
                                        <p:tgtEl>
                                          <p:spTgt spid="12"/>
                                        </p:tgtEl>
                                        <p:attrNameLst>
                                          <p:attrName>ppt_x</p:attrName>
                                        </p:attrNameLst>
                                      </p:cBhvr>
                                      <p:tavLst>
                                        <p:tav tm="0">
                                          <p:val>
                                            <p:fltVal val="0.5"/>
                                          </p:val>
                                        </p:tav>
                                        <p:tav tm="100000">
                                          <p:val>
                                            <p:strVal val="#ppt_x"/>
                                          </p:val>
                                        </p:tav>
                                      </p:tavLst>
                                    </p:anim>
                                    <p:anim calcmode="lin" valueType="num">
                                      <p:cBhvr>
                                        <p:cTn dur="500" fill="hold" id="11"/>
                                        <p:tgtEl>
                                          <p:spTgt spid="12"/>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0"/>
                                  </p:stCondLst>
                                  <p:childTnLst>
                                    <p:set>
                                      <p:cBhvr>
                                        <p:cTn dur="1" fill="hold" id="13">
                                          <p:stCondLst>
                                            <p:cond delay="0"/>
                                          </p:stCondLst>
                                        </p:cTn>
                                        <p:tgtEl>
                                          <p:spTgt spid="284"/>
                                        </p:tgtEl>
                                        <p:attrNameLst>
                                          <p:attrName>style.visibility</p:attrName>
                                        </p:attrNameLst>
                                      </p:cBhvr>
                                      <p:to>
                                        <p:strVal val="visible"/>
                                      </p:to>
                                    </p:set>
                                    <p:anim calcmode="lin" valueType="num">
                                      <p:cBhvr>
                                        <p:cTn dur="500" fill="hold" id="14"/>
                                        <p:tgtEl>
                                          <p:spTgt spid="284"/>
                                        </p:tgtEl>
                                        <p:attrNameLst>
                                          <p:attrName>ppt_w</p:attrName>
                                        </p:attrNameLst>
                                      </p:cBhvr>
                                      <p:tavLst>
                                        <p:tav tm="0">
                                          <p:val>
                                            <p:fltVal val="0"/>
                                          </p:val>
                                        </p:tav>
                                        <p:tav tm="100000">
                                          <p:val>
                                            <p:strVal val="#ppt_w"/>
                                          </p:val>
                                        </p:tav>
                                      </p:tavLst>
                                    </p:anim>
                                    <p:anim calcmode="lin" valueType="num">
                                      <p:cBhvr>
                                        <p:cTn dur="500" fill="hold" id="15"/>
                                        <p:tgtEl>
                                          <p:spTgt spid="284"/>
                                        </p:tgtEl>
                                        <p:attrNameLst>
                                          <p:attrName>ppt_h</p:attrName>
                                        </p:attrNameLst>
                                      </p:cBhvr>
                                      <p:tavLst>
                                        <p:tav tm="0">
                                          <p:val>
                                            <p:fltVal val="0"/>
                                          </p:val>
                                        </p:tav>
                                        <p:tav tm="100000">
                                          <p:val>
                                            <p:strVal val="#ppt_h"/>
                                          </p:val>
                                        </p:tav>
                                      </p:tavLst>
                                    </p:anim>
                                    <p:animEffect filter="fade" transition="in">
                                      <p:cBhvr>
                                        <p:cTn dur="500" id="16"/>
                                        <p:tgtEl>
                                          <p:spTgt spid="284"/>
                                        </p:tgtEl>
                                      </p:cBhvr>
                                    </p:animEffect>
                                    <p:anim calcmode="lin" valueType="num">
                                      <p:cBhvr>
                                        <p:cTn dur="500" fill="hold" id="17"/>
                                        <p:tgtEl>
                                          <p:spTgt spid="284"/>
                                        </p:tgtEl>
                                        <p:attrNameLst>
                                          <p:attrName>ppt_x</p:attrName>
                                        </p:attrNameLst>
                                      </p:cBhvr>
                                      <p:tavLst>
                                        <p:tav tm="0">
                                          <p:val>
                                            <p:fltVal val="0.5"/>
                                          </p:val>
                                        </p:tav>
                                        <p:tav tm="100000">
                                          <p:val>
                                            <p:strVal val="#ppt_x"/>
                                          </p:val>
                                        </p:tav>
                                      </p:tavLst>
                                    </p:anim>
                                    <p:anim calcmode="lin" valueType="num">
                                      <p:cBhvr>
                                        <p:cTn dur="500" fill="hold" id="18"/>
                                        <p:tgtEl>
                                          <p:spTgt spid="284"/>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0"/>
                                  </p:stCondLst>
                                  <p:childTnLst>
                                    <p:set>
                                      <p:cBhvr>
                                        <p:cTn dur="1" fill="hold" id="20">
                                          <p:stCondLst>
                                            <p:cond delay="0"/>
                                          </p:stCondLst>
                                        </p:cTn>
                                        <p:tgtEl>
                                          <p:spTgt spid="115"/>
                                        </p:tgtEl>
                                        <p:attrNameLst>
                                          <p:attrName>style.visibility</p:attrName>
                                        </p:attrNameLst>
                                      </p:cBhvr>
                                      <p:to>
                                        <p:strVal val="visible"/>
                                      </p:to>
                                    </p:set>
                                    <p:anim calcmode="lin" valueType="num">
                                      <p:cBhvr>
                                        <p:cTn dur="500" fill="hold" id="21"/>
                                        <p:tgtEl>
                                          <p:spTgt spid="115"/>
                                        </p:tgtEl>
                                        <p:attrNameLst>
                                          <p:attrName>ppt_w</p:attrName>
                                        </p:attrNameLst>
                                      </p:cBhvr>
                                      <p:tavLst>
                                        <p:tav tm="0">
                                          <p:val>
                                            <p:fltVal val="0"/>
                                          </p:val>
                                        </p:tav>
                                        <p:tav tm="100000">
                                          <p:val>
                                            <p:strVal val="#ppt_w"/>
                                          </p:val>
                                        </p:tav>
                                      </p:tavLst>
                                    </p:anim>
                                    <p:anim calcmode="lin" valueType="num">
                                      <p:cBhvr>
                                        <p:cTn dur="500" fill="hold" id="22"/>
                                        <p:tgtEl>
                                          <p:spTgt spid="115"/>
                                        </p:tgtEl>
                                        <p:attrNameLst>
                                          <p:attrName>ppt_h</p:attrName>
                                        </p:attrNameLst>
                                      </p:cBhvr>
                                      <p:tavLst>
                                        <p:tav tm="0">
                                          <p:val>
                                            <p:fltVal val="0"/>
                                          </p:val>
                                        </p:tav>
                                        <p:tav tm="100000">
                                          <p:val>
                                            <p:strVal val="#ppt_h"/>
                                          </p:val>
                                        </p:tav>
                                      </p:tavLst>
                                    </p:anim>
                                    <p:animEffect filter="fade" transition="in">
                                      <p:cBhvr>
                                        <p:cTn dur="500" id="23"/>
                                        <p:tgtEl>
                                          <p:spTgt spid="115"/>
                                        </p:tgtEl>
                                      </p:cBhvr>
                                    </p:animEffect>
                                    <p:anim calcmode="lin" valueType="num">
                                      <p:cBhvr>
                                        <p:cTn dur="500" fill="hold" id="24"/>
                                        <p:tgtEl>
                                          <p:spTgt spid="115"/>
                                        </p:tgtEl>
                                        <p:attrNameLst>
                                          <p:attrName>ppt_x</p:attrName>
                                        </p:attrNameLst>
                                      </p:cBhvr>
                                      <p:tavLst>
                                        <p:tav tm="0">
                                          <p:val>
                                            <p:fltVal val="0.5"/>
                                          </p:val>
                                        </p:tav>
                                        <p:tav tm="100000">
                                          <p:val>
                                            <p:strVal val="#ppt_x"/>
                                          </p:val>
                                        </p:tav>
                                      </p:tavLst>
                                    </p:anim>
                                    <p:anim calcmode="lin" valueType="num">
                                      <p:cBhvr>
                                        <p:cTn dur="500" fill="hold" id="25"/>
                                        <p:tgtEl>
                                          <p:spTgt spid="115"/>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0"/>
                                  </p:stCondLst>
                                  <p:childTnLst>
                                    <p:set>
                                      <p:cBhvr>
                                        <p:cTn dur="1" fill="hold" id="27">
                                          <p:stCondLst>
                                            <p:cond delay="0"/>
                                          </p:stCondLst>
                                        </p:cTn>
                                        <p:tgtEl>
                                          <p:spTgt spid="13"/>
                                        </p:tgtEl>
                                        <p:attrNameLst>
                                          <p:attrName>style.visibility</p:attrName>
                                        </p:attrNameLst>
                                      </p:cBhvr>
                                      <p:to>
                                        <p:strVal val="visible"/>
                                      </p:to>
                                    </p:set>
                                    <p:anim calcmode="lin" valueType="num">
                                      <p:cBhvr>
                                        <p:cTn dur="500" fill="hold" id="28"/>
                                        <p:tgtEl>
                                          <p:spTgt spid="13"/>
                                        </p:tgtEl>
                                        <p:attrNameLst>
                                          <p:attrName>ppt_w</p:attrName>
                                        </p:attrNameLst>
                                      </p:cBhvr>
                                      <p:tavLst>
                                        <p:tav tm="0">
                                          <p:val>
                                            <p:fltVal val="0"/>
                                          </p:val>
                                        </p:tav>
                                        <p:tav tm="100000">
                                          <p:val>
                                            <p:strVal val="#ppt_w"/>
                                          </p:val>
                                        </p:tav>
                                      </p:tavLst>
                                    </p:anim>
                                    <p:anim calcmode="lin" valueType="num">
                                      <p:cBhvr>
                                        <p:cTn dur="500" fill="hold" id="29"/>
                                        <p:tgtEl>
                                          <p:spTgt spid="13"/>
                                        </p:tgtEl>
                                        <p:attrNameLst>
                                          <p:attrName>ppt_h</p:attrName>
                                        </p:attrNameLst>
                                      </p:cBhvr>
                                      <p:tavLst>
                                        <p:tav tm="0">
                                          <p:val>
                                            <p:fltVal val="0"/>
                                          </p:val>
                                        </p:tav>
                                        <p:tav tm="100000">
                                          <p:val>
                                            <p:strVal val="#ppt_h"/>
                                          </p:val>
                                        </p:tav>
                                      </p:tavLst>
                                    </p:anim>
                                    <p:animEffect filter="fade" transition="in">
                                      <p:cBhvr>
                                        <p:cTn dur="500" id="30"/>
                                        <p:tgtEl>
                                          <p:spTgt spid="13"/>
                                        </p:tgtEl>
                                      </p:cBhvr>
                                    </p:animEffect>
                                    <p:anim calcmode="lin" valueType="num">
                                      <p:cBhvr>
                                        <p:cTn dur="500" fill="hold" id="31"/>
                                        <p:tgtEl>
                                          <p:spTgt spid="13"/>
                                        </p:tgtEl>
                                        <p:attrNameLst>
                                          <p:attrName>ppt_x</p:attrName>
                                        </p:attrNameLst>
                                      </p:cBhvr>
                                      <p:tavLst>
                                        <p:tav tm="0">
                                          <p:val>
                                            <p:fltVal val="0.5"/>
                                          </p:val>
                                        </p:tav>
                                        <p:tav tm="100000">
                                          <p:val>
                                            <p:strVal val="#ppt_x"/>
                                          </p:val>
                                        </p:tav>
                                      </p:tavLst>
                                    </p:anim>
                                    <p:anim calcmode="lin" valueType="num">
                                      <p:cBhvr>
                                        <p:cTn dur="500" fill="hold" id="32"/>
                                        <p:tgtEl>
                                          <p:spTgt spid="13"/>
                                        </p:tgtEl>
                                        <p:attrNameLst>
                                          <p:attrName>ppt_y</p:attrName>
                                        </p:attrNameLst>
                                      </p:cBhvr>
                                      <p:tavLst>
                                        <p:tav tm="0">
                                          <p:val>
                                            <p:fltVal val="0.5"/>
                                          </p:val>
                                        </p:tav>
                                        <p:tav tm="100000">
                                          <p:val>
                                            <p:strVal val="#ppt_y"/>
                                          </p:val>
                                        </p:tav>
                                      </p:tavLst>
                                    </p:anim>
                                  </p:childTnLst>
                                </p:cTn>
                              </p:par>
                              <p:par>
                                <p:cTn fill="hold" id="33" nodeType="withEffect" presetClass="entr" presetID="53" presetSubtype="0">
                                  <p:stCondLst>
                                    <p:cond delay="0"/>
                                  </p:stCondLst>
                                  <p:childTnLst>
                                    <p:set>
                                      <p:cBhvr>
                                        <p:cTn dur="1" fill="hold" id="34">
                                          <p:stCondLst>
                                            <p:cond delay="0"/>
                                          </p:stCondLst>
                                        </p:cTn>
                                        <p:tgtEl>
                                          <p:spTgt spid="15"/>
                                        </p:tgtEl>
                                        <p:attrNameLst>
                                          <p:attrName>style.visibility</p:attrName>
                                        </p:attrNameLst>
                                      </p:cBhvr>
                                      <p:to>
                                        <p:strVal val="visible"/>
                                      </p:to>
                                    </p:set>
                                    <p:anim calcmode="lin" valueType="num">
                                      <p:cBhvr>
                                        <p:cTn dur="500" fill="hold" id="35"/>
                                        <p:tgtEl>
                                          <p:spTgt spid="15"/>
                                        </p:tgtEl>
                                        <p:attrNameLst>
                                          <p:attrName>ppt_w</p:attrName>
                                        </p:attrNameLst>
                                      </p:cBhvr>
                                      <p:tavLst>
                                        <p:tav tm="0">
                                          <p:val>
                                            <p:fltVal val="0"/>
                                          </p:val>
                                        </p:tav>
                                        <p:tav tm="100000">
                                          <p:val>
                                            <p:strVal val="#ppt_w"/>
                                          </p:val>
                                        </p:tav>
                                      </p:tavLst>
                                    </p:anim>
                                    <p:anim calcmode="lin" valueType="num">
                                      <p:cBhvr>
                                        <p:cTn dur="500" fill="hold" id="36"/>
                                        <p:tgtEl>
                                          <p:spTgt spid="15"/>
                                        </p:tgtEl>
                                        <p:attrNameLst>
                                          <p:attrName>ppt_h</p:attrName>
                                        </p:attrNameLst>
                                      </p:cBhvr>
                                      <p:tavLst>
                                        <p:tav tm="0">
                                          <p:val>
                                            <p:fltVal val="0"/>
                                          </p:val>
                                        </p:tav>
                                        <p:tav tm="100000">
                                          <p:val>
                                            <p:strVal val="#ppt_h"/>
                                          </p:val>
                                        </p:tav>
                                      </p:tavLst>
                                    </p:anim>
                                    <p:animEffect filter="fade" transition="in">
                                      <p:cBhvr>
                                        <p:cTn dur="500" id="37"/>
                                        <p:tgtEl>
                                          <p:spTgt spid="15"/>
                                        </p:tgtEl>
                                      </p:cBhvr>
                                    </p:animEffect>
                                    <p:anim calcmode="lin" valueType="num">
                                      <p:cBhvr>
                                        <p:cTn dur="500" fill="hold" id="38"/>
                                        <p:tgtEl>
                                          <p:spTgt spid="15"/>
                                        </p:tgtEl>
                                        <p:attrNameLst>
                                          <p:attrName>ppt_x</p:attrName>
                                        </p:attrNameLst>
                                      </p:cBhvr>
                                      <p:tavLst>
                                        <p:tav tm="0">
                                          <p:val>
                                            <p:fltVal val="0.5"/>
                                          </p:val>
                                        </p:tav>
                                        <p:tav tm="100000">
                                          <p:val>
                                            <p:strVal val="#ppt_x"/>
                                          </p:val>
                                        </p:tav>
                                      </p:tavLst>
                                    </p:anim>
                                    <p:anim calcmode="lin" valueType="num">
                                      <p:cBhvr>
                                        <p:cTn dur="500" fill="hold" id="39"/>
                                        <p:tgtEl>
                                          <p:spTgt spid="15"/>
                                        </p:tgtEl>
                                        <p:attrNameLst>
                                          <p:attrName>ppt_y</p:attrName>
                                        </p:attrNameLst>
                                      </p:cBhvr>
                                      <p:tavLst>
                                        <p:tav tm="0">
                                          <p:val>
                                            <p:fltVal val="0.5"/>
                                          </p:val>
                                        </p:tav>
                                        <p:tav tm="100000">
                                          <p:val>
                                            <p:strVal val="#ppt_y"/>
                                          </p:val>
                                        </p:tav>
                                      </p:tavLst>
                                    </p:anim>
                                  </p:childTnLst>
                                </p:cTn>
                              </p:par>
                            </p:childTnLst>
                          </p:cTn>
                        </p:par>
                        <p:par>
                          <p:cTn fill="hold" id="40" nodeType="afterGroup">
                            <p:stCondLst>
                              <p:cond delay="500"/>
                            </p:stCondLst>
                            <p:childTnLst>
                              <p:par>
                                <p:cTn fill="hold" grpId="1" id="41" nodeType="afterEffect" presetClass="emph" presetID="8" presetSubtype="0">
                                  <p:stCondLst>
                                    <p:cond delay="50"/>
                                  </p:stCondLst>
                                  <p:childTnLst>
                                    <p:animRot by="21600000">
                                      <p:cBhvr>
                                        <p:cTn dur="8200" fill="hold" id="42"/>
                                        <p:tgtEl>
                                          <p:spTgt spid="12"/>
                                        </p:tgtEl>
                                        <p:attrNameLst>
                                          <p:attrName>r</p:attrName>
                                        </p:attrNameLst>
                                      </p:cBhvr>
                                    </p:animRot>
                                  </p:childTnLst>
                                </p:cTn>
                              </p:par>
                              <p:par>
                                <p:cTn fill="hold" id="43" nodeType="withEffect" presetClass="emph" presetID="8" presetSubtype="0">
                                  <p:stCondLst>
                                    <p:cond delay="50"/>
                                  </p:stCondLst>
                                  <p:childTnLst>
                                    <p:animRot by="21600000">
                                      <p:cBhvr>
                                        <p:cTn dur="9300" fill="hold" id="44"/>
                                        <p:tgtEl>
                                          <p:spTgt spid="284"/>
                                        </p:tgtEl>
                                        <p:attrNameLst>
                                          <p:attrName>r</p:attrName>
                                        </p:attrNameLst>
                                      </p:cBhvr>
                                    </p:animRot>
                                  </p:childTnLst>
                                </p:cTn>
                              </p:par>
                              <p:par>
                                <p:cTn fill="hold" id="45" nodeType="withEffect" presetClass="emph" presetID="8" presetSubtype="0">
                                  <p:stCondLst>
                                    <p:cond delay="150"/>
                                  </p:stCondLst>
                                  <p:childTnLst>
                                    <p:animRot by="10800000">
                                      <p:cBhvr>
                                        <p:cTn dur="7100" fill="hold" id="46"/>
                                        <p:tgtEl>
                                          <p:spTgt spid="115"/>
                                        </p:tgtEl>
                                        <p:attrNameLst>
                                          <p:attrName>r</p:attrName>
                                        </p:attrNameLst>
                                      </p:cBhvr>
                                    </p:animRot>
                                  </p:childTnLst>
                                </p:cTn>
                              </p:par>
                              <p:par>
                                <p:cTn fill="hold" id="47" nodeType="withEffect" presetClass="emph" presetID="8" presetSubtype="0">
                                  <p:stCondLst>
                                    <p:cond delay="50"/>
                                  </p:stCondLst>
                                  <p:childTnLst>
                                    <p:animRot by="10800000">
                                      <p:cBhvr>
                                        <p:cTn dur="5750" fill="hold" id="48"/>
                                        <p:tgtEl>
                                          <p:spTgt spid="13"/>
                                        </p:tgtEl>
                                        <p:attrNameLst>
                                          <p:attrName>r</p:attrName>
                                        </p:attrNameLst>
                                      </p:cBhvr>
                                    </p:animRot>
                                  </p:childTnLst>
                                </p:cTn>
                              </p:par>
                              <p:par>
                                <p:cTn fill="hold" id="49" nodeType="withEffect" presetClass="emph" presetID="8" presetSubtype="0">
                                  <p:stCondLst>
                                    <p:cond delay="0"/>
                                  </p:stCondLst>
                                  <p:childTnLst>
                                    <p:animRot by="21600000">
                                      <p:cBhvr>
                                        <p:cTn dur="8150" fill="hold" id="50"/>
                                        <p:tgtEl>
                                          <p:spTgt spid="15"/>
                                        </p:tgtEl>
                                        <p:attrNameLst>
                                          <p:attrName>r</p:attrName>
                                        </p:attrNameLst>
                                      </p:cBhvr>
                                    </p:animRot>
                                  </p:childTnLst>
                                </p:cTn>
                              </p:par>
                              <p:par>
                                <p:cTn fill="hold" grpId="0" id="51" nodeType="withEffect" presetClass="entr" presetID="41" presetSubtype="0">
                                  <p:stCondLst>
                                    <p:cond delay="50"/>
                                  </p:stCondLst>
                                  <p:iterate type="lt">
                                    <p:tmPct val="7407"/>
                                  </p:iterate>
                                  <p:childTnLst>
                                    <p:set>
                                      <p:cBhvr>
                                        <p:cTn dur="1" fill="hold" id="52">
                                          <p:stCondLst>
                                            <p:cond delay="0"/>
                                          </p:stCondLst>
                                        </p:cTn>
                                        <p:tgtEl>
                                          <p:spTgt spid="5"/>
                                        </p:tgtEl>
                                        <p:attrNameLst>
                                          <p:attrName>style.visibility</p:attrName>
                                        </p:attrNameLst>
                                      </p:cBhvr>
                                      <p:to>
                                        <p:strVal val="visible"/>
                                      </p:to>
                                    </p:set>
                                    <p:anim calcmode="lin" valueType="num">
                                      <p:cBhvr>
                                        <p:cTn dur="2000" fill="hold" id="53"/>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2000" fill="hold" id="54"/>
                                        <p:tgtEl>
                                          <p:spTgt spid="5"/>
                                        </p:tgtEl>
                                        <p:attrNameLst>
                                          <p:attrName>ppt_y</p:attrName>
                                        </p:attrNameLst>
                                      </p:cBhvr>
                                      <p:tavLst>
                                        <p:tav tm="0">
                                          <p:val>
                                            <p:strVal val="#ppt_y"/>
                                          </p:val>
                                        </p:tav>
                                        <p:tav tm="100000">
                                          <p:val>
                                            <p:strVal val="#ppt_y"/>
                                          </p:val>
                                        </p:tav>
                                      </p:tavLst>
                                    </p:anim>
                                    <p:anim calcmode="lin" valueType="num">
                                      <p:cBhvr>
                                        <p:cTn dur="2000" fill="hold" id="55"/>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2000" fill="hold" id="56"/>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2000" id="57" tmFilter="0,0; .5, 1; 1, 1"/>
                                        <p:tgtEl>
                                          <p:spTgt spid="5"/>
                                        </p:tgtEl>
                                      </p:cBhvr>
                                    </p:animEffect>
                                  </p:childTnLst>
                                </p:cTn>
                              </p:par>
                              <p:par>
                                <p:cTn fill="hold" grpId="0" id="58" nodeType="withEffect" presetClass="entr" presetID="47" presetSubtype="0">
                                  <p:stCondLst>
                                    <p:cond delay="3750"/>
                                  </p:stCondLst>
                                  <p:childTnLst>
                                    <p:set>
                                      <p:cBhvr>
                                        <p:cTn dur="1" fill="hold" id="59">
                                          <p:stCondLst>
                                            <p:cond delay="0"/>
                                          </p:stCondLst>
                                        </p:cTn>
                                        <p:tgtEl>
                                          <p:spTgt spid="285"/>
                                        </p:tgtEl>
                                        <p:attrNameLst>
                                          <p:attrName>style.visibility</p:attrName>
                                        </p:attrNameLst>
                                      </p:cBhvr>
                                      <p:to>
                                        <p:strVal val="visible"/>
                                      </p:to>
                                    </p:set>
                                    <p:animEffect filter="fade" transition="in">
                                      <p:cBhvr>
                                        <p:cTn dur="1000" id="60"/>
                                        <p:tgtEl>
                                          <p:spTgt spid="285"/>
                                        </p:tgtEl>
                                      </p:cBhvr>
                                    </p:animEffect>
                                    <p:anim calcmode="lin" valueType="num">
                                      <p:cBhvr>
                                        <p:cTn dur="1000" fill="hold" id="61"/>
                                        <p:tgtEl>
                                          <p:spTgt spid="285"/>
                                        </p:tgtEl>
                                        <p:attrNameLst>
                                          <p:attrName>ppt_x</p:attrName>
                                        </p:attrNameLst>
                                      </p:cBhvr>
                                      <p:tavLst>
                                        <p:tav tm="0">
                                          <p:val>
                                            <p:strVal val="#ppt_x"/>
                                          </p:val>
                                        </p:tav>
                                        <p:tav tm="100000">
                                          <p:val>
                                            <p:strVal val="#ppt_x"/>
                                          </p:val>
                                        </p:tav>
                                      </p:tavLst>
                                    </p:anim>
                                    <p:anim calcmode="lin" valueType="num">
                                      <p:cBhvr>
                                        <p:cTn dur="1000" fill="hold" id="62"/>
                                        <p:tgtEl>
                                          <p:spTgt spid="285"/>
                                        </p:tgtEl>
                                        <p:attrNameLst>
                                          <p:attrName>ppt_y</p:attrName>
                                        </p:attrNameLst>
                                      </p:cBhvr>
                                      <p:tavLst>
                                        <p:tav tm="0">
                                          <p:val>
                                            <p:strVal val="#ppt_y-.1"/>
                                          </p:val>
                                        </p:tav>
                                        <p:tav tm="100000">
                                          <p:val>
                                            <p:strVal val="#ppt_y"/>
                                          </p:val>
                                        </p:tav>
                                      </p:tavLst>
                                    </p:anim>
                                  </p:childTnLst>
                                </p:cTn>
                              </p:par>
                              <p:par>
                                <p:cTn fill="hold" id="63" nodeType="withEffect" presetClass="entr" presetID="53" presetSubtype="0">
                                  <p:stCondLst>
                                    <p:cond delay="5150"/>
                                  </p:stCondLst>
                                  <p:childTnLst>
                                    <p:set>
                                      <p:cBhvr>
                                        <p:cTn dur="1" fill="hold" id="64">
                                          <p:stCondLst>
                                            <p:cond delay="0"/>
                                          </p:stCondLst>
                                        </p:cTn>
                                        <p:tgtEl>
                                          <p:spTgt spid="46"/>
                                        </p:tgtEl>
                                        <p:attrNameLst>
                                          <p:attrName>style.visibility</p:attrName>
                                        </p:attrNameLst>
                                      </p:cBhvr>
                                      <p:to>
                                        <p:strVal val="visible"/>
                                      </p:to>
                                    </p:set>
                                    <p:anim calcmode="lin" valueType="num">
                                      <p:cBhvr>
                                        <p:cTn dur="900" fill="hold" id="65"/>
                                        <p:tgtEl>
                                          <p:spTgt spid="46"/>
                                        </p:tgtEl>
                                        <p:attrNameLst>
                                          <p:attrName>ppt_w</p:attrName>
                                        </p:attrNameLst>
                                      </p:cBhvr>
                                      <p:tavLst>
                                        <p:tav tm="0">
                                          <p:val>
                                            <p:fltVal val="0"/>
                                          </p:val>
                                        </p:tav>
                                        <p:tav tm="100000">
                                          <p:val>
                                            <p:strVal val="#ppt_w"/>
                                          </p:val>
                                        </p:tav>
                                      </p:tavLst>
                                    </p:anim>
                                    <p:anim calcmode="lin" valueType="num">
                                      <p:cBhvr>
                                        <p:cTn dur="900" fill="hold" id="66"/>
                                        <p:tgtEl>
                                          <p:spTgt spid="46"/>
                                        </p:tgtEl>
                                        <p:attrNameLst>
                                          <p:attrName>ppt_h</p:attrName>
                                        </p:attrNameLst>
                                      </p:cBhvr>
                                      <p:tavLst>
                                        <p:tav tm="0">
                                          <p:val>
                                            <p:fltVal val="0"/>
                                          </p:val>
                                        </p:tav>
                                        <p:tav tm="100000">
                                          <p:val>
                                            <p:strVal val="#ppt_h"/>
                                          </p:val>
                                        </p:tav>
                                      </p:tavLst>
                                    </p:anim>
                                    <p:animEffect filter="fade" transition="in">
                                      <p:cBhvr>
                                        <p:cTn dur="900" id="67"/>
                                        <p:tgtEl>
                                          <p:spTgt spid="46"/>
                                        </p:tgtEl>
                                      </p:cBhvr>
                                    </p:animEffect>
                                  </p:childTnLst>
                                </p:cTn>
                              </p:par>
                              <p:par>
                                <p:cTn fill="hold" grpId="0" id="68" nodeType="withEffect" presetClass="entr" presetID="53" presetSubtype="0">
                                  <p:stCondLst>
                                    <p:cond delay="6350"/>
                                  </p:stCondLst>
                                  <p:childTnLst>
                                    <p:set>
                                      <p:cBhvr>
                                        <p:cTn dur="1" fill="hold" id="69">
                                          <p:stCondLst>
                                            <p:cond delay="0"/>
                                          </p:stCondLst>
                                        </p:cTn>
                                        <p:tgtEl>
                                          <p:spTgt spid="4"/>
                                        </p:tgtEl>
                                        <p:attrNameLst>
                                          <p:attrName>style.visibility</p:attrName>
                                        </p:attrNameLst>
                                      </p:cBhvr>
                                      <p:to>
                                        <p:strVal val="visible"/>
                                      </p:to>
                                    </p:set>
                                    <p:anim calcmode="lin" valueType="num">
                                      <p:cBhvr>
                                        <p:cTn dur="700" fill="hold" id="70"/>
                                        <p:tgtEl>
                                          <p:spTgt spid="4"/>
                                        </p:tgtEl>
                                        <p:attrNameLst>
                                          <p:attrName>ppt_w</p:attrName>
                                        </p:attrNameLst>
                                      </p:cBhvr>
                                      <p:tavLst>
                                        <p:tav tm="0">
                                          <p:val>
                                            <p:fltVal val="0"/>
                                          </p:val>
                                        </p:tav>
                                        <p:tav tm="100000">
                                          <p:val>
                                            <p:strVal val="#ppt_w"/>
                                          </p:val>
                                        </p:tav>
                                      </p:tavLst>
                                    </p:anim>
                                    <p:anim calcmode="lin" valueType="num">
                                      <p:cBhvr>
                                        <p:cTn dur="700" fill="hold" id="71"/>
                                        <p:tgtEl>
                                          <p:spTgt spid="4"/>
                                        </p:tgtEl>
                                        <p:attrNameLst>
                                          <p:attrName>ppt_h</p:attrName>
                                        </p:attrNameLst>
                                      </p:cBhvr>
                                      <p:tavLst>
                                        <p:tav tm="0">
                                          <p:val>
                                            <p:fltVal val="0"/>
                                          </p:val>
                                        </p:tav>
                                        <p:tav tm="100000">
                                          <p:val>
                                            <p:strVal val="#ppt_h"/>
                                          </p:val>
                                        </p:tav>
                                      </p:tavLst>
                                    </p:anim>
                                    <p:animEffect filter="fade" transition="in">
                                      <p:cBhvr>
                                        <p:cTn dur="700" id="72"/>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1" spid="12"/>
      <p:bldP grpId="0" spid="5"/>
      <p:bldP grpId="0" spid="285"/>
      <p:bldP grpId="0" spid="4"/>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sp>
        <p:nvSpPr>
          <p:cNvPr id="3" name="TextBox 2"/>
          <p:cNvSpPr txBox="1"/>
          <p:nvPr/>
        </p:nvSpPr>
        <p:spPr>
          <a:xfrm>
            <a:off x="5076825" y="1296368"/>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1">
                    <a:lumMod val="75000"/>
                    <a:lumOff val="25000"/>
                  </a:schemeClr>
                </a:solidFill>
                <a:latin charset="-122" pitchFamily="34" typeface="微软雅黑"/>
                <a:ea charset="-122" pitchFamily="34" typeface="微软雅黑"/>
              </a:rPr>
              <a:t>备用图标</a:t>
            </a:r>
          </a:p>
        </p:txBody>
      </p:sp>
      <p:sp>
        <p:nvSpPr>
          <p:cNvPr id="4" name="Title 1"/>
          <p:cNvSpPr txBox="1"/>
          <p:nvPr/>
        </p:nvSpPr>
        <p:spPr>
          <a:xfrm>
            <a:off x="5667799" y="2302241"/>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1">
                    <a:lumMod val="50000"/>
                    <a:lumOff val="50000"/>
                  </a:schemeClr>
                </a:solidFill>
                <a:latin typeface="+mn-lt"/>
                <a:ea charset="0" panose="02000000000000000000" pitchFamily="2" typeface="Roboto"/>
              </a:rPr>
              <a:t>Put a relevant subtitle in this line</a:t>
            </a:r>
          </a:p>
        </p:txBody>
      </p:sp>
      <p:sp>
        <p:nvSpPr>
          <p:cNvPr id="5" name="Shape 1753"/>
          <p:cNvSpPr/>
          <p:nvPr/>
        </p:nvSpPr>
        <p:spPr>
          <a:xfrm>
            <a:off x="1281410" y="3753581"/>
            <a:ext cx="307305" cy="306601"/>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6" name="Shape 1754"/>
          <p:cNvSpPr/>
          <p:nvPr/>
        </p:nvSpPr>
        <p:spPr>
          <a:xfrm>
            <a:off x="1995898" y="3753581"/>
            <a:ext cx="307314" cy="306601"/>
          </a:xfrm>
          <a:custGeom>
            <a:cxnLst>
              <a:cxn ang="0">
                <a:pos x="wd2" y="hd2"/>
              </a:cxn>
              <a:cxn ang="5400000">
                <a:pos x="wd2" y="hd2"/>
              </a:cxn>
              <a:cxn ang="10800000">
                <a:pos x="wd2" y="hd2"/>
              </a:cxn>
              <a:cxn ang="16200000">
                <a:pos x="wd2" y="hd2"/>
              </a:cxn>
            </a:cxnLst>
            <a:rect b="b" l="0" r="r" t="0"/>
            <a:pathLst>
              <a:path extrusionOk="0" h="21600" w="21503">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7" name="Shape 1755"/>
          <p:cNvSpPr/>
          <p:nvPr/>
        </p:nvSpPr>
        <p:spPr>
          <a:xfrm>
            <a:off x="2762876" y="3753581"/>
            <a:ext cx="307306" cy="306601"/>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8" name="Shape 1756"/>
          <p:cNvSpPr/>
          <p:nvPr/>
        </p:nvSpPr>
        <p:spPr>
          <a:xfrm>
            <a:off x="3508091" y="3753581"/>
            <a:ext cx="307306" cy="306601"/>
          </a:xfrm>
          <a:custGeom>
            <a:cxnLst>
              <a:cxn ang="0">
                <a:pos x="wd2" y="hd2"/>
              </a:cxn>
              <a:cxn ang="5400000">
                <a:pos x="wd2" y="hd2"/>
              </a:cxn>
              <a:cxn ang="10800000">
                <a:pos x="wd2" y="hd2"/>
              </a:cxn>
              <a:cxn ang="16200000">
                <a:pos x="wd2" y="hd2"/>
              </a:cxn>
            </a:cxnLst>
            <a:rect b="b" l="0" r="r" t="0"/>
            <a:pathLst>
              <a:path extrusionOk="0" h="21600" w="2160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9" name="Shape 1757"/>
          <p:cNvSpPr/>
          <p:nvPr/>
        </p:nvSpPr>
        <p:spPr>
          <a:xfrm>
            <a:off x="4293001" y="3753581"/>
            <a:ext cx="307305" cy="306601"/>
          </a:xfrm>
          <a:custGeom>
            <a:cxnLst>
              <a:cxn ang="0">
                <a:pos x="wd2" y="hd2"/>
              </a:cxn>
              <a:cxn ang="5400000">
                <a:pos x="wd2" y="hd2"/>
              </a:cxn>
              <a:cxn ang="10800000">
                <a:pos x="wd2" y="hd2"/>
              </a:cxn>
              <a:cxn ang="16200000">
                <a:pos x="wd2" y="hd2"/>
              </a:cxn>
            </a:cxnLst>
            <a:rect b="b" l="0" r="r" t="0"/>
            <a:pathLst>
              <a:path extrusionOk="0" h="21600" w="2160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0" name="Shape 1758"/>
          <p:cNvSpPr/>
          <p:nvPr/>
        </p:nvSpPr>
        <p:spPr>
          <a:xfrm>
            <a:off x="5035651" y="3753581"/>
            <a:ext cx="307309" cy="306601"/>
          </a:xfrm>
          <a:custGeom>
            <a:cxnLst>
              <a:cxn ang="0">
                <a:pos x="wd2" y="hd2"/>
              </a:cxn>
              <a:cxn ang="5400000">
                <a:pos x="wd2" y="hd2"/>
              </a:cxn>
              <a:cxn ang="10800000">
                <a:pos x="wd2" y="hd2"/>
              </a:cxn>
              <a:cxn ang="16200000">
                <a:pos x="wd2" y="hd2"/>
              </a:cxn>
            </a:cxnLst>
            <a:rect b="b" l="0" r="r" t="0"/>
            <a:pathLst>
              <a:path extrusionOk="0" h="21600" w="21376">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1" name="Shape 1759"/>
          <p:cNvSpPr/>
          <p:nvPr/>
        </p:nvSpPr>
        <p:spPr>
          <a:xfrm>
            <a:off x="5791114" y="3753581"/>
            <a:ext cx="307305" cy="306601"/>
          </a:xfrm>
          <a:custGeom>
            <a:cxnLst>
              <a:cxn ang="0">
                <a:pos x="wd2" y="hd2"/>
              </a:cxn>
              <a:cxn ang="5400000">
                <a:pos x="wd2" y="hd2"/>
              </a:cxn>
              <a:cxn ang="10800000">
                <a:pos x="wd2" y="hd2"/>
              </a:cxn>
              <a:cxn ang="16200000">
                <a:pos x="wd2" y="hd2"/>
              </a:cxn>
            </a:cxnLst>
            <a:rect b="b" l="0" r="r" t="0"/>
            <a:pathLst>
              <a:path extrusionOk="0" h="21600" w="2160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2" name="Shape 1760"/>
          <p:cNvSpPr/>
          <p:nvPr/>
        </p:nvSpPr>
        <p:spPr>
          <a:xfrm>
            <a:off x="6504317" y="3744640"/>
            <a:ext cx="307306" cy="306600"/>
          </a:xfrm>
          <a:custGeom>
            <a:cxnLst>
              <a:cxn ang="0">
                <a:pos x="wd2" y="hd2"/>
              </a:cxn>
              <a:cxn ang="5400000">
                <a:pos x="wd2" y="hd2"/>
              </a:cxn>
              <a:cxn ang="10800000">
                <a:pos x="wd2" y="hd2"/>
              </a:cxn>
              <a:cxn ang="16200000">
                <a:pos x="wd2" y="hd2"/>
              </a:cxn>
            </a:cxnLst>
            <a:rect b="b" l="0" r="r" t="0"/>
            <a:pathLst>
              <a:path extrusionOk="0" h="21600" w="21600">
                <a:moveTo>
                  <a:pt x="20561" y="5503"/>
                </a:moveTo>
                <a:cubicBezTo>
                  <a:pt x="20837" y="5503"/>
                  <a:pt x="21078" y="5554"/>
                  <a:pt x="21286" y="5657"/>
                </a:cubicBezTo>
                <a:cubicBezTo>
                  <a:pt x="21499" y="5760"/>
                  <a:pt x="21600" y="5890"/>
                  <a:pt x="21600" y="6046"/>
                </a:cubicBezTo>
                <a:cubicBezTo>
                  <a:pt x="21600" y="6137"/>
                  <a:pt x="21585"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4"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3" name="Shape 1761"/>
          <p:cNvSpPr/>
          <p:nvPr/>
        </p:nvSpPr>
        <p:spPr>
          <a:xfrm>
            <a:off x="7202163" y="3753580"/>
            <a:ext cx="307310" cy="306603"/>
          </a:xfrm>
          <a:custGeom>
            <a:cxnLst>
              <a:cxn ang="0">
                <a:pos x="wd2" y="hd2"/>
              </a:cxn>
              <a:cxn ang="5400000">
                <a:pos x="wd2" y="hd2"/>
              </a:cxn>
              <a:cxn ang="10800000">
                <a:pos x="wd2" y="hd2"/>
              </a:cxn>
              <a:cxn ang="16200000">
                <a:pos x="wd2" y="hd2"/>
              </a:cxn>
            </a:cxnLst>
            <a:rect b="b" l="0" r="r" t="0"/>
            <a:pathLst>
              <a:path extrusionOk="0" h="21561" w="21459">
                <a:moveTo>
                  <a:pt x="20359" y="4320"/>
                </a:moveTo>
                <a:cubicBezTo>
                  <a:pt x="20702" y="4452"/>
                  <a:pt x="20959" y="4654"/>
                  <a:pt x="21124" y="4924"/>
                </a:cubicBezTo>
                <a:cubicBezTo>
                  <a:pt x="21467" y="5419"/>
                  <a:pt x="21546" y="6026"/>
                  <a:pt x="21363" y="6735"/>
                </a:cubicBezTo>
                <a:lnTo>
                  <a:pt x="17812" y="19433"/>
                </a:lnTo>
                <a:cubicBezTo>
                  <a:pt x="17663" y="20051"/>
                  <a:pt x="17338" y="20561"/>
                  <a:pt x="16840" y="20960"/>
                </a:cubicBezTo>
                <a:cubicBezTo>
                  <a:pt x="16342" y="21362"/>
                  <a:pt x="15810" y="21561"/>
                  <a:pt x="15241" y="21561"/>
                </a:cubicBezTo>
                <a:lnTo>
                  <a:pt x="3373" y="21561"/>
                </a:lnTo>
                <a:cubicBezTo>
                  <a:pt x="3030" y="21561"/>
                  <a:pt x="2697" y="21497"/>
                  <a:pt x="2378" y="21359"/>
                </a:cubicBezTo>
                <a:cubicBezTo>
                  <a:pt x="2055" y="21224"/>
                  <a:pt x="1746" y="21042"/>
                  <a:pt x="1455" y="20811"/>
                </a:cubicBezTo>
                <a:cubicBezTo>
                  <a:pt x="1162" y="20582"/>
                  <a:pt x="905" y="20312"/>
                  <a:pt x="682" y="19999"/>
                </a:cubicBezTo>
                <a:cubicBezTo>
                  <a:pt x="462" y="19685"/>
                  <a:pt x="287" y="19345"/>
                  <a:pt x="161" y="18979"/>
                </a:cubicBezTo>
                <a:cubicBezTo>
                  <a:pt x="-46" y="18345"/>
                  <a:pt x="-54" y="17750"/>
                  <a:pt x="137" y="17199"/>
                </a:cubicBezTo>
                <a:cubicBezTo>
                  <a:pt x="156" y="17050"/>
                  <a:pt x="171" y="16900"/>
                  <a:pt x="187" y="16760"/>
                </a:cubicBezTo>
                <a:cubicBezTo>
                  <a:pt x="205" y="16613"/>
                  <a:pt x="221" y="16449"/>
                  <a:pt x="237" y="16273"/>
                </a:cubicBezTo>
                <a:cubicBezTo>
                  <a:pt x="237" y="16179"/>
                  <a:pt x="221" y="16083"/>
                  <a:pt x="187" y="15986"/>
                </a:cubicBezTo>
                <a:cubicBezTo>
                  <a:pt x="156" y="15889"/>
                  <a:pt x="145" y="15792"/>
                  <a:pt x="161" y="15696"/>
                </a:cubicBezTo>
                <a:cubicBezTo>
                  <a:pt x="179" y="15549"/>
                  <a:pt x="245" y="15403"/>
                  <a:pt x="357" y="15256"/>
                </a:cubicBezTo>
                <a:cubicBezTo>
                  <a:pt x="470" y="15109"/>
                  <a:pt x="578" y="14942"/>
                  <a:pt x="677" y="14758"/>
                </a:cubicBezTo>
                <a:cubicBezTo>
                  <a:pt x="871" y="14412"/>
                  <a:pt x="1060" y="13987"/>
                  <a:pt x="1248" y="13486"/>
                </a:cubicBezTo>
                <a:cubicBezTo>
                  <a:pt x="1437" y="12987"/>
                  <a:pt x="1573" y="12554"/>
                  <a:pt x="1655" y="12190"/>
                </a:cubicBezTo>
                <a:cubicBezTo>
                  <a:pt x="1689" y="12041"/>
                  <a:pt x="1686" y="11897"/>
                  <a:pt x="1641" y="11762"/>
                </a:cubicBezTo>
                <a:cubicBezTo>
                  <a:pt x="1602" y="11627"/>
                  <a:pt x="1597" y="11504"/>
                  <a:pt x="1631" y="11390"/>
                </a:cubicBezTo>
                <a:cubicBezTo>
                  <a:pt x="1665" y="11240"/>
                  <a:pt x="1733" y="11111"/>
                  <a:pt x="1838" y="11006"/>
                </a:cubicBezTo>
                <a:cubicBezTo>
                  <a:pt x="1943" y="10897"/>
                  <a:pt x="2027" y="10789"/>
                  <a:pt x="2095" y="10672"/>
                </a:cubicBezTo>
                <a:cubicBezTo>
                  <a:pt x="2179" y="10508"/>
                  <a:pt x="2268" y="10308"/>
                  <a:pt x="2365" y="10082"/>
                </a:cubicBezTo>
                <a:cubicBezTo>
                  <a:pt x="2459" y="9860"/>
                  <a:pt x="2551" y="9628"/>
                  <a:pt x="2635" y="9391"/>
                </a:cubicBezTo>
                <a:cubicBezTo>
                  <a:pt x="2718" y="9150"/>
                  <a:pt x="2784" y="8919"/>
                  <a:pt x="2836" y="8690"/>
                </a:cubicBezTo>
                <a:cubicBezTo>
                  <a:pt x="2886" y="8462"/>
                  <a:pt x="2918" y="8271"/>
                  <a:pt x="2936" y="8119"/>
                </a:cubicBezTo>
                <a:cubicBezTo>
                  <a:pt x="2952" y="7972"/>
                  <a:pt x="2944" y="7817"/>
                  <a:pt x="2910" y="7655"/>
                </a:cubicBezTo>
                <a:cubicBezTo>
                  <a:pt x="2876" y="7497"/>
                  <a:pt x="2876" y="7365"/>
                  <a:pt x="2910" y="7248"/>
                </a:cubicBezTo>
                <a:cubicBezTo>
                  <a:pt x="2959" y="7101"/>
                  <a:pt x="3046" y="6978"/>
                  <a:pt x="3166" y="6879"/>
                </a:cubicBezTo>
                <a:cubicBezTo>
                  <a:pt x="3287" y="6779"/>
                  <a:pt x="3389" y="6665"/>
                  <a:pt x="3476" y="6533"/>
                </a:cubicBezTo>
                <a:cubicBezTo>
                  <a:pt x="3557" y="6421"/>
                  <a:pt x="3649" y="6263"/>
                  <a:pt x="3746" y="6049"/>
                </a:cubicBezTo>
                <a:cubicBezTo>
                  <a:pt x="3840" y="5841"/>
                  <a:pt x="3937" y="5610"/>
                  <a:pt x="4034" y="5354"/>
                </a:cubicBezTo>
                <a:cubicBezTo>
                  <a:pt x="4128" y="5102"/>
                  <a:pt x="4209" y="4856"/>
                  <a:pt x="4278" y="4619"/>
                </a:cubicBezTo>
                <a:cubicBezTo>
                  <a:pt x="4343" y="4381"/>
                  <a:pt x="4385" y="4170"/>
                  <a:pt x="4403" y="3980"/>
                </a:cubicBezTo>
                <a:cubicBezTo>
                  <a:pt x="4419" y="3868"/>
                  <a:pt x="4403" y="3754"/>
                  <a:pt x="4354" y="3637"/>
                </a:cubicBezTo>
                <a:cubicBezTo>
                  <a:pt x="4304" y="3519"/>
                  <a:pt x="4293" y="3391"/>
                  <a:pt x="4327" y="3250"/>
                </a:cubicBezTo>
                <a:cubicBezTo>
                  <a:pt x="4361" y="3121"/>
                  <a:pt x="4437" y="2980"/>
                  <a:pt x="4561" y="2837"/>
                </a:cubicBezTo>
                <a:cubicBezTo>
                  <a:pt x="4681" y="2693"/>
                  <a:pt x="4791" y="2543"/>
                  <a:pt x="4893" y="2394"/>
                </a:cubicBezTo>
                <a:cubicBezTo>
                  <a:pt x="5024" y="2159"/>
                  <a:pt x="5145" y="1887"/>
                  <a:pt x="5250" y="1573"/>
                </a:cubicBezTo>
                <a:cubicBezTo>
                  <a:pt x="5355" y="1262"/>
                  <a:pt x="5480" y="975"/>
                  <a:pt x="5624" y="717"/>
                </a:cubicBezTo>
                <a:cubicBezTo>
                  <a:pt x="5771" y="462"/>
                  <a:pt x="5965" y="260"/>
                  <a:pt x="6204" y="116"/>
                </a:cubicBezTo>
                <a:cubicBezTo>
                  <a:pt x="6439" y="-30"/>
                  <a:pt x="6767" y="-39"/>
                  <a:pt x="7176" y="93"/>
                </a:cubicBezTo>
                <a:lnTo>
                  <a:pt x="7149" y="152"/>
                </a:lnTo>
                <a:cubicBezTo>
                  <a:pt x="7409" y="55"/>
                  <a:pt x="7634" y="11"/>
                  <a:pt x="7828" y="11"/>
                </a:cubicBezTo>
                <a:lnTo>
                  <a:pt x="17613" y="11"/>
                </a:lnTo>
                <a:cubicBezTo>
                  <a:pt x="18265" y="11"/>
                  <a:pt x="18763" y="278"/>
                  <a:pt x="19106" y="805"/>
                </a:cubicBezTo>
                <a:cubicBezTo>
                  <a:pt x="19447" y="1303"/>
                  <a:pt x="19523" y="1904"/>
                  <a:pt x="19329" y="2617"/>
                </a:cubicBezTo>
                <a:lnTo>
                  <a:pt x="15781" y="15329"/>
                </a:lnTo>
                <a:cubicBezTo>
                  <a:pt x="15629" y="15918"/>
                  <a:pt x="15307" y="16420"/>
                  <a:pt x="14809" y="16830"/>
                </a:cubicBezTo>
                <a:cubicBezTo>
                  <a:pt x="14311" y="17243"/>
                  <a:pt x="13782" y="17448"/>
                  <a:pt x="13221" y="17448"/>
                </a:cubicBezTo>
                <a:lnTo>
                  <a:pt x="2019" y="17448"/>
                </a:lnTo>
                <a:cubicBezTo>
                  <a:pt x="1935" y="17448"/>
                  <a:pt x="1851" y="17460"/>
                  <a:pt x="1762" y="17478"/>
                </a:cubicBezTo>
                <a:cubicBezTo>
                  <a:pt x="1675" y="17495"/>
                  <a:pt x="1597" y="17551"/>
                  <a:pt x="1529" y="17645"/>
                </a:cubicBezTo>
                <a:cubicBezTo>
                  <a:pt x="1429" y="17832"/>
                  <a:pt x="1429" y="18096"/>
                  <a:pt x="1529" y="18430"/>
                </a:cubicBezTo>
                <a:cubicBezTo>
                  <a:pt x="1665" y="18835"/>
                  <a:pt x="1914" y="19187"/>
                  <a:pt x="2283" y="19489"/>
                </a:cubicBezTo>
                <a:cubicBezTo>
                  <a:pt x="2650" y="19796"/>
                  <a:pt x="3014" y="19946"/>
                  <a:pt x="3373" y="19946"/>
                </a:cubicBezTo>
                <a:lnTo>
                  <a:pt x="15241" y="19946"/>
                </a:lnTo>
                <a:cubicBezTo>
                  <a:pt x="15485" y="19946"/>
                  <a:pt x="15723" y="19846"/>
                  <a:pt x="15962" y="19644"/>
                </a:cubicBezTo>
                <a:cubicBezTo>
                  <a:pt x="16200" y="19445"/>
                  <a:pt x="16358" y="19222"/>
                  <a:pt x="16434" y="18976"/>
                </a:cubicBezTo>
                <a:lnTo>
                  <a:pt x="20309" y="5129"/>
                </a:lnTo>
                <a:cubicBezTo>
                  <a:pt x="20343" y="4979"/>
                  <a:pt x="20364" y="4841"/>
                  <a:pt x="20372" y="4715"/>
                </a:cubicBezTo>
                <a:cubicBezTo>
                  <a:pt x="20377" y="4592"/>
                  <a:pt x="20372" y="4460"/>
                  <a:pt x="20359" y="4320"/>
                </a:cubicBezTo>
                <a:moveTo>
                  <a:pt x="6285" y="8083"/>
                </a:moveTo>
                <a:cubicBezTo>
                  <a:pt x="6201" y="8447"/>
                  <a:pt x="6311" y="8629"/>
                  <a:pt x="6610" y="8629"/>
                </a:cubicBezTo>
                <a:lnTo>
                  <a:pt x="14324" y="8629"/>
                </a:lnTo>
                <a:cubicBezTo>
                  <a:pt x="14460" y="8629"/>
                  <a:pt x="14586" y="8579"/>
                  <a:pt x="14707" y="8473"/>
                </a:cubicBezTo>
                <a:cubicBezTo>
                  <a:pt x="14830" y="8371"/>
                  <a:pt x="14906" y="8239"/>
                  <a:pt x="14940" y="8083"/>
                </a:cubicBezTo>
                <a:lnTo>
                  <a:pt x="15241" y="7028"/>
                </a:lnTo>
                <a:cubicBezTo>
                  <a:pt x="15275" y="6882"/>
                  <a:pt x="15262" y="6753"/>
                  <a:pt x="15205" y="6641"/>
                </a:cubicBezTo>
                <a:cubicBezTo>
                  <a:pt x="15144" y="6536"/>
                  <a:pt x="15050" y="6483"/>
                  <a:pt x="14914" y="6483"/>
                </a:cubicBezTo>
                <a:lnTo>
                  <a:pt x="7202" y="6483"/>
                </a:lnTo>
                <a:cubicBezTo>
                  <a:pt x="7066" y="6483"/>
                  <a:pt x="6935" y="6533"/>
                  <a:pt x="6806" y="6638"/>
                </a:cubicBezTo>
                <a:cubicBezTo>
                  <a:pt x="6675" y="6741"/>
                  <a:pt x="6594" y="6870"/>
                  <a:pt x="6560" y="7028"/>
                </a:cubicBezTo>
                <a:lnTo>
                  <a:pt x="6285" y="8083"/>
                </a:lnTo>
                <a:close/>
                <a:moveTo>
                  <a:pt x="7149" y="4868"/>
                </a:moveTo>
                <a:cubicBezTo>
                  <a:pt x="7115" y="5017"/>
                  <a:pt x="7131" y="5140"/>
                  <a:pt x="7194" y="5240"/>
                </a:cubicBezTo>
                <a:cubicBezTo>
                  <a:pt x="7257" y="5337"/>
                  <a:pt x="7354" y="5387"/>
                  <a:pt x="7488" y="5387"/>
                </a:cubicBezTo>
                <a:lnTo>
                  <a:pt x="15192" y="5387"/>
                </a:lnTo>
                <a:cubicBezTo>
                  <a:pt x="15325" y="5387"/>
                  <a:pt x="15451" y="5337"/>
                  <a:pt x="15574" y="5240"/>
                </a:cubicBezTo>
                <a:cubicBezTo>
                  <a:pt x="15695" y="5140"/>
                  <a:pt x="15784" y="5017"/>
                  <a:pt x="15844" y="4868"/>
                </a:cubicBezTo>
                <a:lnTo>
                  <a:pt x="16119" y="3772"/>
                </a:lnTo>
                <a:cubicBezTo>
                  <a:pt x="16153" y="3622"/>
                  <a:pt x="16140" y="3493"/>
                  <a:pt x="16082" y="3388"/>
                </a:cubicBezTo>
                <a:cubicBezTo>
                  <a:pt x="16022" y="3279"/>
                  <a:pt x="15923" y="3224"/>
                  <a:pt x="15781" y="3224"/>
                </a:cubicBezTo>
                <a:lnTo>
                  <a:pt x="8077" y="3224"/>
                </a:lnTo>
                <a:cubicBezTo>
                  <a:pt x="7943" y="3224"/>
                  <a:pt x="7818" y="3279"/>
                  <a:pt x="7695" y="3388"/>
                </a:cubicBezTo>
                <a:cubicBezTo>
                  <a:pt x="7574" y="3493"/>
                  <a:pt x="7488" y="3622"/>
                  <a:pt x="7438" y="3772"/>
                </a:cubicBezTo>
                <a:lnTo>
                  <a:pt x="7149" y="486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4" name="Shape 1762"/>
          <p:cNvSpPr/>
          <p:nvPr/>
        </p:nvSpPr>
        <p:spPr>
          <a:xfrm>
            <a:off x="7884629" y="3753581"/>
            <a:ext cx="307306" cy="306601"/>
          </a:xfrm>
          <a:custGeom>
            <a:cxnLst>
              <a:cxn ang="0">
                <a:pos x="wd2" y="hd2"/>
              </a:cxn>
              <a:cxn ang="5400000">
                <a:pos x="wd2" y="hd2"/>
              </a:cxn>
              <a:cxn ang="10800000">
                <a:pos x="wd2" y="hd2"/>
              </a:cxn>
              <a:cxn ang="16200000">
                <a:pos x="wd2" y="hd2"/>
              </a:cxn>
            </a:cxnLst>
            <a:rect b="b" l="0" r="r" t="0"/>
            <a:pathLst>
              <a:path extrusionOk="0" h="21600" w="2160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5" name="Shape 1763"/>
          <p:cNvSpPr/>
          <p:nvPr/>
        </p:nvSpPr>
        <p:spPr>
          <a:xfrm>
            <a:off x="8601675" y="3753581"/>
            <a:ext cx="307306" cy="306601"/>
          </a:xfrm>
          <a:custGeom>
            <a:cxnLst>
              <a:cxn ang="0">
                <a:pos x="wd2" y="hd2"/>
              </a:cxn>
              <a:cxn ang="5400000">
                <a:pos x="wd2" y="hd2"/>
              </a:cxn>
              <a:cxn ang="10800000">
                <a:pos x="wd2" y="hd2"/>
              </a:cxn>
              <a:cxn ang="16200000">
                <a:pos x="wd2" y="hd2"/>
              </a:cxn>
            </a:cxnLst>
            <a:rect b="b" l="0" r="r" t="0"/>
            <a:pathLst>
              <a:path extrusionOk="0" h="21600" w="2160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6" name="Shape 1764"/>
          <p:cNvSpPr/>
          <p:nvPr/>
        </p:nvSpPr>
        <p:spPr>
          <a:xfrm>
            <a:off x="9339208" y="3753581"/>
            <a:ext cx="307306" cy="306601"/>
          </a:xfrm>
          <a:custGeom>
            <a:cxnLst>
              <a:cxn ang="0">
                <a:pos x="wd2" y="hd2"/>
              </a:cxn>
              <a:cxn ang="5400000">
                <a:pos x="wd2" y="hd2"/>
              </a:cxn>
              <a:cxn ang="10800000">
                <a:pos x="wd2" y="hd2"/>
              </a:cxn>
              <a:cxn ang="16200000">
                <a:pos x="wd2" y="hd2"/>
              </a:cxn>
            </a:cxnLst>
            <a:rect b="b" l="0" r="r" t="0"/>
            <a:pathLst>
              <a:path extrusionOk="0" h="21600" w="2160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7" name="Shape 1765"/>
          <p:cNvSpPr/>
          <p:nvPr/>
        </p:nvSpPr>
        <p:spPr>
          <a:xfrm>
            <a:off x="10081862" y="3753581"/>
            <a:ext cx="307306" cy="306601"/>
          </a:xfrm>
          <a:custGeom>
            <a:cxnLst>
              <a:cxn ang="0">
                <a:pos x="wd2" y="hd2"/>
              </a:cxn>
              <a:cxn ang="5400000">
                <a:pos x="wd2" y="hd2"/>
              </a:cxn>
              <a:cxn ang="10800000">
                <a:pos x="wd2" y="hd2"/>
              </a:cxn>
              <a:cxn ang="16200000">
                <a:pos x="wd2" y="hd2"/>
              </a:cxn>
            </a:cxnLst>
            <a:rect b="b" l="0" r="r" t="0"/>
            <a:pathLst>
              <a:path extrusionOk="0" h="21579" w="2160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8" name="Shape 1766"/>
          <p:cNvSpPr/>
          <p:nvPr/>
        </p:nvSpPr>
        <p:spPr>
          <a:xfrm>
            <a:off x="10825798" y="3753581"/>
            <a:ext cx="307305" cy="306601"/>
          </a:xfrm>
          <a:custGeom>
            <a:cxnLst>
              <a:cxn ang="0">
                <a:pos x="wd2" y="hd2"/>
              </a:cxn>
              <a:cxn ang="5400000">
                <a:pos x="wd2" y="hd2"/>
              </a:cxn>
              <a:cxn ang="10800000">
                <a:pos x="wd2" y="hd2"/>
              </a:cxn>
              <a:cxn ang="16200000">
                <a:pos x="wd2" y="hd2"/>
              </a:cxn>
            </a:cxnLst>
            <a:rect b="b" l="0" r="r" t="0"/>
            <a:pathLst>
              <a:path extrusionOk="0" h="21600" w="2160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7"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9" name="Shape 1767"/>
          <p:cNvSpPr/>
          <p:nvPr/>
        </p:nvSpPr>
        <p:spPr>
          <a:xfrm>
            <a:off x="10825798" y="4387222"/>
            <a:ext cx="307305" cy="306601"/>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20" name="Shape 1768"/>
          <p:cNvSpPr/>
          <p:nvPr/>
        </p:nvSpPr>
        <p:spPr>
          <a:xfrm>
            <a:off x="11547965" y="4387222"/>
            <a:ext cx="307305" cy="306601"/>
          </a:xfrm>
          <a:custGeom>
            <a:cxnLst>
              <a:cxn ang="0">
                <a:pos x="wd2" y="hd2"/>
              </a:cxn>
              <a:cxn ang="5400000">
                <a:pos x="wd2" y="hd2"/>
              </a:cxn>
              <a:cxn ang="10800000">
                <a:pos x="wd2" y="hd2"/>
              </a:cxn>
              <a:cxn ang="16200000">
                <a:pos x="wd2" y="hd2"/>
              </a:cxn>
            </a:cxnLst>
            <a:rect b="b" l="0" r="r" t="0"/>
            <a:pathLst>
              <a:path extrusionOk="0" h="21600" w="2160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21" name="Shape 1769"/>
          <p:cNvSpPr/>
          <p:nvPr/>
        </p:nvSpPr>
        <p:spPr>
          <a:xfrm>
            <a:off x="12293180" y="4387226"/>
            <a:ext cx="307306" cy="306597"/>
          </a:xfrm>
          <a:custGeom>
            <a:cxnLst>
              <a:cxn ang="0">
                <a:pos x="wd2" y="hd2"/>
              </a:cxn>
              <a:cxn ang="5400000">
                <a:pos x="wd2" y="hd2"/>
              </a:cxn>
              <a:cxn ang="10800000">
                <a:pos x="wd2" y="hd2"/>
              </a:cxn>
              <a:cxn ang="16200000">
                <a:pos x="wd2" y="hd2"/>
              </a:cxn>
            </a:cxnLst>
            <a:rect b="b" l="0" r="r" t="0"/>
            <a:pathLst>
              <a:path extrusionOk="0" h="21580" w="21598">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22" name="Shape 1770"/>
          <p:cNvSpPr/>
          <p:nvPr/>
        </p:nvSpPr>
        <p:spPr>
          <a:xfrm>
            <a:off x="13008945" y="4385945"/>
            <a:ext cx="307307" cy="306600"/>
          </a:xfrm>
          <a:custGeom>
            <a:cxnLst>
              <a:cxn ang="0">
                <a:pos x="wd2" y="hd2"/>
              </a:cxn>
              <a:cxn ang="5400000">
                <a:pos x="wd2" y="hd2"/>
              </a:cxn>
              <a:cxn ang="10800000">
                <a:pos x="wd2" y="hd2"/>
              </a:cxn>
              <a:cxn ang="16200000">
                <a:pos x="wd2" y="hd2"/>
              </a:cxn>
            </a:cxnLst>
            <a:rect b="b" l="0" r="r" t="0"/>
            <a:pathLst>
              <a:path extrusionOk="0" h="21600" w="21598">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1"/>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1"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7"/>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23" name="Shape 1771"/>
          <p:cNvSpPr/>
          <p:nvPr/>
        </p:nvSpPr>
        <p:spPr>
          <a:xfrm>
            <a:off x="13751599" y="4385945"/>
            <a:ext cx="307306" cy="306600"/>
          </a:xfrm>
          <a:custGeom>
            <a:cxnLst>
              <a:cxn ang="0">
                <a:pos x="wd2" y="hd2"/>
              </a:cxn>
              <a:cxn ang="5400000">
                <a:pos x="wd2" y="hd2"/>
              </a:cxn>
              <a:cxn ang="10800000">
                <a:pos x="wd2" y="hd2"/>
              </a:cxn>
              <a:cxn ang="16200000">
                <a:pos x="wd2" y="hd2"/>
              </a:cxn>
            </a:cxnLst>
            <a:rect b="b" l="0" r="r" t="0"/>
            <a:pathLst>
              <a:path extrusionOk="0" h="21600" w="21600">
                <a:moveTo>
                  <a:pt x="20709" y="0"/>
                </a:moveTo>
                <a:cubicBezTo>
                  <a:pt x="20812" y="11"/>
                  <a:pt x="20922" y="53"/>
                  <a:pt x="21049" y="117"/>
                </a:cubicBezTo>
                <a:cubicBezTo>
                  <a:pt x="21416" y="342"/>
                  <a:pt x="21600" y="731"/>
                  <a:pt x="21600" y="1282"/>
                </a:cubicBezTo>
                <a:lnTo>
                  <a:pt x="21600" y="20332"/>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24" name="Shape 1772"/>
          <p:cNvSpPr/>
          <p:nvPr/>
        </p:nvSpPr>
        <p:spPr>
          <a:xfrm>
            <a:off x="14517301" y="4387222"/>
            <a:ext cx="307306" cy="306601"/>
          </a:xfrm>
          <a:custGeom>
            <a:cxnLst>
              <a:cxn ang="0">
                <a:pos x="wd2" y="hd2"/>
              </a:cxn>
              <a:cxn ang="5400000">
                <a:pos x="wd2" y="hd2"/>
              </a:cxn>
              <a:cxn ang="10800000">
                <a:pos x="wd2" y="hd2"/>
              </a:cxn>
              <a:cxn ang="16200000">
                <a:pos x="wd2" y="hd2"/>
              </a:cxn>
            </a:cxnLst>
            <a:rect b="b" l="0" r="r" t="0"/>
            <a:pathLst>
              <a:path extrusionOk="0" h="21600" w="2160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25" name="Shape 1773"/>
          <p:cNvSpPr/>
          <p:nvPr/>
        </p:nvSpPr>
        <p:spPr>
          <a:xfrm>
            <a:off x="15289406" y="4388500"/>
            <a:ext cx="307305" cy="306600"/>
          </a:xfrm>
          <a:custGeom>
            <a:cxnLst>
              <a:cxn ang="0">
                <a:pos x="wd2" y="hd2"/>
              </a:cxn>
              <a:cxn ang="5400000">
                <a:pos x="wd2" y="hd2"/>
              </a:cxn>
              <a:cxn ang="10800000">
                <a:pos x="wd2" y="hd2"/>
              </a:cxn>
              <a:cxn ang="16200000">
                <a:pos x="wd2" y="hd2"/>
              </a:cxn>
            </a:cxnLst>
            <a:rect b="b" l="0" r="r" t="0"/>
            <a:pathLst>
              <a:path extrusionOk="0" h="21600" w="2160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26" name="Shape 1774"/>
          <p:cNvSpPr/>
          <p:nvPr/>
        </p:nvSpPr>
        <p:spPr>
          <a:xfrm>
            <a:off x="1289092" y="4976143"/>
            <a:ext cx="307305" cy="306608"/>
          </a:xfrm>
          <a:custGeom>
            <a:cxnLst>
              <a:cxn ang="0">
                <a:pos x="wd2" y="hd2"/>
              </a:cxn>
              <a:cxn ang="5400000">
                <a:pos x="wd2" y="hd2"/>
              </a:cxn>
              <a:cxn ang="10800000">
                <a:pos x="wd2" y="hd2"/>
              </a:cxn>
              <a:cxn ang="16200000">
                <a:pos x="wd2" y="hd2"/>
              </a:cxn>
            </a:cxnLst>
            <a:rect b="b" l="0" r="r" t="0"/>
            <a:pathLst>
              <a:path extrusionOk="0" h="21558" w="2160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27" name="Shape 1775"/>
          <p:cNvSpPr/>
          <p:nvPr/>
        </p:nvSpPr>
        <p:spPr>
          <a:xfrm>
            <a:off x="2004856" y="4985092"/>
            <a:ext cx="307306" cy="306601"/>
          </a:xfrm>
          <a:custGeom>
            <a:cxnLst>
              <a:cxn ang="0">
                <a:pos x="wd2" y="hd2"/>
              </a:cxn>
              <a:cxn ang="5400000">
                <a:pos x="wd2" y="hd2"/>
              </a:cxn>
              <a:cxn ang="10800000">
                <a:pos x="wd2" y="hd2"/>
              </a:cxn>
              <a:cxn ang="16200000">
                <a:pos x="wd2" y="hd2"/>
              </a:cxn>
            </a:cxnLst>
            <a:rect b="b" l="0" r="r" t="0"/>
            <a:pathLst>
              <a:path extrusionOk="0" h="21600" w="2160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28" name="Shape 1776"/>
          <p:cNvSpPr/>
          <p:nvPr/>
        </p:nvSpPr>
        <p:spPr>
          <a:xfrm>
            <a:off x="2760315" y="4976151"/>
            <a:ext cx="307306" cy="306600"/>
          </a:xfrm>
          <a:custGeom>
            <a:cxnLst>
              <a:cxn ang="0">
                <a:pos x="wd2" y="hd2"/>
              </a:cxn>
              <a:cxn ang="5400000">
                <a:pos x="wd2" y="hd2"/>
              </a:cxn>
              <a:cxn ang="10800000">
                <a:pos x="wd2" y="hd2"/>
              </a:cxn>
              <a:cxn ang="16200000">
                <a:pos x="wd2" y="hd2"/>
              </a:cxn>
            </a:cxnLst>
            <a:rect b="b" l="0" r="r" t="0"/>
            <a:pathLst>
              <a:path extrusionOk="0" h="21600" w="2160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29" name="Shape 1777"/>
          <p:cNvSpPr/>
          <p:nvPr/>
        </p:nvSpPr>
        <p:spPr>
          <a:xfrm>
            <a:off x="3517055" y="4976151"/>
            <a:ext cx="307305" cy="306600"/>
          </a:xfrm>
          <a:custGeom>
            <a:cxnLst>
              <a:cxn ang="0">
                <a:pos x="wd2" y="hd2"/>
              </a:cxn>
              <a:cxn ang="5400000">
                <a:pos x="wd2" y="hd2"/>
              </a:cxn>
              <a:cxn ang="10800000">
                <a:pos x="wd2" y="hd2"/>
              </a:cxn>
              <a:cxn ang="16200000">
                <a:pos x="wd2" y="hd2"/>
              </a:cxn>
            </a:cxnLst>
            <a:rect b="b" l="0" r="r" t="0"/>
            <a:pathLst>
              <a:path extrusionOk="0" h="21600" w="2160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30" name="Shape 1778"/>
          <p:cNvSpPr/>
          <p:nvPr/>
        </p:nvSpPr>
        <p:spPr>
          <a:xfrm>
            <a:off x="4295562" y="4985092"/>
            <a:ext cx="307305" cy="306601"/>
          </a:xfrm>
          <a:custGeom>
            <a:cxnLst>
              <a:cxn ang="0">
                <a:pos x="wd2" y="hd2"/>
              </a:cxn>
              <a:cxn ang="5400000">
                <a:pos x="wd2" y="hd2"/>
              </a:cxn>
              <a:cxn ang="10800000">
                <a:pos x="wd2" y="hd2"/>
              </a:cxn>
              <a:cxn ang="16200000">
                <a:pos x="wd2" y="hd2"/>
              </a:cxn>
            </a:cxnLst>
            <a:rect b="b" l="0" r="r" t="0"/>
            <a:pathLst>
              <a:path extrusionOk="0" h="21600" w="21600">
                <a:moveTo>
                  <a:pt x="21151" y="7569"/>
                </a:moveTo>
                <a:cubicBezTo>
                  <a:pt x="21274" y="7569"/>
                  <a:pt x="21379" y="7618"/>
                  <a:pt x="21468" y="7728"/>
                </a:cubicBezTo>
                <a:cubicBezTo>
                  <a:pt x="21554" y="7834"/>
                  <a:pt x="21600" y="7958"/>
                  <a:pt x="21600" y="8105"/>
                </a:cubicBezTo>
                <a:lnTo>
                  <a:pt x="21600" y="13495"/>
                </a:lnTo>
                <a:cubicBezTo>
                  <a:pt x="21600" y="13642"/>
                  <a:pt x="21557" y="13769"/>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31" name="Shape 1779"/>
          <p:cNvSpPr/>
          <p:nvPr/>
        </p:nvSpPr>
        <p:spPr>
          <a:xfrm>
            <a:off x="5035655" y="4985092"/>
            <a:ext cx="307305" cy="306601"/>
          </a:xfrm>
          <a:custGeom>
            <a:cxnLst>
              <a:cxn ang="0">
                <a:pos x="wd2" y="hd2"/>
              </a:cxn>
              <a:cxn ang="5400000">
                <a:pos x="wd2" y="hd2"/>
              </a:cxn>
              <a:cxn ang="10800000">
                <a:pos x="wd2" y="hd2"/>
              </a:cxn>
              <a:cxn ang="16200000">
                <a:pos x="wd2" y="hd2"/>
              </a:cxn>
            </a:cxnLst>
            <a:rect b="b" l="0" r="r" t="0"/>
            <a:pathLst>
              <a:path extrusionOk="0" h="21600" w="21424">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32" name="Shape 1780"/>
          <p:cNvSpPr/>
          <p:nvPr/>
        </p:nvSpPr>
        <p:spPr>
          <a:xfrm>
            <a:off x="5791114" y="4985092"/>
            <a:ext cx="307305" cy="306601"/>
          </a:xfrm>
          <a:custGeom>
            <a:cxnLst>
              <a:cxn ang="0">
                <a:pos x="wd2" y="hd2"/>
              </a:cxn>
              <a:cxn ang="5400000">
                <a:pos x="wd2" y="hd2"/>
              </a:cxn>
              <a:cxn ang="10800000">
                <a:pos x="wd2" y="hd2"/>
              </a:cxn>
              <a:cxn ang="16200000">
                <a:pos x="wd2" y="hd2"/>
              </a:cxn>
            </a:cxnLst>
            <a:rect b="b" l="0" r="r" t="0"/>
            <a:pathLst>
              <a:path extrusionOk="0" h="21600" w="2160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2"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33" name="Shape 1781"/>
          <p:cNvSpPr/>
          <p:nvPr/>
        </p:nvSpPr>
        <p:spPr>
          <a:xfrm>
            <a:off x="5788553" y="5621287"/>
            <a:ext cx="307305" cy="306601"/>
          </a:xfrm>
          <a:custGeom>
            <a:cxnLst>
              <a:cxn ang="0">
                <a:pos x="wd2" y="hd2"/>
              </a:cxn>
              <a:cxn ang="5400000">
                <a:pos x="wd2" y="hd2"/>
              </a:cxn>
              <a:cxn ang="10800000">
                <a:pos x="wd2" y="hd2"/>
              </a:cxn>
              <a:cxn ang="16200000">
                <a:pos x="wd2" y="hd2"/>
              </a:cxn>
            </a:cxnLst>
            <a:rect b="b" l="0" r="r" t="0"/>
            <a:pathLst>
              <a:path extrusionOk="0" h="21600" w="2160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34" name="Shape 1782"/>
          <p:cNvSpPr/>
          <p:nvPr/>
        </p:nvSpPr>
        <p:spPr>
          <a:xfrm>
            <a:off x="6501756" y="5621287"/>
            <a:ext cx="307306" cy="306601"/>
          </a:xfrm>
          <a:custGeom>
            <a:cxnLst>
              <a:cxn ang="0">
                <a:pos x="wd2" y="hd2"/>
              </a:cxn>
              <a:cxn ang="5400000">
                <a:pos x="wd2" y="hd2"/>
              </a:cxn>
              <a:cxn ang="10800000">
                <a:pos x="wd2" y="hd2"/>
              </a:cxn>
              <a:cxn ang="16200000">
                <a:pos x="wd2" y="hd2"/>
              </a:cxn>
            </a:cxnLst>
            <a:rect b="b" l="0" r="r" t="0"/>
            <a:pathLst>
              <a:path extrusionOk="0" h="21600" w="2160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35" name="Shape 1783"/>
          <p:cNvSpPr/>
          <p:nvPr/>
        </p:nvSpPr>
        <p:spPr>
          <a:xfrm>
            <a:off x="7207278" y="5621287"/>
            <a:ext cx="307305" cy="306601"/>
          </a:xfrm>
          <a:custGeom>
            <a:cxnLst>
              <a:cxn ang="0">
                <a:pos x="wd2" y="hd2"/>
              </a:cxn>
              <a:cxn ang="5400000">
                <a:pos x="wd2" y="hd2"/>
              </a:cxn>
              <a:cxn ang="10800000">
                <a:pos x="wd2" y="hd2"/>
              </a:cxn>
              <a:cxn ang="16200000">
                <a:pos x="wd2" y="hd2"/>
              </a:cxn>
            </a:cxnLst>
            <a:rect b="b" l="0" r="r" t="0"/>
            <a:pathLst>
              <a:path extrusionOk="0" h="21600" w="2160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8"/>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36" name="Shape 1784"/>
          <p:cNvSpPr/>
          <p:nvPr/>
        </p:nvSpPr>
        <p:spPr>
          <a:xfrm>
            <a:off x="7891033" y="5630231"/>
            <a:ext cx="307305" cy="306600"/>
          </a:xfrm>
          <a:custGeom>
            <a:cxnLst>
              <a:cxn ang="0">
                <a:pos x="wd2" y="hd2"/>
              </a:cxn>
              <a:cxn ang="5400000">
                <a:pos x="wd2" y="hd2"/>
              </a:cxn>
              <a:cxn ang="10800000">
                <a:pos x="wd2" y="hd2"/>
              </a:cxn>
              <a:cxn ang="16200000">
                <a:pos x="wd2" y="hd2"/>
              </a:cxn>
            </a:cxnLst>
            <a:rect b="b" l="0" r="r" t="0"/>
            <a:pathLst>
              <a:path extrusionOk="0" h="21600" w="2160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37" name="Shape 1785"/>
          <p:cNvSpPr/>
          <p:nvPr/>
        </p:nvSpPr>
        <p:spPr>
          <a:xfrm>
            <a:off x="8592712" y="5622566"/>
            <a:ext cx="307309" cy="306600"/>
          </a:xfrm>
          <a:custGeom>
            <a:cxnLst>
              <a:cxn ang="0">
                <a:pos x="wd2" y="hd2"/>
              </a:cxn>
              <a:cxn ang="5400000">
                <a:pos x="wd2" y="hd2"/>
              </a:cxn>
              <a:cxn ang="10800000">
                <a:pos x="wd2" y="hd2"/>
              </a:cxn>
              <a:cxn ang="16200000">
                <a:pos x="wd2" y="hd2"/>
              </a:cxn>
            </a:cxnLst>
            <a:rect b="b" l="0" r="r" t="0"/>
            <a:pathLst>
              <a:path extrusionOk="0" h="21600" w="21595">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38" name="Shape 1786"/>
          <p:cNvSpPr/>
          <p:nvPr/>
        </p:nvSpPr>
        <p:spPr>
          <a:xfrm>
            <a:off x="9346890" y="5622566"/>
            <a:ext cx="307306" cy="3066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8"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39" name="Shape 1787"/>
          <p:cNvSpPr/>
          <p:nvPr/>
        </p:nvSpPr>
        <p:spPr>
          <a:xfrm>
            <a:off x="10081862" y="5622566"/>
            <a:ext cx="307306" cy="3066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40" name="Shape 1788"/>
          <p:cNvSpPr/>
          <p:nvPr/>
        </p:nvSpPr>
        <p:spPr>
          <a:xfrm>
            <a:off x="10829638" y="5623842"/>
            <a:ext cx="307306" cy="306601"/>
          </a:xfrm>
          <a:custGeom>
            <a:cxnLst>
              <a:cxn ang="0">
                <a:pos x="wd2" y="hd2"/>
              </a:cxn>
              <a:cxn ang="5400000">
                <a:pos x="wd2" y="hd2"/>
              </a:cxn>
              <a:cxn ang="10800000">
                <a:pos x="wd2" y="hd2"/>
              </a:cxn>
              <a:cxn ang="16200000">
                <a:pos x="wd2" y="hd2"/>
              </a:cxn>
            </a:cxnLst>
            <a:rect b="b" l="0" r="r" t="0"/>
            <a:pathLst>
              <a:path extrusionOk="0" h="21600" w="2160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41" name="Shape 1789"/>
          <p:cNvSpPr/>
          <p:nvPr/>
        </p:nvSpPr>
        <p:spPr>
          <a:xfrm>
            <a:off x="11545404" y="5622566"/>
            <a:ext cx="307305" cy="306600"/>
          </a:xfrm>
          <a:custGeom>
            <a:cxnLst>
              <a:cxn ang="0">
                <a:pos x="wd2" y="hd2"/>
              </a:cxn>
              <a:cxn ang="5400000">
                <a:pos x="wd2" y="hd2"/>
              </a:cxn>
              <a:cxn ang="10800000">
                <a:pos x="wd2" y="hd2"/>
              </a:cxn>
              <a:cxn ang="16200000">
                <a:pos x="wd2" y="hd2"/>
              </a:cxn>
            </a:cxnLst>
            <a:rect b="b" l="0" r="r" t="0"/>
            <a:pathLst>
              <a:path extrusionOk="0" h="21600" w="2160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lnTo>
                  <a:pt x="18001" y="1728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42" name="Shape 1790"/>
          <p:cNvSpPr/>
          <p:nvPr/>
        </p:nvSpPr>
        <p:spPr>
          <a:xfrm>
            <a:off x="12289338" y="5623842"/>
            <a:ext cx="307306" cy="306601"/>
          </a:xfrm>
          <a:custGeom>
            <a:cxnLst>
              <a:cxn ang="0">
                <a:pos x="wd2" y="hd2"/>
              </a:cxn>
              <a:cxn ang="5400000">
                <a:pos x="wd2" y="hd2"/>
              </a:cxn>
              <a:cxn ang="10800000">
                <a:pos x="wd2" y="hd2"/>
              </a:cxn>
              <a:cxn ang="16200000">
                <a:pos x="wd2" y="hd2"/>
              </a:cxn>
            </a:cxnLst>
            <a:rect b="b" l="0" r="r" t="0"/>
            <a:pathLst>
              <a:path extrusionOk="0" h="21600" w="2160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43" name="Shape 1791"/>
          <p:cNvSpPr/>
          <p:nvPr/>
        </p:nvSpPr>
        <p:spPr>
          <a:xfrm>
            <a:off x="13016627" y="5622566"/>
            <a:ext cx="307306" cy="306600"/>
          </a:xfrm>
          <a:custGeom>
            <a:cxnLst>
              <a:cxn ang="0">
                <a:pos x="wd2" y="hd2"/>
              </a:cxn>
              <a:cxn ang="5400000">
                <a:pos x="wd2" y="hd2"/>
              </a:cxn>
              <a:cxn ang="10800000">
                <a:pos x="wd2" y="hd2"/>
              </a:cxn>
              <a:cxn ang="16200000">
                <a:pos x="wd2" y="hd2"/>
              </a:cxn>
            </a:cxnLst>
            <a:rect b="b" l="0" r="r" t="0"/>
            <a:pathLst>
              <a:path extrusionOk="0" h="21600" w="2160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44" name="Shape 1792"/>
          <p:cNvSpPr/>
          <p:nvPr/>
        </p:nvSpPr>
        <p:spPr>
          <a:xfrm>
            <a:off x="13758002" y="5622566"/>
            <a:ext cx="307305" cy="3066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45" name="Shape 1793"/>
          <p:cNvSpPr/>
          <p:nvPr/>
        </p:nvSpPr>
        <p:spPr>
          <a:xfrm>
            <a:off x="14514740" y="5623842"/>
            <a:ext cx="307306" cy="306601"/>
          </a:xfrm>
          <a:custGeom>
            <a:cxnLst>
              <a:cxn ang="0">
                <a:pos x="wd2" y="hd2"/>
              </a:cxn>
              <a:cxn ang="5400000">
                <a:pos x="wd2" y="hd2"/>
              </a:cxn>
              <a:cxn ang="10800000">
                <a:pos x="wd2" y="hd2"/>
              </a:cxn>
              <a:cxn ang="16200000">
                <a:pos x="wd2" y="hd2"/>
              </a:cxn>
            </a:cxnLst>
            <a:rect b="b" l="0" r="r" t="0"/>
            <a:pathLst>
              <a:path extrusionOk="0" h="21600" w="2160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9"/>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9"/>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9"/>
                </a:lnTo>
                <a:lnTo>
                  <a:pt x="18459" y="18349"/>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46" name="Shape 1794"/>
          <p:cNvSpPr/>
          <p:nvPr/>
        </p:nvSpPr>
        <p:spPr>
          <a:xfrm>
            <a:off x="15290691" y="5623834"/>
            <a:ext cx="307304" cy="306610"/>
          </a:xfrm>
          <a:custGeom>
            <a:cxnLst>
              <a:cxn ang="0">
                <a:pos x="wd2" y="hd2"/>
              </a:cxn>
              <a:cxn ang="5400000">
                <a:pos x="wd2" y="hd2"/>
              </a:cxn>
              <a:cxn ang="10800000">
                <a:pos x="wd2" y="hd2"/>
              </a:cxn>
              <a:cxn ang="16200000">
                <a:pos x="wd2" y="hd2"/>
              </a:cxn>
            </a:cxnLst>
            <a:rect b="b" l="0" r="r" t="0"/>
            <a:pathLst>
              <a:path extrusionOk="0" h="21590" w="21514">
                <a:moveTo>
                  <a:pt x="21362" y="20642"/>
                </a:moveTo>
                <a:cubicBezTo>
                  <a:pt x="21549" y="20868"/>
                  <a:pt x="21563" y="21110"/>
                  <a:pt x="21408" y="21359"/>
                </a:cubicBezTo>
                <a:cubicBezTo>
                  <a:pt x="21319" y="21503"/>
                  <a:pt x="21195" y="21579"/>
                  <a:pt x="21038" y="21590"/>
                </a:cubicBezTo>
                <a:cubicBezTo>
                  <a:pt x="20963" y="21590"/>
                  <a:pt x="20895" y="21562"/>
                  <a:pt x="20837" y="21508"/>
                </a:cubicBezTo>
                <a:lnTo>
                  <a:pt x="15038" y="17554"/>
                </a:lnTo>
                <a:cubicBezTo>
                  <a:pt x="14487" y="18273"/>
                  <a:pt x="13904" y="18879"/>
                  <a:pt x="13295" y="19376"/>
                </a:cubicBezTo>
                <a:cubicBezTo>
                  <a:pt x="12686" y="19872"/>
                  <a:pt x="12082" y="20236"/>
                  <a:pt x="11482" y="20462"/>
                </a:cubicBezTo>
                <a:cubicBezTo>
                  <a:pt x="10887" y="20693"/>
                  <a:pt x="10320" y="20781"/>
                  <a:pt x="9786" y="20727"/>
                </a:cubicBezTo>
                <a:cubicBezTo>
                  <a:pt x="9250" y="20671"/>
                  <a:pt x="8774" y="20462"/>
                  <a:pt x="8355" y="20092"/>
                </a:cubicBezTo>
                <a:cubicBezTo>
                  <a:pt x="7788" y="19596"/>
                  <a:pt x="7432" y="18885"/>
                  <a:pt x="7292" y="17949"/>
                </a:cubicBezTo>
                <a:cubicBezTo>
                  <a:pt x="7149" y="17018"/>
                  <a:pt x="7182" y="15994"/>
                  <a:pt x="7393" y="14863"/>
                </a:cubicBezTo>
                <a:lnTo>
                  <a:pt x="3996" y="11856"/>
                </a:lnTo>
                <a:cubicBezTo>
                  <a:pt x="3427" y="12152"/>
                  <a:pt x="2884" y="12296"/>
                  <a:pt x="2366" y="12285"/>
                </a:cubicBezTo>
                <a:cubicBezTo>
                  <a:pt x="1844" y="12279"/>
                  <a:pt x="1387" y="12099"/>
                  <a:pt x="991" y="11746"/>
                </a:cubicBezTo>
                <a:cubicBezTo>
                  <a:pt x="609" y="11394"/>
                  <a:pt x="340" y="10925"/>
                  <a:pt x="178" y="10336"/>
                </a:cubicBezTo>
                <a:cubicBezTo>
                  <a:pt x="17" y="9746"/>
                  <a:pt x="-37" y="9086"/>
                  <a:pt x="26" y="8347"/>
                </a:cubicBezTo>
                <a:cubicBezTo>
                  <a:pt x="87" y="7608"/>
                  <a:pt x="253" y="6833"/>
                  <a:pt x="532" y="6023"/>
                </a:cubicBezTo>
                <a:cubicBezTo>
                  <a:pt x="809" y="5214"/>
                  <a:pt x="1181" y="4418"/>
                  <a:pt x="1654" y="3648"/>
                </a:cubicBezTo>
                <a:cubicBezTo>
                  <a:pt x="2125" y="2870"/>
                  <a:pt x="2645" y="2210"/>
                  <a:pt x="3214" y="1654"/>
                </a:cubicBezTo>
                <a:cubicBezTo>
                  <a:pt x="3781" y="1101"/>
                  <a:pt x="4348" y="684"/>
                  <a:pt x="4919" y="402"/>
                </a:cubicBezTo>
                <a:cubicBezTo>
                  <a:pt x="5486" y="128"/>
                  <a:pt x="6032" y="-10"/>
                  <a:pt x="6549" y="1"/>
                </a:cubicBezTo>
                <a:cubicBezTo>
                  <a:pt x="7069" y="7"/>
                  <a:pt x="7524" y="187"/>
                  <a:pt x="7913" y="540"/>
                </a:cubicBezTo>
                <a:cubicBezTo>
                  <a:pt x="8308" y="910"/>
                  <a:pt x="8582" y="1395"/>
                  <a:pt x="8737" y="1990"/>
                </a:cubicBezTo>
                <a:cubicBezTo>
                  <a:pt x="8889" y="2591"/>
                  <a:pt x="8936" y="3256"/>
                  <a:pt x="8877" y="3995"/>
                </a:cubicBezTo>
                <a:lnTo>
                  <a:pt x="12253" y="7036"/>
                </a:lnTo>
                <a:cubicBezTo>
                  <a:pt x="13082" y="6469"/>
                  <a:pt x="13885" y="6139"/>
                  <a:pt x="14663" y="6049"/>
                </a:cubicBezTo>
                <a:cubicBezTo>
                  <a:pt x="15440" y="5961"/>
                  <a:pt x="16113" y="6170"/>
                  <a:pt x="16679" y="6683"/>
                </a:cubicBezTo>
                <a:cubicBezTo>
                  <a:pt x="17092" y="7053"/>
                  <a:pt x="17391" y="7544"/>
                  <a:pt x="17584" y="8150"/>
                </a:cubicBezTo>
                <a:cubicBezTo>
                  <a:pt x="17773" y="8754"/>
                  <a:pt x="17860" y="9433"/>
                  <a:pt x="17846" y="10181"/>
                </a:cubicBezTo>
                <a:cubicBezTo>
                  <a:pt x="17829" y="10931"/>
                  <a:pt x="17717" y="11724"/>
                  <a:pt x="17504" y="12573"/>
                </a:cubicBezTo>
                <a:cubicBezTo>
                  <a:pt x="17291" y="13416"/>
                  <a:pt x="16979" y="14265"/>
                  <a:pt x="16569" y="15111"/>
                </a:cubicBezTo>
                <a:lnTo>
                  <a:pt x="21362" y="20642"/>
                </a:lnTo>
                <a:close/>
                <a:moveTo>
                  <a:pt x="2087" y="9949"/>
                </a:moveTo>
                <a:cubicBezTo>
                  <a:pt x="2244" y="10076"/>
                  <a:pt x="2432" y="10144"/>
                  <a:pt x="2650" y="10144"/>
                </a:cubicBezTo>
                <a:cubicBezTo>
                  <a:pt x="2881" y="10144"/>
                  <a:pt x="3125" y="10059"/>
                  <a:pt x="3383" y="9907"/>
                </a:cubicBezTo>
                <a:cubicBezTo>
                  <a:pt x="3638" y="9746"/>
                  <a:pt x="3907" y="9538"/>
                  <a:pt x="4184" y="9284"/>
                </a:cubicBezTo>
                <a:cubicBezTo>
                  <a:pt x="4460" y="9024"/>
                  <a:pt x="4732" y="8728"/>
                  <a:pt x="4999" y="8387"/>
                </a:cubicBezTo>
                <a:cubicBezTo>
                  <a:pt x="5263" y="8043"/>
                  <a:pt x="5512" y="7685"/>
                  <a:pt x="5744" y="7318"/>
                </a:cubicBezTo>
                <a:cubicBezTo>
                  <a:pt x="5814" y="7191"/>
                  <a:pt x="5844" y="7053"/>
                  <a:pt x="5821" y="6903"/>
                </a:cubicBezTo>
                <a:cubicBezTo>
                  <a:pt x="5797" y="6759"/>
                  <a:pt x="5744" y="6638"/>
                  <a:pt x="5652" y="6551"/>
                </a:cubicBezTo>
                <a:cubicBezTo>
                  <a:pt x="5549" y="6458"/>
                  <a:pt x="5434" y="6418"/>
                  <a:pt x="5310" y="6435"/>
                </a:cubicBezTo>
                <a:cubicBezTo>
                  <a:pt x="5186" y="6446"/>
                  <a:pt x="5083" y="6522"/>
                  <a:pt x="5001" y="6655"/>
                </a:cubicBezTo>
                <a:cubicBezTo>
                  <a:pt x="4418" y="7591"/>
                  <a:pt x="3903" y="8237"/>
                  <a:pt x="3455" y="8590"/>
                </a:cubicBezTo>
                <a:cubicBezTo>
                  <a:pt x="3006" y="8937"/>
                  <a:pt x="2736" y="9095"/>
                  <a:pt x="2647" y="9058"/>
                </a:cubicBezTo>
                <a:cubicBezTo>
                  <a:pt x="2542" y="8971"/>
                  <a:pt x="2425" y="8937"/>
                  <a:pt x="2298" y="8965"/>
                </a:cubicBezTo>
                <a:cubicBezTo>
                  <a:pt x="2172" y="8990"/>
                  <a:pt x="2071" y="9058"/>
                  <a:pt x="1996" y="9168"/>
                </a:cubicBezTo>
                <a:cubicBezTo>
                  <a:pt x="1923" y="9295"/>
                  <a:pt x="1895" y="9433"/>
                  <a:pt x="1919" y="9580"/>
                </a:cubicBezTo>
                <a:cubicBezTo>
                  <a:pt x="1942" y="9729"/>
                  <a:pt x="1998" y="9851"/>
                  <a:pt x="2087" y="9949"/>
                </a:cubicBezTo>
                <a:moveTo>
                  <a:pt x="9299" y="14649"/>
                </a:moveTo>
                <a:cubicBezTo>
                  <a:pt x="9358" y="14722"/>
                  <a:pt x="9444" y="14759"/>
                  <a:pt x="9554" y="14759"/>
                </a:cubicBezTo>
                <a:cubicBezTo>
                  <a:pt x="9704" y="14759"/>
                  <a:pt x="9828" y="14682"/>
                  <a:pt x="9924" y="14527"/>
                </a:cubicBezTo>
                <a:cubicBezTo>
                  <a:pt x="9999" y="14400"/>
                  <a:pt x="10030" y="14268"/>
                  <a:pt x="10011" y="14132"/>
                </a:cubicBezTo>
                <a:cubicBezTo>
                  <a:pt x="9999" y="13994"/>
                  <a:pt x="9941" y="13879"/>
                  <a:pt x="9835" y="13785"/>
                </a:cubicBezTo>
                <a:lnTo>
                  <a:pt x="5945" y="10302"/>
                </a:lnTo>
                <a:cubicBezTo>
                  <a:pt x="5826" y="10429"/>
                  <a:pt x="5701" y="10550"/>
                  <a:pt x="5580" y="10672"/>
                </a:cubicBezTo>
                <a:cubicBezTo>
                  <a:pt x="5458" y="10793"/>
                  <a:pt x="5334" y="10903"/>
                  <a:pt x="5217" y="10990"/>
                </a:cubicBezTo>
                <a:lnTo>
                  <a:pt x="9299" y="14649"/>
                </a:lnTo>
                <a:close/>
                <a:moveTo>
                  <a:pt x="14354" y="15029"/>
                </a:moveTo>
                <a:cubicBezTo>
                  <a:pt x="14429" y="14919"/>
                  <a:pt x="14459" y="14792"/>
                  <a:pt x="14445" y="14643"/>
                </a:cubicBezTo>
                <a:cubicBezTo>
                  <a:pt x="14429" y="14496"/>
                  <a:pt x="14370" y="14375"/>
                  <a:pt x="14265" y="14285"/>
                </a:cubicBezTo>
                <a:cubicBezTo>
                  <a:pt x="14176" y="14197"/>
                  <a:pt x="14068" y="14158"/>
                  <a:pt x="13944" y="14175"/>
                </a:cubicBezTo>
                <a:cubicBezTo>
                  <a:pt x="13822" y="14197"/>
                  <a:pt x="13719" y="14268"/>
                  <a:pt x="13649" y="14395"/>
                </a:cubicBezTo>
                <a:cubicBezTo>
                  <a:pt x="13267" y="15007"/>
                  <a:pt x="12883" y="15531"/>
                  <a:pt x="12499" y="15960"/>
                </a:cubicBezTo>
                <a:cubicBezTo>
                  <a:pt x="12114" y="16389"/>
                  <a:pt x="11758" y="16733"/>
                  <a:pt x="11428" y="16978"/>
                </a:cubicBezTo>
                <a:cubicBezTo>
                  <a:pt x="11098" y="17226"/>
                  <a:pt x="10807" y="17387"/>
                  <a:pt x="10555" y="17463"/>
                </a:cubicBezTo>
                <a:cubicBezTo>
                  <a:pt x="10299" y="17542"/>
                  <a:pt x="10119" y="17520"/>
                  <a:pt x="10013" y="17404"/>
                </a:cubicBezTo>
                <a:cubicBezTo>
                  <a:pt x="9910" y="17317"/>
                  <a:pt x="9800" y="17283"/>
                  <a:pt x="9686" y="17311"/>
                </a:cubicBezTo>
                <a:cubicBezTo>
                  <a:pt x="9568" y="17337"/>
                  <a:pt x="9472" y="17421"/>
                  <a:pt x="9400" y="17554"/>
                </a:cubicBezTo>
                <a:cubicBezTo>
                  <a:pt x="9325" y="17664"/>
                  <a:pt x="9292" y="17791"/>
                  <a:pt x="9304" y="17937"/>
                </a:cubicBezTo>
                <a:cubicBezTo>
                  <a:pt x="9315" y="18087"/>
                  <a:pt x="9376" y="18208"/>
                  <a:pt x="9489" y="18295"/>
                </a:cubicBezTo>
                <a:cubicBezTo>
                  <a:pt x="9707" y="18504"/>
                  <a:pt x="9962" y="18606"/>
                  <a:pt x="10262" y="18606"/>
                </a:cubicBezTo>
                <a:cubicBezTo>
                  <a:pt x="10569" y="18606"/>
                  <a:pt x="10899" y="18510"/>
                  <a:pt x="11255" y="18318"/>
                </a:cubicBezTo>
                <a:cubicBezTo>
                  <a:pt x="11611" y="18126"/>
                  <a:pt x="11965" y="17867"/>
                  <a:pt x="12325" y="17542"/>
                </a:cubicBezTo>
                <a:cubicBezTo>
                  <a:pt x="12684" y="17215"/>
                  <a:pt x="13035" y="16837"/>
                  <a:pt x="13379" y="16400"/>
                </a:cubicBezTo>
                <a:cubicBezTo>
                  <a:pt x="13721" y="15960"/>
                  <a:pt x="14047" y="15503"/>
                  <a:pt x="14354" y="15029"/>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47" name="Shape 1795"/>
          <p:cNvSpPr/>
          <p:nvPr/>
        </p:nvSpPr>
        <p:spPr>
          <a:xfrm>
            <a:off x="14514740" y="6295807"/>
            <a:ext cx="307306" cy="306601"/>
          </a:xfrm>
          <a:custGeom>
            <a:cxnLst>
              <a:cxn ang="0">
                <a:pos x="wd2" y="hd2"/>
              </a:cxn>
              <a:cxn ang="5400000">
                <a:pos x="wd2" y="hd2"/>
              </a:cxn>
              <a:cxn ang="10800000">
                <a:pos x="wd2" y="hd2"/>
              </a:cxn>
              <a:cxn ang="16200000">
                <a:pos x="wd2" y="hd2"/>
              </a:cxn>
            </a:cxnLst>
            <a:rect b="b" l="0" r="r" t="0"/>
            <a:pathLst>
              <a:path extrusionOk="0" h="21600" w="2160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48" name="Shape 1796"/>
          <p:cNvSpPr/>
          <p:nvPr/>
        </p:nvSpPr>
        <p:spPr>
          <a:xfrm>
            <a:off x="15289406" y="6295807"/>
            <a:ext cx="307305" cy="306601"/>
          </a:xfrm>
          <a:custGeom>
            <a:cxnLst>
              <a:cxn ang="0">
                <a:pos x="wd2" y="hd2"/>
              </a:cxn>
              <a:cxn ang="5400000">
                <a:pos x="wd2" y="hd2"/>
              </a:cxn>
              <a:cxn ang="10800000">
                <a:pos x="wd2" y="hd2"/>
              </a:cxn>
              <a:cxn ang="16200000">
                <a:pos x="wd2" y="hd2"/>
              </a:cxn>
            </a:cxnLst>
            <a:rect b="b" l="0" r="r" t="0"/>
            <a:pathLst>
              <a:path extrusionOk="0" h="21600" w="2160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49" name="Shape 1797"/>
          <p:cNvSpPr/>
          <p:nvPr/>
        </p:nvSpPr>
        <p:spPr>
          <a:xfrm>
            <a:off x="1287811" y="6979271"/>
            <a:ext cx="307307" cy="306600"/>
          </a:xfrm>
          <a:custGeom>
            <a:cxnLst>
              <a:cxn ang="0">
                <a:pos x="wd2" y="hd2"/>
              </a:cxn>
              <a:cxn ang="5400000">
                <a:pos x="wd2" y="hd2"/>
              </a:cxn>
              <a:cxn ang="10800000">
                <a:pos x="wd2" y="hd2"/>
              </a:cxn>
              <a:cxn ang="16200000">
                <a:pos x="wd2" y="hd2"/>
              </a:cxn>
            </a:cxnLst>
            <a:rect b="b" l="0" r="r" t="0"/>
            <a:pathLst>
              <a:path extrusionOk="0" h="21600" w="21597">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50" name="Shape 1798"/>
          <p:cNvSpPr/>
          <p:nvPr/>
        </p:nvSpPr>
        <p:spPr>
          <a:xfrm>
            <a:off x="2004856" y="6970328"/>
            <a:ext cx="307306" cy="306601"/>
          </a:xfrm>
          <a:custGeom>
            <a:cxnLst>
              <a:cxn ang="0">
                <a:pos x="wd2" y="hd2"/>
              </a:cxn>
              <a:cxn ang="5400000">
                <a:pos x="wd2" y="hd2"/>
              </a:cxn>
              <a:cxn ang="10800000">
                <a:pos x="wd2" y="hd2"/>
              </a:cxn>
              <a:cxn ang="16200000">
                <a:pos x="wd2" y="hd2"/>
              </a:cxn>
            </a:cxnLst>
            <a:rect b="b" l="0" r="r" t="0"/>
            <a:pathLst>
              <a:path extrusionOk="0" h="21600" w="2160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0"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51" name="Shape 1799"/>
          <p:cNvSpPr/>
          <p:nvPr/>
        </p:nvSpPr>
        <p:spPr>
          <a:xfrm>
            <a:off x="2757754" y="6979271"/>
            <a:ext cx="307306" cy="306600"/>
          </a:xfrm>
          <a:custGeom>
            <a:cxnLst>
              <a:cxn ang="0">
                <a:pos x="wd2" y="hd2"/>
              </a:cxn>
              <a:cxn ang="5400000">
                <a:pos x="wd2" y="hd2"/>
              </a:cxn>
              <a:cxn ang="10800000">
                <a:pos x="wd2" y="hd2"/>
              </a:cxn>
              <a:cxn ang="16200000">
                <a:pos x="wd2" y="hd2"/>
              </a:cxn>
            </a:cxnLst>
            <a:rect b="b" l="0" r="r" t="0"/>
            <a:pathLst>
              <a:path extrusionOk="0" h="21600" w="2160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9"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52" name="Shape 1800"/>
          <p:cNvSpPr/>
          <p:nvPr/>
        </p:nvSpPr>
        <p:spPr>
          <a:xfrm>
            <a:off x="3510652" y="6976716"/>
            <a:ext cx="307306" cy="306600"/>
          </a:xfrm>
          <a:custGeom>
            <a:cxnLst>
              <a:cxn ang="0">
                <a:pos x="wd2" y="hd2"/>
              </a:cxn>
              <a:cxn ang="5400000">
                <a:pos x="wd2" y="hd2"/>
              </a:cxn>
              <a:cxn ang="10800000">
                <a:pos x="wd2" y="hd2"/>
              </a:cxn>
              <a:cxn ang="16200000">
                <a:pos x="wd2" y="hd2"/>
              </a:cxn>
            </a:cxnLst>
            <a:rect b="b" l="0" r="r" t="0"/>
            <a:pathLst>
              <a:path extrusionOk="0" h="21600" w="2160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53" name="Shape 1801"/>
          <p:cNvSpPr/>
          <p:nvPr/>
        </p:nvSpPr>
        <p:spPr>
          <a:xfrm>
            <a:off x="4294281" y="6977993"/>
            <a:ext cx="307306" cy="306601"/>
          </a:xfrm>
          <a:custGeom>
            <a:cxnLst>
              <a:cxn ang="0">
                <a:pos x="wd2" y="hd2"/>
              </a:cxn>
              <a:cxn ang="5400000">
                <a:pos x="wd2" y="hd2"/>
              </a:cxn>
              <a:cxn ang="10800000">
                <a:pos x="wd2" y="hd2"/>
              </a:cxn>
              <a:cxn ang="16200000">
                <a:pos x="wd2" y="hd2"/>
              </a:cxn>
            </a:cxnLst>
            <a:rect b="b" l="0" r="r" t="0"/>
            <a:pathLst>
              <a:path extrusionOk="0" h="21600" w="2160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54" name="Shape 1802"/>
          <p:cNvSpPr/>
          <p:nvPr/>
        </p:nvSpPr>
        <p:spPr>
          <a:xfrm>
            <a:off x="5029255" y="6971606"/>
            <a:ext cx="307306" cy="306608"/>
          </a:xfrm>
          <a:custGeom>
            <a:cxnLst>
              <a:cxn ang="0">
                <a:pos x="wd2" y="hd2"/>
              </a:cxn>
              <a:cxn ang="5400000">
                <a:pos x="wd2" y="hd2"/>
              </a:cxn>
              <a:cxn ang="10800000">
                <a:pos x="wd2" y="hd2"/>
              </a:cxn>
              <a:cxn ang="16200000">
                <a:pos x="wd2" y="hd2"/>
              </a:cxn>
            </a:cxnLst>
            <a:rect b="b" l="0" r="r" t="0"/>
            <a:pathLst>
              <a:path extrusionOk="0" h="21544" w="21497">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55" name="Shape 1803"/>
          <p:cNvSpPr/>
          <p:nvPr/>
        </p:nvSpPr>
        <p:spPr>
          <a:xfrm>
            <a:off x="5794954" y="6971607"/>
            <a:ext cx="307306" cy="306600"/>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56" name="Shape 1804"/>
          <p:cNvSpPr/>
          <p:nvPr/>
        </p:nvSpPr>
        <p:spPr>
          <a:xfrm>
            <a:off x="6578579" y="6972883"/>
            <a:ext cx="161340" cy="306598"/>
          </a:xfrm>
          <a:custGeom>
            <a:cxnLst>
              <a:cxn ang="0">
                <a:pos x="wd2" y="hd2"/>
              </a:cxn>
              <a:cxn ang="5400000">
                <a:pos x="wd2" y="hd2"/>
              </a:cxn>
              <a:cxn ang="10800000">
                <a:pos x="wd2" y="hd2"/>
              </a:cxn>
              <a:cxn ang="16200000">
                <a:pos x="wd2" y="hd2"/>
              </a:cxn>
            </a:cxnLst>
            <a:rect b="b" l="0" r="r" t="0"/>
            <a:pathLst>
              <a:path extrusionOk="0" h="21545" w="21493">
                <a:moveTo>
                  <a:pt x="21493" y="18170"/>
                </a:moveTo>
                <a:lnTo>
                  <a:pt x="9885" y="21363"/>
                </a:lnTo>
                <a:cubicBezTo>
                  <a:pt x="9184" y="21572"/>
                  <a:pt x="8638" y="21600"/>
                  <a:pt x="8231" y="21451"/>
                </a:cubicBezTo>
                <a:cubicBezTo>
                  <a:pt x="7824" y="21301"/>
                  <a:pt x="7696" y="21020"/>
                  <a:pt x="7835" y="20595"/>
                </a:cubicBezTo>
                <a:lnTo>
                  <a:pt x="10040" y="13800"/>
                </a:lnTo>
                <a:lnTo>
                  <a:pt x="712" y="9002"/>
                </a:lnTo>
                <a:cubicBezTo>
                  <a:pt x="118" y="8706"/>
                  <a:pt x="-107" y="8436"/>
                  <a:pt x="48" y="8188"/>
                </a:cubicBezTo>
                <a:cubicBezTo>
                  <a:pt x="198" y="7941"/>
                  <a:pt x="664" y="7789"/>
                  <a:pt x="1434" y="7735"/>
                </a:cubicBezTo>
                <a:lnTo>
                  <a:pt x="14396" y="6738"/>
                </a:lnTo>
                <a:lnTo>
                  <a:pt x="20214" y="552"/>
                </a:lnTo>
                <a:cubicBezTo>
                  <a:pt x="20605" y="183"/>
                  <a:pt x="21033" y="0"/>
                  <a:pt x="21493" y="0"/>
                </a:cubicBezTo>
                <a:lnTo>
                  <a:pt x="21493" y="1817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57" name="Shape 1805"/>
          <p:cNvSpPr/>
          <p:nvPr/>
        </p:nvSpPr>
        <p:spPr>
          <a:xfrm>
            <a:off x="7203437" y="6970329"/>
            <a:ext cx="307311" cy="306592"/>
          </a:xfrm>
          <a:custGeom>
            <a:cxnLst>
              <a:cxn ang="0">
                <a:pos x="wd2" y="hd2"/>
              </a:cxn>
              <a:cxn ang="5400000">
                <a:pos x="wd2" y="hd2"/>
              </a:cxn>
              <a:cxn ang="10800000">
                <a:pos x="wd2" y="hd2"/>
              </a:cxn>
              <a:cxn ang="16200000">
                <a:pos x="wd2" y="hd2"/>
              </a:cxn>
            </a:cxnLst>
            <a:rect b="b" l="0" r="r" t="0"/>
            <a:pathLst>
              <a:path extrusionOk="0" h="21591" w="21591">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58" name="Shape 1806"/>
          <p:cNvSpPr/>
          <p:nvPr/>
        </p:nvSpPr>
        <p:spPr>
          <a:xfrm>
            <a:off x="7889751" y="6972884"/>
            <a:ext cx="307306" cy="306592"/>
          </a:xfrm>
          <a:custGeom>
            <a:cxnLst>
              <a:cxn ang="0">
                <a:pos x="wd2" y="hd2"/>
              </a:cxn>
              <a:cxn ang="5400000">
                <a:pos x="wd2" y="hd2"/>
              </a:cxn>
              <a:cxn ang="10800000">
                <a:pos x="wd2" y="hd2"/>
              </a:cxn>
              <a:cxn ang="16200000">
                <a:pos x="wd2" y="hd2"/>
              </a:cxn>
            </a:cxnLst>
            <a:rect b="b" l="0" r="r" t="0"/>
            <a:pathLst>
              <a:path extrusionOk="0" h="21591" w="2160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59" name="Shape 1807"/>
          <p:cNvSpPr/>
          <p:nvPr/>
        </p:nvSpPr>
        <p:spPr>
          <a:xfrm>
            <a:off x="8592713" y="6971607"/>
            <a:ext cx="307305" cy="306600"/>
          </a:xfrm>
          <a:custGeom>
            <a:cxnLst>
              <a:cxn ang="0">
                <a:pos x="wd2" y="hd2"/>
              </a:cxn>
              <a:cxn ang="5400000">
                <a:pos x="wd2" y="hd2"/>
              </a:cxn>
              <a:cxn ang="10800000">
                <a:pos x="wd2" y="hd2"/>
              </a:cxn>
              <a:cxn ang="16200000">
                <a:pos x="wd2" y="hd2"/>
              </a:cxn>
            </a:cxnLst>
            <a:rect b="b" l="0" r="r" t="0"/>
            <a:pathLst>
              <a:path extrusionOk="0" h="21600" w="2160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60" name="Shape 1808"/>
          <p:cNvSpPr/>
          <p:nvPr/>
        </p:nvSpPr>
        <p:spPr>
          <a:xfrm>
            <a:off x="9345611" y="6971607"/>
            <a:ext cx="307305" cy="306600"/>
          </a:xfrm>
          <a:custGeom>
            <a:cxnLst>
              <a:cxn ang="0">
                <a:pos x="wd2" y="hd2"/>
              </a:cxn>
              <a:cxn ang="5400000">
                <a:pos x="wd2" y="hd2"/>
              </a:cxn>
              <a:cxn ang="10800000">
                <a:pos x="wd2" y="hd2"/>
              </a:cxn>
              <a:cxn ang="16200000">
                <a:pos x="wd2" y="hd2"/>
              </a:cxn>
            </a:cxnLst>
            <a:rect b="b" l="0" r="r" t="0"/>
            <a:pathLst>
              <a:path extrusionOk="0" h="21600" w="2160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1" y="4919"/>
                </a:cubicBezTo>
                <a:cubicBezTo>
                  <a:pt x="18322" y="4704"/>
                  <a:pt x="18424" y="4450"/>
                  <a:pt x="18424" y="4153"/>
                </a:cubicBezTo>
                <a:cubicBezTo>
                  <a:pt x="18424" y="3837"/>
                  <a:pt x="18322" y="3580"/>
                  <a:pt x="18121" y="3373"/>
                </a:cubicBezTo>
                <a:cubicBezTo>
                  <a:pt x="17921" y="3170"/>
                  <a:pt x="17661" y="3071"/>
                  <a:pt x="17344" y="3071"/>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61" name="Shape 1809"/>
          <p:cNvSpPr/>
          <p:nvPr/>
        </p:nvSpPr>
        <p:spPr>
          <a:xfrm>
            <a:off x="11550525" y="3753581"/>
            <a:ext cx="307305" cy="306601"/>
          </a:xfrm>
          <a:custGeom>
            <a:cxnLst>
              <a:cxn ang="0">
                <a:pos x="wd2" y="hd2"/>
              </a:cxn>
              <a:cxn ang="5400000">
                <a:pos x="wd2" y="hd2"/>
              </a:cxn>
              <a:cxn ang="10800000">
                <a:pos x="wd2" y="hd2"/>
              </a:cxn>
              <a:cxn ang="16200000">
                <a:pos x="wd2" y="hd2"/>
              </a:cxn>
            </a:cxnLst>
            <a:rect b="b" l="0" r="r" t="0"/>
            <a:pathLst>
              <a:path extrusionOk="0" h="21600" w="2160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62" name="Shape 1810"/>
          <p:cNvSpPr/>
          <p:nvPr/>
        </p:nvSpPr>
        <p:spPr>
          <a:xfrm>
            <a:off x="12294460" y="3753581"/>
            <a:ext cx="307306" cy="306601"/>
          </a:xfrm>
          <a:custGeom>
            <a:cxnLst>
              <a:cxn ang="0">
                <a:pos x="wd2" y="hd2"/>
              </a:cxn>
              <a:cxn ang="5400000">
                <a:pos x="wd2" y="hd2"/>
              </a:cxn>
              <a:cxn ang="10800000">
                <a:pos x="wd2" y="hd2"/>
              </a:cxn>
              <a:cxn ang="16200000">
                <a:pos x="wd2" y="hd2"/>
              </a:cxn>
            </a:cxnLst>
            <a:rect b="b" l="0" r="r" t="0"/>
            <a:pathLst>
              <a:path extrusionOk="0" h="21600" w="2160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63" name="Shape 1811"/>
          <p:cNvSpPr/>
          <p:nvPr/>
        </p:nvSpPr>
        <p:spPr>
          <a:xfrm>
            <a:off x="13007663" y="3753581"/>
            <a:ext cx="307303" cy="306601"/>
          </a:xfrm>
          <a:custGeom>
            <a:cxnLst>
              <a:cxn ang="0">
                <a:pos x="wd2" y="hd2"/>
              </a:cxn>
              <a:cxn ang="5400000">
                <a:pos x="wd2" y="hd2"/>
              </a:cxn>
              <a:cxn ang="10800000">
                <a:pos x="wd2" y="hd2"/>
              </a:cxn>
              <a:cxn ang="16200000">
                <a:pos x="wd2" y="hd2"/>
              </a:cxn>
            </a:cxnLst>
            <a:rect b="b" l="0" r="r" t="0"/>
            <a:pathLst>
              <a:path extrusionOk="0" h="21600" w="2159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64" name="Shape 1812"/>
          <p:cNvSpPr/>
          <p:nvPr/>
        </p:nvSpPr>
        <p:spPr>
          <a:xfrm>
            <a:off x="13751599" y="3753581"/>
            <a:ext cx="307307" cy="306601"/>
          </a:xfrm>
          <a:custGeom>
            <a:cxnLst>
              <a:cxn ang="0">
                <a:pos x="wd2" y="hd2"/>
              </a:cxn>
              <a:cxn ang="5400000">
                <a:pos x="wd2" y="hd2"/>
              </a:cxn>
              <a:cxn ang="10800000">
                <a:pos x="wd2" y="hd2"/>
              </a:cxn>
              <a:cxn ang="16200000">
                <a:pos x="wd2" y="hd2"/>
              </a:cxn>
            </a:cxnLst>
            <a:rect b="b" l="0" r="r" t="0"/>
            <a:pathLst>
              <a:path extrusionOk="0" h="21600" w="21598">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8"/>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65" name="Shape 1813"/>
          <p:cNvSpPr/>
          <p:nvPr/>
        </p:nvSpPr>
        <p:spPr>
          <a:xfrm>
            <a:off x="14516021" y="3753581"/>
            <a:ext cx="307305" cy="306601"/>
          </a:xfrm>
          <a:custGeom>
            <a:cxnLst>
              <a:cxn ang="0">
                <a:pos x="wd2" y="hd2"/>
              </a:cxn>
              <a:cxn ang="5400000">
                <a:pos x="wd2" y="hd2"/>
              </a:cxn>
              <a:cxn ang="10800000">
                <a:pos x="wd2" y="hd2"/>
              </a:cxn>
              <a:cxn ang="16200000">
                <a:pos x="wd2" y="hd2"/>
              </a:cxn>
            </a:cxnLst>
            <a:rect b="b" l="0" r="r" t="0"/>
            <a:pathLst>
              <a:path extrusionOk="0" h="21600" w="2160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66" name="Shape 1814"/>
          <p:cNvSpPr/>
          <p:nvPr/>
        </p:nvSpPr>
        <p:spPr>
          <a:xfrm>
            <a:off x="15291967" y="3753581"/>
            <a:ext cx="307305" cy="306601"/>
          </a:xfrm>
          <a:custGeom>
            <a:cxnLst>
              <a:cxn ang="0">
                <a:pos x="wd2" y="hd2"/>
              </a:cxn>
              <a:cxn ang="5400000">
                <a:pos x="wd2" y="hd2"/>
              </a:cxn>
              <a:cxn ang="10800000">
                <a:pos x="wd2" y="hd2"/>
              </a:cxn>
              <a:cxn ang="16200000">
                <a:pos x="wd2" y="hd2"/>
              </a:cxn>
            </a:cxnLst>
            <a:rect b="b" l="0" r="r" t="0"/>
            <a:pathLst>
              <a:path extrusionOk="0" h="21600" w="2160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67" name="Shape 1815"/>
          <p:cNvSpPr/>
          <p:nvPr/>
        </p:nvSpPr>
        <p:spPr>
          <a:xfrm>
            <a:off x="1281410" y="4387222"/>
            <a:ext cx="307305" cy="306601"/>
          </a:xfrm>
          <a:custGeom>
            <a:cxnLst>
              <a:cxn ang="0">
                <a:pos x="wd2" y="hd2"/>
              </a:cxn>
              <a:cxn ang="5400000">
                <a:pos x="wd2" y="hd2"/>
              </a:cxn>
              <a:cxn ang="10800000">
                <a:pos x="wd2" y="hd2"/>
              </a:cxn>
              <a:cxn ang="16200000">
                <a:pos x="wd2" y="hd2"/>
              </a:cxn>
            </a:cxnLst>
            <a:rect b="b" l="0" r="r" t="0"/>
            <a:pathLst>
              <a:path extrusionOk="0" h="21600" w="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68" name="Shape 1816"/>
          <p:cNvSpPr/>
          <p:nvPr/>
        </p:nvSpPr>
        <p:spPr>
          <a:xfrm>
            <a:off x="2004856" y="4388500"/>
            <a:ext cx="307306" cy="306600"/>
          </a:xfrm>
          <a:custGeom>
            <a:cxnLst>
              <a:cxn ang="0">
                <a:pos x="wd2" y="hd2"/>
              </a:cxn>
              <a:cxn ang="5400000">
                <a:pos x="wd2" y="hd2"/>
              </a:cxn>
              <a:cxn ang="10800000">
                <a:pos x="wd2" y="hd2"/>
              </a:cxn>
              <a:cxn ang="16200000">
                <a:pos x="wd2" y="hd2"/>
              </a:cxn>
            </a:cxnLst>
            <a:rect b="b" l="0" r="r" t="0"/>
            <a:pathLst>
              <a:path extrusionOk="0" h="21600" w="2160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69" name="Shape 1817"/>
          <p:cNvSpPr/>
          <p:nvPr/>
        </p:nvSpPr>
        <p:spPr>
          <a:xfrm>
            <a:off x="2760315" y="4387222"/>
            <a:ext cx="307306" cy="306598"/>
          </a:xfrm>
          <a:custGeom>
            <a:cxnLst>
              <a:cxn ang="0">
                <a:pos x="wd2" y="hd2"/>
              </a:cxn>
              <a:cxn ang="5400000">
                <a:pos x="wd2" y="hd2"/>
              </a:cxn>
              <a:cxn ang="10800000">
                <a:pos x="wd2" y="hd2"/>
              </a:cxn>
              <a:cxn ang="16200000">
                <a:pos x="wd2" y="hd2"/>
              </a:cxn>
            </a:cxnLst>
            <a:rect b="b" l="0" r="r" t="0"/>
            <a:pathLst>
              <a:path extrusionOk="0" h="21588" w="2160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70" name="Shape 1818"/>
          <p:cNvSpPr/>
          <p:nvPr/>
        </p:nvSpPr>
        <p:spPr>
          <a:xfrm>
            <a:off x="3515773" y="4387222"/>
            <a:ext cx="307306" cy="306601"/>
          </a:xfrm>
          <a:custGeom>
            <a:cxnLst>
              <a:cxn ang="0">
                <a:pos x="wd2" y="hd2"/>
              </a:cxn>
              <a:cxn ang="5400000">
                <a:pos x="wd2" y="hd2"/>
              </a:cxn>
              <a:cxn ang="10800000">
                <a:pos x="wd2" y="hd2"/>
              </a:cxn>
              <a:cxn ang="16200000">
                <a:pos x="wd2" y="hd2"/>
              </a:cxn>
            </a:cxnLst>
            <a:rect b="b" l="0" r="r" t="0"/>
            <a:pathLst>
              <a:path extrusionOk="0" h="21600" w="2160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71" name="Shape 1819"/>
          <p:cNvSpPr/>
          <p:nvPr/>
        </p:nvSpPr>
        <p:spPr>
          <a:xfrm>
            <a:off x="4296841" y="4387222"/>
            <a:ext cx="307306" cy="306606"/>
          </a:xfrm>
          <a:custGeom>
            <a:cxnLst>
              <a:cxn ang="0">
                <a:pos x="wd2" y="hd2"/>
              </a:cxn>
              <a:cxn ang="5400000">
                <a:pos x="wd2" y="hd2"/>
              </a:cxn>
              <a:cxn ang="10800000">
                <a:pos x="wd2" y="hd2"/>
              </a:cxn>
              <a:cxn ang="16200000">
                <a:pos x="wd2" y="hd2"/>
              </a:cxn>
            </a:cxnLst>
            <a:rect b="b" l="0" r="r" t="0"/>
            <a:pathLst>
              <a:path extrusionOk="0" h="21588" w="2160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72" name="Shape 1820"/>
          <p:cNvSpPr/>
          <p:nvPr/>
        </p:nvSpPr>
        <p:spPr>
          <a:xfrm>
            <a:off x="5031812" y="4387222"/>
            <a:ext cx="307306" cy="306601"/>
          </a:xfrm>
          <a:custGeom>
            <a:cxnLst>
              <a:cxn ang="0">
                <a:pos x="wd2" y="hd2"/>
              </a:cxn>
              <a:cxn ang="5400000">
                <a:pos x="wd2" y="hd2"/>
              </a:cxn>
              <a:cxn ang="10800000">
                <a:pos x="wd2" y="hd2"/>
              </a:cxn>
              <a:cxn ang="16200000">
                <a:pos x="wd2" y="hd2"/>
              </a:cxn>
            </a:cxnLst>
            <a:rect b="b" l="0" r="r" t="0"/>
            <a:pathLst>
              <a:path extrusionOk="0" h="21600" w="2160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73" name="Shape 1821"/>
          <p:cNvSpPr/>
          <p:nvPr/>
        </p:nvSpPr>
        <p:spPr>
          <a:xfrm>
            <a:off x="5788553" y="4387222"/>
            <a:ext cx="307305" cy="306601"/>
          </a:xfrm>
          <a:custGeom>
            <a:cxnLst>
              <a:cxn ang="0">
                <a:pos x="wd2" y="hd2"/>
              </a:cxn>
              <a:cxn ang="5400000">
                <a:pos x="wd2" y="hd2"/>
              </a:cxn>
              <a:cxn ang="10800000">
                <a:pos x="wd2" y="hd2"/>
              </a:cxn>
              <a:cxn ang="16200000">
                <a:pos x="wd2" y="hd2"/>
              </a:cxn>
            </a:cxnLst>
            <a:rect b="b" l="0" r="r" t="0"/>
            <a:pathLst>
              <a:path extrusionOk="0" h="21600" w="2160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74" name="Shape 1822"/>
          <p:cNvSpPr/>
          <p:nvPr/>
        </p:nvSpPr>
        <p:spPr>
          <a:xfrm>
            <a:off x="6497916" y="4387222"/>
            <a:ext cx="307305" cy="306601"/>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75" name="Shape 1823"/>
          <p:cNvSpPr/>
          <p:nvPr/>
        </p:nvSpPr>
        <p:spPr>
          <a:xfrm>
            <a:off x="7200876" y="4387222"/>
            <a:ext cx="307306" cy="306601"/>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76" name="Shape 1824"/>
          <p:cNvSpPr/>
          <p:nvPr/>
        </p:nvSpPr>
        <p:spPr>
          <a:xfrm>
            <a:off x="7885911" y="4387222"/>
            <a:ext cx="307305" cy="306601"/>
          </a:xfrm>
          <a:custGeom>
            <a:cxnLst>
              <a:cxn ang="0">
                <a:pos x="wd2" y="hd2"/>
              </a:cxn>
              <a:cxn ang="5400000">
                <a:pos x="wd2" y="hd2"/>
              </a:cxn>
              <a:cxn ang="10800000">
                <a:pos x="wd2" y="hd2"/>
              </a:cxn>
              <a:cxn ang="16200000">
                <a:pos x="wd2" y="hd2"/>
              </a:cxn>
            </a:cxnLst>
            <a:rect b="b" l="0" r="r" t="0"/>
            <a:pathLst>
              <a:path extrusionOk="0" h="21600" w="2160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77" name="Shape 1825"/>
          <p:cNvSpPr/>
          <p:nvPr/>
        </p:nvSpPr>
        <p:spPr>
          <a:xfrm>
            <a:off x="8592712" y="4387222"/>
            <a:ext cx="307306" cy="306601"/>
          </a:xfrm>
          <a:custGeom>
            <a:cxnLst>
              <a:cxn ang="0">
                <a:pos x="wd2" y="hd2"/>
              </a:cxn>
              <a:cxn ang="5400000">
                <a:pos x="wd2" y="hd2"/>
              </a:cxn>
              <a:cxn ang="10800000">
                <a:pos x="wd2" y="hd2"/>
              </a:cxn>
              <a:cxn ang="16200000">
                <a:pos x="wd2" y="hd2"/>
              </a:cxn>
            </a:cxnLst>
            <a:rect b="b" l="0" r="r" t="0"/>
            <a:pathLst>
              <a:path extrusionOk="0" h="21600" w="21598">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78" name="Shape 1826"/>
          <p:cNvSpPr/>
          <p:nvPr/>
        </p:nvSpPr>
        <p:spPr>
          <a:xfrm>
            <a:off x="9337928" y="4387222"/>
            <a:ext cx="307305" cy="306601"/>
          </a:xfrm>
          <a:custGeom>
            <a:cxnLst>
              <a:cxn ang="0">
                <a:pos x="wd2" y="hd2"/>
              </a:cxn>
              <a:cxn ang="5400000">
                <a:pos x="wd2" y="hd2"/>
              </a:cxn>
              <a:cxn ang="10800000">
                <a:pos x="wd2" y="hd2"/>
              </a:cxn>
              <a:cxn ang="16200000">
                <a:pos x="wd2" y="hd2"/>
              </a:cxn>
            </a:cxnLst>
            <a:rect b="b" l="0" r="r" t="0"/>
            <a:pathLst>
              <a:path extrusionOk="0" h="21600" w="2160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79" name="Shape 1827"/>
          <p:cNvSpPr/>
          <p:nvPr/>
        </p:nvSpPr>
        <p:spPr>
          <a:xfrm>
            <a:off x="10080583" y="4387222"/>
            <a:ext cx="307305" cy="306601"/>
          </a:xfrm>
          <a:custGeom>
            <a:cxnLst>
              <a:cxn ang="0">
                <a:pos x="wd2" y="hd2"/>
              </a:cxn>
              <a:cxn ang="5400000">
                <a:pos x="wd2" y="hd2"/>
              </a:cxn>
              <a:cxn ang="10800000">
                <a:pos x="wd2" y="hd2"/>
              </a:cxn>
              <a:cxn ang="16200000">
                <a:pos x="wd2" y="hd2"/>
              </a:cxn>
            </a:cxnLst>
            <a:rect b="b" l="0" r="r" t="0"/>
            <a:pathLst>
              <a:path extrusionOk="0" h="21600" w="2160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783" y="12414"/>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80" name="Shape 1828"/>
          <p:cNvSpPr/>
          <p:nvPr/>
        </p:nvSpPr>
        <p:spPr>
          <a:xfrm>
            <a:off x="6505598" y="4985092"/>
            <a:ext cx="307305" cy="306601"/>
          </a:xfrm>
          <a:custGeom>
            <a:cxnLst>
              <a:cxn ang="0">
                <a:pos x="wd2" y="hd2"/>
              </a:cxn>
              <a:cxn ang="5400000">
                <a:pos x="wd2" y="hd2"/>
              </a:cxn>
              <a:cxn ang="10800000">
                <a:pos x="wd2" y="hd2"/>
              </a:cxn>
              <a:cxn ang="16200000">
                <a:pos x="wd2" y="hd2"/>
              </a:cxn>
            </a:cxnLst>
            <a:rect b="b" l="0" r="r" t="0"/>
            <a:pathLst>
              <a:path extrusionOk="0" h="21600" w="2160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81" name="Shape 1829"/>
          <p:cNvSpPr/>
          <p:nvPr/>
        </p:nvSpPr>
        <p:spPr>
          <a:xfrm>
            <a:off x="7198315" y="4985092"/>
            <a:ext cx="307306" cy="306601"/>
          </a:xfrm>
          <a:custGeom>
            <a:cxnLst>
              <a:cxn ang="0">
                <a:pos x="wd2" y="hd2"/>
              </a:cxn>
              <a:cxn ang="5400000">
                <a:pos x="wd2" y="hd2"/>
              </a:cxn>
              <a:cxn ang="10800000">
                <a:pos x="wd2" y="hd2"/>
              </a:cxn>
              <a:cxn ang="16200000">
                <a:pos x="wd2" y="hd2"/>
              </a:cxn>
            </a:cxnLst>
            <a:rect b="b" l="0" r="r" t="0"/>
            <a:pathLst>
              <a:path extrusionOk="0" h="21600" w="2160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82" name="Shape 1830"/>
          <p:cNvSpPr/>
          <p:nvPr/>
        </p:nvSpPr>
        <p:spPr>
          <a:xfrm>
            <a:off x="7887190" y="4985092"/>
            <a:ext cx="307306" cy="306601"/>
          </a:xfrm>
          <a:custGeom>
            <a:cxnLst>
              <a:cxn ang="0">
                <a:pos x="wd2" y="hd2"/>
              </a:cxn>
              <a:cxn ang="5400000">
                <a:pos x="wd2" y="hd2"/>
              </a:cxn>
              <a:cxn ang="10800000">
                <a:pos x="wd2" y="hd2"/>
              </a:cxn>
              <a:cxn ang="16200000">
                <a:pos x="wd2" y="hd2"/>
              </a:cxn>
            </a:cxnLst>
            <a:rect b="b" l="0" r="r" t="0"/>
            <a:pathLst>
              <a:path extrusionOk="0" h="21600" w="2160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83" name="Shape 1831"/>
          <p:cNvSpPr/>
          <p:nvPr/>
        </p:nvSpPr>
        <p:spPr>
          <a:xfrm>
            <a:off x="8601675" y="4985092"/>
            <a:ext cx="307306" cy="306601"/>
          </a:xfrm>
          <a:custGeom>
            <a:cxnLst>
              <a:cxn ang="0">
                <a:pos x="wd2" y="hd2"/>
              </a:cxn>
              <a:cxn ang="5400000">
                <a:pos x="wd2" y="hd2"/>
              </a:cxn>
              <a:cxn ang="10800000">
                <a:pos x="wd2" y="hd2"/>
              </a:cxn>
              <a:cxn ang="16200000">
                <a:pos x="wd2" y="hd2"/>
              </a:cxn>
            </a:cxnLst>
            <a:rect b="b" l="0" r="r" t="0"/>
            <a:pathLst>
              <a:path extrusionOk="0" h="21600" w="2160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84" name="Shape 1832"/>
          <p:cNvSpPr/>
          <p:nvPr/>
        </p:nvSpPr>
        <p:spPr>
          <a:xfrm>
            <a:off x="9346890" y="4985092"/>
            <a:ext cx="307306" cy="306601"/>
          </a:xfrm>
          <a:custGeom>
            <a:cxnLst>
              <a:cxn ang="0">
                <a:pos x="wd2" y="hd2"/>
              </a:cxn>
              <a:cxn ang="5400000">
                <a:pos x="wd2" y="hd2"/>
              </a:cxn>
              <a:cxn ang="10800000">
                <a:pos x="wd2" y="hd2"/>
              </a:cxn>
              <a:cxn ang="16200000">
                <a:pos x="wd2" y="hd2"/>
              </a:cxn>
            </a:cxnLst>
            <a:rect b="b" l="0" r="r" t="0"/>
            <a:pathLst>
              <a:path extrusionOk="0" h="21600" w="2160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85" name="Shape 1833"/>
          <p:cNvSpPr/>
          <p:nvPr/>
        </p:nvSpPr>
        <p:spPr>
          <a:xfrm>
            <a:off x="10080587" y="4976151"/>
            <a:ext cx="307310" cy="306600"/>
          </a:xfrm>
          <a:custGeom>
            <a:cxnLst>
              <a:cxn ang="0">
                <a:pos x="wd2" y="hd2"/>
              </a:cxn>
              <a:cxn ang="5400000">
                <a:pos x="wd2" y="hd2"/>
              </a:cxn>
              <a:cxn ang="10800000">
                <a:pos x="wd2" y="hd2"/>
              </a:cxn>
              <a:cxn ang="16200000">
                <a:pos x="wd2" y="hd2"/>
              </a:cxn>
            </a:cxnLst>
            <a:rect b="b" l="0" r="r" t="0"/>
            <a:pathLst>
              <a:path extrusionOk="0" h="21600" w="21578">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86" name="Shape 1834"/>
          <p:cNvSpPr/>
          <p:nvPr/>
        </p:nvSpPr>
        <p:spPr>
          <a:xfrm>
            <a:off x="10825798" y="4976151"/>
            <a:ext cx="307305" cy="306600"/>
          </a:xfrm>
          <a:custGeom>
            <a:cxnLst>
              <a:cxn ang="0">
                <a:pos x="wd2" y="hd2"/>
              </a:cxn>
              <a:cxn ang="5400000">
                <a:pos x="wd2" y="hd2"/>
              </a:cxn>
              <a:cxn ang="10800000">
                <a:pos x="wd2" y="hd2"/>
              </a:cxn>
              <a:cxn ang="16200000">
                <a:pos x="wd2" y="hd2"/>
              </a:cxn>
            </a:cxnLst>
            <a:rect b="b" l="0" r="r" t="0"/>
            <a:pathLst>
              <a:path extrusionOk="0" h="21600" w="2160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87" name="Shape 1835"/>
          <p:cNvSpPr/>
          <p:nvPr/>
        </p:nvSpPr>
        <p:spPr>
          <a:xfrm>
            <a:off x="11546683" y="4985092"/>
            <a:ext cx="307306" cy="306601"/>
          </a:xfrm>
          <a:custGeom>
            <a:cxnLst>
              <a:cxn ang="0">
                <a:pos x="wd2" y="hd2"/>
              </a:cxn>
              <a:cxn ang="5400000">
                <a:pos x="wd2" y="hd2"/>
              </a:cxn>
              <a:cxn ang="10800000">
                <a:pos x="wd2" y="hd2"/>
              </a:cxn>
              <a:cxn ang="16200000">
                <a:pos x="wd2" y="hd2"/>
              </a:cxn>
            </a:cxnLst>
            <a:rect b="b" l="0" r="r" t="0"/>
            <a:pathLst>
              <a:path extrusionOk="0" h="21600" w="2160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88" name="Shape 1836"/>
          <p:cNvSpPr/>
          <p:nvPr/>
        </p:nvSpPr>
        <p:spPr>
          <a:xfrm>
            <a:off x="12289334" y="4976144"/>
            <a:ext cx="307306" cy="306600"/>
          </a:xfrm>
          <a:custGeom>
            <a:cxnLst>
              <a:cxn ang="0">
                <a:pos x="wd2" y="hd2"/>
              </a:cxn>
              <a:cxn ang="5400000">
                <a:pos x="wd2" y="hd2"/>
              </a:cxn>
              <a:cxn ang="10800000">
                <a:pos x="wd2" y="hd2"/>
              </a:cxn>
              <a:cxn ang="16200000">
                <a:pos x="wd2" y="hd2"/>
              </a:cxn>
            </a:cxnLst>
            <a:rect b="b" l="0" r="r" t="0"/>
            <a:pathLst>
              <a:path extrusionOk="0" h="21483" w="21549">
                <a:moveTo>
                  <a:pt x="19089" y="14103"/>
                </a:moveTo>
                <a:lnTo>
                  <a:pt x="17953" y="15973"/>
                </a:lnTo>
                <a:lnTo>
                  <a:pt x="20739" y="18369"/>
                </a:lnTo>
                <a:cubicBezTo>
                  <a:pt x="21061" y="18647"/>
                  <a:pt x="21258" y="19021"/>
                  <a:pt x="21331" y="19488"/>
                </a:cubicBezTo>
                <a:cubicBezTo>
                  <a:pt x="21401" y="19955"/>
                  <a:pt x="21321" y="20379"/>
                  <a:pt x="21087" y="20767"/>
                </a:cubicBezTo>
                <a:cubicBezTo>
                  <a:pt x="20842" y="21150"/>
                  <a:pt x="20528" y="21383"/>
                  <a:pt x="20145" y="21459"/>
                </a:cubicBezTo>
                <a:cubicBezTo>
                  <a:pt x="19763" y="21535"/>
                  <a:pt x="19408" y="21434"/>
                  <a:pt x="19089" y="21156"/>
                </a:cubicBezTo>
                <a:lnTo>
                  <a:pt x="10067" y="13442"/>
                </a:lnTo>
                <a:cubicBezTo>
                  <a:pt x="9483" y="14159"/>
                  <a:pt x="8844" y="14741"/>
                  <a:pt x="8154" y="15191"/>
                </a:cubicBezTo>
                <a:cubicBezTo>
                  <a:pt x="7467" y="15644"/>
                  <a:pt x="6769" y="15950"/>
                  <a:pt x="6061" y="16113"/>
                </a:cubicBezTo>
                <a:cubicBezTo>
                  <a:pt x="5354" y="16279"/>
                  <a:pt x="4657" y="16291"/>
                  <a:pt x="3976" y="16142"/>
                </a:cubicBezTo>
                <a:cubicBezTo>
                  <a:pt x="3296" y="15995"/>
                  <a:pt x="2667" y="15672"/>
                  <a:pt x="2099" y="15177"/>
                </a:cubicBezTo>
                <a:cubicBezTo>
                  <a:pt x="1456" y="14631"/>
                  <a:pt x="958" y="13923"/>
                  <a:pt x="606" y="13059"/>
                </a:cubicBezTo>
                <a:cubicBezTo>
                  <a:pt x="252" y="12193"/>
                  <a:pt x="55" y="11260"/>
                  <a:pt x="10" y="10259"/>
                </a:cubicBezTo>
                <a:cubicBezTo>
                  <a:pt x="-37" y="9257"/>
                  <a:pt x="78" y="8223"/>
                  <a:pt x="348" y="7157"/>
                </a:cubicBezTo>
                <a:cubicBezTo>
                  <a:pt x="615" y="6085"/>
                  <a:pt x="1040" y="5064"/>
                  <a:pt x="1618" y="4086"/>
                </a:cubicBezTo>
                <a:cubicBezTo>
                  <a:pt x="2200" y="3107"/>
                  <a:pt x="2873" y="2300"/>
                  <a:pt x="3634" y="1664"/>
                </a:cubicBezTo>
                <a:cubicBezTo>
                  <a:pt x="4394" y="1026"/>
                  <a:pt x="5176" y="568"/>
                  <a:pt x="5983" y="292"/>
                </a:cubicBezTo>
                <a:cubicBezTo>
                  <a:pt x="6786" y="11"/>
                  <a:pt x="7584" y="-65"/>
                  <a:pt x="8375" y="56"/>
                </a:cubicBezTo>
                <a:cubicBezTo>
                  <a:pt x="9163" y="174"/>
                  <a:pt x="9884" y="512"/>
                  <a:pt x="10525" y="1057"/>
                </a:cubicBezTo>
                <a:cubicBezTo>
                  <a:pt x="11095" y="1532"/>
                  <a:pt x="11550" y="2134"/>
                  <a:pt x="11886" y="2863"/>
                </a:cubicBezTo>
                <a:cubicBezTo>
                  <a:pt x="12224" y="3585"/>
                  <a:pt x="12445" y="4381"/>
                  <a:pt x="12548" y="5236"/>
                </a:cubicBezTo>
                <a:cubicBezTo>
                  <a:pt x="12654" y="6094"/>
                  <a:pt x="12639" y="6985"/>
                  <a:pt x="12506" y="7913"/>
                </a:cubicBezTo>
                <a:cubicBezTo>
                  <a:pt x="12367" y="8844"/>
                  <a:pt x="12116" y="9758"/>
                  <a:pt x="11741" y="10655"/>
                </a:cubicBezTo>
                <a:lnTo>
                  <a:pt x="16392" y="14654"/>
                </a:lnTo>
                <a:lnTo>
                  <a:pt x="17526" y="12781"/>
                </a:lnTo>
                <a:lnTo>
                  <a:pt x="16348" y="11786"/>
                </a:lnTo>
                <a:cubicBezTo>
                  <a:pt x="16242" y="11696"/>
                  <a:pt x="16176" y="11572"/>
                  <a:pt x="16155" y="11417"/>
                </a:cubicBezTo>
                <a:cubicBezTo>
                  <a:pt x="16134" y="11260"/>
                  <a:pt x="16160" y="11111"/>
                  <a:pt x="16235" y="10979"/>
                </a:cubicBezTo>
                <a:lnTo>
                  <a:pt x="16808" y="10050"/>
                </a:lnTo>
                <a:cubicBezTo>
                  <a:pt x="16883" y="9924"/>
                  <a:pt x="16982" y="9845"/>
                  <a:pt x="17106" y="9814"/>
                </a:cubicBezTo>
                <a:cubicBezTo>
                  <a:pt x="17230" y="9783"/>
                  <a:pt x="17350" y="9814"/>
                  <a:pt x="17470" y="9913"/>
                </a:cubicBezTo>
                <a:lnTo>
                  <a:pt x="21335" y="13239"/>
                </a:lnTo>
                <a:cubicBezTo>
                  <a:pt x="21455" y="13329"/>
                  <a:pt x="21525" y="13453"/>
                  <a:pt x="21542" y="13611"/>
                </a:cubicBezTo>
                <a:cubicBezTo>
                  <a:pt x="21563" y="13768"/>
                  <a:pt x="21535" y="13912"/>
                  <a:pt x="21457" y="14047"/>
                </a:cubicBezTo>
                <a:lnTo>
                  <a:pt x="20908" y="14977"/>
                </a:lnTo>
                <a:cubicBezTo>
                  <a:pt x="20835" y="15104"/>
                  <a:pt x="20730" y="15180"/>
                  <a:pt x="20601" y="15214"/>
                </a:cubicBezTo>
                <a:cubicBezTo>
                  <a:pt x="20467" y="15245"/>
                  <a:pt x="20347" y="15214"/>
                  <a:pt x="20235" y="15126"/>
                </a:cubicBezTo>
                <a:lnTo>
                  <a:pt x="19089" y="14103"/>
                </a:lnTo>
                <a:close/>
                <a:moveTo>
                  <a:pt x="9558" y="7733"/>
                </a:moveTo>
                <a:cubicBezTo>
                  <a:pt x="9762" y="7404"/>
                  <a:pt x="9896" y="7047"/>
                  <a:pt x="9964" y="6670"/>
                </a:cubicBezTo>
                <a:cubicBezTo>
                  <a:pt x="10030" y="6293"/>
                  <a:pt x="10037" y="5916"/>
                  <a:pt x="9987" y="5540"/>
                </a:cubicBezTo>
                <a:cubicBezTo>
                  <a:pt x="9931" y="5163"/>
                  <a:pt x="9821" y="4808"/>
                  <a:pt x="9654" y="4477"/>
                </a:cubicBezTo>
                <a:cubicBezTo>
                  <a:pt x="9485" y="4145"/>
                  <a:pt x="9262" y="3861"/>
                  <a:pt x="8985" y="3627"/>
                </a:cubicBezTo>
                <a:cubicBezTo>
                  <a:pt x="8708" y="3386"/>
                  <a:pt x="8412" y="3222"/>
                  <a:pt x="8098" y="3141"/>
                </a:cubicBezTo>
                <a:cubicBezTo>
                  <a:pt x="7781" y="3062"/>
                  <a:pt x="7469" y="3054"/>
                  <a:pt x="7154" y="3116"/>
                </a:cubicBezTo>
                <a:cubicBezTo>
                  <a:pt x="6840" y="3180"/>
                  <a:pt x="6544" y="3313"/>
                  <a:pt x="6267" y="3515"/>
                </a:cubicBezTo>
                <a:cubicBezTo>
                  <a:pt x="5988" y="3715"/>
                  <a:pt x="5753" y="3982"/>
                  <a:pt x="5558" y="4314"/>
                </a:cubicBezTo>
                <a:cubicBezTo>
                  <a:pt x="5281" y="4789"/>
                  <a:pt x="5136" y="5307"/>
                  <a:pt x="5120" y="5855"/>
                </a:cubicBezTo>
                <a:cubicBezTo>
                  <a:pt x="5105" y="6409"/>
                  <a:pt x="5202" y="6921"/>
                  <a:pt x="5411" y="7399"/>
                </a:cubicBezTo>
                <a:cubicBezTo>
                  <a:pt x="4972" y="7309"/>
                  <a:pt x="4533" y="7365"/>
                  <a:pt x="4103" y="7565"/>
                </a:cubicBezTo>
                <a:cubicBezTo>
                  <a:pt x="3671" y="7767"/>
                  <a:pt x="3312" y="8107"/>
                  <a:pt x="3019" y="8583"/>
                </a:cubicBezTo>
                <a:cubicBezTo>
                  <a:pt x="2817" y="8914"/>
                  <a:pt x="2681" y="9269"/>
                  <a:pt x="2615" y="9646"/>
                </a:cubicBezTo>
                <a:cubicBezTo>
                  <a:pt x="2547" y="10022"/>
                  <a:pt x="2542" y="10394"/>
                  <a:pt x="2596" y="10762"/>
                </a:cubicBezTo>
                <a:cubicBezTo>
                  <a:pt x="2655" y="11130"/>
                  <a:pt x="2765" y="11479"/>
                  <a:pt x="2937" y="11814"/>
                </a:cubicBezTo>
                <a:cubicBezTo>
                  <a:pt x="3103" y="12143"/>
                  <a:pt x="3322" y="12430"/>
                  <a:pt x="3592" y="12660"/>
                </a:cubicBezTo>
                <a:cubicBezTo>
                  <a:pt x="3869" y="12902"/>
                  <a:pt x="4164" y="13065"/>
                  <a:pt x="4481" y="13147"/>
                </a:cubicBezTo>
                <a:cubicBezTo>
                  <a:pt x="4793" y="13226"/>
                  <a:pt x="5105" y="13237"/>
                  <a:pt x="5411" y="13172"/>
                </a:cubicBezTo>
                <a:cubicBezTo>
                  <a:pt x="5718" y="13110"/>
                  <a:pt x="6011" y="12978"/>
                  <a:pt x="6286" y="12775"/>
                </a:cubicBezTo>
                <a:cubicBezTo>
                  <a:pt x="6568" y="12573"/>
                  <a:pt x="6805" y="12309"/>
                  <a:pt x="7007" y="11974"/>
                </a:cubicBezTo>
                <a:cubicBezTo>
                  <a:pt x="7300" y="11499"/>
                  <a:pt x="7452" y="10984"/>
                  <a:pt x="7469" y="10433"/>
                </a:cubicBezTo>
                <a:cubicBezTo>
                  <a:pt x="7483" y="9882"/>
                  <a:pt x="7382" y="9367"/>
                  <a:pt x="7164" y="8892"/>
                </a:cubicBezTo>
                <a:cubicBezTo>
                  <a:pt x="7607" y="8979"/>
                  <a:pt x="8042" y="8931"/>
                  <a:pt x="8473" y="8737"/>
                </a:cubicBezTo>
                <a:cubicBezTo>
                  <a:pt x="8908" y="8543"/>
                  <a:pt x="9267" y="8211"/>
                  <a:pt x="9558" y="7733"/>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89" name="Shape 1837"/>
          <p:cNvSpPr/>
          <p:nvPr/>
        </p:nvSpPr>
        <p:spPr>
          <a:xfrm>
            <a:off x="13007660" y="4976151"/>
            <a:ext cx="307313" cy="306600"/>
          </a:xfrm>
          <a:custGeom>
            <a:cxnLst>
              <a:cxn ang="0">
                <a:pos x="wd2" y="hd2"/>
              </a:cxn>
              <a:cxn ang="5400000">
                <a:pos x="wd2" y="hd2"/>
              </a:cxn>
              <a:cxn ang="10800000">
                <a:pos x="wd2" y="hd2"/>
              </a:cxn>
              <a:cxn ang="16200000">
                <a:pos x="wd2" y="hd2"/>
              </a:cxn>
            </a:cxnLst>
            <a:rect b="b" l="0" r="r" t="0"/>
            <a:pathLst>
              <a:path extrusionOk="0" h="21600" w="21483">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90" name="Shape 1838"/>
          <p:cNvSpPr/>
          <p:nvPr/>
        </p:nvSpPr>
        <p:spPr>
          <a:xfrm>
            <a:off x="13750319" y="4985092"/>
            <a:ext cx="307305" cy="306601"/>
          </a:xfrm>
          <a:custGeom>
            <a:cxnLst>
              <a:cxn ang="0">
                <a:pos x="wd2" y="hd2"/>
              </a:cxn>
              <a:cxn ang="5400000">
                <a:pos x="wd2" y="hd2"/>
              </a:cxn>
              <a:cxn ang="10800000">
                <a:pos x="wd2" y="hd2"/>
              </a:cxn>
              <a:cxn ang="16200000">
                <a:pos x="wd2" y="hd2"/>
              </a:cxn>
            </a:cxnLst>
            <a:rect b="b" l="0" r="r" t="0"/>
            <a:pathLst>
              <a:path extrusionOk="0" h="21600" w="2160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91" name="Shape 1839"/>
          <p:cNvSpPr/>
          <p:nvPr/>
        </p:nvSpPr>
        <p:spPr>
          <a:xfrm>
            <a:off x="14517303" y="4985092"/>
            <a:ext cx="307305" cy="306601"/>
          </a:xfrm>
          <a:custGeom>
            <a:cxnLst>
              <a:cxn ang="0">
                <a:pos x="wd2" y="hd2"/>
              </a:cxn>
              <a:cxn ang="5400000">
                <a:pos x="wd2" y="hd2"/>
              </a:cxn>
              <a:cxn ang="10800000">
                <a:pos x="wd2" y="hd2"/>
              </a:cxn>
              <a:cxn ang="16200000">
                <a:pos x="wd2" y="hd2"/>
              </a:cxn>
            </a:cxnLst>
            <a:rect b="b" l="0" r="r" t="0"/>
            <a:pathLst>
              <a:path extrusionOk="0" h="21600" w="21575">
                <a:moveTo>
                  <a:pt x="12387" y="0"/>
                </a:move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7"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92" name="Shape 1840"/>
          <p:cNvSpPr/>
          <p:nvPr/>
        </p:nvSpPr>
        <p:spPr>
          <a:xfrm>
            <a:off x="15298369" y="4976151"/>
            <a:ext cx="307306" cy="306600"/>
          </a:xfrm>
          <a:custGeom>
            <a:cxnLst>
              <a:cxn ang="0">
                <a:pos x="wd2" y="hd2"/>
              </a:cxn>
              <a:cxn ang="5400000">
                <a:pos x="wd2" y="hd2"/>
              </a:cxn>
              <a:cxn ang="10800000">
                <a:pos x="wd2" y="hd2"/>
              </a:cxn>
              <a:cxn ang="16200000">
                <a:pos x="wd2" y="hd2"/>
              </a:cxn>
            </a:cxnLst>
            <a:rect b="b" l="0" r="r" t="0"/>
            <a:pathLst>
              <a:path extrusionOk="0" h="21600" w="2160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93" name="Shape 1841"/>
          <p:cNvSpPr/>
          <p:nvPr/>
        </p:nvSpPr>
        <p:spPr>
          <a:xfrm>
            <a:off x="1281410" y="5621287"/>
            <a:ext cx="307305" cy="306601"/>
          </a:xfrm>
          <a:custGeom>
            <a:cxnLst>
              <a:cxn ang="0">
                <a:pos x="wd2" y="hd2"/>
              </a:cxn>
              <a:cxn ang="5400000">
                <a:pos x="wd2" y="hd2"/>
              </a:cxn>
              <a:cxn ang="10800000">
                <a:pos x="wd2" y="hd2"/>
              </a:cxn>
              <a:cxn ang="16200000">
                <a:pos x="wd2" y="hd2"/>
              </a:cxn>
            </a:cxnLst>
            <a:rect b="b" l="0" r="r" t="0"/>
            <a:pathLst>
              <a:path extrusionOk="0" h="21600" w="2160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94" name="Shape 1842"/>
          <p:cNvSpPr/>
          <p:nvPr/>
        </p:nvSpPr>
        <p:spPr>
          <a:xfrm>
            <a:off x="1997174" y="5621287"/>
            <a:ext cx="307306" cy="306601"/>
          </a:xfrm>
          <a:custGeom>
            <a:cxnLst>
              <a:cxn ang="0">
                <a:pos x="wd2" y="hd2"/>
              </a:cxn>
              <a:cxn ang="5400000">
                <a:pos x="wd2" y="hd2"/>
              </a:cxn>
              <a:cxn ang="10800000">
                <a:pos x="wd2" y="hd2"/>
              </a:cxn>
              <a:cxn ang="16200000">
                <a:pos x="wd2" y="hd2"/>
              </a:cxn>
            </a:cxnLst>
            <a:rect b="b" l="0" r="r" t="0"/>
            <a:pathLst>
              <a:path extrusionOk="0" h="21600" w="2160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95" name="Shape 1843"/>
          <p:cNvSpPr/>
          <p:nvPr/>
        </p:nvSpPr>
        <p:spPr>
          <a:xfrm>
            <a:off x="2760315" y="5621287"/>
            <a:ext cx="307306" cy="306601"/>
          </a:xfrm>
          <a:custGeom>
            <a:cxnLst>
              <a:cxn ang="0">
                <a:pos x="wd2" y="hd2"/>
              </a:cxn>
              <a:cxn ang="5400000">
                <a:pos x="wd2" y="hd2"/>
              </a:cxn>
              <a:cxn ang="10800000">
                <a:pos x="wd2" y="hd2"/>
              </a:cxn>
              <a:cxn ang="16200000">
                <a:pos x="wd2" y="hd2"/>
              </a:cxn>
            </a:cxnLst>
            <a:rect b="b" l="0" r="r" t="0"/>
            <a:pathLst>
              <a:path extrusionOk="0" h="21600" w="2160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96" name="Shape 1844"/>
          <p:cNvSpPr/>
          <p:nvPr/>
        </p:nvSpPr>
        <p:spPr>
          <a:xfrm>
            <a:off x="3513213" y="5621287"/>
            <a:ext cx="307306" cy="306601"/>
          </a:xfrm>
          <a:custGeom>
            <a:cxnLst>
              <a:cxn ang="0">
                <a:pos x="wd2" y="hd2"/>
              </a:cxn>
              <a:cxn ang="5400000">
                <a:pos x="wd2" y="hd2"/>
              </a:cxn>
              <a:cxn ang="10800000">
                <a:pos x="wd2" y="hd2"/>
              </a:cxn>
              <a:cxn ang="16200000">
                <a:pos x="wd2" y="hd2"/>
              </a:cxn>
            </a:cxnLst>
            <a:rect b="b" l="0" r="r" t="0"/>
            <a:pathLst>
              <a:path extrusionOk="0" h="21600" w="2160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97" name="Shape 1845"/>
          <p:cNvSpPr/>
          <p:nvPr/>
        </p:nvSpPr>
        <p:spPr>
          <a:xfrm>
            <a:off x="4298123" y="5627676"/>
            <a:ext cx="307305" cy="306600"/>
          </a:xfrm>
          <a:custGeom>
            <a:cxnLst>
              <a:cxn ang="0">
                <a:pos x="wd2" y="hd2"/>
              </a:cxn>
              <a:cxn ang="5400000">
                <a:pos x="wd2" y="hd2"/>
              </a:cxn>
              <a:cxn ang="10800000">
                <a:pos x="wd2" y="hd2"/>
              </a:cxn>
              <a:cxn ang="16200000">
                <a:pos x="wd2" y="hd2"/>
              </a:cxn>
            </a:cxnLst>
            <a:rect b="b" l="0" r="r" t="0"/>
            <a:pathLst>
              <a:path extrusionOk="0" h="21600" w="2160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98" name="Shape 1846"/>
          <p:cNvSpPr/>
          <p:nvPr/>
        </p:nvSpPr>
        <p:spPr>
          <a:xfrm>
            <a:off x="5035655" y="5622566"/>
            <a:ext cx="307305" cy="306600"/>
          </a:xfrm>
          <a:custGeom>
            <a:cxnLst>
              <a:cxn ang="0">
                <a:pos x="wd2" y="hd2"/>
              </a:cxn>
              <a:cxn ang="5400000">
                <a:pos x="wd2" y="hd2"/>
              </a:cxn>
              <a:cxn ang="10800000">
                <a:pos x="wd2" y="hd2"/>
              </a:cxn>
              <a:cxn ang="16200000">
                <a:pos x="wd2" y="hd2"/>
              </a:cxn>
            </a:cxnLst>
            <a:rect b="b" l="0" r="r" t="0"/>
            <a:pathLst>
              <a:path extrusionOk="0" h="21600" w="2160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99" name="Shape 1847"/>
          <p:cNvSpPr/>
          <p:nvPr/>
        </p:nvSpPr>
        <p:spPr>
          <a:xfrm>
            <a:off x="1289092" y="6304751"/>
            <a:ext cx="307305" cy="306600"/>
          </a:xfrm>
          <a:custGeom>
            <a:cxnLst>
              <a:cxn ang="0">
                <a:pos x="wd2" y="hd2"/>
              </a:cxn>
              <a:cxn ang="5400000">
                <a:pos x="wd2" y="hd2"/>
              </a:cxn>
              <a:cxn ang="10800000">
                <a:pos x="wd2" y="hd2"/>
              </a:cxn>
              <a:cxn ang="16200000">
                <a:pos x="wd2" y="hd2"/>
              </a:cxn>
            </a:cxnLst>
            <a:rect b="b" l="0" r="r" t="0"/>
            <a:pathLst>
              <a:path extrusionOk="0" h="21600" w="2160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00" name="Shape 1848"/>
          <p:cNvSpPr/>
          <p:nvPr/>
        </p:nvSpPr>
        <p:spPr>
          <a:xfrm>
            <a:off x="2003576" y="6295807"/>
            <a:ext cx="307305" cy="306601"/>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01" name="Shape 1849"/>
          <p:cNvSpPr/>
          <p:nvPr/>
        </p:nvSpPr>
        <p:spPr>
          <a:xfrm>
            <a:off x="2759035" y="6295804"/>
            <a:ext cx="307303" cy="306601"/>
          </a:xfrm>
          <a:custGeom>
            <a:cxnLst>
              <a:cxn ang="0">
                <a:pos x="wd2" y="hd2"/>
              </a:cxn>
              <a:cxn ang="5400000">
                <a:pos x="wd2" y="hd2"/>
              </a:cxn>
              <a:cxn ang="10800000">
                <a:pos x="wd2" y="hd2"/>
              </a:cxn>
              <a:cxn ang="16200000">
                <a:pos x="wd2" y="hd2"/>
              </a:cxn>
            </a:cxnLst>
            <a:rect b="b" l="0" r="r" t="0"/>
            <a:pathLst>
              <a:path extrusionOk="0" h="21498" w="21591">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02" name="Shape 1850"/>
          <p:cNvSpPr/>
          <p:nvPr/>
        </p:nvSpPr>
        <p:spPr>
          <a:xfrm>
            <a:off x="3513208" y="6295806"/>
            <a:ext cx="307318" cy="306606"/>
          </a:xfrm>
          <a:custGeom>
            <a:cxnLst>
              <a:cxn ang="0">
                <a:pos x="wd2" y="hd2"/>
              </a:cxn>
              <a:cxn ang="5400000">
                <a:pos x="wd2" y="hd2"/>
              </a:cxn>
              <a:cxn ang="10800000">
                <a:pos x="wd2" y="hd2"/>
              </a:cxn>
              <a:cxn ang="16200000">
                <a:pos x="wd2" y="hd2"/>
              </a:cxn>
            </a:cxnLst>
            <a:rect b="b" l="0" r="r" t="0"/>
            <a:pathLst>
              <a:path extrusionOk="0" h="21432" w="21519">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9"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5" y="10463"/>
                </a:lnTo>
                <a:cubicBezTo>
                  <a:pt x="19683" y="10757"/>
                  <a:pt x="19535" y="10961"/>
                  <a:pt x="19317"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03" name="Shape 1851"/>
          <p:cNvSpPr/>
          <p:nvPr/>
        </p:nvSpPr>
        <p:spPr>
          <a:xfrm>
            <a:off x="4298123" y="6304751"/>
            <a:ext cx="307305" cy="306600"/>
          </a:xfrm>
          <a:custGeom>
            <a:cxnLst>
              <a:cxn ang="0">
                <a:pos x="wd2" y="hd2"/>
              </a:cxn>
              <a:cxn ang="5400000">
                <a:pos x="wd2" y="hd2"/>
              </a:cxn>
              <a:cxn ang="10800000">
                <a:pos x="wd2" y="hd2"/>
              </a:cxn>
              <a:cxn ang="16200000">
                <a:pos x="wd2" y="hd2"/>
              </a:cxn>
            </a:cxnLst>
            <a:rect b="b" l="0" r="r" t="0"/>
            <a:pathLst>
              <a:path extrusionOk="0" h="21600" w="2160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04" name="Shape 1852"/>
          <p:cNvSpPr/>
          <p:nvPr/>
        </p:nvSpPr>
        <p:spPr>
          <a:xfrm>
            <a:off x="5030534" y="6304751"/>
            <a:ext cx="307305" cy="306600"/>
          </a:xfrm>
          <a:custGeom>
            <a:cxnLst>
              <a:cxn ang="0">
                <a:pos x="wd2" y="hd2"/>
              </a:cxn>
              <a:cxn ang="5400000">
                <a:pos x="wd2" y="hd2"/>
              </a:cxn>
              <a:cxn ang="10800000">
                <a:pos x="wd2" y="hd2"/>
              </a:cxn>
              <a:cxn ang="16200000">
                <a:pos x="wd2" y="hd2"/>
              </a:cxn>
            </a:cxnLst>
            <a:rect b="b" l="0" r="r" t="0"/>
            <a:pathLst>
              <a:path extrusionOk="0" h="21600" w="2160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05" name="Shape 1853"/>
          <p:cNvSpPr/>
          <p:nvPr/>
        </p:nvSpPr>
        <p:spPr>
          <a:xfrm>
            <a:off x="5785992" y="6295807"/>
            <a:ext cx="307305" cy="306601"/>
          </a:xfrm>
          <a:custGeom>
            <a:cxnLst>
              <a:cxn ang="0">
                <a:pos x="wd2" y="hd2"/>
              </a:cxn>
              <a:cxn ang="5400000">
                <a:pos x="wd2" y="hd2"/>
              </a:cxn>
              <a:cxn ang="10800000">
                <a:pos x="wd2" y="hd2"/>
              </a:cxn>
              <a:cxn ang="16200000">
                <a:pos x="wd2" y="hd2"/>
              </a:cxn>
            </a:cxnLst>
            <a:rect b="b" l="0" r="r" t="0"/>
            <a:pathLst>
              <a:path extrusionOk="0" h="21600" w="21600">
                <a:moveTo>
                  <a:pt x="18450" y="3163"/>
                </a:moveTo>
                <a:cubicBezTo>
                  <a:pt x="19504" y="4216"/>
                  <a:pt x="20292" y="5407"/>
                  <a:pt x="20817" y="6731"/>
                </a:cubicBezTo>
                <a:cubicBezTo>
                  <a:pt x="21340" y="8058"/>
                  <a:pt x="21600" y="9411"/>
                  <a:pt x="21600" y="10800"/>
                </a:cubicBezTo>
                <a:cubicBezTo>
                  <a:pt x="21600" y="12186"/>
                  <a:pt x="21337" y="13544"/>
                  <a:pt x="20817" y="14872"/>
                </a:cubicBezTo>
                <a:cubicBezTo>
                  <a:pt x="20292" y="16193"/>
                  <a:pt x="19504" y="17382"/>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2"/>
                  <a:pt x="1308" y="16193"/>
                  <a:pt x="783" y="14872"/>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6"/>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06" name="Shape 1854"/>
          <p:cNvSpPr/>
          <p:nvPr/>
        </p:nvSpPr>
        <p:spPr>
          <a:xfrm>
            <a:off x="6500476" y="6295807"/>
            <a:ext cx="307305" cy="306601"/>
          </a:xfrm>
          <a:custGeom>
            <a:cxnLst>
              <a:cxn ang="0">
                <a:pos x="wd2" y="hd2"/>
              </a:cxn>
              <a:cxn ang="5400000">
                <a:pos x="wd2" y="hd2"/>
              </a:cxn>
              <a:cxn ang="10800000">
                <a:pos x="wd2" y="hd2"/>
              </a:cxn>
              <a:cxn ang="16200000">
                <a:pos x="wd2" y="hd2"/>
              </a:cxn>
            </a:cxnLst>
            <a:rect b="b" l="0" r="r" t="0"/>
            <a:pathLst>
              <a:path extrusionOk="0" h="21600" w="2160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lnTo>
                  <a:pt x="20711" y="8213"/>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07" name="Shape 1855"/>
          <p:cNvSpPr/>
          <p:nvPr/>
        </p:nvSpPr>
        <p:spPr>
          <a:xfrm>
            <a:off x="7205997" y="6302197"/>
            <a:ext cx="307313" cy="306604"/>
          </a:xfrm>
          <a:custGeom>
            <a:cxnLst>
              <a:cxn ang="0">
                <a:pos x="wd2" y="hd2"/>
              </a:cxn>
              <a:cxn ang="5400000">
                <a:pos x="wd2" y="hd2"/>
              </a:cxn>
              <a:cxn ang="10800000">
                <a:pos x="wd2" y="hd2"/>
              </a:cxn>
              <a:cxn ang="16200000">
                <a:pos x="wd2" y="hd2"/>
              </a:cxn>
            </a:cxnLst>
            <a:rect b="b" l="0" r="r" t="0"/>
            <a:pathLst>
              <a:path extrusionOk="0" h="21365" w="21592">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08" name="Shape 1856"/>
          <p:cNvSpPr/>
          <p:nvPr/>
        </p:nvSpPr>
        <p:spPr>
          <a:xfrm>
            <a:off x="7888480" y="6295807"/>
            <a:ext cx="307301" cy="306601"/>
          </a:xfrm>
          <a:custGeom>
            <a:cxnLst>
              <a:cxn ang="0">
                <a:pos x="wd2" y="hd2"/>
              </a:cxn>
              <a:cxn ang="5400000">
                <a:pos x="wd2" y="hd2"/>
              </a:cxn>
              <a:cxn ang="10800000">
                <a:pos x="wd2" y="hd2"/>
              </a:cxn>
              <a:cxn ang="16200000">
                <a:pos x="wd2" y="hd2"/>
              </a:cxn>
            </a:cxnLst>
            <a:rect b="b" l="0" r="r" t="0"/>
            <a:pathLst>
              <a:path extrusionOk="0" h="21600" w="21363">
                <a:moveTo>
                  <a:pt x="19758" y="15897"/>
                </a:moveTo>
                <a:cubicBezTo>
                  <a:pt x="20595" y="15897"/>
                  <a:pt x="21109" y="15996"/>
                  <a:pt x="21293" y="16199"/>
                </a:cubicBezTo>
                <a:cubicBezTo>
                  <a:pt x="21477" y="16403"/>
                  <a:pt x="21260" y="16662"/>
                  <a:pt x="20640" y="16978"/>
                </a:cubicBezTo>
                <a:lnTo>
                  <a:pt x="12115" y="21287"/>
                </a:lnTo>
                <a:cubicBezTo>
                  <a:pt x="11707" y="21493"/>
                  <a:pt x="11227" y="21600"/>
                  <a:pt x="10675" y="21600"/>
                </a:cubicBezTo>
                <a:cubicBezTo>
                  <a:pt x="10116" y="21600"/>
                  <a:pt x="9647" y="21493"/>
                  <a:pt x="9257" y="21287"/>
                </a:cubicBezTo>
                <a:lnTo>
                  <a:pt x="676" y="16978"/>
                </a:lnTo>
                <a:cubicBezTo>
                  <a:pt x="90" y="16662"/>
                  <a:pt x="-117" y="16403"/>
                  <a:pt x="62" y="16199"/>
                </a:cubicBezTo>
                <a:cubicBezTo>
                  <a:pt x="240" y="15996"/>
                  <a:pt x="748" y="15897"/>
                  <a:pt x="1586" y="15897"/>
                </a:cubicBezTo>
                <a:lnTo>
                  <a:pt x="7012" y="15897"/>
                </a:lnTo>
                <a:lnTo>
                  <a:pt x="7012" y="5706"/>
                </a:lnTo>
                <a:lnTo>
                  <a:pt x="1586" y="5706"/>
                </a:lnTo>
                <a:cubicBezTo>
                  <a:pt x="748" y="5706"/>
                  <a:pt x="240" y="5604"/>
                  <a:pt x="62" y="5401"/>
                </a:cubicBezTo>
                <a:cubicBezTo>
                  <a:pt x="-111" y="5197"/>
                  <a:pt x="112" y="4941"/>
                  <a:pt x="732" y="4624"/>
                </a:cubicBezTo>
                <a:lnTo>
                  <a:pt x="9257" y="311"/>
                </a:lnTo>
                <a:cubicBezTo>
                  <a:pt x="9664" y="104"/>
                  <a:pt x="10133" y="0"/>
                  <a:pt x="10675" y="0"/>
                </a:cubicBezTo>
                <a:cubicBezTo>
                  <a:pt x="11227" y="0"/>
                  <a:pt x="11707" y="104"/>
                  <a:pt x="12115" y="311"/>
                </a:cubicBezTo>
                <a:lnTo>
                  <a:pt x="20696" y="4624"/>
                </a:lnTo>
                <a:cubicBezTo>
                  <a:pt x="21282" y="4941"/>
                  <a:pt x="21483" y="5197"/>
                  <a:pt x="21293" y="5401"/>
                </a:cubicBezTo>
                <a:cubicBezTo>
                  <a:pt x="21109" y="5604"/>
                  <a:pt x="20595" y="5706"/>
                  <a:pt x="19758" y="5706"/>
                </a:cubicBezTo>
                <a:lnTo>
                  <a:pt x="14359" y="5706"/>
                </a:lnTo>
                <a:lnTo>
                  <a:pt x="14359" y="15897"/>
                </a:lnTo>
                <a:lnTo>
                  <a:pt x="19758" y="15897"/>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09" name="Shape 1857"/>
          <p:cNvSpPr/>
          <p:nvPr/>
        </p:nvSpPr>
        <p:spPr>
          <a:xfrm>
            <a:off x="8601677" y="6295807"/>
            <a:ext cx="307303" cy="306601"/>
          </a:xfrm>
          <a:custGeom>
            <a:cxnLst>
              <a:cxn ang="0">
                <a:pos x="wd2" y="hd2"/>
              </a:cxn>
              <a:cxn ang="5400000">
                <a:pos x="wd2" y="hd2"/>
              </a:cxn>
              <a:cxn ang="10800000">
                <a:pos x="wd2" y="hd2"/>
              </a:cxn>
              <a:cxn ang="16200000">
                <a:pos x="wd2" y="hd2"/>
              </a:cxn>
            </a:cxnLst>
            <a:rect b="b" l="0" r="r" t="0"/>
            <a:pathLst>
              <a:path extrusionOk="0" h="21600" w="21478">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10" name="Shape 1858"/>
          <p:cNvSpPr/>
          <p:nvPr/>
        </p:nvSpPr>
        <p:spPr>
          <a:xfrm>
            <a:off x="9345607" y="6297086"/>
            <a:ext cx="307300" cy="306600"/>
          </a:xfrm>
          <a:custGeom>
            <a:cxnLst>
              <a:cxn ang="0">
                <a:pos x="wd2" y="hd2"/>
              </a:cxn>
              <a:cxn ang="5400000">
                <a:pos x="wd2" y="hd2"/>
              </a:cxn>
              <a:cxn ang="10800000">
                <a:pos x="wd2" y="hd2"/>
              </a:cxn>
              <a:cxn ang="16200000">
                <a:pos x="wd2" y="hd2"/>
              </a:cxn>
            </a:cxnLst>
            <a:rect b="b" l="0" r="r" t="0"/>
            <a:pathLst>
              <a:path extrusionOk="0" h="21600" w="21571">
                <a:moveTo>
                  <a:pt x="21539" y="21107"/>
                </a:moveTo>
                <a:cubicBezTo>
                  <a:pt x="21585" y="21239"/>
                  <a:pt x="21580" y="21353"/>
                  <a:pt x="21526" y="21453"/>
                </a:cubicBezTo>
                <a:cubicBezTo>
                  <a:pt x="21473" y="21550"/>
                  <a:pt x="21380" y="21600"/>
                  <a:pt x="21258" y="21600"/>
                </a:cubicBezTo>
                <a:lnTo>
                  <a:pt x="12601" y="21600"/>
                </a:lnTo>
                <a:lnTo>
                  <a:pt x="12299" y="14400"/>
                </a:lnTo>
                <a:lnTo>
                  <a:pt x="9281" y="14400"/>
                </a:lnTo>
                <a:lnTo>
                  <a:pt x="8966" y="21600"/>
                </a:lnTo>
                <a:lnTo>
                  <a:pt x="322" y="21600"/>
                </a:lnTo>
                <a:cubicBezTo>
                  <a:pt x="198" y="21600"/>
                  <a:pt x="105" y="21556"/>
                  <a:pt x="49" y="21462"/>
                </a:cubicBezTo>
                <a:cubicBezTo>
                  <a:pt x="-10" y="21365"/>
                  <a:pt x="-15" y="21247"/>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11" name="Shape 1859"/>
          <p:cNvSpPr/>
          <p:nvPr/>
        </p:nvSpPr>
        <p:spPr>
          <a:xfrm>
            <a:off x="10089545" y="6297086"/>
            <a:ext cx="307309" cy="306600"/>
          </a:xfrm>
          <a:custGeom>
            <a:cxnLst>
              <a:cxn ang="0">
                <a:pos x="wd2" y="hd2"/>
              </a:cxn>
              <a:cxn ang="5400000">
                <a:pos x="wd2" y="hd2"/>
              </a:cxn>
              <a:cxn ang="10800000">
                <a:pos x="wd2" y="hd2"/>
              </a:cxn>
              <a:cxn ang="16200000">
                <a:pos x="wd2" y="hd2"/>
              </a:cxn>
            </a:cxnLst>
            <a:rect b="b" l="0" r="r" t="0"/>
            <a:pathLst>
              <a:path extrusionOk="0" h="21600" w="2157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12" name="Shape 1860"/>
          <p:cNvSpPr/>
          <p:nvPr/>
        </p:nvSpPr>
        <p:spPr>
          <a:xfrm>
            <a:off x="10827077" y="6298363"/>
            <a:ext cx="307306" cy="306601"/>
          </a:xfrm>
          <a:custGeom>
            <a:cxnLst>
              <a:cxn ang="0">
                <a:pos x="wd2" y="hd2"/>
              </a:cxn>
              <a:cxn ang="5400000">
                <a:pos x="wd2" y="hd2"/>
              </a:cxn>
              <a:cxn ang="10800000">
                <a:pos x="wd2" y="hd2"/>
              </a:cxn>
              <a:cxn ang="16200000">
                <a:pos x="wd2" y="hd2"/>
              </a:cxn>
            </a:cxnLst>
            <a:rect b="b" l="0" r="r" t="0"/>
            <a:pathLst>
              <a:path extrusionOk="0" h="21600" w="2160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13" name="Shape 1861"/>
          <p:cNvSpPr/>
          <p:nvPr/>
        </p:nvSpPr>
        <p:spPr>
          <a:xfrm>
            <a:off x="11545404" y="6297086"/>
            <a:ext cx="307305" cy="306600"/>
          </a:xfrm>
          <a:custGeom>
            <a:cxnLst>
              <a:cxn ang="0">
                <a:pos x="wd2" y="hd2"/>
              </a:cxn>
              <a:cxn ang="5400000">
                <a:pos x="wd2" y="hd2"/>
              </a:cxn>
              <a:cxn ang="10800000">
                <a:pos x="wd2" y="hd2"/>
              </a:cxn>
              <a:cxn ang="16200000">
                <a:pos x="wd2" y="hd2"/>
              </a:cxn>
            </a:cxnLst>
            <a:rect b="b" l="0" r="r" t="0"/>
            <a:pathLst>
              <a:path extrusionOk="0" h="21600" w="2160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6"/>
                </a:cubicBezTo>
                <a:cubicBezTo>
                  <a:pt x="8086" y="5681"/>
                  <a:pt x="8530" y="5591"/>
                  <a:pt x="9007" y="5591"/>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14" name="Shape 1862"/>
          <p:cNvSpPr/>
          <p:nvPr/>
        </p:nvSpPr>
        <p:spPr>
          <a:xfrm>
            <a:off x="12291899" y="6304751"/>
            <a:ext cx="307301" cy="306600"/>
          </a:xfrm>
          <a:custGeom>
            <a:cxnLst>
              <a:cxn ang="0">
                <a:pos x="wd2" y="hd2"/>
              </a:cxn>
              <a:cxn ang="5400000">
                <a:pos x="wd2" y="hd2"/>
              </a:cxn>
              <a:cxn ang="10800000">
                <a:pos x="wd2" y="hd2"/>
              </a:cxn>
              <a:cxn ang="16200000">
                <a:pos x="wd2" y="hd2"/>
              </a:cxn>
            </a:cxnLst>
            <a:rect b="b" l="0" r="r" t="0"/>
            <a:pathLst>
              <a:path extrusionOk="0" h="21524" w="21591">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lnTo>
                  <a:pt x="17535"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899"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15" name="Shape 1863"/>
          <p:cNvSpPr/>
          <p:nvPr/>
        </p:nvSpPr>
        <p:spPr>
          <a:xfrm>
            <a:off x="13016627" y="6304742"/>
            <a:ext cx="307306" cy="306610"/>
          </a:xfrm>
          <a:custGeom>
            <a:cxnLst>
              <a:cxn ang="0">
                <a:pos x="wd2" y="hd2"/>
              </a:cxn>
              <a:cxn ang="5400000">
                <a:pos x="wd2" y="hd2"/>
              </a:cxn>
              <a:cxn ang="10800000">
                <a:pos x="wd2" y="hd2"/>
              </a:cxn>
              <a:cxn ang="16200000">
                <a:pos x="wd2" y="hd2"/>
              </a:cxn>
            </a:cxnLst>
            <a:rect b="b" l="0" r="r" t="0"/>
            <a:pathLst>
              <a:path extrusionOk="0" h="21509" w="21600">
                <a:moveTo>
                  <a:pt x="21191" y="7448"/>
                </a:moveTo>
                <a:cubicBezTo>
                  <a:pt x="21463" y="7755"/>
                  <a:pt x="21600" y="8139"/>
                  <a:pt x="21600" y="8598"/>
                </a:cubicBezTo>
                <a:cubicBezTo>
                  <a:pt x="21600" y="9036"/>
                  <a:pt x="21463" y="9419"/>
                  <a:pt x="21191" y="9747"/>
                </a:cubicBezTo>
                <a:lnTo>
                  <a:pt x="15436" y="16663"/>
                </a:lnTo>
                <a:cubicBezTo>
                  <a:pt x="15037" y="17137"/>
                  <a:pt x="14691" y="17304"/>
                  <a:pt x="14402" y="17160"/>
                </a:cubicBezTo>
                <a:cubicBezTo>
                  <a:pt x="14114" y="17017"/>
                  <a:pt x="13969" y="16611"/>
                  <a:pt x="13969" y="15950"/>
                </a:cubicBezTo>
                <a:lnTo>
                  <a:pt x="13969" y="11329"/>
                </a:lnTo>
                <a:cubicBezTo>
                  <a:pt x="11922" y="11346"/>
                  <a:pt x="10123" y="11610"/>
                  <a:pt x="8566" y="12119"/>
                </a:cubicBezTo>
                <a:cubicBezTo>
                  <a:pt x="7011" y="12633"/>
                  <a:pt x="5699" y="13318"/>
                  <a:pt x="4629" y="14186"/>
                </a:cubicBezTo>
                <a:cubicBezTo>
                  <a:pt x="3560" y="15055"/>
                  <a:pt x="2720" y="16075"/>
                  <a:pt x="2110" y="17254"/>
                </a:cubicBezTo>
                <a:cubicBezTo>
                  <a:pt x="1501" y="18424"/>
                  <a:pt x="1119" y="19693"/>
                  <a:pt x="962" y="21047"/>
                </a:cubicBezTo>
                <a:cubicBezTo>
                  <a:pt x="930" y="21354"/>
                  <a:pt x="786" y="21509"/>
                  <a:pt x="526" y="21509"/>
                </a:cubicBezTo>
                <a:lnTo>
                  <a:pt x="502" y="21509"/>
                </a:lnTo>
                <a:cubicBezTo>
                  <a:pt x="247" y="21509"/>
                  <a:pt x="100" y="21354"/>
                  <a:pt x="69" y="21047"/>
                </a:cubicBezTo>
                <a:cubicBezTo>
                  <a:pt x="22" y="20567"/>
                  <a:pt x="0" y="20094"/>
                  <a:pt x="0" y="19620"/>
                </a:cubicBezTo>
                <a:cubicBezTo>
                  <a:pt x="0" y="17666"/>
                  <a:pt x="277" y="15833"/>
                  <a:pt x="840" y="14107"/>
                </a:cubicBezTo>
                <a:cubicBezTo>
                  <a:pt x="1398" y="12388"/>
                  <a:pt x="2247" y="10879"/>
                  <a:pt x="3393" y="9595"/>
                </a:cubicBezTo>
                <a:cubicBezTo>
                  <a:pt x="4539" y="8305"/>
                  <a:pt x="5988" y="7281"/>
                  <a:pt x="7741" y="6527"/>
                </a:cubicBezTo>
                <a:cubicBezTo>
                  <a:pt x="9494" y="5773"/>
                  <a:pt x="11570" y="5384"/>
                  <a:pt x="13969" y="5369"/>
                </a:cubicBezTo>
                <a:lnTo>
                  <a:pt x="13969" y="1263"/>
                </a:lnTo>
                <a:cubicBezTo>
                  <a:pt x="13969" y="593"/>
                  <a:pt x="14111" y="190"/>
                  <a:pt x="14393" y="46"/>
                </a:cubicBezTo>
                <a:cubicBezTo>
                  <a:pt x="14672" y="-91"/>
                  <a:pt x="15022" y="82"/>
                  <a:pt x="15436" y="549"/>
                </a:cubicBezTo>
                <a:lnTo>
                  <a:pt x="21191" y="744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16" name="Shape 1864"/>
          <p:cNvSpPr/>
          <p:nvPr/>
        </p:nvSpPr>
        <p:spPr>
          <a:xfrm>
            <a:off x="13759283" y="6304751"/>
            <a:ext cx="307301" cy="306600"/>
          </a:xfrm>
          <a:custGeom>
            <a:cxnLst>
              <a:cxn ang="0">
                <a:pos x="wd2" y="hd2"/>
              </a:cxn>
              <a:cxn ang="5400000">
                <a:pos x="wd2" y="hd2"/>
              </a:cxn>
              <a:cxn ang="10800000">
                <a:pos x="wd2" y="hd2"/>
              </a:cxn>
              <a:cxn ang="16200000">
                <a:pos x="wd2" y="hd2"/>
              </a:cxn>
            </a:cxnLst>
            <a:rect b="b" l="0" r="r" t="0"/>
            <a:pathLst>
              <a:path extrusionOk="0" h="21600" w="21564">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17" name="Shape 1865"/>
          <p:cNvSpPr/>
          <p:nvPr/>
        </p:nvSpPr>
        <p:spPr>
          <a:xfrm>
            <a:off x="10089545" y="6972883"/>
            <a:ext cx="307306" cy="306601"/>
          </a:xfrm>
          <a:custGeom>
            <a:cxnLst>
              <a:cxn ang="0">
                <a:pos x="wd2" y="hd2"/>
              </a:cxn>
              <a:cxn ang="5400000">
                <a:pos x="wd2" y="hd2"/>
              </a:cxn>
              <a:cxn ang="10800000">
                <a:pos x="wd2" y="hd2"/>
              </a:cxn>
              <a:cxn ang="16200000">
                <a:pos x="wd2" y="hd2"/>
              </a:cxn>
            </a:cxnLst>
            <a:rect b="b" l="0" r="r" t="0"/>
            <a:pathLst>
              <a:path extrusionOk="0" h="21600" w="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18" name="Shape 1866"/>
          <p:cNvSpPr/>
          <p:nvPr/>
        </p:nvSpPr>
        <p:spPr>
          <a:xfrm>
            <a:off x="10827077" y="6970328"/>
            <a:ext cx="307306" cy="306601"/>
          </a:xfrm>
          <a:custGeom>
            <a:cxnLst>
              <a:cxn ang="0">
                <a:pos x="wd2" y="hd2"/>
              </a:cxn>
              <a:cxn ang="5400000">
                <a:pos x="wd2" y="hd2"/>
              </a:cxn>
              <a:cxn ang="10800000">
                <a:pos x="wd2" y="hd2"/>
              </a:cxn>
              <a:cxn ang="16200000">
                <a:pos x="wd2" y="hd2"/>
              </a:cxn>
            </a:cxnLst>
            <a:rect b="b" l="0" r="r" t="0"/>
            <a:pathLst>
              <a:path extrusionOk="0" h="21600" w="2160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90"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19" name="Shape 1867"/>
          <p:cNvSpPr/>
          <p:nvPr/>
        </p:nvSpPr>
        <p:spPr>
          <a:xfrm>
            <a:off x="11542843" y="6971605"/>
            <a:ext cx="307305" cy="306601"/>
          </a:xfrm>
          <a:custGeom>
            <a:cxnLst>
              <a:cxn ang="0">
                <a:pos x="wd2" y="hd2"/>
              </a:cxn>
              <a:cxn ang="5400000">
                <a:pos x="wd2" y="hd2"/>
              </a:cxn>
              <a:cxn ang="10800000">
                <a:pos x="wd2" y="hd2"/>
              </a:cxn>
              <a:cxn ang="16200000">
                <a:pos x="wd2" y="hd2"/>
              </a:cxn>
            </a:cxnLst>
            <a:rect b="b" l="0" r="r" t="0"/>
            <a:pathLst>
              <a:path extrusionOk="0" h="21574" w="2160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20" name="Shape 1868"/>
          <p:cNvSpPr/>
          <p:nvPr/>
        </p:nvSpPr>
        <p:spPr>
          <a:xfrm>
            <a:off x="12286777" y="6970328"/>
            <a:ext cx="307306" cy="306601"/>
          </a:xfrm>
          <a:custGeom>
            <a:cxnLst>
              <a:cxn ang="0">
                <a:pos x="wd2" y="hd2"/>
              </a:cxn>
              <a:cxn ang="5400000">
                <a:pos x="wd2" y="hd2"/>
              </a:cxn>
              <a:cxn ang="10800000">
                <a:pos x="wd2" y="hd2"/>
              </a:cxn>
              <a:cxn ang="16200000">
                <a:pos x="wd2" y="hd2"/>
              </a:cxn>
            </a:cxnLst>
            <a:rect b="b" l="0" r="r" t="0"/>
            <a:pathLst>
              <a:path extrusionOk="0" h="21600" w="2160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lnTo>
                  <a:pt x="21600"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21" name="Shape 1869"/>
          <p:cNvSpPr/>
          <p:nvPr/>
        </p:nvSpPr>
        <p:spPr>
          <a:xfrm>
            <a:off x="13015347" y="6970328"/>
            <a:ext cx="307305" cy="306601"/>
          </a:xfrm>
          <a:custGeom>
            <a:cxnLst>
              <a:cxn ang="0">
                <a:pos x="wd2" y="hd2"/>
              </a:cxn>
              <a:cxn ang="5400000">
                <a:pos x="wd2" y="hd2"/>
              </a:cxn>
              <a:cxn ang="10800000">
                <a:pos x="wd2" y="hd2"/>
              </a:cxn>
              <a:cxn ang="16200000">
                <a:pos x="wd2" y="hd2"/>
              </a:cxn>
            </a:cxnLst>
            <a:rect b="b" l="0" r="r" t="0"/>
            <a:pathLst>
              <a:path extrusionOk="0" h="21600" w="21600">
                <a:moveTo>
                  <a:pt x="21600" y="6949"/>
                </a:moveTo>
                <a:cubicBezTo>
                  <a:pt x="21600" y="7542"/>
                  <a:pt x="21408" y="8153"/>
                  <a:pt x="21018" y="8782"/>
                </a:cubicBezTo>
                <a:cubicBezTo>
                  <a:pt x="20628" y="9416"/>
                  <a:pt x="20110" y="10016"/>
                  <a:pt x="19458" y="10585"/>
                </a:cubicBezTo>
                <a:cubicBezTo>
                  <a:pt x="18807" y="11152"/>
                  <a:pt x="18041"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22" name="Shape 1870"/>
          <p:cNvSpPr/>
          <p:nvPr/>
        </p:nvSpPr>
        <p:spPr>
          <a:xfrm>
            <a:off x="13758002" y="6971607"/>
            <a:ext cx="307305" cy="306600"/>
          </a:xfrm>
          <a:custGeom>
            <a:cxnLst>
              <a:cxn ang="0">
                <a:pos x="wd2" y="hd2"/>
              </a:cxn>
              <a:cxn ang="5400000">
                <a:pos x="wd2" y="hd2"/>
              </a:cxn>
              <a:cxn ang="10800000">
                <a:pos x="wd2" y="hd2"/>
              </a:cxn>
              <a:cxn ang="16200000">
                <a:pos x="wd2" y="hd2"/>
              </a:cxn>
            </a:cxnLst>
            <a:rect b="b" l="0" r="r" t="0"/>
            <a:pathLst>
              <a:path extrusionOk="0" h="21600" w="2160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lnTo>
                  <a:pt x="6791"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23" name="Shape 1871"/>
          <p:cNvSpPr/>
          <p:nvPr/>
        </p:nvSpPr>
        <p:spPr>
          <a:xfrm>
            <a:off x="14509609" y="6971607"/>
            <a:ext cx="307309" cy="306600"/>
          </a:xfrm>
          <a:custGeom>
            <a:cxnLst>
              <a:cxn ang="0">
                <a:pos x="wd2" y="hd2"/>
              </a:cxn>
              <a:cxn ang="5400000">
                <a:pos x="wd2" y="hd2"/>
              </a:cxn>
              <a:cxn ang="10800000">
                <a:pos x="wd2" y="hd2"/>
              </a:cxn>
              <a:cxn ang="16200000">
                <a:pos x="wd2" y="hd2"/>
              </a:cxn>
            </a:cxnLst>
            <a:rect b="b" l="0" r="r" t="0"/>
            <a:pathLst>
              <a:path extrusionOk="0" h="21600" w="21542">
                <a:moveTo>
                  <a:pt x="11686" y="1799"/>
                </a:moveTo>
                <a:cubicBezTo>
                  <a:pt x="12905" y="1906"/>
                  <a:pt x="14057" y="2203"/>
                  <a:pt x="15145" y="2683"/>
                </a:cubicBezTo>
                <a:cubicBezTo>
                  <a:pt x="16235" y="3165"/>
                  <a:pt x="17215" y="3803"/>
                  <a:pt x="18090" y="4597"/>
                </a:cubicBezTo>
                <a:cubicBezTo>
                  <a:pt x="18966" y="5390"/>
                  <a:pt x="19698" y="6308"/>
                  <a:pt x="20287" y="7355"/>
                </a:cubicBezTo>
                <a:cubicBezTo>
                  <a:pt x="20876" y="8400"/>
                  <a:pt x="21291" y="9538"/>
                  <a:pt x="21530" y="10775"/>
                </a:cubicBezTo>
                <a:cubicBezTo>
                  <a:pt x="21575" y="11034"/>
                  <a:pt x="21499" y="11229"/>
                  <a:pt x="21301" y="11356"/>
                </a:cubicBezTo>
                <a:cubicBezTo>
                  <a:pt x="21224" y="11407"/>
                  <a:pt x="21153" y="11435"/>
                  <a:pt x="21079" y="11435"/>
                </a:cubicBezTo>
                <a:cubicBezTo>
                  <a:pt x="20931" y="11435"/>
                  <a:pt x="20824" y="11382"/>
                  <a:pt x="20762" y="11272"/>
                </a:cubicBezTo>
                <a:cubicBezTo>
                  <a:pt x="20017" y="10354"/>
                  <a:pt x="19187" y="9891"/>
                  <a:pt x="18274" y="9880"/>
                </a:cubicBezTo>
                <a:cubicBezTo>
                  <a:pt x="17618" y="9880"/>
                  <a:pt x="16995" y="10128"/>
                  <a:pt x="16404" y="10619"/>
                </a:cubicBezTo>
                <a:cubicBezTo>
                  <a:pt x="15815" y="11111"/>
                  <a:pt x="15321" y="11797"/>
                  <a:pt x="14913" y="12681"/>
                </a:cubicBezTo>
                <a:cubicBezTo>
                  <a:pt x="14842" y="12887"/>
                  <a:pt x="14706" y="12991"/>
                  <a:pt x="14517" y="12991"/>
                </a:cubicBezTo>
                <a:cubicBezTo>
                  <a:pt x="14324" y="12991"/>
                  <a:pt x="14193" y="12887"/>
                  <a:pt x="14117" y="12681"/>
                </a:cubicBezTo>
                <a:cubicBezTo>
                  <a:pt x="13492" y="11328"/>
                  <a:pt x="12681" y="10453"/>
                  <a:pt x="11684" y="10058"/>
                </a:cubicBezTo>
                <a:lnTo>
                  <a:pt x="11684" y="17164"/>
                </a:lnTo>
                <a:cubicBezTo>
                  <a:pt x="11684" y="17780"/>
                  <a:pt x="11595" y="18350"/>
                  <a:pt x="11417" y="18884"/>
                </a:cubicBezTo>
                <a:cubicBezTo>
                  <a:pt x="11235" y="19415"/>
                  <a:pt x="10994" y="19886"/>
                  <a:pt x="10692" y="20298"/>
                </a:cubicBezTo>
                <a:cubicBezTo>
                  <a:pt x="10386" y="20705"/>
                  <a:pt x="10031" y="21027"/>
                  <a:pt x="9623" y="21258"/>
                </a:cubicBezTo>
                <a:cubicBezTo>
                  <a:pt x="9215" y="21487"/>
                  <a:pt x="8779" y="21600"/>
                  <a:pt x="8316" y="21600"/>
                </a:cubicBezTo>
                <a:cubicBezTo>
                  <a:pt x="7853" y="21600"/>
                  <a:pt x="7412" y="21487"/>
                  <a:pt x="6997" y="21258"/>
                </a:cubicBezTo>
                <a:cubicBezTo>
                  <a:pt x="6582" y="21027"/>
                  <a:pt x="6222" y="20705"/>
                  <a:pt x="5916" y="20298"/>
                </a:cubicBezTo>
                <a:cubicBezTo>
                  <a:pt x="5614" y="19886"/>
                  <a:pt x="5370" y="19417"/>
                  <a:pt x="5191" y="18884"/>
                </a:cubicBezTo>
                <a:cubicBezTo>
                  <a:pt x="5012" y="18350"/>
                  <a:pt x="4924" y="17780"/>
                  <a:pt x="4924" y="17164"/>
                </a:cubicBezTo>
                <a:cubicBezTo>
                  <a:pt x="4924" y="16851"/>
                  <a:pt x="5012" y="16591"/>
                  <a:pt x="5191" y="16391"/>
                </a:cubicBezTo>
                <a:cubicBezTo>
                  <a:pt x="5370" y="16187"/>
                  <a:pt x="5585" y="16086"/>
                  <a:pt x="5838" y="16086"/>
                </a:cubicBezTo>
                <a:cubicBezTo>
                  <a:pt x="6105" y="16086"/>
                  <a:pt x="6322" y="16188"/>
                  <a:pt x="6494" y="16391"/>
                </a:cubicBezTo>
                <a:cubicBezTo>
                  <a:pt x="6663" y="16591"/>
                  <a:pt x="6749" y="16851"/>
                  <a:pt x="6749" y="17164"/>
                </a:cubicBezTo>
                <a:cubicBezTo>
                  <a:pt x="6749" y="17800"/>
                  <a:pt x="6902" y="18333"/>
                  <a:pt x="7204" y="18777"/>
                </a:cubicBezTo>
                <a:cubicBezTo>
                  <a:pt x="7510" y="19217"/>
                  <a:pt x="7879" y="19437"/>
                  <a:pt x="8314" y="19437"/>
                </a:cubicBezTo>
                <a:cubicBezTo>
                  <a:pt x="8733" y="19437"/>
                  <a:pt x="9093" y="19217"/>
                  <a:pt x="9399" y="18777"/>
                </a:cubicBezTo>
                <a:cubicBezTo>
                  <a:pt x="9702" y="18333"/>
                  <a:pt x="9854" y="17800"/>
                  <a:pt x="9854" y="17164"/>
                </a:cubicBezTo>
                <a:lnTo>
                  <a:pt x="9854" y="10058"/>
                </a:lnTo>
                <a:cubicBezTo>
                  <a:pt x="8857" y="10461"/>
                  <a:pt x="8044" y="11337"/>
                  <a:pt x="7421" y="12681"/>
                </a:cubicBezTo>
                <a:cubicBezTo>
                  <a:pt x="7345" y="12887"/>
                  <a:pt x="7212" y="12991"/>
                  <a:pt x="7021" y="12991"/>
                </a:cubicBezTo>
                <a:cubicBezTo>
                  <a:pt x="6830" y="12991"/>
                  <a:pt x="6701" y="12887"/>
                  <a:pt x="6632" y="12681"/>
                </a:cubicBezTo>
                <a:cubicBezTo>
                  <a:pt x="6229" y="11797"/>
                  <a:pt x="5735" y="11111"/>
                  <a:pt x="5148" y="10619"/>
                </a:cubicBezTo>
                <a:cubicBezTo>
                  <a:pt x="4562" y="10128"/>
                  <a:pt x="3942" y="9880"/>
                  <a:pt x="3286" y="9880"/>
                </a:cubicBezTo>
                <a:cubicBezTo>
                  <a:pt x="2365" y="9880"/>
                  <a:pt x="1542" y="10345"/>
                  <a:pt x="810" y="11272"/>
                </a:cubicBezTo>
                <a:cubicBezTo>
                  <a:pt x="719" y="11382"/>
                  <a:pt x="598" y="11435"/>
                  <a:pt x="457" y="11435"/>
                </a:cubicBezTo>
                <a:cubicBezTo>
                  <a:pt x="383" y="11435"/>
                  <a:pt x="307" y="11407"/>
                  <a:pt x="240" y="11356"/>
                </a:cubicBezTo>
                <a:cubicBezTo>
                  <a:pt x="49" y="11229"/>
                  <a:pt x="-25" y="11034"/>
                  <a:pt x="8" y="10775"/>
                </a:cubicBezTo>
                <a:cubicBezTo>
                  <a:pt x="247" y="9538"/>
                  <a:pt x="662" y="8400"/>
                  <a:pt x="1261" y="7355"/>
                </a:cubicBezTo>
                <a:cubicBezTo>
                  <a:pt x="1857" y="6308"/>
                  <a:pt x="2596" y="5390"/>
                  <a:pt x="3469" y="4597"/>
                </a:cubicBezTo>
                <a:cubicBezTo>
                  <a:pt x="4345" y="3803"/>
                  <a:pt x="5323" y="3168"/>
                  <a:pt x="6403" y="2688"/>
                </a:cubicBezTo>
                <a:cubicBezTo>
                  <a:pt x="7484" y="2214"/>
                  <a:pt x="8636" y="1917"/>
                  <a:pt x="9852" y="1799"/>
                </a:cubicBezTo>
                <a:lnTo>
                  <a:pt x="9852" y="1081"/>
                </a:lnTo>
                <a:cubicBezTo>
                  <a:pt x="9852" y="768"/>
                  <a:pt x="9938" y="508"/>
                  <a:pt x="10119" y="305"/>
                </a:cubicBezTo>
                <a:cubicBezTo>
                  <a:pt x="10298" y="102"/>
                  <a:pt x="10513" y="0"/>
                  <a:pt x="10765" y="0"/>
                </a:cubicBezTo>
                <a:cubicBezTo>
                  <a:pt x="11030" y="0"/>
                  <a:pt x="11250" y="102"/>
                  <a:pt x="11421" y="305"/>
                </a:cubicBezTo>
                <a:cubicBezTo>
                  <a:pt x="11591" y="508"/>
                  <a:pt x="11677" y="768"/>
                  <a:pt x="11677" y="1081"/>
                </a:cubicBezTo>
                <a:lnTo>
                  <a:pt x="11677" y="1799"/>
                </a:lnTo>
                <a:lnTo>
                  <a:pt x="11686" y="1799"/>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24" name="Shape 1872"/>
          <p:cNvSpPr/>
          <p:nvPr/>
        </p:nvSpPr>
        <p:spPr>
          <a:xfrm>
            <a:off x="15295807" y="6972883"/>
            <a:ext cx="307306" cy="306601"/>
          </a:xfrm>
          <a:custGeom>
            <a:cxnLst>
              <a:cxn ang="0">
                <a:pos x="wd2" y="hd2"/>
              </a:cxn>
              <a:cxn ang="5400000">
                <a:pos x="wd2" y="hd2"/>
              </a:cxn>
              <a:cxn ang="10800000">
                <a:pos x="wd2" y="hd2"/>
              </a:cxn>
              <a:cxn ang="16200000">
                <a:pos x="wd2" y="hd2"/>
              </a:cxn>
            </a:cxnLst>
            <a:rect b="b" l="0" r="r" t="0"/>
            <a:pathLst>
              <a:path extrusionOk="0" h="21600" w="2160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5"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25" name="Shape 1873"/>
          <p:cNvSpPr/>
          <p:nvPr/>
        </p:nvSpPr>
        <p:spPr>
          <a:xfrm>
            <a:off x="1289092" y="7633352"/>
            <a:ext cx="307305" cy="306600"/>
          </a:xfrm>
          <a:custGeom>
            <a:cxnLst>
              <a:cxn ang="0">
                <a:pos x="wd2" y="hd2"/>
              </a:cxn>
              <a:cxn ang="5400000">
                <a:pos x="wd2" y="hd2"/>
              </a:cxn>
              <a:cxn ang="10800000">
                <a:pos x="wd2" y="hd2"/>
              </a:cxn>
              <a:cxn ang="16200000">
                <a:pos x="wd2" y="hd2"/>
              </a:cxn>
            </a:cxnLst>
            <a:rect b="b" l="0" r="r" t="0"/>
            <a:pathLst>
              <a:path extrusionOk="0" h="21600" w="2160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lnTo>
                  <a:pt x="21140" y="11871"/>
                </a:lnTo>
                <a:close/>
                <a:moveTo>
                  <a:pt x="17380" y="7426"/>
                </a:moveTo>
                <a:cubicBezTo>
                  <a:pt x="17559" y="7641"/>
                  <a:pt x="17620" y="7823"/>
                  <a:pt x="17561" y="7970"/>
                </a:cubicBezTo>
                <a:cubicBezTo>
                  <a:pt x="17502" y="8111"/>
                  <a:pt x="17350"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26" name="Shape 1874"/>
          <p:cNvSpPr/>
          <p:nvPr/>
        </p:nvSpPr>
        <p:spPr>
          <a:xfrm>
            <a:off x="2004856" y="7633352"/>
            <a:ext cx="307306" cy="306600"/>
          </a:xfrm>
          <a:custGeom>
            <a:cxnLst>
              <a:cxn ang="0">
                <a:pos x="wd2" y="hd2"/>
              </a:cxn>
              <a:cxn ang="5400000">
                <a:pos x="wd2" y="hd2"/>
              </a:cxn>
              <a:cxn ang="10800000">
                <a:pos x="wd2" y="hd2"/>
              </a:cxn>
              <a:cxn ang="16200000">
                <a:pos x="wd2" y="hd2"/>
              </a:cxn>
            </a:cxnLst>
            <a:rect b="b" l="0" r="r" t="0"/>
            <a:pathLst>
              <a:path extrusionOk="0" h="21600" w="2160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27" name="Shape 1875"/>
          <p:cNvSpPr/>
          <p:nvPr/>
        </p:nvSpPr>
        <p:spPr>
          <a:xfrm>
            <a:off x="2757754" y="7634629"/>
            <a:ext cx="307306" cy="306601"/>
          </a:xfrm>
          <a:custGeom>
            <a:cxnLst>
              <a:cxn ang="0">
                <a:pos x="wd2" y="hd2"/>
              </a:cxn>
              <a:cxn ang="5400000">
                <a:pos x="wd2" y="hd2"/>
              </a:cxn>
              <a:cxn ang="10800000">
                <a:pos x="wd2" y="hd2"/>
              </a:cxn>
              <a:cxn ang="16200000">
                <a:pos x="wd2" y="hd2"/>
              </a:cxn>
            </a:cxnLst>
            <a:rect b="b" l="0" r="r" t="0"/>
            <a:pathLst>
              <a:path extrusionOk="0" h="21600" w="2160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28" name="Shape 1876"/>
          <p:cNvSpPr/>
          <p:nvPr/>
        </p:nvSpPr>
        <p:spPr>
          <a:xfrm>
            <a:off x="3517055" y="7634636"/>
            <a:ext cx="307305" cy="306592"/>
          </a:xfrm>
          <a:custGeom>
            <a:cxnLst>
              <a:cxn ang="0">
                <a:pos x="wd2" y="hd2"/>
              </a:cxn>
              <a:cxn ang="5400000">
                <a:pos x="wd2" y="hd2"/>
              </a:cxn>
              <a:cxn ang="10800000">
                <a:pos x="wd2" y="hd2"/>
              </a:cxn>
              <a:cxn ang="16200000">
                <a:pos x="wd2" y="hd2"/>
              </a:cxn>
            </a:cxnLst>
            <a:rect b="b" l="0" r="r" t="0"/>
            <a:pathLst>
              <a:path extrusionOk="0" h="21371" w="21600">
                <a:moveTo>
                  <a:pt x="18753" y="718"/>
                </a:moveTo>
                <a:cubicBezTo>
                  <a:pt x="19532" y="110"/>
                  <a:pt x="20206" y="-115"/>
                  <a:pt x="20761" y="54"/>
                </a:cubicBezTo>
                <a:cubicBezTo>
                  <a:pt x="21315" y="219"/>
                  <a:pt x="21600" y="737"/>
                  <a:pt x="21600" y="1596"/>
                </a:cubicBezTo>
                <a:lnTo>
                  <a:pt x="21600" y="19774"/>
                </a:lnTo>
                <a:cubicBezTo>
                  <a:pt x="21600" y="20633"/>
                  <a:pt x="21320" y="21151"/>
                  <a:pt x="20771" y="21316"/>
                </a:cubicBezTo>
                <a:cubicBezTo>
                  <a:pt x="20226" y="21485"/>
                  <a:pt x="19552" y="21264"/>
                  <a:pt x="18753" y="20652"/>
                </a:cubicBezTo>
                <a:lnTo>
                  <a:pt x="10980" y="14800"/>
                </a:lnTo>
                <a:lnTo>
                  <a:pt x="934" y="14800"/>
                </a:lnTo>
                <a:cubicBezTo>
                  <a:pt x="679" y="14800"/>
                  <a:pt x="460" y="14733"/>
                  <a:pt x="275" y="14601"/>
                </a:cubicBezTo>
                <a:cubicBezTo>
                  <a:pt x="95" y="14470"/>
                  <a:pt x="0" y="14301"/>
                  <a:pt x="0" y="14095"/>
                </a:cubicBezTo>
                <a:lnTo>
                  <a:pt x="0" y="7275"/>
                </a:lnTo>
                <a:cubicBezTo>
                  <a:pt x="0" y="7080"/>
                  <a:pt x="95" y="6915"/>
                  <a:pt x="275" y="6780"/>
                </a:cubicBezTo>
                <a:cubicBezTo>
                  <a:pt x="460" y="6641"/>
                  <a:pt x="679" y="6574"/>
                  <a:pt x="934" y="6574"/>
                </a:cubicBezTo>
                <a:lnTo>
                  <a:pt x="10980" y="6574"/>
                </a:lnTo>
                <a:lnTo>
                  <a:pt x="18753" y="71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29" name="Shape 1877"/>
          <p:cNvSpPr/>
          <p:nvPr/>
        </p:nvSpPr>
        <p:spPr>
          <a:xfrm>
            <a:off x="4301963" y="7634636"/>
            <a:ext cx="307306" cy="306606"/>
          </a:xfrm>
          <a:custGeom>
            <a:cxnLst>
              <a:cxn ang="0">
                <a:pos x="wd2" y="hd2"/>
              </a:cxn>
              <a:cxn ang="5400000">
                <a:pos x="wd2" y="hd2"/>
              </a:cxn>
              <a:cxn ang="10800000">
                <a:pos x="wd2" y="hd2"/>
              </a:cxn>
              <a:cxn ang="16200000">
                <a:pos x="wd2" y="hd2"/>
              </a:cxn>
            </a:cxnLst>
            <a:rect b="b" l="0" r="r" t="0"/>
            <a:pathLst>
              <a:path extrusionOk="0" h="21373" w="21600">
                <a:moveTo>
                  <a:pt x="13252" y="718"/>
                </a:moveTo>
                <a:cubicBezTo>
                  <a:pt x="13802" y="110"/>
                  <a:pt x="14279" y="-115"/>
                  <a:pt x="14671" y="54"/>
                </a:cubicBezTo>
                <a:cubicBezTo>
                  <a:pt x="15062" y="219"/>
                  <a:pt x="15264" y="737"/>
                  <a:pt x="15264" y="1596"/>
                </a:cubicBezTo>
                <a:lnTo>
                  <a:pt x="15264" y="19774"/>
                </a:lnTo>
                <a:cubicBezTo>
                  <a:pt x="15264" y="20633"/>
                  <a:pt x="15066" y="21151"/>
                  <a:pt x="14681" y="21320"/>
                </a:cubicBezTo>
                <a:cubicBezTo>
                  <a:pt x="14293" y="21485"/>
                  <a:pt x="13816" y="21264"/>
                  <a:pt x="13252" y="20656"/>
                </a:cubicBezTo>
                <a:lnTo>
                  <a:pt x="7759" y="14803"/>
                </a:lnTo>
                <a:lnTo>
                  <a:pt x="660" y="14803"/>
                </a:lnTo>
                <a:cubicBezTo>
                  <a:pt x="480" y="14803"/>
                  <a:pt x="325" y="14735"/>
                  <a:pt x="194" y="14604"/>
                </a:cubicBezTo>
                <a:cubicBezTo>
                  <a:pt x="67" y="14473"/>
                  <a:pt x="0" y="14304"/>
                  <a:pt x="0" y="14097"/>
                </a:cubicBezTo>
                <a:lnTo>
                  <a:pt x="0" y="7276"/>
                </a:lnTo>
                <a:cubicBezTo>
                  <a:pt x="0" y="7081"/>
                  <a:pt x="67" y="6916"/>
                  <a:pt x="194" y="6777"/>
                </a:cubicBezTo>
                <a:cubicBezTo>
                  <a:pt x="325" y="6642"/>
                  <a:pt x="480" y="6571"/>
                  <a:pt x="660" y="6571"/>
                </a:cubicBezTo>
                <a:lnTo>
                  <a:pt x="7759" y="6571"/>
                </a:lnTo>
                <a:lnTo>
                  <a:pt x="13252" y="718"/>
                </a:lnTo>
                <a:close/>
                <a:moveTo>
                  <a:pt x="18003" y="3322"/>
                </a:moveTo>
                <a:cubicBezTo>
                  <a:pt x="18331" y="3127"/>
                  <a:pt x="18667" y="3085"/>
                  <a:pt x="19023" y="3179"/>
                </a:cubicBezTo>
                <a:cubicBezTo>
                  <a:pt x="19380" y="3273"/>
                  <a:pt x="19655" y="3494"/>
                  <a:pt x="19839" y="3843"/>
                </a:cubicBezTo>
                <a:cubicBezTo>
                  <a:pt x="21018" y="6023"/>
                  <a:pt x="21600" y="8300"/>
                  <a:pt x="21600" y="10687"/>
                </a:cubicBezTo>
                <a:cubicBezTo>
                  <a:pt x="21600" y="13092"/>
                  <a:pt x="21018" y="15373"/>
                  <a:pt x="19839" y="17526"/>
                </a:cubicBezTo>
                <a:cubicBezTo>
                  <a:pt x="19584" y="18018"/>
                  <a:pt x="19189" y="18266"/>
                  <a:pt x="18660" y="18266"/>
                </a:cubicBezTo>
                <a:cubicBezTo>
                  <a:pt x="18437" y="18266"/>
                  <a:pt x="18215" y="18194"/>
                  <a:pt x="17999" y="18048"/>
                </a:cubicBezTo>
                <a:cubicBezTo>
                  <a:pt x="17671" y="17857"/>
                  <a:pt x="17459" y="17572"/>
                  <a:pt x="17353" y="17189"/>
                </a:cubicBezTo>
                <a:cubicBezTo>
                  <a:pt x="17255" y="16806"/>
                  <a:pt x="17290" y="16438"/>
                  <a:pt x="17473" y="16089"/>
                </a:cubicBezTo>
                <a:cubicBezTo>
                  <a:pt x="18419" y="14352"/>
                  <a:pt x="18893" y="12551"/>
                  <a:pt x="18893" y="10687"/>
                </a:cubicBezTo>
                <a:cubicBezTo>
                  <a:pt x="18893" y="8818"/>
                  <a:pt x="18416" y="7013"/>
                  <a:pt x="17473" y="5276"/>
                </a:cubicBezTo>
                <a:cubicBezTo>
                  <a:pt x="17290" y="4931"/>
                  <a:pt x="17255" y="4567"/>
                  <a:pt x="17353" y="4181"/>
                </a:cubicBezTo>
                <a:cubicBezTo>
                  <a:pt x="17459" y="3802"/>
                  <a:pt x="17675" y="3513"/>
                  <a:pt x="18003" y="3322"/>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30" name="Shape 1878"/>
          <p:cNvSpPr/>
          <p:nvPr/>
        </p:nvSpPr>
        <p:spPr>
          <a:xfrm>
            <a:off x="5027972" y="7635911"/>
            <a:ext cx="307305" cy="306597"/>
          </a:xfrm>
          <a:custGeom>
            <a:cxnLst>
              <a:cxn ang="0">
                <a:pos x="wd2" y="hd2"/>
              </a:cxn>
              <a:cxn ang="5400000">
                <a:pos x="wd2" y="hd2"/>
              </a:cxn>
              <a:cxn ang="10800000">
                <a:pos x="wd2" y="hd2"/>
              </a:cxn>
              <a:cxn ang="16200000">
                <a:pos x="wd2" y="hd2"/>
              </a:cxn>
            </a:cxnLst>
            <a:rect b="b" l="0" r="r" t="0"/>
            <a:pathLst>
              <a:path extrusionOk="0" h="21569" w="2160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31" name="Shape 1879"/>
          <p:cNvSpPr/>
          <p:nvPr/>
        </p:nvSpPr>
        <p:spPr>
          <a:xfrm>
            <a:off x="5789832" y="7635907"/>
            <a:ext cx="307306" cy="306600"/>
          </a:xfrm>
          <a:custGeom>
            <a:cxnLst>
              <a:cxn ang="0">
                <a:pos x="wd2" y="hd2"/>
              </a:cxn>
              <a:cxn ang="5400000">
                <a:pos x="wd2" y="hd2"/>
              </a:cxn>
              <a:cxn ang="10800000">
                <a:pos x="wd2" y="hd2"/>
              </a:cxn>
              <a:cxn ang="16200000">
                <a:pos x="wd2" y="hd2"/>
              </a:cxn>
            </a:cxnLst>
            <a:rect b="b" l="0" r="r" t="0"/>
            <a:pathLst>
              <a:path extrusionOk="0" h="21600" w="2160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32" name="Shape 1880"/>
          <p:cNvSpPr/>
          <p:nvPr/>
        </p:nvSpPr>
        <p:spPr>
          <a:xfrm>
            <a:off x="6505598" y="7635907"/>
            <a:ext cx="307305" cy="306600"/>
          </a:xfrm>
          <a:custGeom>
            <a:cxnLst>
              <a:cxn ang="0">
                <a:pos x="wd2" y="hd2"/>
              </a:cxn>
              <a:cxn ang="5400000">
                <a:pos x="wd2" y="hd2"/>
              </a:cxn>
              <a:cxn ang="10800000">
                <a:pos x="wd2" y="hd2"/>
              </a:cxn>
              <a:cxn ang="16200000">
                <a:pos x="wd2" y="hd2"/>
              </a:cxn>
            </a:cxnLst>
            <a:rect b="b" l="0" r="r" t="0"/>
            <a:pathLst>
              <a:path extrusionOk="0" h="21600" w="2160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33" name="Shape 1881"/>
          <p:cNvSpPr/>
          <p:nvPr/>
        </p:nvSpPr>
        <p:spPr>
          <a:xfrm>
            <a:off x="7203436" y="7635907"/>
            <a:ext cx="307306" cy="306590"/>
          </a:xfrm>
          <a:custGeom>
            <a:cxnLst>
              <a:cxn ang="0">
                <a:pos x="wd2" y="hd2"/>
              </a:cxn>
              <a:cxn ang="5400000">
                <a:pos x="wd2" y="hd2"/>
              </a:cxn>
              <a:cxn ang="10800000">
                <a:pos x="wd2" y="hd2"/>
              </a:cxn>
              <a:cxn ang="16200000">
                <a:pos x="wd2" y="hd2"/>
              </a:cxn>
            </a:cxnLst>
            <a:rect b="b" l="0" r="r" t="0"/>
            <a:pathLst>
              <a:path extrusionOk="0" h="21594" w="2160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
        <p:nvSpPr>
          <p:cNvPr id="134" name="Shape 1882"/>
          <p:cNvSpPr/>
          <p:nvPr/>
        </p:nvSpPr>
        <p:spPr>
          <a:xfrm>
            <a:off x="7889751" y="7635907"/>
            <a:ext cx="307306" cy="306590"/>
          </a:xfrm>
          <a:custGeom>
            <a:cxnLst>
              <a:cxn ang="0">
                <a:pos x="wd2" y="hd2"/>
              </a:cxn>
              <a:cxn ang="5400000">
                <a:pos x="wd2" y="hd2"/>
              </a:cxn>
              <a:cxn ang="10800000">
                <a:pos x="wd2" y="hd2"/>
              </a:cxn>
              <a:cxn ang="16200000">
                <a:pos x="wd2" y="hd2"/>
              </a:cxn>
            </a:cxnLst>
            <a:rect b="b" l="0" r="r" t="0"/>
            <a:pathLst>
              <a:path extrusionOk="0" h="21594" w="2160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2"/>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2"/>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chemeClr val="accent2"/>
          </a:solidFill>
          <a:ln cap="flat" w="12700">
            <a:noFill/>
            <a:miter lim="400000"/>
          </a:ln>
          <a:effectLst/>
        </p:spPr>
        <p:txBody>
          <a:bodyPr anchor="t" bIns="0" lIns="0" numCol="1" rIns="0" tIns="0" wrap="square">
            <a:noAutofit/>
          </a:bodyPr>
          <a:lstStyle/>
          <a:p>
            <a:pPr lvl="0"/>
            <a:endParaRPr/>
          </a:p>
        </p:txBody>
      </p:sp>
    </p:spTree>
    <p:extLst>
      <p:ext uri="{BB962C8B-B14F-4D97-AF65-F5344CB8AC3E}">
        <p14:creationId val="2380361962"/>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50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grpId="0" id="8" nodeType="withEffect" presetClass="entr" presetID="22" presetSubtype="8">
                                  <p:stCondLst>
                                    <p:cond delay="100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grpSp>
        <p:nvGrpSpPr>
          <p:cNvPr id="89" name="Group 63"/>
          <p:cNvGrpSpPr/>
          <p:nvPr/>
        </p:nvGrpSpPr>
        <p:grpSpPr>
          <a:xfrm>
            <a:off x="1593120" y="4877943"/>
            <a:ext cx="9206152" cy="2030490"/>
            <a:chOff x="987424" y="1646238"/>
            <a:chExt cx="4575176" cy="1487488"/>
          </a:xfrm>
        </p:grpSpPr>
        <p:sp>
          <p:nvSpPr>
            <p:cNvPr id="90" name="Freeform 5"/>
            <p:cNvSpPr/>
            <p:nvPr/>
          </p:nvSpPr>
          <p:spPr bwMode="auto">
            <a:xfrm>
              <a:off x="987424" y="2095501"/>
              <a:ext cx="649372" cy="1038225"/>
            </a:xfrm>
            <a:custGeom>
              <a:cxnLst>
                <a:cxn ang="0">
                  <a:pos x="203" y="0"/>
                </a:cxn>
                <a:cxn ang="0">
                  <a:pos x="409" y="654"/>
                </a:cxn>
                <a:cxn ang="0">
                  <a:pos x="0" y="654"/>
                </a:cxn>
                <a:cxn ang="0">
                  <a:pos x="203" y="0"/>
                </a:cxn>
              </a:cxnLst>
              <a:rect b="b" l="0" r="r" t="0"/>
              <a:pathLst>
                <a:path h="654" w="409">
                  <a:moveTo>
                    <a:pt x="203" y="0"/>
                  </a:moveTo>
                  <a:lnTo>
                    <a:pt x="409" y="654"/>
                  </a:lnTo>
                  <a:lnTo>
                    <a:pt x="0" y="654"/>
                  </a:lnTo>
                  <a:lnTo>
                    <a:pt x="203" y="0"/>
                  </a:lnTo>
                  <a:close/>
                </a:path>
              </a:pathLst>
            </a:custGeom>
            <a:solidFill>
              <a:schemeClr val="accent1"/>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91" name="Freeform 6"/>
            <p:cNvSpPr/>
            <p:nvPr/>
          </p:nvSpPr>
          <p:spPr bwMode="auto">
            <a:xfrm>
              <a:off x="987424" y="2095501"/>
              <a:ext cx="649372" cy="1038225"/>
            </a:xfrm>
            <a:custGeom>
              <a:cxnLst>
                <a:cxn ang="0">
                  <a:pos x="203" y="0"/>
                </a:cxn>
                <a:cxn ang="0">
                  <a:pos x="409" y="654"/>
                </a:cxn>
                <a:cxn ang="0">
                  <a:pos x="0" y="654"/>
                </a:cxn>
                <a:cxn ang="0">
                  <a:pos x="203" y="0"/>
                </a:cxn>
              </a:cxnLst>
              <a:rect b="b" l="0" r="r" t="0"/>
              <a:pathLst>
                <a:path h="654" w="409">
                  <a:moveTo>
                    <a:pt x="203" y="0"/>
                  </a:moveTo>
                  <a:lnTo>
                    <a:pt x="409" y="654"/>
                  </a:lnTo>
                  <a:lnTo>
                    <a:pt x="0" y="654"/>
                  </a:lnTo>
                  <a:lnTo>
                    <a:pt x="203"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92" name="Freeform 7"/>
            <p:cNvSpPr/>
            <p:nvPr/>
          </p:nvSpPr>
          <p:spPr bwMode="auto">
            <a:xfrm>
              <a:off x="1314848" y="2103438"/>
              <a:ext cx="321949" cy="1030288"/>
            </a:xfrm>
            <a:custGeom>
              <a:cxnLst>
                <a:cxn ang="0">
                  <a:pos x="0" y="0"/>
                </a:cxn>
                <a:cxn ang="0">
                  <a:pos x="0" y="649"/>
                </a:cxn>
                <a:cxn ang="0">
                  <a:pos x="203" y="649"/>
                </a:cxn>
                <a:cxn ang="0">
                  <a:pos x="0" y="0"/>
                </a:cxn>
              </a:cxnLst>
              <a:rect b="b" l="0" r="r" t="0"/>
              <a:pathLst>
                <a:path h="649" w="203">
                  <a:moveTo>
                    <a:pt x="0" y="0"/>
                  </a:moveTo>
                  <a:lnTo>
                    <a:pt x="0" y="649"/>
                  </a:lnTo>
                  <a:lnTo>
                    <a:pt x="203" y="649"/>
                  </a:lnTo>
                  <a:lnTo>
                    <a:pt x="0" y="0"/>
                  </a:lnTo>
                  <a:close/>
                </a:path>
              </a:pathLst>
            </a:custGeom>
            <a:solidFill>
              <a:schemeClr val="accent1">
                <a:lumMod val="75000"/>
                <a:alpha val="50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93" name="Freeform 8"/>
            <p:cNvSpPr/>
            <p:nvPr/>
          </p:nvSpPr>
          <p:spPr bwMode="auto">
            <a:xfrm>
              <a:off x="1314848" y="2103438"/>
              <a:ext cx="321949" cy="1030288"/>
            </a:xfrm>
            <a:custGeom>
              <a:cxnLst>
                <a:cxn ang="0">
                  <a:pos x="0" y="0"/>
                </a:cxn>
                <a:cxn ang="0">
                  <a:pos x="0" y="649"/>
                </a:cxn>
                <a:cxn ang="0">
                  <a:pos x="203" y="649"/>
                </a:cxn>
                <a:cxn ang="0">
                  <a:pos x="0" y="0"/>
                </a:cxn>
              </a:cxnLst>
              <a:rect b="b" l="0" r="r" t="0"/>
              <a:pathLst>
                <a:path h="649" w="203">
                  <a:moveTo>
                    <a:pt x="0" y="0"/>
                  </a:moveTo>
                  <a:lnTo>
                    <a:pt x="0" y="649"/>
                  </a:lnTo>
                  <a:lnTo>
                    <a:pt x="203" y="649"/>
                  </a:lnTo>
                  <a:lnTo>
                    <a:pt x="0"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94" name="Freeform 9"/>
            <p:cNvSpPr/>
            <p:nvPr/>
          </p:nvSpPr>
          <p:spPr bwMode="auto">
            <a:xfrm>
              <a:off x="1414499" y="1646238"/>
              <a:ext cx="678939" cy="1487488"/>
            </a:xfrm>
            <a:custGeom>
              <a:cxnLst>
                <a:cxn ang="0">
                  <a:pos x="215" y="0"/>
                </a:cxn>
                <a:cxn ang="0">
                  <a:pos x="428" y="937"/>
                </a:cxn>
                <a:cxn ang="0">
                  <a:pos x="0" y="937"/>
                </a:cxn>
                <a:cxn ang="0">
                  <a:pos x="215" y="0"/>
                </a:cxn>
              </a:cxnLst>
              <a:rect b="b" l="0" r="r" t="0"/>
              <a:pathLst>
                <a:path h="937" w="428">
                  <a:moveTo>
                    <a:pt x="215" y="0"/>
                  </a:moveTo>
                  <a:lnTo>
                    <a:pt x="428" y="937"/>
                  </a:lnTo>
                  <a:lnTo>
                    <a:pt x="0" y="937"/>
                  </a:lnTo>
                  <a:lnTo>
                    <a:pt x="215" y="0"/>
                  </a:lnTo>
                  <a:close/>
                </a:path>
              </a:pathLst>
            </a:custGeom>
            <a:solidFill>
              <a:schemeClr val="accent2">
                <a:alpha val="88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95" name="Freeform 10"/>
            <p:cNvSpPr/>
            <p:nvPr/>
          </p:nvSpPr>
          <p:spPr bwMode="auto">
            <a:xfrm>
              <a:off x="1644462" y="1646238"/>
              <a:ext cx="680034" cy="1487488"/>
            </a:xfrm>
            <a:custGeom>
              <a:cxnLst>
                <a:cxn ang="0">
                  <a:pos x="215" y="0"/>
                </a:cxn>
                <a:cxn ang="0">
                  <a:pos x="428" y="937"/>
                </a:cxn>
                <a:cxn ang="0">
                  <a:pos x="0" y="937"/>
                </a:cxn>
                <a:cxn ang="0">
                  <a:pos x="215" y="0"/>
                </a:cxn>
              </a:cxnLst>
              <a:rect b="b" l="0" r="r" t="0"/>
              <a:pathLst>
                <a:path h="937" w="428">
                  <a:moveTo>
                    <a:pt x="215" y="0"/>
                  </a:moveTo>
                  <a:lnTo>
                    <a:pt x="428" y="937"/>
                  </a:lnTo>
                  <a:lnTo>
                    <a:pt x="0" y="937"/>
                  </a:lnTo>
                  <a:lnTo>
                    <a:pt x="215"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96" name="Freeform 11"/>
            <p:cNvSpPr/>
            <p:nvPr/>
          </p:nvSpPr>
          <p:spPr bwMode="auto">
            <a:xfrm>
              <a:off x="1755063" y="1657351"/>
              <a:ext cx="338375" cy="1476375"/>
            </a:xfrm>
            <a:custGeom>
              <a:cxnLst>
                <a:cxn ang="0">
                  <a:pos x="0" y="0"/>
                </a:cxn>
                <a:cxn ang="0">
                  <a:pos x="0" y="930"/>
                </a:cxn>
                <a:cxn ang="0">
                  <a:pos x="213" y="930"/>
                </a:cxn>
                <a:cxn ang="0">
                  <a:pos x="213" y="930"/>
                </a:cxn>
                <a:cxn ang="0">
                  <a:pos x="213" y="930"/>
                </a:cxn>
                <a:cxn ang="0">
                  <a:pos x="0" y="0"/>
                </a:cxn>
              </a:cxnLst>
              <a:rect b="b" l="0" r="r" t="0"/>
              <a:pathLst>
                <a:path h="930" w="213">
                  <a:moveTo>
                    <a:pt x="0" y="0"/>
                  </a:moveTo>
                  <a:lnTo>
                    <a:pt x="0" y="930"/>
                  </a:lnTo>
                  <a:lnTo>
                    <a:pt x="213" y="930"/>
                  </a:lnTo>
                  <a:lnTo>
                    <a:pt x="213" y="930"/>
                  </a:lnTo>
                  <a:lnTo>
                    <a:pt x="213" y="930"/>
                  </a:lnTo>
                  <a:lnTo>
                    <a:pt x="0" y="0"/>
                  </a:lnTo>
                  <a:close/>
                </a:path>
              </a:pathLst>
            </a:custGeom>
            <a:solidFill>
              <a:schemeClr val="accent2">
                <a:lumMod val="75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97" name="Freeform 12"/>
            <p:cNvSpPr/>
            <p:nvPr/>
          </p:nvSpPr>
          <p:spPr bwMode="auto">
            <a:xfrm>
              <a:off x="1986122" y="1657351"/>
              <a:ext cx="338374" cy="1476375"/>
            </a:xfrm>
            <a:custGeom>
              <a:cxnLst>
                <a:cxn ang="0">
                  <a:pos x="0" y="0"/>
                </a:cxn>
                <a:cxn ang="0">
                  <a:pos x="0" y="930"/>
                </a:cxn>
                <a:cxn ang="0">
                  <a:pos x="213" y="930"/>
                </a:cxn>
                <a:cxn ang="0">
                  <a:pos x="213" y="930"/>
                </a:cxn>
                <a:cxn ang="0">
                  <a:pos x="213" y="930"/>
                </a:cxn>
                <a:cxn ang="0">
                  <a:pos x="0" y="0"/>
                </a:cxn>
              </a:cxnLst>
              <a:rect b="b" l="0" r="r" t="0"/>
              <a:pathLst>
                <a:path h="930" w="213">
                  <a:moveTo>
                    <a:pt x="0" y="0"/>
                  </a:moveTo>
                  <a:lnTo>
                    <a:pt x="0" y="930"/>
                  </a:lnTo>
                  <a:lnTo>
                    <a:pt x="213" y="930"/>
                  </a:lnTo>
                  <a:lnTo>
                    <a:pt x="213" y="930"/>
                  </a:lnTo>
                  <a:lnTo>
                    <a:pt x="213" y="930"/>
                  </a:lnTo>
                  <a:lnTo>
                    <a:pt x="0"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98" name="Freeform 13"/>
            <p:cNvSpPr/>
            <p:nvPr/>
          </p:nvSpPr>
          <p:spPr bwMode="auto">
            <a:xfrm>
              <a:off x="1905087" y="2379663"/>
              <a:ext cx="635137" cy="754063"/>
            </a:xfrm>
            <a:custGeom>
              <a:cxnLst>
                <a:cxn ang="0">
                  <a:pos x="202" y="0"/>
                </a:cxn>
                <a:cxn ang="0">
                  <a:pos x="400" y="475"/>
                </a:cxn>
                <a:cxn ang="0">
                  <a:pos x="0" y="475"/>
                </a:cxn>
                <a:cxn ang="0">
                  <a:pos x="202" y="0"/>
                </a:cxn>
              </a:cxnLst>
              <a:rect b="b" l="0" r="r" t="0"/>
              <a:pathLst>
                <a:path h="475" w="400">
                  <a:moveTo>
                    <a:pt x="202" y="0"/>
                  </a:moveTo>
                  <a:lnTo>
                    <a:pt x="400" y="475"/>
                  </a:lnTo>
                  <a:lnTo>
                    <a:pt x="0" y="475"/>
                  </a:lnTo>
                  <a:lnTo>
                    <a:pt x="202" y="0"/>
                  </a:lnTo>
                  <a:close/>
                </a:path>
              </a:pathLst>
            </a:custGeom>
            <a:solidFill>
              <a:schemeClr val="accent3">
                <a:alpha val="90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99" name="Freeform 15"/>
            <p:cNvSpPr/>
            <p:nvPr/>
          </p:nvSpPr>
          <p:spPr bwMode="auto">
            <a:xfrm>
              <a:off x="2644255" y="2386013"/>
              <a:ext cx="315378" cy="747713"/>
            </a:xfrm>
            <a:custGeom>
              <a:cxnLst>
                <a:cxn ang="0">
                  <a:pos x="0" y="0"/>
                </a:cxn>
                <a:cxn ang="0">
                  <a:pos x="0" y="0"/>
                </a:cxn>
                <a:cxn ang="0">
                  <a:pos x="198" y="471"/>
                </a:cxn>
                <a:cxn ang="0">
                  <a:pos x="0" y="0"/>
                </a:cxn>
              </a:cxnLst>
              <a:rect b="b" l="0" r="r" t="0"/>
              <a:pathLst>
                <a:path h="471" w="198">
                  <a:moveTo>
                    <a:pt x="0" y="0"/>
                  </a:moveTo>
                  <a:lnTo>
                    <a:pt x="0" y="0"/>
                  </a:lnTo>
                  <a:lnTo>
                    <a:pt x="198" y="471"/>
                  </a:lnTo>
                  <a:lnTo>
                    <a:pt x="0" y="0"/>
                  </a:lnTo>
                  <a:close/>
                </a:path>
              </a:pathLst>
            </a:custGeom>
            <a:solidFill>
              <a:srgbClr val="CCCCCC"/>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00" name="Freeform 16"/>
            <p:cNvSpPr/>
            <p:nvPr/>
          </p:nvSpPr>
          <p:spPr bwMode="auto">
            <a:xfrm>
              <a:off x="2644255" y="2386013"/>
              <a:ext cx="315378" cy="747713"/>
            </a:xfrm>
            <a:custGeom>
              <a:cxnLst>
                <a:cxn ang="0">
                  <a:pos x="0" y="0"/>
                </a:cxn>
                <a:cxn ang="0">
                  <a:pos x="0" y="0"/>
                </a:cxn>
                <a:cxn ang="0">
                  <a:pos x="198" y="471"/>
                </a:cxn>
                <a:cxn ang="0">
                  <a:pos x="0" y="0"/>
                </a:cxn>
              </a:cxnLst>
              <a:rect b="b" l="0" r="r" t="0"/>
              <a:pathLst>
                <a:path h="471" w="198">
                  <a:moveTo>
                    <a:pt x="0" y="0"/>
                  </a:moveTo>
                  <a:lnTo>
                    <a:pt x="0" y="0"/>
                  </a:lnTo>
                  <a:lnTo>
                    <a:pt x="198" y="471"/>
                  </a:lnTo>
                  <a:lnTo>
                    <a:pt x="0"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01" name="Freeform 17"/>
            <p:cNvSpPr/>
            <p:nvPr/>
          </p:nvSpPr>
          <p:spPr bwMode="auto">
            <a:xfrm>
              <a:off x="2225941" y="2386013"/>
              <a:ext cx="314284" cy="747713"/>
            </a:xfrm>
            <a:custGeom>
              <a:cxnLst>
                <a:cxn ang="0">
                  <a:pos x="0" y="0"/>
                </a:cxn>
                <a:cxn ang="0">
                  <a:pos x="0" y="471"/>
                </a:cxn>
                <a:cxn ang="0">
                  <a:pos x="198" y="471"/>
                </a:cxn>
                <a:cxn ang="0">
                  <a:pos x="198" y="471"/>
                </a:cxn>
                <a:cxn ang="0">
                  <a:pos x="198" y="471"/>
                </a:cxn>
                <a:cxn ang="0">
                  <a:pos x="0" y="0"/>
                </a:cxn>
              </a:cxnLst>
              <a:rect b="b" l="0" r="r" t="0"/>
              <a:pathLst>
                <a:path h="471" w="198">
                  <a:moveTo>
                    <a:pt x="0" y="0"/>
                  </a:moveTo>
                  <a:lnTo>
                    <a:pt x="0" y="471"/>
                  </a:lnTo>
                  <a:lnTo>
                    <a:pt x="198" y="471"/>
                  </a:lnTo>
                  <a:lnTo>
                    <a:pt x="198" y="471"/>
                  </a:lnTo>
                  <a:lnTo>
                    <a:pt x="198" y="471"/>
                  </a:lnTo>
                  <a:lnTo>
                    <a:pt x="0" y="0"/>
                  </a:lnTo>
                  <a:close/>
                </a:path>
              </a:pathLst>
            </a:custGeom>
            <a:solidFill>
              <a:schemeClr val="accent3">
                <a:lumMod val="75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02" name="Freeform 18"/>
            <p:cNvSpPr/>
            <p:nvPr/>
          </p:nvSpPr>
          <p:spPr bwMode="auto">
            <a:xfrm>
              <a:off x="2644255" y="2386013"/>
              <a:ext cx="315378" cy="747713"/>
            </a:xfrm>
            <a:custGeom>
              <a:cxnLst>
                <a:cxn ang="0">
                  <a:pos x="0" y="0"/>
                </a:cxn>
                <a:cxn ang="0">
                  <a:pos x="0" y="471"/>
                </a:cxn>
                <a:cxn ang="0">
                  <a:pos x="198" y="471"/>
                </a:cxn>
                <a:cxn ang="0">
                  <a:pos x="198" y="471"/>
                </a:cxn>
                <a:cxn ang="0">
                  <a:pos x="198" y="471"/>
                </a:cxn>
                <a:cxn ang="0">
                  <a:pos x="0" y="0"/>
                </a:cxn>
              </a:cxnLst>
              <a:rect b="b" l="0" r="r" t="0"/>
              <a:pathLst>
                <a:path h="471" w="198">
                  <a:moveTo>
                    <a:pt x="0" y="0"/>
                  </a:moveTo>
                  <a:lnTo>
                    <a:pt x="0" y="471"/>
                  </a:lnTo>
                  <a:lnTo>
                    <a:pt x="198" y="471"/>
                  </a:lnTo>
                  <a:lnTo>
                    <a:pt x="198" y="471"/>
                  </a:lnTo>
                  <a:lnTo>
                    <a:pt x="198" y="471"/>
                  </a:lnTo>
                  <a:lnTo>
                    <a:pt x="0"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03" name="Freeform 19"/>
            <p:cNvSpPr/>
            <p:nvPr/>
          </p:nvSpPr>
          <p:spPr bwMode="auto">
            <a:xfrm>
              <a:off x="2328877" y="2020888"/>
              <a:ext cx="631852" cy="1112838"/>
            </a:xfrm>
            <a:custGeom>
              <a:cxnLst>
                <a:cxn ang="0">
                  <a:pos x="199" y="0"/>
                </a:cxn>
                <a:cxn ang="0">
                  <a:pos x="398" y="701"/>
                </a:cxn>
                <a:cxn ang="0">
                  <a:pos x="0" y="701"/>
                </a:cxn>
                <a:cxn ang="0">
                  <a:pos x="199" y="0"/>
                </a:cxn>
              </a:cxnLst>
              <a:rect b="b" l="0" r="r" t="0"/>
              <a:pathLst>
                <a:path h="701" w="398">
                  <a:moveTo>
                    <a:pt x="199" y="0"/>
                  </a:moveTo>
                  <a:lnTo>
                    <a:pt x="398" y="701"/>
                  </a:lnTo>
                  <a:lnTo>
                    <a:pt x="0" y="701"/>
                  </a:lnTo>
                  <a:lnTo>
                    <a:pt x="199" y="0"/>
                  </a:lnTo>
                  <a:close/>
                </a:path>
              </a:pathLst>
            </a:custGeom>
            <a:solidFill>
              <a:schemeClr val="accent4">
                <a:alpha val="90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04" name="Freeform 20"/>
            <p:cNvSpPr/>
            <p:nvPr/>
          </p:nvSpPr>
          <p:spPr bwMode="auto">
            <a:xfrm>
              <a:off x="2959633" y="2020888"/>
              <a:ext cx="630757" cy="1112838"/>
            </a:xfrm>
            <a:custGeom>
              <a:cxnLst>
                <a:cxn ang="0">
                  <a:pos x="199" y="0"/>
                </a:cxn>
                <a:cxn ang="0">
                  <a:pos x="398" y="701"/>
                </a:cxn>
                <a:cxn ang="0">
                  <a:pos x="0" y="701"/>
                </a:cxn>
                <a:cxn ang="0">
                  <a:pos x="199" y="0"/>
                </a:cxn>
              </a:cxnLst>
              <a:rect b="b" l="0" r="r" t="0"/>
              <a:pathLst>
                <a:path h="701" w="398">
                  <a:moveTo>
                    <a:pt x="199" y="0"/>
                  </a:moveTo>
                  <a:lnTo>
                    <a:pt x="398" y="701"/>
                  </a:lnTo>
                  <a:lnTo>
                    <a:pt x="0" y="701"/>
                  </a:lnTo>
                  <a:lnTo>
                    <a:pt x="199"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05" name="Freeform 21"/>
            <p:cNvSpPr/>
            <p:nvPr/>
          </p:nvSpPr>
          <p:spPr bwMode="auto">
            <a:xfrm>
              <a:off x="2649731" y="2028826"/>
              <a:ext cx="310998" cy="1104900"/>
            </a:xfrm>
            <a:custGeom>
              <a:cxnLst>
                <a:cxn ang="0">
                  <a:pos x="0" y="0"/>
                </a:cxn>
                <a:cxn ang="0">
                  <a:pos x="0" y="696"/>
                </a:cxn>
                <a:cxn ang="0">
                  <a:pos x="196" y="696"/>
                </a:cxn>
                <a:cxn ang="0">
                  <a:pos x="0" y="0"/>
                </a:cxn>
              </a:cxnLst>
              <a:rect b="b" l="0" r="r" t="0"/>
              <a:pathLst>
                <a:path h="696" w="196">
                  <a:moveTo>
                    <a:pt x="0" y="0"/>
                  </a:moveTo>
                  <a:lnTo>
                    <a:pt x="0" y="696"/>
                  </a:lnTo>
                  <a:lnTo>
                    <a:pt x="196" y="696"/>
                  </a:lnTo>
                  <a:lnTo>
                    <a:pt x="0" y="0"/>
                  </a:lnTo>
                  <a:close/>
                </a:path>
              </a:pathLst>
            </a:custGeom>
            <a:solidFill>
              <a:schemeClr val="accent4">
                <a:lumMod val="75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06" name="Freeform 22"/>
            <p:cNvSpPr/>
            <p:nvPr/>
          </p:nvSpPr>
          <p:spPr bwMode="auto">
            <a:xfrm>
              <a:off x="3279392" y="2028826"/>
              <a:ext cx="310998" cy="1104900"/>
            </a:xfrm>
            <a:custGeom>
              <a:cxnLst>
                <a:cxn ang="0">
                  <a:pos x="0" y="0"/>
                </a:cxn>
                <a:cxn ang="0">
                  <a:pos x="0" y="696"/>
                </a:cxn>
                <a:cxn ang="0">
                  <a:pos x="196" y="696"/>
                </a:cxn>
                <a:cxn ang="0">
                  <a:pos x="0" y="0"/>
                </a:cxn>
              </a:cxnLst>
              <a:rect b="b" l="0" r="r" t="0"/>
              <a:pathLst>
                <a:path h="696" w="196">
                  <a:moveTo>
                    <a:pt x="0" y="0"/>
                  </a:moveTo>
                  <a:lnTo>
                    <a:pt x="0" y="696"/>
                  </a:lnTo>
                  <a:lnTo>
                    <a:pt x="196" y="696"/>
                  </a:lnTo>
                  <a:lnTo>
                    <a:pt x="0"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07" name="Freeform 23"/>
            <p:cNvSpPr/>
            <p:nvPr/>
          </p:nvSpPr>
          <p:spPr bwMode="auto">
            <a:xfrm>
              <a:off x="2742811" y="2228851"/>
              <a:ext cx="620901" cy="904875"/>
            </a:xfrm>
            <a:custGeom>
              <a:cxnLst>
                <a:cxn ang="0">
                  <a:pos x="196" y="0"/>
                </a:cxn>
                <a:cxn ang="0">
                  <a:pos x="391" y="570"/>
                </a:cxn>
                <a:cxn ang="0">
                  <a:pos x="0" y="570"/>
                </a:cxn>
                <a:cxn ang="0">
                  <a:pos x="196" y="0"/>
                </a:cxn>
              </a:cxnLst>
              <a:rect b="b" l="0" r="r" t="0"/>
              <a:pathLst>
                <a:path h="570" w="391">
                  <a:moveTo>
                    <a:pt x="196" y="0"/>
                  </a:moveTo>
                  <a:lnTo>
                    <a:pt x="391" y="570"/>
                  </a:lnTo>
                  <a:lnTo>
                    <a:pt x="0" y="570"/>
                  </a:lnTo>
                  <a:lnTo>
                    <a:pt x="196" y="0"/>
                  </a:lnTo>
                  <a:close/>
                </a:path>
              </a:pathLst>
            </a:custGeom>
            <a:solidFill>
              <a:schemeClr val="accent5">
                <a:alpha val="90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08" name="Freeform 24"/>
            <p:cNvSpPr/>
            <p:nvPr/>
          </p:nvSpPr>
          <p:spPr bwMode="auto">
            <a:xfrm>
              <a:off x="3602436" y="2228851"/>
              <a:ext cx="619806" cy="904875"/>
            </a:xfrm>
            <a:custGeom>
              <a:cxnLst>
                <a:cxn ang="0">
                  <a:pos x="196" y="0"/>
                </a:cxn>
                <a:cxn ang="0">
                  <a:pos x="391" y="570"/>
                </a:cxn>
                <a:cxn ang="0">
                  <a:pos x="0" y="570"/>
                </a:cxn>
                <a:cxn ang="0">
                  <a:pos x="196" y="0"/>
                </a:cxn>
              </a:cxnLst>
              <a:rect b="b" l="0" r="r" t="0"/>
              <a:pathLst>
                <a:path h="570" w="391">
                  <a:moveTo>
                    <a:pt x="196" y="0"/>
                  </a:moveTo>
                  <a:lnTo>
                    <a:pt x="391" y="570"/>
                  </a:lnTo>
                  <a:lnTo>
                    <a:pt x="0" y="570"/>
                  </a:lnTo>
                  <a:lnTo>
                    <a:pt x="196"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09" name="Freeform 25"/>
            <p:cNvSpPr/>
            <p:nvPr/>
          </p:nvSpPr>
          <p:spPr bwMode="auto">
            <a:xfrm>
              <a:off x="3917814" y="2232026"/>
              <a:ext cx="304428" cy="901700"/>
            </a:xfrm>
            <a:custGeom>
              <a:cxnLst>
                <a:cxn ang="0">
                  <a:pos x="0" y="0"/>
                </a:cxn>
                <a:cxn ang="0">
                  <a:pos x="0" y="0"/>
                </a:cxn>
                <a:cxn ang="0">
                  <a:pos x="192" y="568"/>
                </a:cxn>
                <a:cxn ang="0">
                  <a:pos x="0" y="0"/>
                </a:cxn>
              </a:cxnLst>
              <a:rect b="b" l="0" r="r" t="0"/>
              <a:pathLst>
                <a:path h="568" w="192">
                  <a:moveTo>
                    <a:pt x="0" y="0"/>
                  </a:moveTo>
                  <a:lnTo>
                    <a:pt x="0" y="0"/>
                  </a:lnTo>
                  <a:lnTo>
                    <a:pt x="192" y="568"/>
                  </a:lnTo>
                  <a:lnTo>
                    <a:pt x="0" y="0"/>
                  </a:lnTo>
                  <a:close/>
                </a:path>
              </a:pathLst>
            </a:custGeom>
            <a:solidFill>
              <a:srgbClr val="CCCCCC"/>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10" name="Freeform 26"/>
            <p:cNvSpPr/>
            <p:nvPr/>
          </p:nvSpPr>
          <p:spPr bwMode="auto">
            <a:xfrm>
              <a:off x="3917814" y="2232026"/>
              <a:ext cx="304428" cy="901700"/>
            </a:xfrm>
            <a:custGeom>
              <a:cxnLst>
                <a:cxn ang="0">
                  <a:pos x="0" y="0"/>
                </a:cxn>
                <a:cxn ang="0">
                  <a:pos x="0" y="0"/>
                </a:cxn>
                <a:cxn ang="0">
                  <a:pos x="192" y="568"/>
                </a:cxn>
                <a:cxn ang="0">
                  <a:pos x="0" y="0"/>
                </a:cxn>
              </a:cxnLst>
              <a:rect b="b" l="0" r="r" t="0"/>
              <a:pathLst>
                <a:path h="568" w="192">
                  <a:moveTo>
                    <a:pt x="0" y="0"/>
                  </a:moveTo>
                  <a:lnTo>
                    <a:pt x="0" y="0"/>
                  </a:lnTo>
                  <a:lnTo>
                    <a:pt x="192" y="568"/>
                  </a:lnTo>
                  <a:lnTo>
                    <a:pt x="0"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11" name="Freeform 27"/>
            <p:cNvSpPr/>
            <p:nvPr/>
          </p:nvSpPr>
          <p:spPr bwMode="auto">
            <a:xfrm>
              <a:off x="3059284" y="2232026"/>
              <a:ext cx="304428" cy="901700"/>
            </a:xfrm>
            <a:custGeom>
              <a:cxnLst>
                <a:cxn ang="0">
                  <a:pos x="0" y="0"/>
                </a:cxn>
                <a:cxn ang="0">
                  <a:pos x="0" y="568"/>
                </a:cxn>
                <a:cxn ang="0">
                  <a:pos x="192" y="568"/>
                </a:cxn>
                <a:cxn ang="0">
                  <a:pos x="0" y="0"/>
                </a:cxn>
              </a:cxnLst>
              <a:rect b="b" l="0" r="r" t="0"/>
              <a:pathLst>
                <a:path h="568" w="192">
                  <a:moveTo>
                    <a:pt x="0" y="0"/>
                  </a:moveTo>
                  <a:lnTo>
                    <a:pt x="0" y="568"/>
                  </a:lnTo>
                  <a:lnTo>
                    <a:pt x="192" y="568"/>
                  </a:lnTo>
                  <a:lnTo>
                    <a:pt x="0" y="0"/>
                  </a:lnTo>
                  <a:close/>
                </a:path>
              </a:pathLst>
            </a:custGeom>
            <a:solidFill>
              <a:schemeClr val="accent5">
                <a:lumMod val="75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12" name="Freeform 28"/>
            <p:cNvSpPr/>
            <p:nvPr/>
          </p:nvSpPr>
          <p:spPr bwMode="auto">
            <a:xfrm>
              <a:off x="3917814" y="2232026"/>
              <a:ext cx="304428" cy="901700"/>
            </a:xfrm>
            <a:custGeom>
              <a:cxnLst>
                <a:cxn ang="0">
                  <a:pos x="0" y="0"/>
                </a:cxn>
                <a:cxn ang="0">
                  <a:pos x="0" y="568"/>
                </a:cxn>
                <a:cxn ang="0">
                  <a:pos x="192" y="568"/>
                </a:cxn>
                <a:cxn ang="0">
                  <a:pos x="0" y="0"/>
                </a:cxn>
              </a:cxnLst>
              <a:rect b="b" l="0" r="r" t="0"/>
              <a:pathLst>
                <a:path h="568" w="192">
                  <a:moveTo>
                    <a:pt x="0" y="0"/>
                  </a:moveTo>
                  <a:lnTo>
                    <a:pt x="0" y="568"/>
                  </a:lnTo>
                  <a:lnTo>
                    <a:pt x="192" y="568"/>
                  </a:lnTo>
                  <a:lnTo>
                    <a:pt x="0"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13" name="Freeform 29"/>
            <p:cNvSpPr/>
            <p:nvPr/>
          </p:nvSpPr>
          <p:spPr bwMode="auto">
            <a:xfrm>
              <a:off x="3123893" y="1809751"/>
              <a:ext cx="662514" cy="1323975"/>
            </a:xfrm>
            <a:custGeom>
              <a:cxnLst>
                <a:cxn ang="0">
                  <a:pos x="209" y="0"/>
                </a:cxn>
                <a:cxn ang="0">
                  <a:pos x="417" y="834"/>
                </a:cxn>
                <a:cxn ang="0">
                  <a:pos x="0" y="834"/>
                </a:cxn>
                <a:cxn ang="0">
                  <a:pos x="209" y="0"/>
                </a:cxn>
              </a:cxnLst>
              <a:rect b="b" l="0" r="r" t="0"/>
              <a:pathLst>
                <a:path h="834" w="417">
                  <a:moveTo>
                    <a:pt x="209" y="0"/>
                  </a:moveTo>
                  <a:lnTo>
                    <a:pt x="417" y="834"/>
                  </a:lnTo>
                  <a:lnTo>
                    <a:pt x="0" y="834"/>
                  </a:lnTo>
                  <a:lnTo>
                    <a:pt x="209" y="0"/>
                  </a:lnTo>
                  <a:close/>
                </a:path>
              </a:pathLst>
            </a:custGeom>
            <a:solidFill>
              <a:schemeClr val="accent6">
                <a:alpha val="90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14" name="Freeform 30"/>
            <p:cNvSpPr/>
            <p:nvPr/>
          </p:nvSpPr>
          <p:spPr bwMode="auto">
            <a:xfrm>
              <a:off x="4228812" y="1809751"/>
              <a:ext cx="662513" cy="1323975"/>
            </a:xfrm>
            <a:custGeom>
              <a:cxnLst>
                <a:cxn ang="0">
                  <a:pos x="209" y="0"/>
                </a:cxn>
                <a:cxn ang="0">
                  <a:pos x="417" y="834"/>
                </a:cxn>
                <a:cxn ang="0">
                  <a:pos x="0" y="834"/>
                </a:cxn>
                <a:cxn ang="0">
                  <a:pos x="209" y="0"/>
                </a:cxn>
              </a:cxnLst>
              <a:rect b="b" l="0" r="r" t="0"/>
              <a:pathLst>
                <a:path h="834" w="417">
                  <a:moveTo>
                    <a:pt x="209" y="0"/>
                  </a:moveTo>
                  <a:lnTo>
                    <a:pt x="417" y="834"/>
                  </a:lnTo>
                  <a:lnTo>
                    <a:pt x="0" y="834"/>
                  </a:lnTo>
                  <a:lnTo>
                    <a:pt x="209"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15" name="Freeform 31"/>
            <p:cNvSpPr/>
            <p:nvPr/>
          </p:nvSpPr>
          <p:spPr bwMode="auto">
            <a:xfrm>
              <a:off x="3458982" y="1820863"/>
              <a:ext cx="327424" cy="1312863"/>
            </a:xfrm>
            <a:custGeom>
              <a:cxnLst>
                <a:cxn ang="0">
                  <a:pos x="0" y="0"/>
                </a:cxn>
                <a:cxn ang="0">
                  <a:pos x="0" y="827"/>
                </a:cxn>
                <a:cxn ang="0">
                  <a:pos x="206" y="827"/>
                </a:cxn>
                <a:cxn ang="0">
                  <a:pos x="203" y="827"/>
                </a:cxn>
                <a:cxn ang="0">
                  <a:pos x="206" y="825"/>
                </a:cxn>
                <a:cxn ang="0">
                  <a:pos x="0" y="0"/>
                </a:cxn>
              </a:cxnLst>
              <a:rect b="b" l="0" r="r" t="0"/>
              <a:pathLst>
                <a:path h="826" w="206">
                  <a:moveTo>
                    <a:pt x="0" y="0"/>
                  </a:moveTo>
                  <a:lnTo>
                    <a:pt x="0" y="827"/>
                  </a:lnTo>
                  <a:lnTo>
                    <a:pt x="206" y="827"/>
                  </a:lnTo>
                  <a:lnTo>
                    <a:pt x="203" y="827"/>
                  </a:lnTo>
                  <a:lnTo>
                    <a:pt x="206" y="825"/>
                  </a:lnTo>
                  <a:lnTo>
                    <a:pt x="0" y="0"/>
                  </a:lnTo>
                  <a:close/>
                </a:path>
              </a:pathLst>
            </a:custGeom>
            <a:solidFill>
              <a:schemeClr val="accent6">
                <a:lumMod val="75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16" name="Freeform 32"/>
            <p:cNvSpPr/>
            <p:nvPr/>
          </p:nvSpPr>
          <p:spPr bwMode="auto">
            <a:xfrm>
              <a:off x="4563902" y="1820863"/>
              <a:ext cx="327424" cy="1312863"/>
            </a:xfrm>
            <a:custGeom>
              <a:cxnLst>
                <a:cxn ang="0">
                  <a:pos x="0" y="0"/>
                </a:cxn>
                <a:cxn ang="0">
                  <a:pos x="0" y="827"/>
                </a:cxn>
                <a:cxn ang="0">
                  <a:pos x="206" y="827"/>
                </a:cxn>
                <a:cxn ang="0">
                  <a:pos x="203" y="827"/>
                </a:cxn>
                <a:cxn ang="0">
                  <a:pos x="206" y="825"/>
                </a:cxn>
                <a:cxn ang="0">
                  <a:pos x="0" y="0"/>
                </a:cxn>
              </a:cxnLst>
              <a:rect b="b" l="0" r="r" t="0"/>
              <a:pathLst>
                <a:path h="826" w="206">
                  <a:moveTo>
                    <a:pt x="0" y="0"/>
                  </a:moveTo>
                  <a:lnTo>
                    <a:pt x="0" y="827"/>
                  </a:lnTo>
                  <a:lnTo>
                    <a:pt x="206" y="827"/>
                  </a:lnTo>
                  <a:lnTo>
                    <a:pt x="203" y="827"/>
                  </a:lnTo>
                  <a:lnTo>
                    <a:pt x="206" y="825"/>
                  </a:lnTo>
                  <a:lnTo>
                    <a:pt x="0"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17" name="Freeform 33"/>
            <p:cNvSpPr/>
            <p:nvPr/>
          </p:nvSpPr>
          <p:spPr bwMode="auto">
            <a:xfrm>
              <a:off x="3581629" y="2525713"/>
              <a:ext cx="620901" cy="608013"/>
            </a:xfrm>
            <a:custGeom>
              <a:cxnLst>
                <a:cxn ang="0">
                  <a:pos x="195" y="0"/>
                </a:cxn>
                <a:cxn ang="0">
                  <a:pos x="391" y="383"/>
                </a:cxn>
                <a:cxn ang="0">
                  <a:pos x="0" y="383"/>
                </a:cxn>
                <a:cxn ang="0">
                  <a:pos x="195" y="0"/>
                </a:cxn>
              </a:cxnLst>
              <a:rect b="b" l="0" r="r" t="0"/>
              <a:pathLst>
                <a:path h="383" w="391">
                  <a:moveTo>
                    <a:pt x="195" y="0"/>
                  </a:moveTo>
                  <a:lnTo>
                    <a:pt x="391" y="383"/>
                  </a:lnTo>
                  <a:lnTo>
                    <a:pt x="0" y="383"/>
                  </a:lnTo>
                  <a:lnTo>
                    <a:pt x="195" y="0"/>
                  </a:lnTo>
                  <a:close/>
                </a:path>
              </a:pathLst>
            </a:custGeom>
            <a:solidFill>
              <a:schemeClr val="tx2">
                <a:alpha val="90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18" name="Freeform 34"/>
            <p:cNvSpPr/>
            <p:nvPr/>
          </p:nvSpPr>
          <p:spPr bwMode="auto">
            <a:xfrm>
              <a:off x="4885851" y="2525713"/>
              <a:ext cx="620901" cy="608013"/>
            </a:xfrm>
            <a:custGeom>
              <a:cxnLst>
                <a:cxn ang="0">
                  <a:pos x="195" y="0"/>
                </a:cxn>
                <a:cxn ang="0">
                  <a:pos x="391" y="383"/>
                </a:cxn>
                <a:cxn ang="0">
                  <a:pos x="0" y="383"/>
                </a:cxn>
                <a:cxn ang="0">
                  <a:pos x="195" y="0"/>
                </a:cxn>
              </a:cxnLst>
              <a:rect b="b" l="0" r="r" t="0"/>
              <a:pathLst>
                <a:path h="383" w="391">
                  <a:moveTo>
                    <a:pt x="195" y="0"/>
                  </a:moveTo>
                  <a:lnTo>
                    <a:pt x="391" y="383"/>
                  </a:lnTo>
                  <a:lnTo>
                    <a:pt x="0" y="383"/>
                  </a:lnTo>
                  <a:lnTo>
                    <a:pt x="195"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19" name="Freeform 35"/>
            <p:cNvSpPr/>
            <p:nvPr/>
          </p:nvSpPr>
          <p:spPr bwMode="auto">
            <a:xfrm>
              <a:off x="5199039" y="2530476"/>
              <a:ext cx="307713" cy="603250"/>
            </a:xfrm>
            <a:custGeom>
              <a:cxnLst>
                <a:cxn ang="0">
                  <a:pos x="0" y="0"/>
                </a:cxn>
                <a:cxn ang="0">
                  <a:pos x="0" y="0"/>
                </a:cxn>
                <a:cxn ang="0">
                  <a:pos x="194" y="380"/>
                </a:cxn>
                <a:cxn ang="0">
                  <a:pos x="0" y="0"/>
                </a:cxn>
              </a:cxnLst>
              <a:rect b="b" l="0" r="r" t="0"/>
              <a:pathLst>
                <a:path h="380" w="194">
                  <a:moveTo>
                    <a:pt x="0" y="0"/>
                  </a:moveTo>
                  <a:lnTo>
                    <a:pt x="0" y="0"/>
                  </a:lnTo>
                  <a:lnTo>
                    <a:pt x="194" y="380"/>
                  </a:lnTo>
                  <a:lnTo>
                    <a:pt x="0" y="0"/>
                  </a:lnTo>
                  <a:close/>
                </a:path>
              </a:pathLst>
            </a:custGeom>
            <a:solidFill>
              <a:srgbClr val="CCCCCC"/>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20" name="Freeform 36"/>
            <p:cNvSpPr/>
            <p:nvPr/>
          </p:nvSpPr>
          <p:spPr bwMode="auto">
            <a:xfrm>
              <a:off x="5199039" y="2530476"/>
              <a:ext cx="307713" cy="603250"/>
            </a:xfrm>
            <a:custGeom>
              <a:cxnLst>
                <a:cxn ang="0">
                  <a:pos x="0" y="0"/>
                </a:cxn>
                <a:cxn ang="0">
                  <a:pos x="0" y="0"/>
                </a:cxn>
                <a:cxn ang="0">
                  <a:pos x="194" y="380"/>
                </a:cxn>
                <a:cxn ang="0">
                  <a:pos x="0" y="0"/>
                </a:cxn>
              </a:cxnLst>
              <a:rect b="b" l="0" r="r" t="0"/>
              <a:pathLst>
                <a:path h="380" w="194">
                  <a:moveTo>
                    <a:pt x="0" y="0"/>
                  </a:moveTo>
                  <a:lnTo>
                    <a:pt x="0" y="0"/>
                  </a:lnTo>
                  <a:lnTo>
                    <a:pt x="194" y="380"/>
                  </a:lnTo>
                  <a:lnTo>
                    <a:pt x="0"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21" name="Freeform 37"/>
            <p:cNvSpPr/>
            <p:nvPr/>
          </p:nvSpPr>
          <p:spPr bwMode="auto">
            <a:xfrm>
              <a:off x="3893723" y="2530476"/>
              <a:ext cx="308808" cy="603250"/>
            </a:xfrm>
            <a:custGeom>
              <a:cxnLst>
                <a:cxn ang="0">
                  <a:pos x="0" y="0"/>
                </a:cxn>
                <a:cxn ang="0">
                  <a:pos x="0" y="380"/>
                </a:cxn>
                <a:cxn ang="0">
                  <a:pos x="194" y="380"/>
                </a:cxn>
                <a:cxn ang="0">
                  <a:pos x="0" y="0"/>
                </a:cxn>
              </a:cxnLst>
              <a:rect b="b" l="0" r="r" t="0"/>
              <a:pathLst>
                <a:path h="380" w="194">
                  <a:moveTo>
                    <a:pt x="0" y="0"/>
                  </a:moveTo>
                  <a:lnTo>
                    <a:pt x="0" y="380"/>
                  </a:lnTo>
                  <a:lnTo>
                    <a:pt x="194" y="380"/>
                  </a:lnTo>
                  <a:lnTo>
                    <a:pt x="0" y="0"/>
                  </a:lnTo>
                  <a:close/>
                </a:path>
              </a:pathLst>
            </a:custGeom>
            <a:solidFill>
              <a:schemeClr val="tx2">
                <a:lumMod val="75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22" name="Freeform 38"/>
            <p:cNvSpPr/>
            <p:nvPr/>
          </p:nvSpPr>
          <p:spPr bwMode="auto">
            <a:xfrm>
              <a:off x="5199039" y="2530476"/>
              <a:ext cx="307713" cy="603250"/>
            </a:xfrm>
            <a:custGeom>
              <a:cxnLst>
                <a:cxn ang="0">
                  <a:pos x="0" y="0"/>
                </a:cxn>
                <a:cxn ang="0">
                  <a:pos x="0" y="380"/>
                </a:cxn>
                <a:cxn ang="0">
                  <a:pos x="194" y="380"/>
                </a:cxn>
                <a:cxn ang="0">
                  <a:pos x="0" y="0"/>
                </a:cxn>
              </a:cxnLst>
              <a:rect b="b" l="0" r="r" t="0"/>
              <a:pathLst>
                <a:path h="380" w="194">
                  <a:moveTo>
                    <a:pt x="0" y="0"/>
                  </a:moveTo>
                  <a:lnTo>
                    <a:pt x="0" y="380"/>
                  </a:lnTo>
                  <a:lnTo>
                    <a:pt x="194" y="380"/>
                  </a:lnTo>
                  <a:lnTo>
                    <a:pt x="0" y="0"/>
                  </a:lnTo>
                </a:path>
              </a:pathLst>
            </a:custGeom>
            <a:no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23" name="Freeform 39"/>
            <p:cNvSpPr/>
            <p:nvPr/>
          </p:nvSpPr>
          <p:spPr bwMode="auto">
            <a:xfrm>
              <a:off x="3985708" y="2246313"/>
              <a:ext cx="662513" cy="887413"/>
            </a:xfrm>
            <a:custGeom>
              <a:cxnLst>
                <a:cxn ang="0">
                  <a:pos x="209" y="0"/>
                </a:cxn>
                <a:cxn ang="0">
                  <a:pos x="417" y="559"/>
                </a:cxn>
                <a:cxn ang="0">
                  <a:pos x="0" y="559"/>
                </a:cxn>
                <a:cxn ang="0">
                  <a:pos x="209" y="0"/>
                </a:cxn>
              </a:cxnLst>
              <a:rect b="b" l="0" r="r" t="0"/>
              <a:pathLst>
                <a:path h="559" w="417">
                  <a:moveTo>
                    <a:pt x="209" y="0"/>
                  </a:moveTo>
                  <a:lnTo>
                    <a:pt x="417" y="559"/>
                  </a:lnTo>
                  <a:lnTo>
                    <a:pt x="0" y="559"/>
                  </a:lnTo>
                  <a:lnTo>
                    <a:pt x="209" y="0"/>
                  </a:lnTo>
                  <a:close/>
                </a:path>
              </a:pathLst>
            </a:custGeom>
            <a:solidFill>
              <a:schemeClr val="accent1">
                <a:lumMod val="75000"/>
                <a:alpha val="90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24" name="Freeform 41"/>
            <p:cNvSpPr/>
            <p:nvPr/>
          </p:nvSpPr>
          <p:spPr bwMode="auto">
            <a:xfrm>
              <a:off x="4320798" y="2254251"/>
              <a:ext cx="327424" cy="879475"/>
            </a:xfrm>
            <a:custGeom>
              <a:cxnLst>
                <a:cxn ang="0">
                  <a:pos x="0" y="0"/>
                </a:cxn>
                <a:cxn ang="0">
                  <a:pos x="0" y="554"/>
                </a:cxn>
                <a:cxn ang="0">
                  <a:pos x="206" y="554"/>
                </a:cxn>
                <a:cxn ang="0">
                  <a:pos x="0" y="0"/>
                </a:cxn>
              </a:cxnLst>
              <a:rect b="b" l="0" r="r" t="0"/>
              <a:pathLst>
                <a:path h="554" w="206">
                  <a:moveTo>
                    <a:pt x="0" y="0"/>
                  </a:moveTo>
                  <a:lnTo>
                    <a:pt x="0" y="554"/>
                  </a:lnTo>
                  <a:lnTo>
                    <a:pt x="206" y="554"/>
                  </a:lnTo>
                  <a:lnTo>
                    <a:pt x="0" y="0"/>
                  </a:lnTo>
                  <a:close/>
                </a:path>
              </a:pathLst>
            </a:custGeom>
            <a:solidFill>
              <a:schemeClr val="accent1"/>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25" name="Freeform 29"/>
            <p:cNvSpPr/>
            <p:nvPr/>
          </p:nvSpPr>
          <p:spPr bwMode="auto">
            <a:xfrm>
              <a:off x="4443445" y="1809751"/>
              <a:ext cx="661418" cy="1323975"/>
            </a:xfrm>
            <a:custGeom>
              <a:cxnLst>
                <a:cxn ang="0">
                  <a:pos x="209" y="0"/>
                </a:cxn>
                <a:cxn ang="0">
                  <a:pos x="417" y="834"/>
                </a:cxn>
                <a:cxn ang="0">
                  <a:pos x="0" y="834"/>
                </a:cxn>
                <a:cxn ang="0">
                  <a:pos x="209" y="0"/>
                </a:cxn>
              </a:cxnLst>
              <a:rect b="b" l="0" r="r" t="0"/>
              <a:pathLst>
                <a:path h="834" w="417">
                  <a:moveTo>
                    <a:pt x="209" y="0"/>
                  </a:moveTo>
                  <a:lnTo>
                    <a:pt x="417" y="834"/>
                  </a:lnTo>
                  <a:lnTo>
                    <a:pt x="0" y="834"/>
                  </a:lnTo>
                  <a:lnTo>
                    <a:pt x="209" y="0"/>
                  </a:lnTo>
                  <a:close/>
                </a:path>
              </a:pathLst>
            </a:custGeom>
            <a:solidFill>
              <a:schemeClr val="accent2">
                <a:lumMod val="75000"/>
                <a:alpha val="90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26" name="Freeform 31"/>
            <p:cNvSpPr/>
            <p:nvPr/>
          </p:nvSpPr>
          <p:spPr bwMode="auto">
            <a:xfrm>
              <a:off x="4778534" y="1820863"/>
              <a:ext cx="326329" cy="1312863"/>
            </a:xfrm>
            <a:custGeom>
              <a:cxnLst>
                <a:cxn ang="0">
                  <a:pos x="0" y="0"/>
                </a:cxn>
                <a:cxn ang="0">
                  <a:pos x="0" y="827"/>
                </a:cxn>
                <a:cxn ang="0">
                  <a:pos x="206" y="827"/>
                </a:cxn>
                <a:cxn ang="0">
                  <a:pos x="203" y="827"/>
                </a:cxn>
                <a:cxn ang="0">
                  <a:pos x="206" y="825"/>
                </a:cxn>
                <a:cxn ang="0">
                  <a:pos x="0" y="0"/>
                </a:cxn>
              </a:cxnLst>
              <a:rect b="b" l="0" r="r" t="0"/>
              <a:pathLst>
                <a:path h="826" w="206">
                  <a:moveTo>
                    <a:pt x="0" y="0"/>
                  </a:moveTo>
                  <a:lnTo>
                    <a:pt x="0" y="827"/>
                  </a:lnTo>
                  <a:lnTo>
                    <a:pt x="206" y="827"/>
                  </a:lnTo>
                  <a:lnTo>
                    <a:pt x="203" y="827"/>
                  </a:lnTo>
                  <a:lnTo>
                    <a:pt x="206" y="825"/>
                  </a:lnTo>
                  <a:lnTo>
                    <a:pt x="0" y="0"/>
                  </a:lnTo>
                  <a:close/>
                </a:path>
              </a:pathLst>
            </a:custGeom>
            <a:solidFill>
              <a:schemeClr val="accent2"/>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27" name="Freeform 13"/>
            <p:cNvSpPr/>
            <p:nvPr/>
          </p:nvSpPr>
          <p:spPr bwMode="auto">
            <a:xfrm>
              <a:off x="4927463" y="2371726"/>
              <a:ext cx="635137" cy="754062"/>
            </a:xfrm>
            <a:custGeom>
              <a:cxnLst>
                <a:cxn ang="0">
                  <a:pos x="202" y="0"/>
                </a:cxn>
                <a:cxn ang="0">
                  <a:pos x="400" y="475"/>
                </a:cxn>
                <a:cxn ang="0">
                  <a:pos x="0" y="475"/>
                </a:cxn>
                <a:cxn ang="0">
                  <a:pos x="202" y="0"/>
                </a:cxn>
              </a:cxnLst>
              <a:rect b="b" l="0" r="r" t="0"/>
              <a:pathLst>
                <a:path h="475" w="400">
                  <a:moveTo>
                    <a:pt x="202" y="0"/>
                  </a:moveTo>
                  <a:lnTo>
                    <a:pt x="400" y="475"/>
                  </a:lnTo>
                  <a:lnTo>
                    <a:pt x="0" y="475"/>
                  </a:lnTo>
                  <a:lnTo>
                    <a:pt x="202" y="0"/>
                  </a:lnTo>
                  <a:close/>
                </a:path>
              </a:pathLst>
            </a:custGeom>
            <a:solidFill>
              <a:schemeClr val="accent3">
                <a:lumMod val="75000"/>
                <a:alpha val="90000"/>
              </a:schemeClr>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sp>
          <p:nvSpPr>
            <p:cNvPr id="128" name="Freeform 17"/>
            <p:cNvSpPr/>
            <p:nvPr/>
          </p:nvSpPr>
          <p:spPr bwMode="auto">
            <a:xfrm>
              <a:off x="5248316" y="2378076"/>
              <a:ext cx="314284" cy="747712"/>
            </a:xfrm>
            <a:custGeom>
              <a:cxnLst>
                <a:cxn ang="0">
                  <a:pos x="0" y="0"/>
                </a:cxn>
                <a:cxn ang="0">
                  <a:pos x="0" y="471"/>
                </a:cxn>
                <a:cxn ang="0">
                  <a:pos x="198" y="471"/>
                </a:cxn>
                <a:cxn ang="0">
                  <a:pos x="198" y="471"/>
                </a:cxn>
                <a:cxn ang="0">
                  <a:pos x="198" y="471"/>
                </a:cxn>
                <a:cxn ang="0">
                  <a:pos x="0" y="0"/>
                </a:cxn>
              </a:cxnLst>
              <a:rect b="b" l="0" r="r" t="0"/>
              <a:pathLst>
                <a:path h="471" w="198">
                  <a:moveTo>
                    <a:pt x="0" y="0"/>
                  </a:moveTo>
                  <a:lnTo>
                    <a:pt x="0" y="471"/>
                  </a:lnTo>
                  <a:lnTo>
                    <a:pt x="198" y="471"/>
                  </a:lnTo>
                  <a:lnTo>
                    <a:pt x="198" y="471"/>
                  </a:lnTo>
                  <a:lnTo>
                    <a:pt x="198" y="471"/>
                  </a:lnTo>
                  <a:lnTo>
                    <a:pt x="0" y="0"/>
                  </a:lnTo>
                  <a:close/>
                </a:path>
              </a:pathLst>
            </a:custGeom>
            <a:solidFill>
              <a:schemeClr val="accent3"/>
            </a:solidFill>
            <a:ln w="9525">
              <a:noFill/>
              <a:round/>
            </a:ln>
            <a:effectLst>
              <a:outerShdw algn="ctr" blurRad="50800" dir="5400000" dist="50800" rotWithShape="0">
                <a:srgbClr val="000000">
                  <a:alpha val="0"/>
                </a:srgbClr>
              </a:outerShdw>
            </a:effectLst>
          </p:spPr>
          <p:txBody>
            <a:bodyPr/>
            <a:lstStyle/>
            <a:p>
              <a:pPr eaLnBrk="1" fontAlgn="auto" hangingPunct="1">
                <a:spcBef>
                  <a:spcPct val="0"/>
                </a:spcBef>
                <a:spcAft>
                  <a:spcPct val="0"/>
                </a:spcAft>
                <a:defRPr/>
              </a:pPr>
              <a:endParaRPr lang="en-US" sz="3300">
                <a:solidFill>
                  <a:schemeClr val="bg1">
                    <a:lumMod val="65000"/>
                  </a:schemeClr>
                </a:solidFill>
                <a:latin typeface="+mn-lt"/>
              </a:endParaRPr>
            </a:p>
          </p:txBody>
        </p:sp>
      </p:grpSp>
      <p:grpSp>
        <p:nvGrpSpPr>
          <p:cNvPr id="129" name="Group 64"/>
          <p:cNvGrpSpPr/>
          <p:nvPr/>
        </p:nvGrpSpPr>
        <p:grpSpPr>
          <a:xfrm>
            <a:off x="2093309" y="7075293"/>
            <a:ext cx="8214585" cy="1020663"/>
            <a:chOff x="1346796" y="3286721"/>
            <a:chExt cx="5919192" cy="748191"/>
          </a:xfrm>
        </p:grpSpPr>
        <p:sp>
          <p:nvSpPr>
            <p:cNvPr id="130" name="Oval 45"/>
            <p:cNvSpPr>
              <a:spLocks noChangeArrowheads="1"/>
            </p:cNvSpPr>
            <p:nvPr/>
          </p:nvSpPr>
          <p:spPr bwMode="auto">
            <a:xfrm>
              <a:off x="1346796" y="3289898"/>
              <a:ext cx="179418" cy="192211"/>
            </a:xfrm>
            <a:prstGeom prst="ellipse">
              <a:avLst/>
            </a:prstGeom>
            <a:solidFill>
              <a:schemeClr val="accent1"/>
            </a:solidFill>
            <a:ln w="9525">
              <a:noFill/>
              <a:round/>
            </a:ln>
            <a:effectLst>
              <a:outerShdw algn="ctr" blurRad="50800" dir="5400000" dist="50800" rotWithShape="0">
                <a:srgbClr val="000000">
                  <a:alpha val="0"/>
                </a:srgbClr>
              </a:outerShdw>
            </a:effectLst>
          </p:spPr>
          <p:txBody>
            <a:bodyPr/>
            <a:lstStyle/>
            <a:p>
              <a:pPr eaLnBrk="1" hangingPunct="1"/>
              <a:endParaRPr lang="en-US" sz="3300">
                <a:solidFill>
                  <a:srgbClr val="A6A6A6"/>
                </a:solidFill>
              </a:endParaRPr>
            </a:p>
          </p:txBody>
        </p:sp>
        <p:sp>
          <p:nvSpPr>
            <p:cNvPr id="131" name="Oval 46"/>
            <p:cNvSpPr>
              <a:spLocks noChangeArrowheads="1"/>
            </p:cNvSpPr>
            <p:nvPr/>
          </p:nvSpPr>
          <p:spPr bwMode="auto">
            <a:xfrm>
              <a:off x="1996193" y="3289898"/>
              <a:ext cx="181005" cy="192211"/>
            </a:xfrm>
            <a:prstGeom prst="ellipse">
              <a:avLst/>
            </a:prstGeom>
            <a:solidFill>
              <a:schemeClr val="accent2"/>
            </a:solidFill>
            <a:ln w="9525">
              <a:noFill/>
              <a:round/>
            </a:ln>
            <a:effectLst>
              <a:outerShdw algn="ctr" blurRad="50800" dir="5400000" dist="50800" rotWithShape="0">
                <a:srgbClr val="000000">
                  <a:alpha val="0"/>
                </a:srgbClr>
              </a:outerShdw>
            </a:effectLst>
          </p:spPr>
          <p:txBody>
            <a:bodyPr/>
            <a:lstStyle/>
            <a:p>
              <a:pPr eaLnBrk="1" hangingPunct="1"/>
              <a:endParaRPr lang="en-US" sz="3300">
                <a:solidFill>
                  <a:srgbClr val="A6A6A6"/>
                </a:solidFill>
              </a:endParaRPr>
            </a:p>
          </p:txBody>
        </p:sp>
        <p:sp>
          <p:nvSpPr>
            <p:cNvPr id="132" name="Oval 47"/>
            <p:cNvSpPr>
              <a:spLocks noChangeArrowheads="1"/>
            </p:cNvSpPr>
            <p:nvPr/>
          </p:nvSpPr>
          <p:spPr bwMode="auto">
            <a:xfrm>
              <a:off x="2704337" y="3289898"/>
              <a:ext cx="179417" cy="192211"/>
            </a:xfrm>
            <a:prstGeom prst="ellipse">
              <a:avLst/>
            </a:prstGeom>
            <a:solidFill>
              <a:schemeClr val="accent3"/>
            </a:solidFill>
            <a:ln w="9525">
              <a:noFill/>
              <a:round/>
            </a:ln>
            <a:effectLst>
              <a:outerShdw algn="ctr" blurRad="50800" dir="5400000" dist="50800" rotWithShape="0">
                <a:srgbClr val="000000">
                  <a:alpha val="0"/>
                </a:srgbClr>
              </a:outerShdw>
            </a:effectLst>
          </p:spPr>
          <p:txBody>
            <a:bodyPr/>
            <a:lstStyle/>
            <a:p>
              <a:pPr eaLnBrk="1" hangingPunct="1"/>
              <a:endParaRPr lang="en-US" sz="3300">
                <a:solidFill>
                  <a:srgbClr val="A6A6A6"/>
                </a:solidFill>
              </a:endParaRPr>
            </a:p>
          </p:txBody>
        </p:sp>
        <p:sp>
          <p:nvSpPr>
            <p:cNvPr id="133" name="Oval 48"/>
            <p:cNvSpPr>
              <a:spLocks noChangeArrowheads="1"/>
            </p:cNvSpPr>
            <p:nvPr/>
          </p:nvSpPr>
          <p:spPr bwMode="auto">
            <a:xfrm>
              <a:off x="3290222" y="3286721"/>
              <a:ext cx="179418" cy="192211"/>
            </a:xfrm>
            <a:prstGeom prst="ellipse">
              <a:avLst/>
            </a:prstGeom>
            <a:solidFill>
              <a:schemeClr val="accent4"/>
            </a:solidFill>
            <a:ln w="9525">
              <a:noFill/>
              <a:round/>
            </a:ln>
            <a:effectLst>
              <a:outerShdw algn="ctr" blurRad="50800" dir="5400000" dist="50800" rotWithShape="0">
                <a:srgbClr val="000000">
                  <a:alpha val="0"/>
                </a:srgbClr>
              </a:outerShdw>
            </a:effectLst>
          </p:spPr>
          <p:txBody>
            <a:bodyPr/>
            <a:lstStyle/>
            <a:p>
              <a:pPr eaLnBrk="1" hangingPunct="1"/>
              <a:endParaRPr lang="en-US" sz="3300">
                <a:solidFill>
                  <a:srgbClr val="A6A6A6"/>
                </a:solidFill>
              </a:endParaRPr>
            </a:p>
          </p:txBody>
        </p:sp>
        <p:sp>
          <p:nvSpPr>
            <p:cNvPr id="134" name="Oval 49"/>
            <p:cNvSpPr>
              <a:spLocks noChangeArrowheads="1"/>
            </p:cNvSpPr>
            <p:nvPr/>
          </p:nvSpPr>
          <p:spPr bwMode="auto">
            <a:xfrm>
              <a:off x="3868169" y="3297841"/>
              <a:ext cx="181005" cy="192210"/>
            </a:xfrm>
            <a:prstGeom prst="ellipse">
              <a:avLst/>
            </a:prstGeom>
            <a:solidFill>
              <a:schemeClr val="accent5"/>
            </a:solidFill>
            <a:ln w="9525">
              <a:noFill/>
              <a:round/>
            </a:ln>
            <a:effectLst>
              <a:outerShdw algn="ctr" blurRad="50800" dir="5400000" dist="50800" rotWithShape="0">
                <a:srgbClr val="000000">
                  <a:alpha val="0"/>
                </a:srgbClr>
              </a:outerShdw>
            </a:effectLst>
          </p:spPr>
          <p:txBody>
            <a:bodyPr/>
            <a:lstStyle/>
            <a:p>
              <a:pPr eaLnBrk="1" hangingPunct="1"/>
              <a:endParaRPr lang="en-US" sz="3300">
                <a:solidFill>
                  <a:srgbClr val="A6A6A6"/>
                </a:solidFill>
              </a:endParaRPr>
            </a:p>
          </p:txBody>
        </p:sp>
        <p:sp>
          <p:nvSpPr>
            <p:cNvPr id="135" name="Oval 50"/>
            <p:cNvSpPr>
              <a:spLocks noChangeArrowheads="1"/>
            </p:cNvSpPr>
            <p:nvPr/>
          </p:nvSpPr>
          <p:spPr bwMode="auto">
            <a:xfrm>
              <a:off x="4466757" y="3297841"/>
              <a:ext cx="181005" cy="192210"/>
            </a:xfrm>
            <a:prstGeom prst="ellipse">
              <a:avLst/>
            </a:prstGeom>
            <a:solidFill>
              <a:schemeClr val="accent6"/>
            </a:solidFill>
            <a:ln w="9525">
              <a:noFill/>
              <a:round/>
            </a:ln>
            <a:effectLst>
              <a:outerShdw algn="ctr" blurRad="50800" dir="5400000" dist="50800" rotWithShape="0">
                <a:srgbClr val="000000">
                  <a:alpha val="0"/>
                </a:srgbClr>
              </a:outerShdw>
            </a:effectLst>
          </p:spPr>
          <p:txBody>
            <a:bodyPr/>
            <a:lstStyle/>
            <a:p>
              <a:pPr eaLnBrk="1" hangingPunct="1"/>
              <a:endParaRPr lang="en-US" sz="3300">
                <a:solidFill>
                  <a:srgbClr val="A6A6A6"/>
                </a:solidFill>
              </a:endParaRPr>
            </a:p>
          </p:txBody>
        </p:sp>
        <p:sp>
          <p:nvSpPr>
            <p:cNvPr id="136" name="Oval 51"/>
            <p:cNvSpPr>
              <a:spLocks noChangeArrowheads="1"/>
            </p:cNvSpPr>
            <p:nvPr/>
          </p:nvSpPr>
          <p:spPr bwMode="auto">
            <a:xfrm>
              <a:off x="5078046" y="3297841"/>
              <a:ext cx="179418" cy="192210"/>
            </a:xfrm>
            <a:prstGeom prst="ellipse">
              <a:avLst/>
            </a:prstGeom>
            <a:solidFill>
              <a:schemeClr val="tx2"/>
            </a:solidFill>
            <a:ln w="9525">
              <a:noFill/>
              <a:round/>
            </a:ln>
            <a:effectLst>
              <a:outerShdw algn="ctr" blurRad="50800" dir="5400000" dist="50800" rotWithShape="0">
                <a:srgbClr val="000000">
                  <a:alpha val="0"/>
                </a:srgbClr>
              </a:outerShdw>
            </a:effectLst>
          </p:spPr>
          <p:txBody>
            <a:bodyPr/>
            <a:lstStyle/>
            <a:p>
              <a:pPr eaLnBrk="1" hangingPunct="1"/>
              <a:endParaRPr lang="en-US" sz="3300">
                <a:solidFill>
                  <a:srgbClr val="A6A6A6"/>
                </a:solidFill>
              </a:endParaRPr>
            </a:p>
          </p:txBody>
        </p:sp>
        <p:sp>
          <p:nvSpPr>
            <p:cNvPr id="137" name="Oval 53"/>
            <p:cNvSpPr>
              <a:spLocks noChangeArrowheads="1"/>
            </p:cNvSpPr>
            <p:nvPr/>
          </p:nvSpPr>
          <p:spPr bwMode="auto">
            <a:xfrm>
              <a:off x="5719504" y="3289898"/>
              <a:ext cx="179418" cy="192211"/>
            </a:xfrm>
            <a:prstGeom prst="ellipse">
              <a:avLst/>
            </a:prstGeom>
            <a:solidFill>
              <a:schemeClr val="accent1">
                <a:lumMod val="75000"/>
              </a:schemeClr>
            </a:solidFill>
            <a:ln w="9525">
              <a:noFill/>
              <a:round/>
            </a:ln>
            <a:effectLst>
              <a:outerShdw algn="ctr" blurRad="50800" dir="5400000" dist="50800" rotWithShape="0">
                <a:srgbClr val="000000">
                  <a:alpha val="0"/>
                </a:srgbClr>
              </a:outerShdw>
            </a:effectLst>
          </p:spPr>
          <p:txBody>
            <a:bodyPr/>
            <a:lstStyle/>
            <a:p>
              <a:pPr eaLnBrk="1" hangingPunct="1"/>
              <a:endParaRPr lang="en-US" sz="3300">
                <a:solidFill>
                  <a:srgbClr val="A6A6A6"/>
                </a:solidFill>
              </a:endParaRPr>
            </a:p>
          </p:txBody>
        </p:sp>
        <p:sp>
          <p:nvSpPr>
            <p:cNvPr id="138" name="Oval 53"/>
            <p:cNvSpPr>
              <a:spLocks noChangeArrowheads="1"/>
            </p:cNvSpPr>
            <p:nvPr/>
          </p:nvSpPr>
          <p:spPr bwMode="auto">
            <a:xfrm>
              <a:off x="6394305" y="3299429"/>
              <a:ext cx="179417" cy="192211"/>
            </a:xfrm>
            <a:prstGeom prst="ellipse">
              <a:avLst/>
            </a:prstGeom>
            <a:solidFill>
              <a:schemeClr val="accent2">
                <a:lumMod val="75000"/>
              </a:schemeClr>
            </a:solidFill>
            <a:ln w="9525">
              <a:noFill/>
              <a:round/>
            </a:ln>
            <a:effectLst>
              <a:outerShdw algn="ctr" blurRad="50800" dir="5400000" dist="50800" rotWithShape="0">
                <a:srgbClr val="000000">
                  <a:alpha val="0"/>
                </a:srgbClr>
              </a:outerShdw>
            </a:effectLst>
          </p:spPr>
          <p:txBody>
            <a:bodyPr/>
            <a:lstStyle/>
            <a:p>
              <a:pPr eaLnBrk="1" hangingPunct="1"/>
              <a:endParaRPr lang="en-US" sz="3300">
                <a:solidFill>
                  <a:srgbClr val="A6A6A6"/>
                </a:solidFill>
              </a:endParaRPr>
            </a:p>
          </p:txBody>
        </p:sp>
        <p:sp>
          <p:nvSpPr>
            <p:cNvPr id="139" name="Oval 47"/>
            <p:cNvSpPr>
              <a:spLocks noChangeArrowheads="1"/>
            </p:cNvSpPr>
            <p:nvPr/>
          </p:nvSpPr>
          <p:spPr bwMode="auto">
            <a:xfrm>
              <a:off x="7086571" y="3296252"/>
              <a:ext cx="179417" cy="192211"/>
            </a:xfrm>
            <a:prstGeom prst="ellipse">
              <a:avLst/>
            </a:prstGeom>
            <a:solidFill>
              <a:schemeClr val="accent3">
                <a:lumMod val="75000"/>
              </a:schemeClr>
            </a:solidFill>
            <a:ln w="9525">
              <a:noFill/>
              <a:round/>
            </a:ln>
            <a:effectLst>
              <a:outerShdw algn="ctr" blurRad="50800" dir="5400000" dist="50800" rotWithShape="0">
                <a:srgbClr val="000000">
                  <a:alpha val="0"/>
                </a:srgbClr>
              </a:outerShdw>
            </a:effectLst>
          </p:spPr>
          <p:txBody>
            <a:bodyPr/>
            <a:lstStyle/>
            <a:p>
              <a:pPr eaLnBrk="1" hangingPunct="1"/>
              <a:endParaRPr lang="en-US" sz="3300">
                <a:solidFill>
                  <a:srgbClr val="A6A6A6"/>
                </a:solidFill>
              </a:endParaRPr>
            </a:p>
          </p:txBody>
        </p:sp>
        <p:cxnSp>
          <p:nvCxnSpPr>
            <p:cNvPr id="140" name="Straight Connector 96"/>
            <p:cNvCxnSpPr/>
            <p:nvPr/>
          </p:nvCxnSpPr>
          <p:spPr>
            <a:xfrm rot="5400000">
              <a:off x="1189491" y="3764864"/>
              <a:ext cx="4924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97"/>
            <p:cNvCxnSpPr/>
            <p:nvPr/>
          </p:nvCxnSpPr>
          <p:spPr>
            <a:xfrm rot="5400000">
              <a:off x="1843650" y="3764864"/>
              <a:ext cx="4924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98"/>
            <p:cNvCxnSpPr/>
            <p:nvPr/>
          </p:nvCxnSpPr>
          <p:spPr>
            <a:xfrm rot="5400000">
              <a:off x="2540680" y="3764864"/>
              <a:ext cx="49244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99"/>
            <p:cNvCxnSpPr/>
            <p:nvPr/>
          </p:nvCxnSpPr>
          <p:spPr>
            <a:xfrm rot="5400000">
              <a:off x="3127359" y="3781544"/>
              <a:ext cx="49402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00"/>
            <p:cNvCxnSpPr/>
            <p:nvPr/>
          </p:nvCxnSpPr>
          <p:spPr>
            <a:xfrm rot="5400000">
              <a:off x="3714832" y="3787898"/>
              <a:ext cx="49402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01"/>
            <p:cNvCxnSpPr/>
            <p:nvPr/>
          </p:nvCxnSpPr>
          <p:spPr>
            <a:xfrm rot="5400000">
              <a:off x="4299926" y="3785515"/>
              <a:ext cx="494028" cy="15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02"/>
            <p:cNvCxnSpPr/>
            <p:nvPr/>
          </p:nvCxnSpPr>
          <p:spPr>
            <a:xfrm rot="5400000">
              <a:off x="4934238" y="3786309"/>
              <a:ext cx="49402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03"/>
            <p:cNvCxnSpPr/>
            <p:nvPr/>
          </p:nvCxnSpPr>
          <p:spPr>
            <a:xfrm rot="5400000">
              <a:off x="5555054" y="3776778"/>
              <a:ext cx="492440" cy="15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04"/>
            <p:cNvCxnSpPr/>
            <p:nvPr/>
          </p:nvCxnSpPr>
          <p:spPr>
            <a:xfrm rot="5400000">
              <a:off x="6229854" y="3778367"/>
              <a:ext cx="49244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05"/>
            <p:cNvCxnSpPr/>
            <p:nvPr/>
          </p:nvCxnSpPr>
          <p:spPr>
            <a:xfrm rot="5400000">
              <a:off x="6937998" y="3778367"/>
              <a:ext cx="49244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50" name="Group 145"/>
          <p:cNvGrpSpPr/>
          <p:nvPr/>
        </p:nvGrpSpPr>
        <p:grpSpPr>
          <a:xfrm>
            <a:off x="1650410" y="8098121"/>
            <a:ext cx="9148862" cy="435570"/>
            <a:chOff x="982985" y="5048946"/>
            <a:chExt cx="6591177" cy="318781"/>
          </a:xfrm>
        </p:grpSpPr>
        <p:sp>
          <p:nvSpPr>
            <p:cNvPr id="151" name="Title 13"/>
            <p:cNvSpPr txBox="1"/>
            <p:nvPr/>
          </p:nvSpPr>
          <p:spPr>
            <a:xfrm>
              <a:off x="982985" y="5060048"/>
              <a:ext cx="711187" cy="307679"/>
            </a:xfrm>
            <a:prstGeom prst="rect">
              <a:avLst/>
            </a:prstGeom>
          </p:spPr>
          <p:txBody>
            <a:bodyPr anchor="ctr">
              <a:norm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r" eaLnBrk="1" hangingPunct="1"/>
              <a:r>
                <a:rPr lang="en-US" sz="1500">
                  <a:solidFill>
                    <a:srgbClr val="797979"/>
                  </a:solidFill>
                </a:rPr>
                <a:t>Building</a:t>
              </a:r>
            </a:p>
          </p:txBody>
        </p:sp>
        <p:sp>
          <p:nvSpPr>
            <p:cNvPr id="152" name="Title 13"/>
            <p:cNvSpPr txBox="1"/>
            <p:nvPr/>
          </p:nvSpPr>
          <p:spPr>
            <a:xfrm>
              <a:off x="1554474" y="5060048"/>
              <a:ext cx="819135" cy="307679"/>
            </a:xfrm>
            <a:prstGeom prst="rect">
              <a:avLst/>
            </a:prstGeom>
          </p:spPr>
          <p:txBody>
            <a:bodyPr anchor="ctr">
              <a:norm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r" eaLnBrk="1" hangingPunct="1"/>
              <a:r>
                <a:rPr altLang="zh-CN" lang="id-ID" sz="1500">
                  <a:solidFill>
                    <a:srgbClr val="797979"/>
                  </a:solidFill>
                </a:rPr>
                <a:t>Camera</a:t>
              </a:r>
            </a:p>
          </p:txBody>
        </p:sp>
        <p:sp>
          <p:nvSpPr>
            <p:cNvPr id="153" name="Title 13"/>
            <p:cNvSpPr txBox="1"/>
            <p:nvPr/>
          </p:nvSpPr>
          <p:spPr>
            <a:xfrm>
              <a:off x="2291061" y="5048946"/>
              <a:ext cx="819135" cy="307679"/>
            </a:xfrm>
            <a:prstGeom prst="rect">
              <a:avLst/>
            </a:prstGeom>
          </p:spPr>
          <p:txBody>
            <a:bodyPr anchor="ctr">
              <a:norm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r" eaLnBrk="1" hangingPunct="1"/>
              <a:r>
                <a:rPr altLang="zh-CN" lang="id-ID" sz="1500">
                  <a:solidFill>
                    <a:srgbClr val="797979"/>
                  </a:solidFill>
                </a:rPr>
                <a:t>Notebook</a:t>
              </a:r>
            </a:p>
          </p:txBody>
        </p:sp>
        <p:sp>
          <p:nvSpPr>
            <p:cNvPr id="154" name="Title 13"/>
            <p:cNvSpPr txBox="1"/>
            <p:nvPr/>
          </p:nvSpPr>
          <p:spPr>
            <a:xfrm>
              <a:off x="2826038" y="5056876"/>
              <a:ext cx="820723" cy="307679"/>
            </a:xfrm>
            <a:prstGeom prst="rect">
              <a:avLst/>
            </a:prstGeom>
          </p:spPr>
          <p:txBody>
            <a:bodyPr anchor="ctr">
              <a:norm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r" eaLnBrk="1" hangingPunct="1"/>
              <a:r>
                <a:rPr altLang="zh-CN" lang="id-ID" sz="1500">
                  <a:solidFill>
                    <a:srgbClr val="797979"/>
                  </a:solidFill>
                </a:rPr>
                <a:t>Design</a:t>
              </a:r>
            </a:p>
          </p:txBody>
        </p:sp>
        <p:sp>
          <p:nvSpPr>
            <p:cNvPr id="155" name="Title 13"/>
            <p:cNvSpPr txBox="1"/>
            <p:nvPr/>
          </p:nvSpPr>
          <p:spPr>
            <a:xfrm>
              <a:off x="3445151" y="5048946"/>
              <a:ext cx="819135" cy="307679"/>
            </a:xfrm>
            <a:prstGeom prst="rect">
              <a:avLst/>
            </a:prstGeom>
          </p:spPr>
          <p:txBody>
            <a:bodyPr anchor="ctr">
              <a:norm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r" eaLnBrk="1" hangingPunct="1"/>
              <a:r>
                <a:rPr altLang="zh-CN" lang="id-ID" sz="1500">
                  <a:solidFill>
                    <a:srgbClr val="797979"/>
                  </a:solidFill>
                </a:rPr>
                <a:t>Planning</a:t>
              </a:r>
            </a:p>
          </p:txBody>
        </p:sp>
        <p:sp>
          <p:nvSpPr>
            <p:cNvPr id="156" name="Title 13"/>
            <p:cNvSpPr txBox="1"/>
            <p:nvPr/>
          </p:nvSpPr>
          <p:spPr>
            <a:xfrm>
              <a:off x="4054740" y="5048946"/>
              <a:ext cx="819135" cy="307679"/>
            </a:xfrm>
            <a:prstGeom prst="rect">
              <a:avLst/>
            </a:prstGeom>
          </p:spPr>
          <p:txBody>
            <a:bodyPr anchor="ctr">
              <a:norm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r" eaLnBrk="1" hangingPunct="1"/>
              <a:r>
                <a:rPr altLang="zh-CN" lang="id-ID" sz="1500">
                  <a:solidFill>
                    <a:srgbClr val="797979"/>
                  </a:solidFill>
                </a:rPr>
                <a:t>Diagram</a:t>
              </a:r>
            </a:p>
          </p:txBody>
        </p:sp>
        <p:sp>
          <p:nvSpPr>
            <p:cNvPr id="157" name="Title 13"/>
            <p:cNvSpPr txBox="1"/>
            <p:nvPr/>
          </p:nvSpPr>
          <p:spPr>
            <a:xfrm>
              <a:off x="4526219" y="5050532"/>
              <a:ext cx="819135" cy="307679"/>
            </a:xfrm>
            <a:prstGeom prst="rect">
              <a:avLst/>
            </a:prstGeom>
          </p:spPr>
          <p:txBody>
            <a:bodyPr anchor="ctr">
              <a:norm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r" eaLnBrk="1" hangingPunct="1"/>
              <a:r>
                <a:rPr altLang="zh-CN" lang="id-ID" sz="1500">
                  <a:solidFill>
                    <a:srgbClr val="797979"/>
                  </a:solidFill>
                </a:rPr>
                <a:t>Code</a:t>
              </a:r>
            </a:p>
          </p:txBody>
        </p:sp>
        <p:sp>
          <p:nvSpPr>
            <p:cNvPr id="158" name="Title 13"/>
            <p:cNvSpPr txBox="1"/>
            <p:nvPr/>
          </p:nvSpPr>
          <p:spPr>
            <a:xfrm>
              <a:off x="5383453" y="5048946"/>
              <a:ext cx="819135" cy="307679"/>
            </a:xfrm>
            <a:prstGeom prst="rect">
              <a:avLst/>
            </a:prstGeom>
          </p:spPr>
          <p:txBody>
            <a:bodyPr anchor="ctr">
              <a:norm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r>
                <a:rPr altLang="zh-CN" lang="id-ID" sz="1500">
                  <a:solidFill>
                    <a:srgbClr val="797979"/>
                  </a:solidFill>
                </a:rPr>
                <a:t>Flowchart</a:t>
              </a:r>
            </a:p>
          </p:txBody>
        </p:sp>
        <p:sp>
          <p:nvSpPr>
            <p:cNvPr id="159" name="Title 13"/>
            <p:cNvSpPr txBox="1"/>
            <p:nvPr/>
          </p:nvSpPr>
          <p:spPr>
            <a:xfrm>
              <a:off x="6069240" y="5048946"/>
              <a:ext cx="819135" cy="307679"/>
            </a:xfrm>
            <a:prstGeom prst="rect">
              <a:avLst/>
            </a:prstGeom>
          </p:spPr>
          <p:txBody>
            <a:bodyPr anchor="ctr">
              <a:norm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r>
                <a:rPr altLang="zh-CN" lang="id-ID" sz="1500">
                  <a:solidFill>
                    <a:srgbClr val="797979"/>
                  </a:solidFill>
                </a:rPr>
                <a:t>Database</a:t>
              </a:r>
            </a:p>
          </p:txBody>
        </p:sp>
        <p:sp>
          <p:nvSpPr>
            <p:cNvPr id="160" name="Title 13"/>
            <p:cNvSpPr txBox="1"/>
            <p:nvPr/>
          </p:nvSpPr>
          <p:spPr>
            <a:xfrm>
              <a:off x="6755027" y="5048946"/>
              <a:ext cx="819135" cy="307679"/>
            </a:xfrm>
            <a:prstGeom prst="rect">
              <a:avLst/>
            </a:prstGeom>
          </p:spPr>
          <p:txBody>
            <a:bodyPr anchor="ctr">
              <a:norm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r>
                <a:rPr altLang="zh-CN" lang="id-ID" sz="1500">
                  <a:solidFill>
                    <a:srgbClr val="797979"/>
                  </a:solidFill>
                </a:rPr>
                <a:t>Password</a:t>
              </a:r>
            </a:p>
          </p:txBody>
        </p:sp>
      </p:grpSp>
      <p:grpSp>
        <p:nvGrpSpPr>
          <p:cNvPr id="161" name="Group 75"/>
          <p:cNvGrpSpPr/>
          <p:nvPr/>
        </p:nvGrpSpPr>
        <p:grpSpPr>
          <a:xfrm>
            <a:off x="2020595" y="4145493"/>
            <a:ext cx="8355608" cy="1779117"/>
            <a:chOff x="1295400" y="1141678"/>
            <a:chExt cx="6019322" cy="1302274"/>
          </a:xfrm>
        </p:grpSpPr>
        <p:sp>
          <p:nvSpPr>
            <p:cNvPr id="162" name="Freeform 7"/>
            <p:cNvSpPr>
              <a:spLocks noEditPoints="1"/>
            </p:cNvSpPr>
            <p:nvPr/>
          </p:nvSpPr>
          <p:spPr bwMode="auto">
            <a:xfrm>
              <a:off x="6357535" y="1293954"/>
              <a:ext cx="271441" cy="464758"/>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lumMod val="75000"/>
              </a:schemeClr>
            </a:solidFill>
            <a:ln>
              <a:noFill/>
            </a:ln>
          </p:spPr>
          <p:txBody>
            <a:bodyPr/>
            <a:lstStyle/>
            <a:p>
              <a:pPr eaLnBrk="1" fontAlgn="auto" hangingPunct="1">
                <a:spcBef>
                  <a:spcPct val="0"/>
                </a:spcBef>
                <a:spcAft>
                  <a:spcPct val="0"/>
                </a:spcAft>
                <a:defRPr/>
              </a:pPr>
              <a:endParaRPr lang="en-US">
                <a:solidFill>
                  <a:schemeClr val="bg1">
                    <a:lumMod val="65000"/>
                  </a:schemeClr>
                </a:solidFill>
                <a:latin typeface="+mn-lt"/>
              </a:endParaRPr>
            </a:p>
          </p:txBody>
        </p:sp>
        <p:sp>
          <p:nvSpPr>
            <p:cNvPr id="163" name="Freeform 7"/>
            <p:cNvSpPr>
              <a:spLocks noEditPoints="1"/>
            </p:cNvSpPr>
            <p:nvPr/>
          </p:nvSpPr>
          <p:spPr bwMode="auto">
            <a:xfrm>
              <a:off x="7043281" y="1826918"/>
              <a:ext cx="271441" cy="464758"/>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lumMod val="75000"/>
              </a:schemeClr>
            </a:solidFill>
            <a:ln>
              <a:noFill/>
            </a:ln>
          </p:spPr>
          <p:txBody>
            <a:bodyPr/>
            <a:lstStyle/>
            <a:p>
              <a:pPr eaLnBrk="1" fontAlgn="auto" hangingPunct="1">
                <a:spcBef>
                  <a:spcPct val="0"/>
                </a:spcBef>
                <a:spcAft>
                  <a:spcPct val="0"/>
                </a:spcAft>
                <a:defRPr/>
              </a:pPr>
              <a:endParaRPr lang="en-US">
                <a:solidFill>
                  <a:schemeClr val="bg1">
                    <a:lumMod val="65000"/>
                  </a:schemeClr>
                </a:solidFill>
                <a:latin typeface="+mn-lt"/>
              </a:endParaRPr>
            </a:p>
          </p:txBody>
        </p:sp>
        <p:sp>
          <p:nvSpPr>
            <p:cNvPr id="164" name="Freeform 7"/>
            <p:cNvSpPr>
              <a:spLocks noEditPoints="1"/>
            </p:cNvSpPr>
            <p:nvPr/>
          </p:nvSpPr>
          <p:spPr bwMode="auto">
            <a:xfrm>
              <a:off x="1295400" y="1596919"/>
              <a:ext cx="271440" cy="464757"/>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a:lstStyle/>
            <a:p>
              <a:pPr eaLnBrk="1" fontAlgn="auto" hangingPunct="1">
                <a:spcBef>
                  <a:spcPct val="0"/>
                </a:spcBef>
                <a:spcAft>
                  <a:spcPct val="0"/>
                </a:spcAft>
                <a:defRPr/>
              </a:pPr>
              <a:endParaRPr lang="en-US">
                <a:solidFill>
                  <a:schemeClr val="bg1">
                    <a:lumMod val="65000"/>
                  </a:schemeClr>
                </a:solidFill>
                <a:latin typeface="+mn-lt"/>
              </a:endParaRPr>
            </a:p>
          </p:txBody>
        </p:sp>
        <p:sp>
          <p:nvSpPr>
            <p:cNvPr id="165" name="Freeform 7"/>
            <p:cNvSpPr>
              <a:spLocks noEditPoints="1"/>
            </p:cNvSpPr>
            <p:nvPr/>
          </p:nvSpPr>
          <p:spPr bwMode="auto">
            <a:xfrm>
              <a:off x="1981146" y="1141678"/>
              <a:ext cx="271440" cy="464758"/>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a:lstStyle/>
            <a:p>
              <a:pPr eaLnBrk="1" fontAlgn="auto" hangingPunct="1">
                <a:spcBef>
                  <a:spcPct val="0"/>
                </a:spcBef>
                <a:spcAft>
                  <a:spcPct val="0"/>
                </a:spcAft>
                <a:defRPr/>
              </a:pPr>
              <a:endParaRPr lang="en-US">
                <a:solidFill>
                  <a:schemeClr val="bg1">
                    <a:lumMod val="65000"/>
                  </a:schemeClr>
                </a:solidFill>
                <a:latin typeface="+mn-lt"/>
              </a:endParaRPr>
            </a:p>
          </p:txBody>
        </p:sp>
        <p:sp>
          <p:nvSpPr>
            <p:cNvPr id="166" name="Freeform 7"/>
            <p:cNvSpPr>
              <a:spLocks noEditPoints="1"/>
            </p:cNvSpPr>
            <p:nvPr/>
          </p:nvSpPr>
          <p:spPr bwMode="auto">
            <a:xfrm>
              <a:off x="2644668" y="1882436"/>
              <a:ext cx="271440" cy="464757"/>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a:lstStyle/>
            <a:p>
              <a:pPr eaLnBrk="1" fontAlgn="auto" hangingPunct="1">
                <a:spcBef>
                  <a:spcPct val="0"/>
                </a:spcBef>
                <a:spcAft>
                  <a:spcPct val="0"/>
                </a:spcAft>
                <a:defRPr/>
              </a:pPr>
              <a:endParaRPr lang="en-US">
                <a:solidFill>
                  <a:schemeClr val="bg1">
                    <a:lumMod val="65000"/>
                  </a:schemeClr>
                </a:solidFill>
                <a:latin typeface="+mn-lt"/>
              </a:endParaRPr>
            </a:p>
          </p:txBody>
        </p:sp>
        <p:sp>
          <p:nvSpPr>
            <p:cNvPr id="167" name="Freeform 7"/>
            <p:cNvSpPr>
              <a:spLocks noEditPoints="1"/>
            </p:cNvSpPr>
            <p:nvPr/>
          </p:nvSpPr>
          <p:spPr bwMode="auto">
            <a:xfrm>
              <a:off x="3243107" y="1522367"/>
              <a:ext cx="271441" cy="464758"/>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a:lstStyle/>
            <a:p>
              <a:pPr eaLnBrk="1" fontAlgn="auto" hangingPunct="1">
                <a:spcBef>
                  <a:spcPct val="0"/>
                </a:spcBef>
                <a:spcAft>
                  <a:spcPct val="0"/>
                </a:spcAft>
                <a:defRPr/>
              </a:pPr>
              <a:endParaRPr lang="en-US">
                <a:solidFill>
                  <a:schemeClr val="bg1">
                    <a:lumMod val="65000"/>
                  </a:schemeClr>
                </a:solidFill>
                <a:latin typeface="+mn-lt"/>
              </a:endParaRPr>
            </a:p>
          </p:txBody>
        </p:sp>
        <p:sp>
          <p:nvSpPr>
            <p:cNvPr id="168" name="Freeform 7"/>
            <p:cNvSpPr>
              <a:spLocks noEditPoints="1"/>
            </p:cNvSpPr>
            <p:nvPr/>
          </p:nvSpPr>
          <p:spPr bwMode="auto">
            <a:xfrm>
              <a:off x="3841548" y="1730160"/>
              <a:ext cx="273028" cy="463172"/>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a:lstStyle/>
            <a:p>
              <a:pPr eaLnBrk="1" fontAlgn="auto" hangingPunct="1">
                <a:spcBef>
                  <a:spcPct val="0"/>
                </a:spcBef>
                <a:spcAft>
                  <a:spcPct val="0"/>
                </a:spcAft>
                <a:defRPr/>
              </a:pPr>
              <a:endParaRPr lang="en-US">
                <a:solidFill>
                  <a:schemeClr val="bg1">
                    <a:lumMod val="65000"/>
                  </a:schemeClr>
                </a:solidFill>
                <a:latin typeface="+mn-lt"/>
              </a:endParaRPr>
            </a:p>
          </p:txBody>
        </p:sp>
        <p:sp>
          <p:nvSpPr>
            <p:cNvPr id="169" name="Freeform 7"/>
            <p:cNvSpPr>
              <a:spLocks noEditPoints="1"/>
            </p:cNvSpPr>
            <p:nvPr/>
          </p:nvSpPr>
          <p:spPr bwMode="auto">
            <a:xfrm>
              <a:off x="4419352" y="1293954"/>
              <a:ext cx="273028" cy="464758"/>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a:lstStyle/>
            <a:p>
              <a:pPr eaLnBrk="1" fontAlgn="auto" hangingPunct="1">
                <a:spcBef>
                  <a:spcPct val="0"/>
                </a:spcBef>
                <a:spcAft>
                  <a:spcPct val="0"/>
                </a:spcAft>
                <a:defRPr/>
              </a:pPr>
              <a:endParaRPr lang="en-US">
                <a:solidFill>
                  <a:schemeClr val="bg1">
                    <a:lumMod val="65000"/>
                  </a:schemeClr>
                </a:solidFill>
                <a:latin typeface="+mn-lt"/>
              </a:endParaRPr>
            </a:p>
          </p:txBody>
        </p:sp>
        <p:sp>
          <p:nvSpPr>
            <p:cNvPr id="170" name="Freeform 7"/>
            <p:cNvSpPr>
              <a:spLocks noEditPoints="1"/>
            </p:cNvSpPr>
            <p:nvPr/>
          </p:nvSpPr>
          <p:spPr bwMode="auto">
            <a:xfrm>
              <a:off x="5060651" y="1979194"/>
              <a:ext cx="273028" cy="464758"/>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tx2"/>
            </a:solidFill>
            <a:ln>
              <a:noFill/>
            </a:ln>
          </p:spPr>
          <p:txBody>
            <a:bodyPr/>
            <a:lstStyle/>
            <a:p>
              <a:pPr eaLnBrk="1" fontAlgn="auto" hangingPunct="1">
                <a:spcBef>
                  <a:spcPct val="0"/>
                </a:spcBef>
                <a:spcAft>
                  <a:spcPct val="0"/>
                </a:spcAft>
                <a:defRPr/>
              </a:pPr>
              <a:endParaRPr lang="en-US">
                <a:solidFill>
                  <a:schemeClr val="bg1">
                    <a:lumMod val="65000"/>
                  </a:schemeClr>
                </a:solidFill>
                <a:latin typeface="+mn-lt"/>
              </a:endParaRPr>
            </a:p>
          </p:txBody>
        </p:sp>
        <p:sp>
          <p:nvSpPr>
            <p:cNvPr id="171" name="Freeform 7"/>
            <p:cNvSpPr>
              <a:spLocks noEditPoints="1"/>
            </p:cNvSpPr>
            <p:nvPr/>
          </p:nvSpPr>
          <p:spPr bwMode="auto">
            <a:xfrm>
              <a:off x="5681314" y="1760298"/>
              <a:ext cx="271441" cy="463172"/>
            </a:xfrm>
            <a:custGeom>
              <a:gdLst>
                <a:gd fmla="*/ 53 w 106" name="T0"/>
                <a:gd fmla="*/ 0 h 181" name="T1"/>
                <a:gd fmla="*/ 0 w 106" name="T2"/>
                <a:gd fmla="*/ 53 h 181" name="T3"/>
                <a:gd fmla="*/ 53 w 106" name="T4"/>
                <a:gd fmla="*/ 181 h 181" name="T5"/>
                <a:gd fmla="*/ 106 w 106" name="T6"/>
                <a:gd fmla="*/ 53 h 181" name="T7"/>
                <a:gd fmla="*/ 53 w 106" name="T8"/>
                <a:gd fmla="*/ 0 h 181" name="T9"/>
                <a:gd fmla="*/ 53 w 106" name="T10"/>
                <a:gd fmla="*/ 90 h 181" name="T11"/>
                <a:gd fmla="*/ 15 w 106" name="T12"/>
                <a:gd fmla="*/ 52 h 181" name="T13"/>
                <a:gd fmla="*/ 53 w 106" name="T14"/>
                <a:gd fmla="*/ 13 h 181" name="T15"/>
                <a:gd fmla="*/ 92 w 106" name="T16"/>
                <a:gd fmla="*/ 52 h 181" name="T17"/>
                <a:gd fmla="*/ 53 w 106" name="T18"/>
                <a:gd fmla="*/ 90 h 1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1" w="105">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lumMod val="75000"/>
              </a:schemeClr>
            </a:solidFill>
            <a:ln>
              <a:noFill/>
            </a:ln>
          </p:spPr>
          <p:txBody>
            <a:bodyPr/>
            <a:lstStyle/>
            <a:p>
              <a:pPr eaLnBrk="1" fontAlgn="auto" hangingPunct="1">
                <a:spcBef>
                  <a:spcPct val="0"/>
                </a:spcBef>
                <a:spcAft>
                  <a:spcPct val="0"/>
                </a:spcAft>
                <a:defRPr/>
              </a:pPr>
              <a:endParaRPr lang="en-US">
                <a:solidFill>
                  <a:schemeClr val="bg1">
                    <a:lumMod val="65000"/>
                  </a:schemeClr>
                </a:solidFill>
                <a:latin typeface="+mn-lt"/>
              </a:endParaRPr>
            </a:p>
          </p:txBody>
        </p:sp>
      </p:grpSp>
      <p:sp>
        <p:nvSpPr>
          <p:cNvPr id="172" name="TextBox 171"/>
          <p:cNvSpPr txBox="1"/>
          <p:nvPr/>
        </p:nvSpPr>
        <p:spPr>
          <a:xfrm>
            <a:off x="11676257" y="5361188"/>
            <a:ext cx="4459850" cy="5660109"/>
          </a:xfrm>
          <a:prstGeom prst="rect">
            <a:avLst/>
          </a:prstGeom>
          <a:noFill/>
        </p:spPr>
        <p:txBody>
          <a:bodyPr bIns="49669" lIns="126160" rIns="198677" tIns="63080">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eaLnBrk="1" hangingPunct="1"/>
            <a:r>
              <a:rPr altLang="zh-CN" b="1" lang="id-ID" sz="2800">
                <a:solidFill>
                  <a:schemeClr val="tx2"/>
                </a:solidFill>
                <a:ea charset="0" panose="02000000000000000000" pitchFamily="2" typeface="Roboto"/>
                <a:cs charset="0" pitchFamily="2" typeface="Roboto"/>
              </a:rPr>
              <a:t>Design Component</a:t>
            </a:r>
          </a:p>
          <a:p>
            <a:pPr eaLnBrk="1" hangingPunct="1"/>
            <a:endParaRPr altLang="zh-CN" b="1" lang="id-ID" sz="2800">
              <a:solidFill>
                <a:schemeClr val="tx2"/>
              </a:solidFill>
              <a:ea charset="0" panose="02000000000000000000" pitchFamily="2" typeface="Roboto"/>
              <a:cs charset="0" pitchFamily="2" typeface="Roboto"/>
            </a:endParaRPr>
          </a:p>
          <a:p>
            <a:pPr eaLnBrk="1" hangingPunct="1"/>
            <a:r>
              <a:rPr altLang="zh-CN" b="1" lang="id-ID" sz="2800">
                <a:solidFill>
                  <a:schemeClr val="tx2"/>
                </a:solidFill>
                <a:ea charset="0" panose="02000000000000000000" pitchFamily="2" typeface="Roboto"/>
                <a:cs charset="0" pitchFamily="2" typeface="Roboto"/>
              </a:rPr>
              <a:t>输入您的内容输入您的内容输入您的输入您的内容输入您的内容输入您的内容输入输入您的内容输入您的内容输入您的输入您的内容输入您的内容输入您的内容输入</a:t>
            </a:r>
          </a:p>
          <a:p>
            <a:pPr eaLnBrk="1" hangingPunct="1"/>
            <a:r>
              <a:rPr altLang="zh-CN" b="1" lang="id-ID" sz="2800">
                <a:solidFill>
                  <a:schemeClr val="tx2"/>
                </a:solidFill>
                <a:ea charset="0" panose="02000000000000000000" pitchFamily="2" typeface="Roboto"/>
                <a:cs charset="0" pitchFamily="2" typeface="Roboto"/>
              </a:rPr>
              <a:t>输入您的内容输入您的内容输入您的输入您的内容输入您的内容输入您的内容输入</a:t>
            </a:r>
          </a:p>
        </p:txBody>
      </p:sp>
      <p:sp>
        <p:nvSpPr>
          <p:cNvPr id="173" name="TextBox 172"/>
          <p:cNvSpPr txBox="1"/>
          <p:nvPr/>
        </p:nvSpPr>
        <p:spPr>
          <a:xfrm>
            <a:off x="5076825" y="1904804"/>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1">
                    <a:lumMod val="75000"/>
                    <a:lumOff val="25000"/>
                  </a:schemeClr>
                </a:solidFill>
                <a:latin charset="-122" pitchFamily="34" typeface="微软雅黑"/>
                <a:ea charset="-122" pitchFamily="34" typeface="微软雅黑"/>
              </a:rPr>
              <a:t>备用图表</a:t>
            </a:r>
          </a:p>
        </p:txBody>
      </p:sp>
      <p:sp>
        <p:nvSpPr>
          <p:cNvPr id="174" name="Title 1"/>
          <p:cNvSpPr txBox="1"/>
          <p:nvPr/>
        </p:nvSpPr>
        <p:spPr>
          <a:xfrm>
            <a:off x="5667799" y="2910677"/>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2"/>
                </a:solidFill>
                <a:latin typeface="+mn-lt"/>
                <a:ea charset="0" panose="02000000000000000000" pitchFamily="2" typeface="Roboto"/>
              </a:rPr>
              <a:t>Put a relevant subtitle in this line</a:t>
            </a:r>
          </a:p>
        </p:txBody>
      </p:sp>
    </p:spTree>
    <p:extLst>
      <p:ext uri="{BB962C8B-B14F-4D97-AF65-F5344CB8AC3E}">
        <p14:creationId val="403725335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1500"/>
                                  </p:stCondLst>
                                  <p:childTnLst>
                                    <p:set>
                                      <p:cBhvr>
                                        <p:cTn dur="1" fill="hold" id="6">
                                          <p:stCondLst>
                                            <p:cond delay="0"/>
                                          </p:stCondLst>
                                        </p:cTn>
                                        <p:tgtEl>
                                          <p:spTgt spid="89"/>
                                        </p:tgtEl>
                                        <p:attrNameLst>
                                          <p:attrName>style.visibility</p:attrName>
                                        </p:attrNameLst>
                                      </p:cBhvr>
                                      <p:to>
                                        <p:strVal val="visible"/>
                                      </p:to>
                                    </p:set>
                                    <p:animEffect filter="wipe(down)" transition="in">
                                      <p:cBhvr>
                                        <p:cTn dur="1000" id="7"/>
                                        <p:tgtEl>
                                          <p:spTgt spid="89"/>
                                        </p:tgtEl>
                                      </p:cBhvr>
                                    </p:animEffect>
                                  </p:childTnLst>
                                </p:cTn>
                              </p:par>
                              <p:par>
                                <p:cTn fill="hold" id="8" nodeType="withEffect" presetClass="entr" presetID="22" presetSubtype="4">
                                  <p:stCondLst>
                                    <p:cond delay="2500"/>
                                  </p:stCondLst>
                                  <p:childTnLst>
                                    <p:set>
                                      <p:cBhvr>
                                        <p:cTn dur="1" fill="hold" id="9">
                                          <p:stCondLst>
                                            <p:cond delay="0"/>
                                          </p:stCondLst>
                                        </p:cTn>
                                        <p:tgtEl>
                                          <p:spTgt spid="161"/>
                                        </p:tgtEl>
                                        <p:attrNameLst>
                                          <p:attrName>style.visibility</p:attrName>
                                        </p:attrNameLst>
                                      </p:cBhvr>
                                      <p:to>
                                        <p:strVal val="visible"/>
                                      </p:to>
                                    </p:set>
                                    <p:animEffect filter="wipe(down)" transition="in">
                                      <p:cBhvr>
                                        <p:cTn dur="500" id="10"/>
                                        <p:tgtEl>
                                          <p:spTgt spid="161"/>
                                        </p:tgtEl>
                                      </p:cBhvr>
                                    </p:animEffect>
                                  </p:childTnLst>
                                </p:cTn>
                              </p:par>
                              <p:par>
                                <p:cTn fill="hold" id="11" nodeType="withEffect" presetClass="entr" presetID="22" presetSubtype="1">
                                  <p:stCondLst>
                                    <p:cond delay="2500"/>
                                  </p:stCondLst>
                                  <p:childTnLst>
                                    <p:set>
                                      <p:cBhvr>
                                        <p:cTn dur="1" fill="hold" id="12">
                                          <p:stCondLst>
                                            <p:cond delay="0"/>
                                          </p:stCondLst>
                                        </p:cTn>
                                        <p:tgtEl>
                                          <p:spTgt spid="129"/>
                                        </p:tgtEl>
                                        <p:attrNameLst>
                                          <p:attrName>style.visibility</p:attrName>
                                        </p:attrNameLst>
                                      </p:cBhvr>
                                      <p:to>
                                        <p:strVal val="visible"/>
                                      </p:to>
                                    </p:set>
                                    <p:animEffect filter="wipe(up)" transition="in">
                                      <p:cBhvr>
                                        <p:cTn dur="1000" id="13"/>
                                        <p:tgtEl>
                                          <p:spTgt spid="129"/>
                                        </p:tgtEl>
                                      </p:cBhvr>
                                    </p:animEffect>
                                  </p:childTnLst>
                                </p:cTn>
                              </p:par>
                              <p:par>
                                <p:cTn fill="hold" id="14" nodeType="withEffect" presetClass="entr" presetID="53" presetSubtype="0">
                                  <p:stCondLst>
                                    <p:cond delay="3500"/>
                                  </p:stCondLst>
                                  <p:childTnLst>
                                    <p:set>
                                      <p:cBhvr>
                                        <p:cTn dur="1" fill="hold" id="15">
                                          <p:stCondLst>
                                            <p:cond delay="0"/>
                                          </p:stCondLst>
                                        </p:cTn>
                                        <p:tgtEl>
                                          <p:spTgt spid="150"/>
                                        </p:tgtEl>
                                        <p:attrNameLst>
                                          <p:attrName>style.visibility</p:attrName>
                                        </p:attrNameLst>
                                      </p:cBhvr>
                                      <p:to>
                                        <p:strVal val="visible"/>
                                      </p:to>
                                    </p:set>
                                    <p:anim calcmode="lin" valueType="num">
                                      <p:cBhvr>
                                        <p:cTn dur="1000" fill="hold" id="16"/>
                                        <p:tgtEl>
                                          <p:spTgt spid="150"/>
                                        </p:tgtEl>
                                        <p:attrNameLst>
                                          <p:attrName>ppt_w</p:attrName>
                                        </p:attrNameLst>
                                      </p:cBhvr>
                                      <p:tavLst>
                                        <p:tav tm="0">
                                          <p:val>
                                            <p:fltVal val="0"/>
                                          </p:val>
                                        </p:tav>
                                        <p:tav tm="100000">
                                          <p:val>
                                            <p:strVal val="#ppt_w"/>
                                          </p:val>
                                        </p:tav>
                                      </p:tavLst>
                                    </p:anim>
                                    <p:anim calcmode="lin" valueType="num">
                                      <p:cBhvr>
                                        <p:cTn dur="1000" fill="hold" id="17"/>
                                        <p:tgtEl>
                                          <p:spTgt spid="150"/>
                                        </p:tgtEl>
                                        <p:attrNameLst>
                                          <p:attrName>ppt_h</p:attrName>
                                        </p:attrNameLst>
                                      </p:cBhvr>
                                      <p:tavLst>
                                        <p:tav tm="0">
                                          <p:val>
                                            <p:fltVal val="0"/>
                                          </p:val>
                                        </p:tav>
                                        <p:tav tm="100000">
                                          <p:val>
                                            <p:strVal val="#ppt_h"/>
                                          </p:val>
                                        </p:tav>
                                      </p:tavLst>
                                    </p:anim>
                                    <p:animEffect filter="fade" transition="in">
                                      <p:cBhvr>
                                        <p:cTn dur="1000" id="18"/>
                                        <p:tgtEl>
                                          <p:spTgt spid="150"/>
                                        </p:tgtEl>
                                      </p:cBhvr>
                                    </p:animEffect>
                                  </p:childTnLst>
                                </p:cTn>
                              </p:par>
                              <p:par>
                                <p:cTn fill="hold" grpId="0" id="19" nodeType="withEffect" presetClass="entr" presetID="2" presetSubtype="2">
                                  <p:stCondLst>
                                    <p:cond delay="4500"/>
                                  </p:stCondLst>
                                  <p:childTnLst>
                                    <p:set>
                                      <p:cBhvr>
                                        <p:cTn dur="1" fill="hold" id="20">
                                          <p:stCondLst>
                                            <p:cond delay="0"/>
                                          </p:stCondLst>
                                        </p:cTn>
                                        <p:tgtEl>
                                          <p:spTgt spid="172"/>
                                        </p:tgtEl>
                                        <p:attrNameLst>
                                          <p:attrName>style.visibility</p:attrName>
                                        </p:attrNameLst>
                                      </p:cBhvr>
                                      <p:to>
                                        <p:strVal val="visible"/>
                                      </p:to>
                                    </p:set>
                                    <p:anim calcmode="lin" valueType="num">
                                      <p:cBhvr additive="base">
                                        <p:cTn dur="500" fill="hold" id="21"/>
                                        <p:tgtEl>
                                          <p:spTgt spid="172"/>
                                        </p:tgtEl>
                                        <p:attrNameLst>
                                          <p:attrName>ppt_x</p:attrName>
                                        </p:attrNameLst>
                                      </p:cBhvr>
                                      <p:tavLst>
                                        <p:tav tm="0">
                                          <p:val>
                                            <p:strVal val="1+#ppt_w/2"/>
                                          </p:val>
                                        </p:tav>
                                        <p:tav tm="100000">
                                          <p:val>
                                            <p:strVal val="#ppt_x"/>
                                          </p:val>
                                        </p:tav>
                                      </p:tavLst>
                                    </p:anim>
                                    <p:anim calcmode="lin" valueType="num">
                                      <p:cBhvr additive="base">
                                        <p:cTn dur="500" fill="hold" id="22"/>
                                        <p:tgtEl>
                                          <p:spTgt spid="172"/>
                                        </p:tgtEl>
                                        <p:attrNameLst>
                                          <p:attrName>ppt_y</p:attrName>
                                        </p:attrNameLst>
                                      </p:cBhvr>
                                      <p:tavLst>
                                        <p:tav tm="0">
                                          <p:val>
                                            <p:strVal val="#ppt_y"/>
                                          </p:val>
                                        </p:tav>
                                        <p:tav tm="100000">
                                          <p:val>
                                            <p:strVal val="#ppt_y"/>
                                          </p:val>
                                        </p:tav>
                                      </p:tavLst>
                                    </p:anim>
                                  </p:childTnLst>
                                </p:cTn>
                              </p:par>
                              <p:par>
                                <p:cTn fill="hold" grpId="0" id="23" nodeType="withEffect" presetClass="entr" presetID="22" presetSubtype="8">
                                  <p:stCondLst>
                                    <p:cond delay="500"/>
                                  </p:stCondLst>
                                  <p:childTnLst>
                                    <p:set>
                                      <p:cBhvr>
                                        <p:cTn dur="1" fill="hold" id="24">
                                          <p:stCondLst>
                                            <p:cond delay="0"/>
                                          </p:stCondLst>
                                        </p:cTn>
                                        <p:tgtEl>
                                          <p:spTgt spid="173"/>
                                        </p:tgtEl>
                                        <p:attrNameLst>
                                          <p:attrName>style.visibility</p:attrName>
                                        </p:attrNameLst>
                                      </p:cBhvr>
                                      <p:to>
                                        <p:strVal val="visible"/>
                                      </p:to>
                                    </p:set>
                                    <p:animEffect filter="wipe(left)" transition="in">
                                      <p:cBhvr>
                                        <p:cTn dur="500" id="25"/>
                                        <p:tgtEl>
                                          <p:spTgt spid="173"/>
                                        </p:tgtEl>
                                      </p:cBhvr>
                                    </p:animEffect>
                                  </p:childTnLst>
                                </p:cTn>
                              </p:par>
                              <p:par>
                                <p:cTn fill="hold" grpId="0" id="26" nodeType="withEffect" presetClass="entr" presetID="22" presetSubtype="8">
                                  <p:stCondLst>
                                    <p:cond delay="1000"/>
                                  </p:stCondLst>
                                  <p:childTnLst>
                                    <p:set>
                                      <p:cBhvr>
                                        <p:cTn dur="1" fill="hold" id="27">
                                          <p:stCondLst>
                                            <p:cond delay="0"/>
                                          </p:stCondLst>
                                        </p:cTn>
                                        <p:tgtEl>
                                          <p:spTgt spid="174"/>
                                        </p:tgtEl>
                                        <p:attrNameLst>
                                          <p:attrName>style.visibility</p:attrName>
                                        </p:attrNameLst>
                                      </p:cBhvr>
                                      <p:to>
                                        <p:strVal val="visible"/>
                                      </p:to>
                                    </p:set>
                                    <p:animEffect filter="wipe(left)" transition="in">
                                      <p:cBhvr>
                                        <p:cTn dur="500" id="28"/>
                                        <p:tgtEl>
                                          <p:spTgt spid="1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2"/>
      <p:bldP grpId="0" spid="173"/>
      <p:bldP grpId="0" spid="174"/>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sp>
        <p:nvSpPr>
          <p:cNvPr id="185" name="Rounded Rectangle 114"/>
          <p:cNvSpPr/>
          <p:nvPr/>
        </p:nvSpPr>
        <p:spPr>
          <a:xfrm>
            <a:off x="6527669" y="3014482"/>
            <a:ext cx="3828080" cy="6418790"/>
          </a:xfrm>
          <a:prstGeom prst="roundRect">
            <a:avLst>
              <a:gd fmla="val 8813" name="adj"/>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bIns="84586" lIns="169171" rIns="169171" tIns="84586"/>
          <a:lstStyle/>
          <a:p>
            <a:pPr algn="l"/>
            <a:endParaRPr lang="en-US" sz="1700">
              <a:solidFill>
                <a:srgbClr val="FFFFFF"/>
              </a:solidFill>
              <a:latin charset="-122" pitchFamily="34" typeface="微软雅黑"/>
              <a:ea charset="-122" pitchFamily="34" typeface="微软雅黑"/>
            </a:endParaRPr>
          </a:p>
        </p:txBody>
      </p:sp>
      <p:grpSp>
        <p:nvGrpSpPr>
          <p:cNvPr id="186" name="Group 69"/>
          <p:cNvGrpSpPr/>
          <p:nvPr/>
        </p:nvGrpSpPr>
        <p:grpSpPr>
          <a:xfrm>
            <a:off x="1515406" y="3335862"/>
            <a:ext cx="3860322" cy="1259533"/>
            <a:chOff x="424603" y="672020"/>
            <a:chExt cx="2089999" cy="679619"/>
          </a:xfrm>
        </p:grpSpPr>
        <p:sp>
          <p:nvSpPr>
            <p:cNvPr id="187" name="TextBox 186"/>
            <p:cNvSpPr txBox="1"/>
            <p:nvPr/>
          </p:nvSpPr>
          <p:spPr>
            <a:xfrm>
              <a:off x="972097" y="672020"/>
              <a:ext cx="1542505" cy="139794"/>
            </a:xfrm>
            <a:prstGeom prst="rect">
              <a:avLst/>
            </a:prstGeom>
            <a:noFill/>
          </p:spPr>
          <p:txBody>
            <a:bodyPr bIns="0" lIns="0" rIns="0" tIns="0">
              <a:spAutoFit/>
            </a:bodyPr>
            <a:lstStyle/>
            <a:p>
              <a:pPr algn="l" defTabSz="1908594">
                <a:defRPr/>
              </a:pPr>
              <a:r>
                <a:rPr b="1" lang="en-US" sz="1700">
                  <a:solidFill>
                    <a:schemeClr val="tx2"/>
                  </a:solidFill>
                  <a:latin charset="-122" pitchFamily="34" typeface="微软雅黑"/>
                  <a:ea charset="-122" pitchFamily="34" typeface="微软雅黑"/>
                </a:rPr>
                <a:t>PHONE SETTINH</a:t>
              </a:r>
            </a:p>
          </p:txBody>
        </p:sp>
        <p:sp>
          <p:nvSpPr>
            <p:cNvPr id="188" name="TextBox 187"/>
            <p:cNvSpPr txBox="1"/>
            <p:nvPr/>
          </p:nvSpPr>
          <p:spPr>
            <a:xfrm>
              <a:off x="972097" y="928160"/>
              <a:ext cx="1542505" cy="419383"/>
            </a:xfrm>
            <a:prstGeom prst="rect">
              <a:avLst/>
            </a:prstGeom>
            <a:noFill/>
          </p:spPr>
          <p:txBody>
            <a:bodyP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700">
                  <a:solidFill>
                    <a:schemeClr val="tx2"/>
                  </a:solidFill>
                  <a:latin charset="-122" pitchFamily="34" typeface="微软雅黑"/>
                  <a:ea charset="-122" pitchFamily="34" typeface="微软雅黑"/>
                </a:rPr>
                <a:t>的内容入您的内容输入您的内容输入您的内容输入您的内容内容输入您的内容.</a:t>
              </a:r>
            </a:p>
          </p:txBody>
        </p:sp>
        <p:sp>
          <p:nvSpPr>
            <p:cNvPr id="189" name="Oval 66"/>
            <p:cNvSpPr>
              <a:spLocks noChangeAspect="1"/>
            </p:cNvSpPr>
            <p:nvPr/>
          </p:nvSpPr>
          <p:spPr>
            <a:xfrm>
              <a:off x="424603" y="729293"/>
              <a:ext cx="469734" cy="4550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3600">
                  <a:solidFill>
                    <a:schemeClr val="bg1"/>
                  </a:solidFill>
                  <a:latin charset="-122" pitchFamily="34" typeface="微软雅黑"/>
                  <a:ea charset="-122" pitchFamily="34" typeface="微软雅黑"/>
                </a:rPr>
                <a:t>A</a:t>
              </a:r>
            </a:p>
          </p:txBody>
        </p:sp>
      </p:grpSp>
      <p:grpSp>
        <p:nvGrpSpPr>
          <p:cNvPr id="190" name="Group 70"/>
          <p:cNvGrpSpPr/>
          <p:nvPr/>
        </p:nvGrpSpPr>
        <p:grpSpPr>
          <a:xfrm>
            <a:off x="1515406" y="4762915"/>
            <a:ext cx="3860322" cy="1259533"/>
            <a:chOff x="424603" y="672020"/>
            <a:chExt cx="2089999" cy="679619"/>
          </a:xfrm>
        </p:grpSpPr>
        <p:sp>
          <p:nvSpPr>
            <p:cNvPr id="191" name="TextBox 190"/>
            <p:cNvSpPr txBox="1"/>
            <p:nvPr/>
          </p:nvSpPr>
          <p:spPr>
            <a:xfrm>
              <a:off x="972097" y="672020"/>
              <a:ext cx="1542505" cy="139794"/>
            </a:xfrm>
            <a:prstGeom prst="rect">
              <a:avLst/>
            </a:prstGeom>
            <a:noFill/>
          </p:spPr>
          <p:txBody>
            <a:bodyPr bIns="0" lIns="0" rIns="0" tIns="0">
              <a:spAutoFit/>
            </a:bodyPr>
            <a:lstStyle/>
            <a:p>
              <a:pPr algn="l" defTabSz="1908594">
                <a:defRPr/>
              </a:pPr>
              <a:r>
                <a:rPr b="1" lang="en-US" sz="1700">
                  <a:solidFill>
                    <a:schemeClr val="tx2"/>
                  </a:solidFill>
                  <a:latin charset="-122" pitchFamily="34" typeface="微软雅黑"/>
                  <a:ea charset="-122" pitchFamily="34" typeface="微软雅黑"/>
                </a:rPr>
                <a:t>GLOBAL ACCESS</a:t>
              </a:r>
            </a:p>
          </p:txBody>
        </p:sp>
        <p:sp>
          <p:nvSpPr>
            <p:cNvPr id="192" name="TextBox 191"/>
            <p:cNvSpPr txBox="1"/>
            <p:nvPr/>
          </p:nvSpPr>
          <p:spPr>
            <a:xfrm>
              <a:off x="972097" y="928160"/>
              <a:ext cx="1542505" cy="419383"/>
            </a:xfrm>
            <a:prstGeom prst="rect">
              <a:avLst/>
            </a:prstGeom>
            <a:noFill/>
          </p:spPr>
          <p:txBody>
            <a:bodyP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700">
                  <a:solidFill>
                    <a:schemeClr val="tx2"/>
                  </a:solidFill>
                  <a:latin charset="-122" pitchFamily="34" typeface="微软雅黑"/>
                  <a:ea charset="-122" pitchFamily="34" typeface="微软雅黑"/>
                </a:rPr>
                <a:t>的内容入您的内容输入您的内容输入您的内容输入您的内容内容输入您的内容.输入</a:t>
              </a:r>
            </a:p>
          </p:txBody>
        </p:sp>
        <p:sp>
          <p:nvSpPr>
            <p:cNvPr id="193" name="Oval 74"/>
            <p:cNvSpPr>
              <a:spLocks noChangeAspect="1"/>
            </p:cNvSpPr>
            <p:nvPr/>
          </p:nvSpPr>
          <p:spPr>
            <a:xfrm>
              <a:off x="424603" y="729293"/>
              <a:ext cx="469734" cy="455006"/>
            </a:xfrm>
            <a:prstGeom prst="ellipse">
              <a:avLst/>
            </a:prstGeom>
            <a:solidFill>
              <a:schemeClr val="accent4"/>
            </a:solidFill>
            <a:ln w="12700">
              <a:miter lim="400000"/>
            </a:ln>
          </p:spPr>
          <p:txBody>
            <a:bodyPr anchor="ctr" bIns="0" lIns="0" rIns="0" tIns="0"/>
            <a:lstStyle/>
            <a:p>
              <a:pPr algn="ctr"/>
              <a:r>
                <a:rPr altLang="zh-CN" lang="en-US" sz="3600">
                  <a:solidFill>
                    <a:schemeClr val="bg1"/>
                  </a:solidFill>
                  <a:latin charset="-122" pitchFamily="34" typeface="微软雅黑"/>
                  <a:ea charset="-122" pitchFamily="34" typeface="微软雅黑"/>
                </a:rPr>
                <a:t>B</a:t>
              </a:r>
            </a:p>
          </p:txBody>
        </p:sp>
      </p:grpSp>
      <p:grpSp>
        <p:nvGrpSpPr>
          <p:cNvPr id="194" name="Group 76"/>
          <p:cNvGrpSpPr/>
          <p:nvPr/>
        </p:nvGrpSpPr>
        <p:grpSpPr>
          <a:xfrm>
            <a:off x="1515403" y="6187021"/>
            <a:ext cx="3860323" cy="1259530"/>
            <a:chOff x="424762" y="672020"/>
            <a:chExt cx="2089840" cy="677704"/>
          </a:xfrm>
        </p:grpSpPr>
        <p:sp>
          <p:nvSpPr>
            <p:cNvPr id="195" name="TextBox 194"/>
            <p:cNvSpPr txBox="1"/>
            <p:nvPr/>
          </p:nvSpPr>
          <p:spPr>
            <a:xfrm>
              <a:off x="972214" y="672020"/>
              <a:ext cx="1542388" cy="139401"/>
            </a:xfrm>
            <a:prstGeom prst="rect">
              <a:avLst/>
            </a:prstGeom>
            <a:noFill/>
          </p:spPr>
          <p:txBody>
            <a:bodyPr bIns="0" lIns="0" rIns="0" tIns="0">
              <a:spAutoFit/>
            </a:bodyPr>
            <a:lstStyle/>
            <a:p>
              <a:pPr algn="l" defTabSz="1908594">
                <a:defRPr/>
              </a:pPr>
              <a:r>
                <a:rPr b="1" lang="en-US" sz="1700">
                  <a:solidFill>
                    <a:schemeClr val="tx2"/>
                  </a:solidFill>
                  <a:latin charset="-122" pitchFamily="34" typeface="微软雅黑"/>
                  <a:ea charset="-122" pitchFamily="34" typeface="微软雅黑"/>
                </a:rPr>
                <a:t>CALENDER</a:t>
              </a:r>
            </a:p>
          </p:txBody>
        </p:sp>
        <p:sp>
          <p:nvSpPr>
            <p:cNvPr id="196" name="TextBox 195"/>
            <p:cNvSpPr txBox="1"/>
            <p:nvPr/>
          </p:nvSpPr>
          <p:spPr>
            <a:xfrm>
              <a:off x="972214" y="927437"/>
              <a:ext cx="1542388" cy="418203"/>
            </a:xfrm>
            <a:prstGeom prst="rect">
              <a:avLst/>
            </a:prstGeom>
            <a:noFill/>
          </p:spPr>
          <p:txBody>
            <a:bodyP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700">
                  <a:solidFill>
                    <a:schemeClr val="tx2"/>
                  </a:solidFill>
                  <a:latin charset="-122" pitchFamily="34" typeface="微软雅黑"/>
                  <a:ea charset="-122" pitchFamily="34" typeface="微软雅黑"/>
                </a:rPr>
                <a:t>的内容入您的内容输入您的内容输入您的内容输入您的内容内容输入您的内容</a:t>
              </a:r>
            </a:p>
          </p:txBody>
        </p:sp>
        <p:sp>
          <p:nvSpPr>
            <p:cNvPr id="198" name="Oval 80"/>
            <p:cNvSpPr>
              <a:spLocks noChangeAspect="1"/>
            </p:cNvSpPr>
            <p:nvPr/>
          </p:nvSpPr>
          <p:spPr bwMode="auto">
            <a:xfrm>
              <a:off x="424762" y="729132"/>
              <a:ext cx="469698" cy="4553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3600">
                  <a:solidFill>
                    <a:schemeClr val="bg1"/>
                  </a:solidFill>
                  <a:latin charset="-122" pitchFamily="34" typeface="微软雅黑"/>
                  <a:ea charset="-122" pitchFamily="34" typeface="微软雅黑"/>
                </a:rPr>
                <a:t>C</a:t>
              </a:r>
            </a:p>
          </p:txBody>
        </p:sp>
      </p:grpSp>
      <p:grpSp>
        <p:nvGrpSpPr>
          <p:cNvPr id="200" name="Group 82"/>
          <p:cNvGrpSpPr/>
          <p:nvPr/>
        </p:nvGrpSpPr>
        <p:grpSpPr>
          <a:xfrm>
            <a:off x="1515406" y="7614074"/>
            <a:ext cx="3860322" cy="1259530"/>
            <a:chOff x="424603" y="672020"/>
            <a:chExt cx="2089999" cy="677704"/>
          </a:xfrm>
        </p:grpSpPr>
        <p:sp>
          <p:nvSpPr>
            <p:cNvPr id="201" name="TextBox 200"/>
            <p:cNvSpPr txBox="1"/>
            <p:nvPr/>
          </p:nvSpPr>
          <p:spPr>
            <a:xfrm>
              <a:off x="972097" y="672020"/>
              <a:ext cx="1542505" cy="139401"/>
            </a:xfrm>
            <a:prstGeom prst="rect">
              <a:avLst/>
            </a:prstGeom>
            <a:noFill/>
          </p:spPr>
          <p:txBody>
            <a:bodyPr bIns="0" lIns="0" rIns="0" tIns="0">
              <a:spAutoFit/>
            </a:bodyPr>
            <a:lstStyle/>
            <a:p>
              <a:pPr algn="l" defTabSz="1908594">
                <a:defRPr/>
              </a:pPr>
              <a:r>
                <a:rPr b="1" lang="en-US" sz="1700">
                  <a:solidFill>
                    <a:schemeClr val="tx2"/>
                  </a:solidFill>
                  <a:latin charset="-122" pitchFamily="34" typeface="微软雅黑"/>
                  <a:ea charset="-122" pitchFamily="34" typeface="微软雅黑"/>
                </a:rPr>
                <a:t>SMART TOUCH</a:t>
              </a:r>
            </a:p>
          </p:txBody>
        </p:sp>
        <p:sp>
          <p:nvSpPr>
            <p:cNvPr id="202" name="TextBox 201"/>
            <p:cNvSpPr txBox="1"/>
            <p:nvPr/>
          </p:nvSpPr>
          <p:spPr>
            <a:xfrm>
              <a:off x="972097" y="927438"/>
              <a:ext cx="1542505" cy="418203"/>
            </a:xfrm>
            <a:prstGeom prst="rect">
              <a:avLst/>
            </a:prstGeom>
            <a:noFill/>
          </p:spPr>
          <p:txBody>
            <a:bodyP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700">
                  <a:solidFill>
                    <a:schemeClr val="tx2"/>
                  </a:solidFill>
                  <a:latin charset="-122" pitchFamily="34" typeface="微软雅黑"/>
                  <a:ea charset="-122" pitchFamily="34" typeface="微软雅黑"/>
                </a:rPr>
                <a:t>的内容入您的内容输入您的内容输入您的内容输入您的内容内容输入您的内容.</a:t>
              </a:r>
            </a:p>
          </p:txBody>
        </p:sp>
        <p:sp>
          <p:nvSpPr>
            <p:cNvPr id="203" name="Oval 86"/>
            <p:cNvSpPr>
              <a:spLocks noChangeAspect="1"/>
            </p:cNvSpPr>
            <p:nvPr/>
          </p:nvSpPr>
          <p:spPr>
            <a:xfrm>
              <a:off x="424603" y="729132"/>
              <a:ext cx="469734" cy="455310"/>
            </a:xfrm>
            <a:prstGeom prst="ellipse">
              <a:avLst/>
            </a:prstGeom>
            <a:solidFill>
              <a:schemeClr val="accent6"/>
            </a:solidFill>
            <a:ln w="12700">
              <a:miter lim="400000"/>
            </a:ln>
          </p:spPr>
          <p:txBody>
            <a:bodyPr anchor="ctr" bIns="0" lIns="0" rIns="0" tIns="0"/>
            <a:lstStyle/>
            <a:p>
              <a:pPr algn="ctr"/>
              <a:r>
                <a:rPr altLang="zh-CN" lang="en-US" sz="3600">
                  <a:solidFill>
                    <a:schemeClr val="bg1"/>
                  </a:solidFill>
                  <a:latin charset="-122" pitchFamily="34" typeface="微软雅黑"/>
                  <a:ea charset="-122" pitchFamily="34" typeface="微软雅黑"/>
                </a:rPr>
                <a:t>D</a:t>
              </a:r>
            </a:p>
          </p:txBody>
        </p:sp>
      </p:grpSp>
      <p:grpSp>
        <p:nvGrpSpPr>
          <p:cNvPr id="204" name="Group 88"/>
          <p:cNvGrpSpPr/>
          <p:nvPr/>
        </p:nvGrpSpPr>
        <p:grpSpPr>
          <a:xfrm>
            <a:off x="11490102" y="3394831"/>
            <a:ext cx="3892565" cy="1259533"/>
            <a:chOff x="805796" y="672020"/>
            <a:chExt cx="2107652" cy="677704"/>
          </a:xfrm>
        </p:grpSpPr>
        <p:sp>
          <p:nvSpPr>
            <p:cNvPr id="205" name="TextBox 204"/>
            <p:cNvSpPr txBox="1"/>
            <p:nvPr/>
          </p:nvSpPr>
          <p:spPr>
            <a:xfrm>
              <a:off x="805796" y="672020"/>
              <a:ext cx="1542649" cy="139401"/>
            </a:xfrm>
            <a:prstGeom prst="rect">
              <a:avLst/>
            </a:prstGeom>
            <a:noFill/>
          </p:spPr>
          <p:txBody>
            <a:bodyPr bIns="0" lIns="0" rIns="0" tIns="0">
              <a:spAutoFit/>
            </a:bodyPr>
            <a:lstStyle/>
            <a:p>
              <a:pPr algn="l" defTabSz="1908594">
                <a:defRPr/>
              </a:pPr>
              <a:r>
                <a:rPr b="1" lang="en-US" sz="1700">
                  <a:solidFill>
                    <a:schemeClr val="tx2"/>
                  </a:solidFill>
                  <a:latin charset="-122" pitchFamily="34" typeface="微软雅黑"/>
                  <a:ea charset="-122" pitchFamily="34" typeface="微软雅黑"/>
                </a:rPr>
                <a:t>STATISTICS</a:t>
              </a:r>
            </a:p>
          </p:txBody>
        </p:sp>
        <p:sp>
          <p:nvSpPr>
            <p:cNvPr id="206" name="TextBox 205"/>
            <p:cNvSpPr txBox="1"/>
            <p:nvPr/>
          </p:nvSpPr>
          <p:spPr>
            <a:xfrm>
              <a:off x="805796" y="927438"/>
              <a:ext cx="1542649" cy="418202"/>
            </a:xfrm>
            <a:prstGeom prst="rect">
              <a:avLst/>
            </a:prstGeom>
            <a:noFill/>
          </p:spPr>
          <p:txBody>
            <a:bodyP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700">
                  <a:solidFill>
                    <a:schemeClr val="tx2"/>
                  </a:solidFill>
                  <a:latin charset="-122" pitchFamily="34" typeface="微软雅黑"/>
                  <a:ea charset="-122" pitchFamily="34" typeface="微软雅黑"/>
                </a:rPr>
                <a:t>的内容入您的内容输入您的内容输入您的内容输入您的内容内容输入您的内容.</a:t>
              </a:r>
            </a:p>
          </p:txBody>
        </p:sp>
        <p:sp>
          <p:nvSpPr>
            <p:cNvPr id="208" name="Oval 92"/>
            <p:cNvSpPr>
              <a:spLocks noChangeAspect="1"/>
            </p:cNvSpPr>
            <p:nvPr/>
          </p:nvSpPr>
          <p:spPr bwMode="auto">
            <a:xfrm>
              <a:off x="2443670" y="729132"/>
              <a:ext cx="469778" cy="4553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3600">
                  <a:solidFill>
                    <a:schemeClr val="bg1"/>
                  </a:solidFill>
                  <a:latin charset="-122" pitchFamily="34" typeface="微软雅黑"/>
                  <a:ea charset="-122" pitchFamily="34" typeface="微软雅黑"/>
                </a:rPr>
                <a:t>E</a:t>
              </a:r>
            </a:p>
          </p:txBody>
        </p:sp>
      </p:grpSp>
      <p:grpSp>
        <p:nvGrpSpPr>
          <p:cNvPr id="210" name="Group 94"/>
          <p:cNvGrpSpPr/>
          <p:nvPr/>
        </p:nvGrpSpPr>
        <p:grpSpPr>
          <a:xfrm>
            <a:off x="11534069" y="4774709"/>
            <a:ext cx="3892565" cy="1259533"/>
            <a:chOff x="805796" y="672020"/>
            <a:chExt cx="2107418" cy="679619"/>
          </a:xfrm>
        </p:grpSpPr>
        <p:sp>
          <p:nvSpPr>
            <p:cNvPr id="211" name="TextBox 210"/>
            <p:cNvSpPr txBox="1"/>
            <p:nvPr/>
          </p:nvSpPr>
          <p:spPr>
            <a:xfrm>
              <a:off x="805796" y="672020"/>
              <a:ext cx="1542478" cy="139794"/>
            </a:xfrm>
            <a:prstGeom prst="rect">
              <a:avLst/>
            </a:prstGeom>
            <a:noFill/>
          </p:spPr>
          <p:txBody>
            <a:bodyPr bIns="0" lIns="0" rIns="0" tIns="0">
              <a:spAutoFit/>
            </a:bodyPr>
            <a:lstStyle/>
            <a:p>
              <a:pPr algn="l" defTabSz="1908594">
                <a:defRPr/>
              </a:pPr>
              <a:r>
                <a:rPr b="1" lang="en-US" sz="1700">
                  <a:solidFill>
                    <a:schemeClr val="tx2"/>
                  </a:solidFill>
                  <a:latin charset="-122" pitchFamily="34" typeface="微软雅黑"/>
                  <a:ea charset="-122" pitchFamily="34" typeface="微软雅黑"/>
                </a:rPr>
                <a:t>CAMERA</a:t>
              </a:r>
            </a:p>
          </p:txBody>
        </p:sp>
        <p:sp>
          <p:nvSpPr>
            <p:cNvPr id="212" name="TextBox 211"/>
            <p:cNvSpPr txBox="1"/>
            <p:nvPr/>
          </p:nvSpPr>
          <p:spPr>
            <a:xfrm>
              <a:off x="805796" y="928160"/>
              <a:ext cx="1542478" cy="419383"/>
            </a:xfrm>
            <a:prstGeom prst="rect">
              <a:avLst/>
            </a:prstGeom>
            <a:noFill/>
          </p:spPr>
          <p:txBody>
            <a:bodyP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700">
                  <a:solidFill>
                    <a:schemeClr val="tx2"/>
                  </a:solidFill>
                  <a:latin charset="-122" pitchFamily="34" typeface="微软雅黑"/>
                  <a:ea charset="-122" pitchFamily="34" typeface="微软雅黑"/>
                </a:rPr>
                <a:t>的内容入您的内容输入您的内容输入您的内容输入您的内容内容输入您的内容.</a:t>
              </a:r>
            </a:p>
          </p:txBody>
        </p:sp>
        <p:sp>
          <p:nvSpPr>
            <p:cNvPr id="213" name="Oval 98"/>
            <p:cNvSpPr>
              <a:spLocks noChangeAspect="1"/>
            </p:cNvSpPr>
            <p:nvPr/>
          </p:nvSpPr>
          <p:spPr>
            <a:xfrm>
              <a:off x="2443488" y="729293"/>
              <a:ext cx="469726" cy="4550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3600">
                  <a:solidFill>
                    <a:schemeClr val="bg1"/>
                  </a:solidFill>
                  <a:latin charset="-122" pitchFamily="34" typeface="微软雅黑"/>
                  <a:ea charset="-122" pitchFamily="34" typeface="微软雅黑"/>
                </a:rPr>
                <a:t>F</a:t>
              </a:r>
            </a:p>
          </p:txBody>
        </p:sp>
      </p:grpSp>
      <p:grpSp>
        <p:nvGrpSpPr>
          <p:cNvPr id="214" name="Group 100"/>
          <p:cNvGrpSpPr/>
          <p:nvPr/>
        </p:nvGrpSpPr>
        <p:grpSpPr>
          <a:xfrm>
            <a:off x="11534069" y="6151639"/>
            <a:ext cx="3892565" cy="1259530"/>
            <a:chOff x="805796" y="672020"/>
            <a:chExt cx="2107418" cy="677704"/>
          </a:xfrm>
        </p:grpSpPr>
        <p:sp>
          <p:nvSpPr>
            <p:cNvPr id="215" name="TextBox 214"/>
            <p:cNvSpPr txBox="1"/>
            <p:nvPr/>
          </p:nvSpPr>
          <p:spPr>
            <a:xfrm>
              <a:off x="805796" y="672020"/>
              <a:ext cx="1542478" cy="139401"/>
            </a:xfrm>
            <a:prstGeom prst="rect">
              <a:avLst/>
            </a:prstGeom>
            <a:noFill/>
          </p:spPr>
          <p:txBody>
            <a:bodyPr bIns="0" lIns="0" rIns="0" tIns="0">
              <a:spAutoFit/>
            </a:bodyPr>
            <a:lstStyle/>
            <a:p>
              <a:pPr algn="l" defTabSz="1908594">
                <a:defRPr/>
              </a:pPr>
              <a:r>
                <a:rPr b="1" lang="en-US" sz="1700">
                  <a:solidFill>
                    <a:schemeClr val="tx2"/>
                  </a:solidFill>
                  <a:latin charset="-122" pitchFamily="34" typeface="微软雅黑"/>
                  <a:ea charset="-122" pitchFamily="34" typeface="微软雅黑"/>
                </a:rPr>
                <a:t>WEATHER</a:t>
              </a:r>
            </a:p>
          </p:txBody>
        </p:sp>
        <p:sp>
          <p:nvSpPr>
            <p:cNvPr id="216" name="TextBox 215"/>
            <p:cNvSpPr txBox="1"/>
            <p:nvPr/>
          </p:nvSpPr>
          <p:spPr>
            <a:xfrm>
              <a:off x="805796" y="927438"/>
              <a:ext cx="1542478" cy="418203"/>
            </a:xfrm>
            <a:prstGeom prst="rect">
              <a:avLst/>
            </a:prstGeom>
            <a:noFill/>
          </p:spPr>
          <p:txBody>
            <a:bodyP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700">
                  <a:solidFill>
                    <a:schemeClr val="tx2"/>
                  </a:solidFill>
                  <a:latin charset="-122" pitchFamily="34" typeface="微软雅黑"/>
                  <a:ea charset="-122" pitchFamily="34" typeface="微软雅黑"/>
                </a:rPr>
                <a:t>的内容入您的内容输入您的内容输入您的内容输入您的内容内容输入您的内容.</a:t>
              </a:r>
            </a:p>
          </p:txBody>
        </p:sp>
        <p:sp>
          <p:nvSpPr>
            <p:cNvPr id="217" name="Oval 104"/>
            <p:cNvSpPr>
              <a:spLocks noChangeAspect="1"/>
            </p:cNvSpPr>
            <p:nvPr/>
          </p:nvSpPr>
          <p:spPr>
            <a:xfrm>
              <a:off x="2443488" y="729132"/>
              <a:ext cx="469726" cy="45531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3600">
                  <a:solidFill>
                    <a:schemeClr val="bg1"/>
                  </a:solidFill>
                  <a:latin charset="-122" pitchFamily="34" typeface="微软雅黑"/>
                  <a:ea charset="-122" pitchFamily="34" typeface="微软雅黑"/>
                </a:rPr>
                <a:t>G</a:t>
              </a:r>
            </a:p>
          </p:txBody>
        </p:sp>
      </p:grpSp>
      <p:grpSp>
        <p:nvGrpSpPr>
          <p:cNvPr id="218" name="Group 106"/>
          <p:cNvGrpSpPr/>
          <p:nvPr/>
        </p:nvGrpSpPr>
        <p:grpSpPr>
          <a:xfrm>
            <a:off x="11534069" y="7531517"/>
            <a:ext cx="3892565" cy="1259530"/>
            <a:chOff x="805796" y="672020"/>
            <a:chExt cx="2107418" cy="677704"/>
          </a:xfrm>
        </p:grpSpPr>
        <p:sp>
          <p:nvSpPr>
            <p:cNvPr id="219" name="TextBox 218"/>
            <p:cNvSpPr txBox="1"/>
            <p:nvPr/>
          </p:nvSpPr>
          <p:spPr>
            <a:xfrm>
              <a:off x="805796" y="672020"/>
              <a:ext cx="1542478" cy="139401"/>
            </a:xfrm>
            <a:prstGeom prst="rect">
              <a:avLst/>
            </a:prstGeom>
            <a:noFill/>
          </p:spPr>
          <p:txBody>
            <a:bodyPr bIns="0" lIns="0" rIns="0" tIns="0">
              <a:spAutoFit/>
            </a:bodyPr>
            <a:lstStyle/>
            <a:p>
              <a:pPr algn="l" defTabSz="1908594">
                <a:defRPr/>
              </a:pPr>
              <a:r>
                <a:rPr b="1" lang="en-US" sz="1700">
                  <a:solidFill>
                    <a:schemeClr val="tx2"/>
                  </a:solidFill>
                  <a:latin charset="-122" pitchFamily="34" typeface="微软雅黑"/>
                  <a:ea charset="-122" pitchFamily="34" typeface="微软雅黑"/>
                </a:rPr>
                <a:t>CONTACTS</a:t>
              </a:r>
            </a:p>
          </p:txBody>
        </p:sp>
        <p:sp>
          <p:nvSpPr>
            <p:cNvPr id="220" name="TextBox 219"/>
            <p:cNvSpPr txBox="1"/>
            <p:nvPr/>
          </p:nvSpPr>
          <p:spPr>
            <a:xfrm>
              <a:off x="805796" y="927438"/>
              <a:ext cx="1542478" cy="418203"/>
            </a:xfrm>
            <a:prstGeom prst="rect">
              <a:avLst/>
            </a:prstGeom>
            <a:noFill/>
          </p:spPr>
          <p:txBody>
            <a:bodyP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700">
                  <a:solidFill>
                    <a:schemeClr val="tx2"/>
                  </a:solidFill>
                  <a:latin charset="-122" pitchFamily="34" typeface="微软雅黑"/>
                  <a:ea charset="-122" pitchFamily="34" typeface="微软雅黑"/>
                </a:rPr>
                <a:t>的内容入您的内容输入您的内容输入您的内容输入您的内容内容输入您的内容.</a:t>
              </a:r>
            </a:p>
          </p:txBody>
        </p:sp>
        <p:sp>
          <p:nvSpPr>
            <p:cNvPr id="221" name="Oval 110"/>
            <p:cNvSpPr>
              <a:spLocks noChangeAspect="1"/>
            </p:cNvSpPr>
            <p:nvPr/>
          </p:nvSpPr>
          <p:spPr>
            <a:xfrm>
              <a:off x="2443488" y="729132"/>
              <a:ext cx="469726" cy="455310"/>
            </a:xfrm>
            <a:prstGeom prst="ellipse">
              <a:avLst/>
            </a:prstGeom>
            <a:solidFill>
              <a:schemeClr val="accent6"/>
            </a:solidFill>
            <a:ln w="12700">
              <a:miter lim="400000"/>
            </a:ln>
          </p:spPr>
          <p:txBody>
            <a:bodyPr anchor="ctr" bIns="0" lIns="0" rIns="0" tIns="0"/>
            <a:lstStyle/>
            <a:p>
              <a:pPr algn="ctr"/>
              <a:r>
                <a:rPr altLang="zh-CN" lang="en-US" sz="3600">
                  <a:solidFill>
                    <a:schemeClr val="bg1"/>
                  </a:solidFill>
                  <a:latin charset="-122" pitchFamily="34" typeface="微软雅黑"/>
                  <a:ea charset="-122" pitchFamily="34" typeface="微软雅黑"/>
                </a:rPr>
                <a:t>H</a:t>
              </a:r>
            </a:p>
          </p:txBody>
        </p:sp>
      </p:grpSp>
      <p:grpSp>
        <p:nvGrpSpPr>
          <p:cNvPr id="222" name="Group 149"/>
          <p:cNvGrpSpPr/>
          <p:nvPr/>
        </p:nvGrpSpPr>
        <p:grpSpPr>
          <a:xfrm>
            <a:off x="7078725" y="3324068"/>
            <a:ext cx="2725968" cy="5787822"/>
            <a:chOff x="3834542" y="1171729"/>
            <a:chExt cx="1474916" cy="3116663"/>
          </a:xfrm>
        </p:grpSpPr>
        <p:grpSp>
          <p:nvGrpSpPr>
            <p:cNvPr id="223" name="Group 29"/>
            <p:cNvGrpSpPr/>
            <p:nvPr/>
          </p:nvGrpSpPr>
          <p:grpSpPr>
            <a:xfrm>
              <a:off x="3834542" y="1171729"/>
              <a:ext cx="1474916" cy="3116663"/>
              <a:chOff x="3189614" y="1562392"/>
              <a:chExt cx="1474916" cy="3116662"/>
            </a:xfrm>
          </p:grpSpPr>
          <p:sp>
            <p:nvSpPr>
              <p:cNvPr id="226" name="Freeform 153"/>
              <p:cNvSpPr/>
              <p:nvPr/>
            </p:nvSpPr>
            <p:spPr>
              <a:xfrm>
                <a:off x="3205473" y="1579857"/>
                <a:ext cx="1459057" cy="3099197"/>
              </a:xfrm>
              <a:custGeom>
                <a:gdLst>
                  <a:gd fmla="*/ 0 w 1459144" name="connsiteX0"/>
                  <a:gd fmla="*/ 176060 h 3099339" name="connsiteY0"/>
                  <a:gd fmla="*/ 51567 w 1459144" name="connsiteX1"/>
                  <a:gd fmla="*/ 51567 h 3099339" name="connsiteY1"/>
                  <a:gd fmla="*/ 176060 w 1459144" name="connsiteX2"/>
                  <a:gd fmla="*/ 0 h 3099339" name="connsiteY2"/>
                  <a:gd fmla="*/ 1283084 w 1459144" name="connsiteX3"/>
                  <a:gd fmla="*/ 0 h 3099339" name="connsiteY3"/>
                  <a:gd fmla="*/ 1407577 w 1459144" name="connsiteX4"/>
                  <a:gd fmla="*/ 51567 h 3099339" name="connsiteY4"/>
                  <a:gd fmla="*/ 1459144 w 1459144" name="connsiteX5"/>
                  <a:gd fmla="*/ 176060 h 3099339" name="connsiteY5"/>
                  <a:gd fmla="*/ 1459144 w 1459144" name="connsiteX6"/>
                  <a:gd fmla="*/ 2923279 h 3099339" name="connsiteY6"/>
                  <a:gd fmla="*/ 1407577 w 1459144" name="connsiteX7"/>
                  <a:gd fmla="*/ 3047772 h 3099339" name="connsiteY7"/>
                  <a:gd fmla="*/ 1283084 w 1459144" name="connsiteX8"/>
                  <a:gd fmla="*/ 3099339 h 3099339" name="connsiteY8"/>
                  <a:gd fmla="*/ 176060 w 1459144" name="connsiteX9"/>
                  <a:gd fmla="*/ 3099339 h 3099339" name="connsiteY9"/>
                  <a:gd fmla="*/ 51567 w 1459144" name="connsiteX10"/>
                  <a:gd fmla="*/ 3047772 h 3099339" name="connsiteY10"/>
                  <a:gd fmla="*/ 0 w 1459144" name="connsiteX11"/>
                  <a:gd fmla="*/ 2923279 h 3099339" name="connsiteY11"/>
                  <a:gd fmla="*/ 0 w 1459144" name="connsiteX12"/>
                  <a:gd fmla="*/ 176060 h 309933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3099339" w="1459144">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594">
                  <a:defRPr/>
                </a:pPr>
                <a:endParaRPr lang="en-US" sz="1700">
                  <a:latin charset="-122" pitchFamily="34" typeface="微软雅黑"/>
                  <a:ea charset="-122" pitchFamily="34" typeface="微软雅黑"/>
                </a:endParaRPr>
              </a:p>
            </p:txBody>
          </p:sp>
          <p:grpSp>
            <p:nvGrpSpPr>
              <p:cNvPr id="227" name="Group 20"/>
              <p:cNvGrpSpPr/>
              <p:nvPr/>
            </p:nvGrpSpPr>
            <p:grpSpPr>
              <a:xfrm>
                <a:off x="3189614" y="1991493"/>
                <a:ext cx="23662" cy="645898"/>
                <a:chOff x="3392428" y="1951545"/>
                <a:chExt cx="27432" cy="735419"/>
              </a:xfrm>
            </p:grpSpPr>
            <p:sp>
              <p:nvSpPr>
                <p:cNvPr id="233" name="Rectangle 160"/>
                <p:cNvSpPr/>
                <p:nvPr/>
              </p:nvSpPr>
              <p:spPr>
                <a:xfrm>
                  <a:off x="3392428" y="1951066"/>
                  <a:ext cx="18386" cy="1735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charset="-122" pitchFamily="34" typeface="微软雅黑"/>
                    <a:ea charset="-122" pitchFamily="34" typeface="微软雅黑"/>
                  </a:endParaRPr>
                </a:p>
              </p:txBody>
            </p:sp>
            <p:sp>
              <p:nvSpPr>
                <p:cNvPr id="234" name="Rectangle 161"/>
                <p:cNvSpPr/>
                <p:nvPr/>
              </p:nvSpPr>
              <p:spPr>
                <a:xfrm>
                  <a:off x="3401621" y="2289117"/>
                  <a:ext cx="18386" cy="1193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charset="-122" pitchFamily="34" typeface="微软雅黑"/>
                    <a:ea charset="-122" pitchFamily="34" typeface="微软雅黑"/>
                  </a:endParaRPr>
                </a:p>
              </p:txBody>
            </p:sp>
            <p:sp>
              <p:nvSpPr>
                <p:cNvPr id="235" name="Rectangle 162"/>
                <p:cNvSpPr/>
                <p:nvPr/>
              </p:nvSpPr>
              <p:spPr>
                <a:xfrm>
                  <a:off x="3401621" y="2567512"/>
                  <a:ext cx="18386" cy="11931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charset="-122" pitchFamily="34" typeface="微软雅黑"/>
                    <a:ea charset="-122" pitchFamily="34" typeface="微软雅黑"/>
                  </a:endParaRPr>
                </a:p>
              </p:txBody>
            </p:sp>
          </p:grpSp>
          <p:sp>
            <p:nvSpPr>
              <p:cNvPr id="228" name="Freeform 155"/>
              <p:cNvSpPr/>
              <p:nvPr/>
            </p:nvSpPr>
            <p:spPr>
              <a:xfrm>
                <a:off x="3806541" y="4332935"/>
                <a:ext cx="256921" cy="260383"/>
              </a:xfrm>
              <a:custGeom>
                <a:gdLst>
                  <a:gd fmla="*/ 0 w 256543" name="connsiteX0"/>
                  <a:gd fmla="*/ 130608 h 261216" name="connsiteY0"/>
                  <a:gd fmla="*/ 36755 w 256543" name="connsiteX1"/>
                  <a:gd fmla="*/ 39091 h 261216" name="connsiteY1"/>
                  <a:gd fmla="*/ 128272 w 256543" name="connsiteX2"/>
                  <a:gd fmla="*/ 0 h 261216" name="connsiteY2"/>
                  <a:gd fmla="*/ 219789 w 256543" name="connsiteX3"/>
                  <a:gd fmla="*/ 39091 h 261216" name="connsiteY3"/>
                  <a:gd fmla="*/ 256544 w 256543" name="connsiteX4"/>
                  <a:gd fmla="*/ 130608 h 261216" name="connsiteY4"/>
                  <a:gd fmla="*/ 219789 w 256543" name="connsiteX5"/>
                  <a:gd fmla="*/ 222125 h 261216" name="connsiteY5"/>
                  <a:gd fmla="*/ 128272 w 256543" name="connsiteX6"/>
                  <a:gd fmla="*/ 261216 h 261216" name="connsiteY6"/>
                  <a:gd fmla="*/ 36755 w 256543" name="connsiteX7"/>
                  <a:gd fmla="*/ 222125 h 261216" name="connsiteY7"/>
                  <a:gd fmla="*/ 0 w 256543" name="connsiteX8"/>
                  <a:gd fmla="*/ 130608 h 26121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61216" w="256543">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594">
                  <a:defRPr/>
                </a:pPr>
                <a:endParaRPr lang="en-US" sz="1700">
                  <a:latin charset="-122" pitchFamily="34" typeface="微软雅黑"/>
                  <a:ea charset="-122" pitchFamily="34" typeface="微软雅黑"/>
                </a:endParaRPr>
              </a:p>
            </p:txBody>
          </p:sp>
          <p:sp>
            <p:nvSpPr>
              <p:cNvPr id="229" name="Freeform 156"/>
              <p:cNvSpPr/>
              <p:nvPr/>
            </p:nvSpPr>
            <p:spPr>
              <a:xfrm>
                <a:off x="3306973" y="1997423"/>
                <a:ext cx="1256057" cy="2276766"/>
              </a:xfrm>
              <a:custGeom>
                <a:gdLst>
                  <a:gd fmla="*/ 0 w 1256433" name="connsiteX0"/>
                  <a:gd fmla="*/ 0 h 2276759" name="connsiteY0"/>
                  <a:gd fmla="*/ 1256433 w 1256433" name="connsiteX1"/>
                  <a:gd fmla="*/ 0 h 2276759" name="connsiteY1"/>
                  <a:gd fmla="*/ 1256433 w 1256433" name="connsiteX2"/>
                  <a:gd fmla="*/ 2276759 h 2276759" name="connsiteY2"/>
                  <a:gd fmla="*/ 0 w 1256433" name="connsiteX3"/>
                  <a:gd fmla="*/ 2276759 h 2276759" name="connsiteY3"/>
                  <a:gd fmla="*/ 0 w 1256433" name="connsiteX4"/>
                  <a:gd fmla="*/ 0 h 227675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76759" w="1256433">
                    <a:moveTo>
                      <a:pt x="0" y="0"/>
                    </a:moveTo>
                    <a:lnTo>
                      <a:pt x="1256433" y="0"/>
                    </a:lnTo>
                    <a:lnTo>
                      <a:pt x="1256433" y="2276759"/>
                    </a:lnTo>
                    <a:lnTo>
                      <a:pt x="0" y="2276759"/>
                    </a:lnTo>
                    <a:lnTo>
                      <a:pt x="0" y="0"/>
                    </a:lnTo>
                    <a:close/>
                  </a:path>
                </a:pathLst>
              </a:custGeom>
              <a:solidFill>
                <a:schemeClr val="accent5"/>
              </a:solidFill>
              <a:ln w="12700">
                <a:miter lim="400000"/>
              </a:ln>
            </p:spPr>
            <p:txBody>
              <a:bodyPr anchor="ctr" bIns="0" lIns="0" rIns="0" tIns="0"/>
              <a:lstStyle/>
              <a:p>
                <a:pPr algn="l"/>
                <a:endParaRPr lang="en-US" sz="1700">
                  <a:solidFill>
                    <a:srgbClr val="FFFFFF"/>
                  </a:solidFill>
                  <a:latin charset="-122" pitchFamily="34" typeface="微软雅黑"/>
                  <a:ea charset="-122" pitchFamily="34" typeface="微软雅黑"/>
                </a:endParaRPr>
              </a:p>
            </p:txBody>
          </p:sp>
          <p:sp>
            <p:nvSpPr>
              <p:cNvPr id="230" name="Freeform 157"/>
              <p:cNvSpPr/>
              <p:nvPr/>
            </p:nvSpPr>
            <p:spPr>
              <a:xfrm>
                <a:off x="3797025" y="1824364"/>
                <a:ext cx="275952" cy="31754"/>
              </a:xfrm>
              <a:custGeom>
                <a:gdLst>
                  <a:gd fmla="*/ 0 w 276054" name="connsiteX0"/>
                  <a:gd fmla="*/ 16062 h 32124" name="connsiteY0"/>
                  <a:gd fmla="*/ 4704 w 276054" name="connsiteX1"/>
                  <a:gd fmla="*/ 4704 h 32124" name="connsiteY1"/>
                  <a:gd fmla="*/ 16062 w 276054" name="connsiteX2"/>
                  <a:gd fmla="*/ 0 h 32124" name="connsiteY2"/>
                  <a:gd fmla="*/ 259992 w 276054" name="connsiteX3"/>
                  <a:gd fmla="*/ 0 h 32124" name="connsiteY3"/>
                  <a:gd fmla="*/ 271350 w 276054" name="connsiteX4"/>
                  <a:gd fmla="*/ 4704 h 32124" name="connsiteY4"/>
                  <a:gd fmla="*/ 276054 w 276054" name="connsiteX5"/>
                  <a:gd fmla="*/ 16062 h 32124" name="connsiteY5"/>
                  <a:gd fmla="*/ 276054 w 276054" name="connsiteX6"/>
                  <a:gd fmla="*/ 16062 h 32124" name="connsiteY6"/>
                  <a:gd fmla="*/ 271350 w 276054" name="connsiteX7"/>
                  <a:gd fmla="*/ 27420 h 32124" name="connsiteY7"/>
                  <a:gd fmla="*/ 259992 w 276054" name="connsiteX8"/>
                  <a:gd fmla="*/ 32124 h 32124" name="connsiteY8"/>
                  <a:gd fmla="*/ 16062 w 276054" name="connsiteX9"/>
                  <a:gd fmla="*/ 32124 h 32124" name="connsiteY9"/>
                  <a:gd fmla="*/ 4704 w 276054" name="connsiteX10"/>
                  <a:gd fmla="*/ 27420 h 32124" name="connsiteY10"/>
                  <a:gd fmla="*/ 0 w 276054" name="connsiteX11"/>
                  <a:gd fmla="*/ 16062 h 3212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2123" w="27605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594">
                  <a:defRPr/>
                </a:pPr>
                <a:endParaRPr lang="en-US" sz="1700">
                  <a:latin charset="-122" pitchFamily="34" typeface="微软雅黑"/>
                  <a:ea charset="-122" pitchFamily="34" typeface="微软雅黑"/>
                </a:endParaRPr>
              </a:p>
            </p:txBody>
          </p:sp>
          <p:sp>
            <p:nvSpPr>
              <p:cNvPr id="231" name="Freeform 158"/>
              <p:cNvSpPr/>
              <p:nvPr/>
            </p:nvSpPr>
            <p:spPr>
              <a:xfrm>
                <a:off x="3911212" y="1703698"/>
                <a:ext cx="47578" cy="47631"/>
              </a:xfrm>
              <a:custGeom>
                <a:gdLst>
                  <a:gd fmla="*/ 0 w 46804" name="connsiteX0"/>
                  <a:gd fmla="*/ 23829 h 47657" name="connsiteY0"/>
                  <a:gd fmla="*/ 6705 w 46804" name="connsiteX1"/>
                  <a:gd fmla="*/ 7132 h 47657" name="connsiteY1"/>
                  <a:gd fmla="*/ 23402 w 46804" name="connsiteX2"/>
                  <a:gd fmla="*/ 0 h 47657" name="connsiteY2"/>
                  <a:gd fmla="*/ 40099 w 46804" name="connsiteX3"/>
                  <a:gd fmla="*/ 7132 h 47657" name="connsiteY3"/>
                  <a:gd fmla="*/ 46804 w 46804" name="connsiteX4"/>
                  <a:gd fmla="*/ 23829 h 47657" name="connsiteY4"/>
                  <a:gd fmla="*/ 40099 w 46804" name="connsiteX5"/>
                  <a:gd fmla="*/ 40526 h 47657" name="connsiteY5"/>
                  <a:gd fmla="*/ 23402 w 46804" name="connsiteX6"/>
                  <a:gd fmla="*/ 47658 h 47657" name="connsiteY6"/>
                  <a:gd fmla="*/ 6705 w 46804" name="connsiteX7"/>
                  <a:gd fmla="*/ 40526 h 47657" name="connsiteY7"/>
                  <a:gd fmla="*/ 0 w 46804" name="connsiteX8"/>
                  <a:gd fmla="*/ 23829 h 4765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7657" w="46804">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594">
                  <a:defRPr/>
                </a:pPr>
                <a:endParaRPr lang="en-US" sz="1700">
                  <a:latin charset="-122" pitchFamily="34" typeface="微软雅黑"/>
                  <a:ea charset="-122" pitchFamily="34" typeface="微软雅黑"/>
                </a:endParaRPr>
              </a:p>
            </p:txBody>
          </p:sp>
          <p:sp>
            <p:nvSpPr>
              <p:cNvPr id="232" name="Freeform 159"/>
              <p:cNvSpPr/>
              <p:nvPr/>
            </p:nvSpPr>
            <p:spPr>
              <a:xfrm>
                <a:off x="4293422" y="1562392"/>
                <a:ext cx="198241" cy="39693"/>
              </a:xfrm>
              <a:custGeom>
                <a:gdLst>
                  <a:gd fmla="*/ 0 w 198758" name="connsiteX0"/>
                  <a:gd fmla="*/ 0 h 40154" name="connsiteY0"/>
                  <a:gd fmla="*/ 198758 w 198758" name="connsiteX1"/>
                  <a:gd fmla="*/ 0 h 40154" name="connsiteY1"/>
                  <a:gd fmla="*/ 198758 w 198758" name="connsiteX2"/>
                  <a:gd fmla="*/ 40154 h 40154" name="connsiteY2"/>
                  <a:gd fmla="*/ 0 w 198758" name="connsiteX3"/>
                  <a:gd fmla="*/ 40154 h 40154" name="connsiteY3"/>
                  <a:gd fmla="*/ 0 w 198758" name="connsiteX4"/>
                  <a:gd fmla="*/ 0 h 4015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0154" w="198758">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1908594">
                  <a:defRPr/>
                </a:pPr>
                <a:endParaRPr lang="en-US" sz="1700">
                  <a:latin charset="-122" pitchFamily="34" typeface="微软雅黑"/>
                  <a:ea charset="-122" pitchFamily="34" typeface="微软雅黑"/>
                </a:endParaRPr>
              </a:p>
            </p:txBody>
          </p:sp>
        </p:grpSp>
        <p:sp>
          <p:nvSpPr>
            <p:cNvPr id="224" name="Rectangle 151"/>
            <p:cNvSpPr/>
            <p:nvPr/>
          </p:nvSpPr>
          <p:spPr>
            <a:xfrm>
              <a:off x="3951901" y="2141817"/>
              <a:ext cx="1256057" cy="144957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691716">
                <a:spcBef>
                  <a:spcPct val="20000"/>
                </a:spcBef>
              </a:pPr>
              <a:r>
                <a:rPr altLang="zh-CN" b="1" lang="en-US" sz="2200">
                  <a:solidFill>
                    <a:srgbClr val="F2F2F2"/>
                  </a:solidFill>
                  <a:latin charset="-122" pitchFamily="34" typeface="微软雅黑"/>
                  <a:ea charset="-122" pitchFamily="34" typeface="微软雅黑"/>
                </a:rPr>
                <a:t>APP DESIGN</a:t>
              </a:r>
            </a:p>
            <a:p>
              <a:pPr defTabSz="1691716">
                <a:spcBef>
                  <a:spcPct val="20000"/>
                </a:spcBef>
              </a:pPr>
              <a:endParaRPr altLang="zh-CN" b="1" lang="en-US" sz="2200">
                <a:solidFill>
                  <a:srgbClr val="F2F2F2"/>
                </a:solidFill>
                <a:latin charset="-122" pitchFamily="34" typeface="微软雅黑"/>
                <a:ea charset="-122" pitchFamily="34" typeface="微软雅黑"/>
              </a:endParaRPr>
            </a:p>
            <a:p>
              <a:pPr defTabSz="1691716">
                <a:spcBef>
                  <a:spcPct val="20000"/>
                </a:spcBef>
              </a:pPr>
              <a:r>
                <a:rPr altLang="zh-CN" b="1" lang="en-US" sz="2200">
                  <a:solidFill>
                    <a:srgbClr val="F2F2F2"/>
                  </a:solidFill>
                  <a:latin charset="-122" pitchFamily="34" typeface="微软雅黑"/>
                  <a:ea charset="-122" pitchFamily="34" typeface="微软雅黑"/>
                </a:rPr>
                <a:t>的内容入您的内容输入您的内容输入您的内容输入您的内容内容输入您的内容.输入的内容输入您的内容输入您的输入</a:t>
              </a:r>
            </a:p>
          </p:txBody>
        </p:sp>
        <p:sp>
          <p:nvSpPr>
            <p:cNvPr id="225" name="Rectangle 152"/>
            <p:cNvSpPr/>
            <p:nvPr/>
          </p:nvSpPr>
          <p:spPr>
            <a:xfrm>
              <a:off x="4734851" y="2179229"/>
              <a:ext cx="116815" cy="139511"/>
            </a:xfrm>
            <a:prstGeom prst="rect">
              <a:avLst/>
            </a:prstGeom>
          </p:spPr>
          <p:txBody>
            <a:bodyPr anchor="ctr" bIns="0" lIns="0" rIns="0" tIns="0" wrap="none">
              <a:spAutoFit/>
            </a:bodyPr>
            <a:lstStyle/>
            <a:p>
              <a:pPr algn="l"/>
              <a:r>
                <a:rPr altLang="zh-CN" lang="en-US" sz="1700">
                  <a:solidFill>
                    <a:srgbClr val="F2F2F2"/>
                  </a:solidFill>
                  <a:latin charset="-122" pitchFamily="34" typeface="微软雅黑"/>
                  <a:ea charset="-122" pitchFamily="34" typeface="微软雅黑"/>
                </a:rPr>
                <a:t></a:t>
              </a:r>
            </a:p>
          </p:txBody>
        </p:sp>
      </p:grpSp>
      <p:grpSp>
        <p:nvGrpSpPr>
          <p:cNvPr id="236" name="Group 120"/>
          <p:cNvGrpSpPr/>
          <p:nvPr/>
        </p:nvGrpSpPr>
        <p:grpSpPr>
          <a:xfrm>
            <a:off x="5642461" y="3816460"/>
            <a:ext cx="1028832" cy="268309"/>
            <a:chOff x="3074218" y="1415265"/>
            <a:chExt cx="557455" cy="144542"/>
          </a:xfrm>
        </p:grpSpPr>
        <p:cxnSp>
          <p:nvCxnSpPr>
            <p:cNvPr id="237" name="Straight Connector 115"/>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38" name="Oval 116"/>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charset="-122" pitchFamily="34" typeface="微软雅黑"/>
                <a:ea charset="-122" pitchFamily="34" typeface="微软雅黑"/>
              </a:endParaRPr>
            </a:p>
          </p:txBody>
        </p:sp>
      </p:grpSp>
      <p:grpSp>
        <p:nvGrpSpPr>
          <p:cNvPr id="239" name="Group 121"/>
          <p:cNvGrpSpPr/>
          <p:nvPr/>
        </p:nvGrpSpPr>
        <p:grpSpPr>
          <a:xfrm>
            <a:off x="5642461" y="5249410"/>
            <a:ext cx="1028832" cy="268309"/>
            <a:chOff x="3074218" y="1415265"/>
            <a:chExt cx="557455" cy="144542"/>
          </a:xfrm>
        </p:grpSpPr>
        <p:cxnSp>
          <p:nvCxnSpPr>
            <p:cNvPr id="240" name="Straight Connector 122"/>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1" name="Oval 123"/>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charset="-122" pitchFamily="34" typeface="微软雅黑"/>
                <a:ea charset="-122" pitchFamily="34" typeface="微软雅黑"/>
              </a:endParaRPr>
            </a:p>
          </p:txBody>
        </p:sp>
      </p:grpSp>
      <p:grpSp>
        <p:nvGrpSpPr>
          <p:cNvPr id="242" name="Group 124"/>
          <p:cNvGrpSpPr/>
          <p:nvPr/>
        </p:nvGrpSpPr>
        <p:grpSpPr>
          <a:xfrm>
            <a:off x="5642461" y="6697102"/>
            <a:ext cx="1028832" cy="268311"/>
            <a:chOff x="3074218" y="1415265"/>
            <a:chExt cx="557455" cy="144542"/>
          </a:xfrm>
        </p:grpSpPr>
        <p:cxnSp>
          <p:nvCxnSpPr>
            <p:cNvPr id="243" name="Straight Connector 125"/>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4" name="Oval 126"/>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charset="-122" pitchFamily="34" typeface="微软雅黑"/>
                <a:ea charset="-122" pitchFamily="34" typeface="微软雅黑"/>
              </a:endParaRPr>
            </a:p>
          </p:txBody>
        </p:sp>
      </p:grpSp>
      <p:grpSp>
        <p:nvGrpSpPr>
          <p:cNvPr id="245" name="Group 127"/>
          <p:cNvGrpSpPr/>
          <p:nvPr/>
        </p:nvGrpSpPr>
        <p:grpSpPr>
          <a:xfrm>
            <a:off x="5642461" y="8071083"/>
            <a:ext cx="1028832" cy="268311"/>
            <a:chOff x="3074218" y="1415265"/>
            <a:chExt cx="557455" cy="144542"/>
          </a:xfrm>
        </p:grpSpPr>
        <p:cxnSp>
          <p:nvCxnSpPr>
            <p:cNvPr id="246" name="Straight Connector 128"/>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7" name="Oval 129"/>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charset="-122" pitchFamily="34" typeface="微软雅黑"/>
                <a:ea charset="-122" pitchFamily="34" typeface="微软雅黑"/>
              </a:endParaRPr>
            </a:p>
          </p:txBody>
        </p:sp>
      </p:grpSp>
      <p:grpSp>
        <p:nvGrpSpPr>
          <p:cNvPr id="248" name="Group 132"/>
          <p:cNvGrpSpPr/>
          <p:nvPr/>
        </p:nvGrpSpPr>
        <p:grpSpPr>
          <a:xfrm flipH="1">
            <a:off x="10215053" y="3816460"/>
            <a:ext cx="1028832" cy="268309"/>
            <a:chOff x="3074218" y="1415265"/>
            <a:chExt cx="557455" cy="144542"/>
          </a:xfrm>
        </p:grpSpPr>
        <p:cxnSp>
          <p:nvCxnSpPr>
            <p:cNvPr id="249" name="Straight Connector 142"/>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50" name="Oval 143"/>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charset="-122" pitchFamily="34" typeface="微软雅黑"/>
                <a:ea charset="-122" pitchFamily="34" typeface="微软雅黑"/>
              </a:endParaRPr>
            </a:p>
          </p:txBody>
        </p:sp>
      </p:grpSp>
      <p:grpSp>
        <p:nvGrpSpPr>
          <p:cNvPr id="251" name="Group 133"/>
          <p:cNvGrpSpPr/>
          <p:nvPr/>
        </p:nvGrpSpPr>
        <p:grpSpPr>
          <a:xfrm flipH="1">
            <a:off x="10215053" y="5249410"/>
            <a:ext cx="1028832" cy="268309"/>
            <a:chOff x="3074218" y="1415265"/>
            <a:chExt cx="557455" cy="144542"/>
          </a:xfrm>
        </p:grpSpPr>
        <p:cxnSp>
          <p:nvCxnSpPr>
            <p:cNvPr id="252" name="Straight Connector 140"/>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53" name="Oval 141"/>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charset="-122" pitchFamily="34" typeface="微软雅黑"/>
                <a:ea charset="-122" pitchFamily="34" typeface="微软雅黑"/>
              </a:endParaRPr>
            </a:p>
          </p:txBody>
        </p:sp>
      </p:grpSp>
      <p:grpSp>
        <p:nvGrpSpPr>
          <p:cNvPr id="254" name="Group 134"/>
          <p:cNvGrpSpPr/>
          <p:nvPr/>
        </p:nvGrpSpPr>
        <p:grpSpPr>
          <a:xfrm flipH="1">
            <a:off x="10215053" y="6697102"/>
            <a:ext cx="1028832" cy="268311"/>
            <a:chOff x="3074218" y="1415265"/>
            <a:chExt cx="557455" cy="144542"/>
          </a:xfrm>
        </p:grpSpPr>
        <p:cxnSp>
          <p:nvCxnSpPr>
            <p:cNvPr id="255" name="Straight Connector 138"/>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56" name="Oval 139"/>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charset="-122" pitchFamily="34" typeface="微软雅黑"/>
                <a:ea charset="-122" pitchFamily="34" typeface="微软雅黑"/>
              </a:endParaRPr>
            </a:p>
          </p:txBody>
        </p:sp>
      </p:grpSp>
      <p:grpSp>
        <p:nvGrpSpPr>
          <p:cNvPr id="257" name="Group 135"/>
          <p:cNvGrpSpPr/>
          <p:nvPr/>
        </p:nvGrpSpPr>
        <p:grpSpPr>
          <a:xfrm flipH="1">
            <a:off x="10215053" y="8071083"/>
            <a:ext cx="1028832" cy="268311"/>
            <a:chOff x="3074218" y="1415265"/>
            <a:chExt cx="557455" cy="144542"/>
          </a:xfrm>
        </p:grpSpPr>
        <p:cxnSp>
          <p:nvCxnSpPr>
            <p:cNvPr id="258" name="Straight Connector 136"/>
            <p:cNvCxnSpPr/>
            <p:nvPr/>
          </p:nvCxnSpPr>
          <p:spPr>
            <a:xfrm flipH="1">
              <a:off x="3074218" y="1488330"/>
              <a:ext cx="46057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59" name="Oval 137"/>
            <p:cNvSpPr/>
            <p:nvPr/>
          </p:nvSpPr>
          <p:spPr>
            <a:xfrm>
              <a:off x="3487148" y="1415265"/>
              <a:ext cx="144525"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sz="1700">
                <a:solidFill>
                  <a:srgbClr val="FFFFFF"/>
                </a:solidFill>
                <a:latin charset="-122" pitchFamily="34" typeface="微软雅黑"/>
                <a:ea charset="-122" pitchFamily="34" typeface="微软雅黑"/>
              </a:endParaRPr>
            </a:p>
          </p:txBody>
        </p:sp>
      </p:grpSp>
      <p:sp>
        <p:nvSpPr>
          <p:cNvPr id="260" name="TextBox 259"/>
          <p:cNvSpPr txBox="1"/>
          <p:nvPr/>
        </p:nvSpPr>
        <p:spPr>
          <a:xfrm>
            <a:off x="5076825" y="1296368"/>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1">
                    <a:lumMod val="75000"/>
                    <a:lumOff val="25000"/>
                  </a:schemeClr>
                </a:solidFill>
                <a:latin charset="-122" pitchFamily="34" typeface="微软雅黑"/>
                <a:ea charset="-122" pitchFamily="34" typeface="微软雅黑"/>
              </a:rPr>
              <a:t>备用图表</a:t>
            </a:r>
          </a:p>
        </p:txBody>
      </p:sp>
      <p:sp>
        <p:nvSpPr>
          <p:cNvPr id="261" name="Title 1"/>
          <p:cNvSpPr txBox="1"/>
          <p:nvPr/>
        </p:nvSpPr>
        <p:spPr>
          <a:xfrm>
            <a:off x="5667799" y="2302241"/>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1">
                    <a:lumMod val="50000"/>
                    <a:lumOff val="50000"/>
                  </a:schemeClr>
                </a:solidFill>
                <a:latin typeface="+mn-lt"/>
                <a:ea charset="0" panose="02000000000000000000" pitchFamily="2" typeface="Roboto"/>
              </a:rPr>
              <a:t>Put a relevant subtitle in this line</a:t>
            </a:r>
          </a:p>
        </p:txBody>
      </p:sp>
    </p:spTree>
    <p:extLst>
      <p:ext uri="{BB962C8B-B14F-4D97-AF65-F5344CB8AC3E}">
        <p14:creationId val="3182382238"/>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4">
                                  <p:stCondLst>
                                    <p:cond delay="0"/>
                                  </p:stCondLst>
                                  <p:childTnLst>
                                    <p:set>
                                      <p:cBhvr>
                                        <p:cTn dur="1" fill="hold" id="6">
                                          <p:stCondLst>
                                            <p:cond delay="0"/>
                                          </p:stCondLst>
                                        </p:cTn>
                                        <p:tgtEl>
                                          <p:spTgt spid="222"/>
                                        </p:tgtEl>
                                        <p:attrNameLst>
                                          <p:attrName>style.visibility</p:attrName>
                                        </p:attrNameLst>
                                      </p:cBhvr>
                                      <p:to>
                                        <p:strVal val="visible"/>
                                      </p:to>
                                    </p:set>
                                    <p:anim calcmode="lin" valueType="num">
                                      <p:cBhvr additive="base">
                                        <p:cTn dur="500" fill="hold" id="7"/>
                                        <p:tgtEl>
                                          <p:spTgt spid="222"/>
                                        </p:tgtEl>
                                        <p:attrNameLst>
                                          <p:attrName>ppt_x</p:attrName>
                                        </p:attrNameLst>
                                      </p:cBhvr>
                                      <p:tavLst>
                                        <p:tav tm="0">
                                          <p:val>
                                            <p:strVal val="#ppt_x"/>
                                          </p:val>
                                        </p:tav>
                                        <p:tav tm="100000">
                                          <p:val>
                                            <p:strVal val="#ppt_x"/>
                                          </p:val>
                                        </p:tav>
                                      </p:tavLst>
                                    </p:anim>
                                    <p:anim calcmode="lin" valueType="num">
                                      <p:cBhvr additive="base">
                                        <p:cTn dur="500" fill="hold" id="8"/>
                                        <p:tgtEl>
                                          <p:spTgt spid="22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185"/>
                                        </p:tgtEl>
                                        <p:attrNameLst>
                                          <p:attrName>style.visibility</p:attrName>
                                        </p:attrNameLst>
                                      </p:cBhvr>
                                      <p:to>
                                        <p:strVal val="visible"/>
                                      </p:to>
                                    </p:set>
                                    <p:animEffect filter="fade" transition="in">
                                      <p:cBhvr>
                                        <p:cTn dur="500" id="12"/>
                                        <p:tgtEl>
                                          <p:spTgt spid="185"/>
                                        </p:tgtEl>
                                      </p:cBhvr>
                                    </p:animEffect>
                                  </p:childTnLst>
                                </p:cTn>
                              </p:par>
                            </p:childTnLst>
                          </p:cTn>
                        </p:par>
                        <p:par>
                          <p:cTn fill="hold" id="13" nodeType="afterGroup">
                            <p:stCondLst>
                              <p:cond delay="1000"/>
                            </p:stCondLst>
                            <p:childTnLst>
                              <p:par>
                                <p:cTn fill="hold" id="14" nodeType="afterEffect" presetClass="entr" presetID="12" presetSubtype="2">
                                  <p:stCondLst>
                                    <p:cond delay="0"/>
                                  </p:stCondLst>
                                  <p:childTnLst>
                                    <p:set>
                                      <p:cBhvr>
                                        <p:cTn dur="1" fill="hold" id="15">
                                          <p:stCondLst>
                                            <p:cond delay="0"/>
                                          </p:stCondLst>
                                        </p:cTn>
                                        <p:tgtEl>
                                          <p:spTgt spid="236"/>
                                        </p:tgtEl>
                                        <p:attrNameLst>
                                          <p:attrName>style.visibility</p:attrName>
                                        </p:attrNameLst>
                                      </p:cBhvr>
                                      <p:to>
                                        <p:strVal val="visible"/>
                                      </p:to>
                                    </p:set>
                                    <p:animEffect filter="slide(fromRight)" transition="in">
                                      <p:cBhvr>
                                        <p:cTn dur="500" id="16"/>
                                        <p:tgtEl>
                                          <p:spTgt spid="236"/>
                                        </p:tgtEl>
                                      </p:cBhvr>
                                    </p:animEffect>
                                  </p:childTnLst>
                                </p:cTn>
                              </p:par>
                            </p:childTnLst>
                          </p:cTn>
                        </p:par>
                        <p:par>
                          <p:cTn fill="hold" id="17" nodeType="afterGroup">
                            <p:stCondLst>
                              <p:cond delay="1500"/>
                            </p:stCondLst>
                            <p:childTnLst>
                              <p:par>
                                <p:cTn fill="hold" id="18" nodeType="afterEffect" presetClass="entr" presetID="12" presetSubtype="8">
                                  <p:stCondLst>
                                    <p:cond delay="0"/>
                                  </p:stCondLst>
                                  <p:childTnLst>
                                    <p:set>
                                      <p:cBhvr>
                                        <p:cTn dur="1" fill="hold" id="19">
                                          <p:stCondLst>
                                            <p:cond delay="0"/>
                                          </p:stCondLst>
                                        </p:cTn>
                                        <p:tgtEl>
                                          <p:spTgt spid="186"/>
                                        </p:tgtEl>
                                        <p:attrNameLst>
                                          <p:attrName>style.visibility</p:attrName>
                                        </p:attrNameLst>
                                      </p:cBhvr>
                                      <p:to>
                                        <p:strVal val="visible"/>
                                      </p:to>
                                    </p:set>
                                    <p:animEffect filter="slide(fromLeft)" transition="in">
                                      <p:cBhvr>
                                        <p:cTn dur="500" id="20"/>
                                        <p:tgtEl>
                                          <p:spTgt spid="186"/>
                                        </p:tgtEl>
                                      </p:cBhvr>
                                    </p:animEffect>
                                  </p:childTnLst>
                                </p:cTn>
                              </p:par>
                            </p:childTnLst>
                          </p:cTn>
                        </p:par>
                        <p:par>
                          <p:cTn fill="hold" id="21" nodeType="afterGroup">
                            <p:stCondLst>
                              <p:cond delay="2000"/>
                            </p:stCondLst>
                            <p:childTnLst>
                              <p:par>
                                <p:cTn fill="hold" id="22" nodeType="afterEffect" presetClass="entr" presetID="12" presetSubtype="8">
                                  <p:stCondLst>
                                    <p:cond delay="0"/>
                                  </p:stCondLst>
                                  <p:childTnLst>
                                    <p:set>
                                      <p:cBhvr>
                                        <p:cTn dur="1" fill="hold" id="23">
                                          <p:stCondLst>
                                            <p:cond delay="0"/>
                                          </p:stCondLst>
                                        </p:cTn>
                                        <p:tgtEl>
                                          <p:spTgt spid="248"/>
                                        </p:tgtEl>
                                        <p:attrNameLst>
                                          <p:attrName>style.visibility</p:attrName>
                                        </p:attrNameLst>
                                      </p:cBhvr>
                                      <p:to>
                                        <p:strVal val="visible"/>
                                      </p:to>
                                    </p:set>
                                    <p:animEffect filter="slide(fromLeft)" transition="in">
                                      <p:cBhvr>
                                        <p:cTn dur="500" id="24"/>
                                        <p:tgtEl>
                                          <p:spTgt spid="248"/>
                                        </p:tgtEl>
                                      </p:cBhvr>
                                    </p:animEffect>
                                  </p:childTnLst>
                                </p:cTn>
                              </p:par>
                            </p:childTnLst>
                          </p:cTn>
                        </p:par>
                        <p:par>
                          <p:cTn fill="hold" id="25" nodeType="afterGroup">
                            <p:stCondLst>
                              <p:cond delay="2500"/>
                            </p:stCondLst>
                            <p:childTnLst>
                              <p:par>
                                <p:cTn fill="hold" id="26" nodeType="afterEffect" presetClass="entr" presetID="12" presetSubtype="2">
                                  <p:stCondLst>
                                    <p:cond delay="0"/>
                                  </p:stCondLst>
                                  <p:childTnLst>
                                    <p:set>
                                      <p:cBhvr>
                                        <p:cTn dur="1" fill="hold" id="27">
                                          <p:stCondLst>
                                            <p:cond delay="0"/>
                                          </p:stCondLst>
                                        </p:cTn>
                                        <p:tgtEl>
                                          <p:spTgt spid="204"/>
                                        </p:tgtEl>
                                        <p:attrNameLst>
                                          <p:attrName>style.visibility</p:attrName>
                                        </p:attrNameLst>
                                      </p:cBhvr>
                                      <p:to>
                                        <p:strVal val="visible"/>
                                      </p:to>
                                    </p:set>
                                    <p:animEffect filter="slide(fromRight)" transition="in">
                                      <p:cBhvr>
                                        <p:cTn dur="500" id="28"/>
                                        <p:tgtEl>
                                          <p:spTgt spid="204"/>
                                        </p:tgtEl>
                                      </p:cBhvr>
                                    </p:animEffect>
                                  </p:childTnLst>
                                </p:cTn>
                              </p:par>
                            </p:childTnLst>
                          </p:cTn>
                        </p:par>
                        <p:par>
                          <p:cTn fill="hold" id="29" nodeType="afterGroup">
                            <p:stCondLst>
                              <p:cond delay="3000"/>
                            </p:stCondLst>
                            <p:childTnLst>
                              <p:par>
                                <p:cTn fill="hold" id="30" nodeType="afterEffect" presetClass="entr" presetID="12" presetSubtype="2">
                                  <p:stCondLst>
                                    <p:cond delay="0"/>
                                  </p:stCondLst>
                                  <p:childTnLst>
                                    <p:set>
                                      <p:cBhvr>
                                        <p:cTn dur="1" fill="hold" id="31">
                                          <p:stCondLst>
                                            <p:cond delay="0"/>
                                          </p:stCondLst>
                                        </p:cTn>
                                        <p:tgtEl>
                                          <p:spTgt spid="239"/>
                                        </p:tgtEl>
                                        <p:attrNameLst>
                                          <p:attrName>style.visibility</p:attrName>
                                        </p:attrNameLst>
                                      </p:cBhvr>
                                      <p:to>
                                        <p:strVal val="visible"/>
                                      </p:to>
                                    </p:set>
                                    <p:animEffect filter="slide(fromRight)" transition="in">
                                      <p:cBhvr>
                                        <p:cTn dur="500" id="32"/>
                                        <p:tgtEl>
                                          <p:spTgt spid="239"/>
                                        </p:tgtEl>
                                      </p:cBhvr>
                                    </p:animEffect>
                                  </p:childTnLst>
                                </p:cTn>
                              </p:par>
                            </p:childTnLst>
                          </p:cTn>
                        </p:par>
                        <p:par>
                          <p:cTn fill="hold" id="33" nodeType="afterGroup">
                            <p:stCondLst>
                              <p:cond delay="3500"/>
                            </p:stCondLst>
                            <p:childTnLst>
                              <p:par>
                                <p:cTn fill="hold" id="34" nodeType="afterEffect" presetClass="entr" presetID="12" presetSubtype="8">
                                  <p:stCondLst>
                                    <p:cond delay="0"/>
                                  </p:stCondLst>
                                  <p:childTnLst>
                                    <p:set>
                                      <p:cBhvr>
                                        <p:cTn dur="1" fill="hold" id="35">
                                          <p:stCondLst>
                                            <p:cond delay="0"/>
                                          </p:stCondLst>
                                        </p:cTn>
                                        <p:tgtEl>
                                          <p:spTgt spid="190"/>
                                        </p:tgtEl>
                                        <p:attrNameLst>
                                          <p:attrName>style.visibility</p:attrName>
                                        </p:attrNameLst>
                                      </p:cBhvr>
                                      <p:to>
                                        <p:strVal val="visible"/>
                                      </p:to>
                                    </p:set>
                                    <p:animEffect filter="slide(fromLeft)" transition="in">
                                      <p:cBhvr>
                                        <p:cTn dur="500" id="36"/>
                                        <p:tgtEl>
                                          <p:spTgt spid="190"/>
                                        </p:tgtEl>
                                      </p:cBhvr>
                                    </p:animEffect>
                                  </p:childTnLst>
                                </p:cTn>
                              </p:par>
                            </p:childTnLst>
                          </p:cTn>
                        </p:par>
                        <p:par>
                          <p:cTn fill="hold" id="37" nodeType="afterGroup">
                            <p:stCondLst>
                              <p:cond delay="4000"/>
                            </p:stCondLst>
                            <p:childTnLst>
                              <p:par>
                                <p:cTn fill="hold" id="38" nodeType="afterEffect" presetClass="entr" presetID="12" presetSubtype="8">
                                  <p:stCondLst>
                                    <p:cond delay="0"/>
                                  </p:stCondLst>
                                  <p:childTnLst>
                                    <p:set>
                                      <p:cBhvr>
                                        <p:cTn dur="1" fill="hold" id="39">
                                          <p:stCondLst>
                                            <p:cond delay="0"/>
                                          </p:stCondLst>
                                        </p:cTn>
                                        <p:tgtEl>
                                          <p:spTgt spid="251"/>
                                        </p:tgtEl>
                                        <p:attrNameLst>
                                          <p:attrName>style.visibility</p:attrName>
                                        </p:attrNameLst>
                                      </p:cBhvr>
                                      <p:to>
                                        <p:strVal val="visible"/>
                                      </p:to>
                                    </p:set>
                                    <p:animEffect filter="slide(fromLeft)" transition="in">
                                      <p:cBhvr>
                                        <p:cTn dur="500" id="40"/>
                                        <p:tgtEl>
                                          <p:spTgt spid="251"/>
                                        </p:tgtEl>
                                      </p:cBhvr>
                                    </p:animEffect>
                                  </p:childTnLst>
                                </p:cTn>
                              </p:par>
                            </p:childTnLst>
                          </p:cTn>
                        </p:par>
                        <p:par>
                          <p:cTn fill="hold" id="41" nodeType="afterGroup">
                            <p:stCondLst>
                              <p:cond delay="4500"/>
                            </p:stCondLst>
                            <p:childTnLst>
                              <p:par>
                                <p:cTn fill="hold" id="42" nodeType="afterEffect" presetClass="entr" presetID="12" presetSubtype="2">
                                  <p:stCondLst>
                                    <p:cond delay="0"/>
                                  </p:stCondLst>
                                  <p:childTnLst>
                                    <p:set>
                                      <p:cBhvr>
                                        <p:cTn dur="1" fill="hold" id="43">
                                          <p:stCondLst>
                                            <p:cond delay="0"/>
                                          </p:stCondLst>
                                        </p:cTn>
                                        <p:tgtEl>
                                          <p:spTgt spid="210"/>
                                        </p:tgtEl>
                                        <p:attrNameLst>
                                          <p:attrName>style.visibility</p:attrName>
                                        </p:attrNameLst>
                                      </p:cBhvr>
                                      <p:to>
                                        <p:strVal val="visible"/>
                                      </p:to>
                                    </p:set>
                                    <p:animEffect filter="slide(fromRight)" transition="in">
                                      <p:cBhvr>
                                        <p:cTn dur="500" id="44"/>
                                        <p:tgtEl>
                                          <p:spTgt spid="210"/>
                                        </p:tgtEl>
                                      </p:cBhvr>
                                    </p:animEffect>
                                  </p:childTnLst>
                                </p:cTn>
                              </p:par>
                            </p:childTnLst>
                          </p:cTn>
                        </p:par>
                        <p:par>
                          <p:cTn fill="hold" id="45" nodeType="afterGroup">
                            <p:stCondLst>
                              <p:cond delay="5000"/>
                            </p:stCondLst>
                            <p:childTnLst>
                              <p:par>
                                <p:cTn fill="hold" id="46" nodeType="afterEffect" presetClass="entr" presetID="12" presetSubtype="2">
                                  <p:stCondLst>
                                    <p:cond delay="0"/>
                                  </p:stCondLst>
                                  <p:childTnLst>
                                    <p:set>
                                      <p:cBhvr>
                                        <p:cTn dur="1" fill="hold" id="47">
                                          <p:stCondLst>
                                            <p:cond delay="0"/>
                                          </p:stCondLst>
                                        </p:cTn>
                                        <p:tgtEl>
                                          <p:spTgt spid="242"/>
                                        </p:tgtEl>
                                        <p:attrNameLst>
                                          <p:attrName>style.visibility</p:attrName>
                                        </p:attrNameLst>
                                      </p:cBhvr>
                                      <p:to>
                                        <p:strVal val="visible"/>
                                      </p:to>
                                    </p:set>
                                    <p:animEffect filter="slide(fromRight)" transition="in">
                                      <p:cBhvr>
                                        <p:cTn dur="500" id="48"/>
                                        <p:tgtEl>
                                          <p:spTgt spid="242"/>
                                        </p:tgtEl>
                                      </p:cBhvr>
                                    </p:animEffect>
                                  </p:childTnLst>
                                </p:cTn>
                              </p:par>
                            </p:childTnLst>
                          </p:cTn>
                        </p:par>
                        <p:par>
                          <p:cTn fill="hold" id="49" nodeType="afterGroup">
                            <p:stCondLst>
                              <p:cond delay="5500"/>
                            </p:stCondLst>
                            <p:childTnLst>
                              <p:par>
                                <p:cTn fill="hold" id="50" nodeType="afterEffect" presetClass="entr" presetID="12" presetSubtype="8">
                                  <p:stCondLst>
                                    <p:cond delay="0"/>
                                  </p:stCondLst>
                                  <p:childTnLst>
                                    <p:set>
                                      <p:cBhvr>
                                        <p:cTn dur="1" fill="hold" id="51">
                                          <p:stCondLst>
                                            <p:cond delay="0"/>
                                          </p:stCondLst>
                                        </p:cTn>
                                        <p:tgtEl>
                                          <p:spTgt spid="194"/>
                                        </p:tgtEl>
                                        <p:attrNameLst>
                                          <p:attrName>style.visibility</p:attrName>
                                        </p:attrNameLst>
                                      </p:cBhvr>
                                      <p:to>
                                        <p:strVal val="visible"/>
                                      </p:to>
                                    </p:set>
                                    <p:animEffect filter="slide(fromLeft)" transition="in">
                                      <p:cBhvr>
                                        <p:cTn dur="500" id="52"/>
                                        <p:tgtEl>
                                          <p:spTgt spid="194"/>
                                        </p:tgtEl>
                                      </p:cBhvr>
                                    </p:animEffect>
                                  </p:childTnLst>
                                </p:cTn>
                              </p:par>
                            </p:childTnLst>
                          </p:cTn>
                        </p:par>
                        <p:par>
                          <p:cTn fill="hold" id="53" nodeType="afterGroup">
                            <p:stCondLst>
                              <p:cond delay="6000"/>
                            </p:stCondLst>
                            <p:childTnLst>
                              <p:par>
                                <p:cTn fill="hold" id="54" nodeType="afterEffect" presetClass="entr" presetID="12" presetSubtype="8">
                                  <p:stCondLst>
                                    <p:cond delay="0"/>
                                  </p:stCondLst>
                                  <p:childTnLst>
                                    <p:set>
                                      <p:cBhvr>
                                        <p:cTn dur="1" fill="hold" id="55">
                                          <p:stCondLst>
                                            <p:cond delay="0"/>
                                          </p:stCondLst>
                                        </p:cTn>
                                        <p:tgtEl>
                                          <p:spTgt spid="254"/>
                                        </p:tgtEl>
                                        <p:attrNameLst>
                                          <p:attrName>style.visibility</p:attrName>
                                        </p:attrNameLst>
                                      </p:cBhvr>
                                      <p:to>
                                        <p:strVal val="visible"/>
                                      </p:to>
                                    </p:set>
                                    <p:animEffect filter="slide(fromLeft)" transition="in">
                                      <p:cBhvr>
                                        <p:cTn dur="500" id="56"/>
                                        <p:tgtEl>
                                          <p:spTgt spid="254"/>
                                        </p:tgtEl>
                                      </p:cBhvr>
                                    </p:animEffect>
                                  </p:childTnLst>
                                </p:cTn>
                              </p:par>
                            </p:childTnLst>
                          </p:cTn>
                        </p:par>
                        <p:par>
                          <p:cTn fill="hold" id="57" nodeType="afterGroup">
                            <p:stCondLst>
                              <p:cond delay="6500"/>
                            </p:stCondLst>
                            <p:childTnLst>
                              <p:par>
                                <p:cTn fill="hold" id="58" nodeType="afterEffect" presetClass="entr" presetID="12" presetSubtype="2">
                                  <p:stCondLst>
                                    <p:cond delay="0"/>
                                  </p:stCondLst>
                                  <p:childTnLst>
                                    <p:set>
                                      <p:cBhvr>
                                        <p:cTn dur="1" fill="hold" id="59">
                                          <p:stCondLst>
                                            <p:cond delay="0"/>
                                          </p:stCondLst>
                                        </p:cTn>
                                        <p:tgtEl>
                                          <p:spTgt spid="214"/>
                                        </p:tgtEl>
                                        <p:attrNameLst>
                                          <p:attrName>style.visibility</p:attrName>
                                        </p:attrNameLst>
                                      </p:cBhvr>
                                      <p:to>
                                        <p:strVal val="visible"/>
                                      </p:to>
                                    </p:set>
                                    <p:animEffect filter="slide(fromRight)" transition="in">
                                      <p:cBhvr>
                                        <p:cTn dur="500" id="60"/>
                                        <p:tgtEl>
                                          <p:spTgt spid="214"/>
                                        </p:tgtEl>
                                      </p:cBhvr>
                                    </p:animEffect>
                                  </p:childTnLst>
                                </p:cTn>
                              </p:par>
                            </p:childTnLst>
                          </p:cTn>
                        </p:par>
                        <p:par>
                          <p:cTn fill="hold" id="61" nodeType="afterGroup">
                            <p:stCondLst>
                              <p:cond delay="7000"/>
                            </p:stCondLst>
                            <p:childTnLst>
                              <p:par>
                                <p:cTn fill="hold" id="62" nodeType="afterEffect" presetClass="entr" presetID="12" presetSubtype="2">
                                  <p:stCondLst>
                                    <p:cond delay="0"/>
                                  </p:stCondLst>
                                  <p:childTnLst>
                                    <p:set>
                                      <p:cBhvr>
                                        <p:cTn dur="1" fill="hold" id="63">
                                          <p:stCondLst>
                                            <p:cond delay="0"/>
                                          </p:stCondLst>
                                        </p:cTn>
                                        <p:tgtEl>
                                          <p:spTgt spid="245"/>
                                        </p:tgtEl>
                                        <p:attrNameLst>
                                          <p:attrName>style.visibility</p:attrName>
                                        </p:attrNameLst>
                                      </p:cBhvr>
                                      <p:to>
                                        <p:strVal val="visible"/>
                                      </p:to>
                                    </p:set>
                                    <p:animEffect filter="slide(fromRight)" transition="in">
                                      <p:cBhvr>
                                        <p:cTn dur="500" id="64"/>
                                        <p:tgtEl>
                                          <p:spTgt spid="245"/>
                                        </p:tgtEl>
                                      </p:cBhvr>
                                    </p:animEffect>
                                  </p:childTnLst>
                                </p:cTn>
                              </p:par>
                            </p:childTnLst>
                          </p:cTn>
                        </p:par>
                        <p:par>
                          <p:cTn fill="hold" id="65" nodeType="afterGroup">
                            <p:stCondLst>
                              <p:cond delay="7500"/>
                            </p:stCondLst>
                            <p:childTnLst>
                              <p:par>
                                <p:cTn fill="hold" id="66" nodeType="afterEffect" presetClass="entr" presetID="12" presetSubtype="8">
                                  <p:stCondLst>
                                    <p:cond delay="0"/>
                                  </p:stCondLst>
                                  <p:childTnLst>
                                    <p:set>
                                      <p:cBhvr>
                                        <p:cTn dur="1" fill="hold" id="67">
                                          <p:stCondLst>
                                            <p:cond delay="0"/>
                                          </p:stCondLst>
                                        </p:cTn>
                                        <p:tgtEl>
                                          <p:spTgt spid="200"/>
                                        </p:tgtEl>
                                        <p:attrNameLst>
                                          <p:attrName>style.visibility</p:attrName>
                                        </p:attrNameLst>
                                      </p:cBhvr>
                                      <p:to>
                                        <p:strVal val="visible"/>
                                      </p:to>
                                    </p:set>
                                    <p:animEffect filter="slide(fromLeft)" transition="in">
                                      <p:cBhvr>
                                        <p:cTn dur="500" id="68"/>
                                        <p:tgtEl>
                                          <p:spTgt spid="200"/>
                                        </p:tgtEl>
                                      </p:cBhvr>
                                    </p:animEffect>
                                  </p:childTnLst>
                                </p:cTn>
                              </p:par>
                            </p:childTnLst>
                          </p:cTn>
                        </p:par>
                        <p:par>
                          <p:cTn fill="hold" id="69" nodeType="afterGroup">
                            <p:stCondLst>
                              <p:cond delay="8000"/>
                            </p:stCondLst>
                            <p:childTnLst>
                              <p:par>
                                <p:cTn fill="hold" id="70" nodeType="afterEffect" presetClass="entr" presetID="12" presetSubtype="8">
                                  <p:stCondLst>
                                    <p:cond delay="0"/>
                                  </p:stCondLst>
                                  <p:childTnLst>
                                    <p:set>
                                      <p:cBhvr>
                                        <p:cTn dur="1" fill="hold" id="71">
                                          <p:stCondLst>
                                            <p:cond delay="0"/>
                                          </p:stCondLst>
                                        </p:cTn>
                                        <p:tgtEl>
                                          <p:spTgt spid="257"/>
                                        </p:tgtEl>
                                        <p:attrNameLst>
                                          <p:attrName>style.visibility</p:attrName>
                                        </p:attrNameLst>
                                      </p:cBhvr>
                                      <p:to>
                                        <p:strVal val="visible"/>
                                      </p:to>
                                    </p:set>
                                    <p:animEffect filter="slide(fromLeft)" transition="in">
                                      <p:cBhvr>
                                        <p:cTn dur="500" id="72"/>
                                        <p:tgtEl>
                                          <p:spTgt spid="257"/>
                                        </p:tgtEl>
                                      </p:cBhvr>
                                    </p:animEffect>
                                  </p:childTnLst>
                                </p:cTn>
                              </p:par>
                            </p:childTnLst>
                          </p:cTn>
                        </p:par>
                        <p:par>
                          <p:cTn fill="hold" id="73" nodeType="afterGroup">
                            <p:stCondLst>
                              <p:cond delay="8500"/>
                            </p:stCondLst>
                            <p:childTnLst>
                              <p:par>
                                <p:cTn fill="hold" id="74" nodeType="afterEffect" presetClass="entr" presetID="12" presetSubtype="2">
                                  <p:stCondLst>
                                    <p:cond delay="0"/>
                                  </p:stCondLst>
                                  <p:childTnLst>
                                    <p:set>
                                      <p:cBhvr>
                                        <p:cTn dur="1" fill="hold" id="75">
                                          <p:stCondLst>
                                            <p:cond delay="0"/>
                                          </p:stCondLst>
                                        </p:cTn>
                                        <p:tgtEl>
                                          <p:spTgt spid="218"/>
                                        </p:tgtEl>
                                        <p:attrNameLst>
                                          <p:attrName>style.visibility</p:attrName>
                                        </p:attrNameLst>
                                      </p:cBhvr>
                                      <p:to>
                                        <p:strVal val="visible"/>
                                      </p:to>
                                    </p:set>
                                    <p:animEffect filter="slide(fromRight)" transition="in">
                                      <p:cBhvr>
                                        <p:cTn dur="500" id="76"/>
                                        <p:tgtEl>
                                          <p:spTgt spid="218"/>
                                        </p:tgtEl>
                                      </p:cBhvr>
                                    </p:animEffect>
                                  </p:childTnLst>
                                </p:cTn>
                              </p:par>
                              <p:par>
                                <p:cTn fill="hold" grpId="0" id="77" nodeType="withEffect" presetClass="entr" presetID="22" presetSubtype="8">
                                  <p:stCondLst>
                                    <p:cond delay="500"/>
                                  </p:stCondLst>
                                  <p:childTnLst>
                                    <p:set>
                                      <p:cBhvr>
                                        <p:cTn dur="1" fill="hold" id="78">
                                          <p:stCondLst>
                                            <p:cond delay="0"/>
                                          </p:stCondLst>
                                        </p:cTn>
                                        <p:tgtEl>
                                          <p:spTgt spid="260"/>
                                        </p:tgtEl>
                                        <p:attrNameLst>
                                          <p:attrName>style.visibility</p:attrName>
                                        </p:attrNameLst>
                                      </p:cBhvr>
                                      <p:to>
                                        <p:strVal val="visible"/>
                                      </p:to>
                                    </p:set>
                                    <p:animEffect filter="wipe(left)" transition="in">
                                      <p:cBhvr>
                                        <p:cTn dur="500" id="79"/>
                                        <p:tgtEl>
                                          <p:spTgt spid="260"/>
                                        </p:tgtEl>
                                      </p:cBhvr>
                                    </p:animEffect>
                                  </p:childTnLst>
                                </p:cTn>
                              </p:par>
                              <p:par>
                                <p:cTn fill="hold" grpId="0" id="80" nodeType="withEffect" presetClass="entr" presetID="22" presetSubtype="8">
                                  <p:stCondLst>
                                    <p:cond delay="1000"/>
                                  </p:stCondLst>
                                  <p:childTnLst>
                                    <p:set>
                                      <p:cBhvr>
                                        <p:cTn dur="1" fill="hold" id="81">
                                          <p:stCondLst>
                                            <p:cond delay="0"/>
                                          </p:stCondLst>
                                        </p:cTn>
                                        <p:tgtEl>
                                          <p:spTgt spid="261"/>
                                        </p:tgtEl>
                                        <p:attrNameLst>
                                          <p:attrName>style.visibility</p:attrName>
                                        </p:attrNameLst>
                                      </p:cBhvr>
                                      <p:to>
                                        <p:strVal val="visible"/>
                                      </p:to>
                                    </p:set>
                                    <p:animEffect filter="wipe(left)" transition="in">
                                      <p:cBhvr>
                                        <p:cTn dur="500" id="82"/>
                                        <p:tgtEl>
                                          <p:spTgt spid="2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5"/>
      <p:bldP grpId="0" spid="260"/>
      <p:bldP grpId="0" spid="261"/>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pic>
        <p:nvPicPr>
          <p:cNvPr id="46" name="Picture 2"/>
          <p:cNvPicPr>
            <a:picLocks noChangeArrowheads="1" noChangeAspect="1"/>
          </p:cNvPicPr>
          <p:nvPr/>
        </p:nvPicPr>
        <p:blipFill>
          <a:blip r:embed="rId3">
            <a:extLst>
              <a:ext uri="{28A0092B-C50C-407E-A947-70E740481C1C}">
                <a14:useLocalDpi/>
              </a:ext>
            </a:extLst>
          </a:blip>
          <a:stretch>
            <a:fillRect/>
          </a:stretch>
        </p:blipFill>
        <p:spPr bwMode="auto">
          <a:xfrm>
            <a:off x="1302789" y="2684534"/>
            <a:ext cx="3351173" cy="5031169"/>
          </a:xfrm>
          <a:prstGeom prst="rect">
            <a:avLst/>
          </a:prstGeom>
          <a:noFill/>
          <a:extLst>
            <a:ext uri="{909E8E84-426E-40DD-AFC4-6F175D3DCCD1}">
              <a14:hiddenFill>
                <a:solidFill>
                  <a:srgbClr val="FFFFFF"/>
                </a:solidFill>
              </a14:hiddenFill>
            </a:ext>
          </a:extLst>
        </p:spPr>
      </p:pic>
      <p:pic>
        <p:nvPicPr>
          <p:cNvPr id="47" name="Picture 3"/>
          <p:cNvPicPr>
            <a:picLocks noChangeArrowheads="1" noChangeAspect="1"/>
          </p:cNvPicPr>
          <p:nvPr/>
        </p:nvPicPr>
        <p:blipFill>
          <a:blip r:embed="rId4">
            <a:extLst>
              <a:ext uri="{28A0092B-C50C-407E-A947-70E740481C1C}">
                <a14:useLocalDpi/>
              </a:ext>
            </a:extLst>
          </a:blip>
          <a:stretch>
            <a:fillRect/>
          </a:stretch>
        </p:blipFill>
        <p:spPr bwMode="auto">
          <a:xfrm>
            <a:off x="4864695" y="2684535"/>
            <a:ext cx="3447712" cy="5031168"/>
          </a:xfrm>
          <a:prstGeom prst="rect">
            <a:avLst/>
          </a:prstGeom>
          <a:noFill/>
          <a:extLst>
            <a:ext uri="{909E8E84-426E-40DD-AFC4-6F175D3DCCD1}">
              <a14:hiddenFill>
                <a:solidFill>
                  <a:srgbClr val="FFFFFF"/>
                </a:solidFill>
              </a14:hiddenFill>
            </a:ext>
          </a:extLst>
        </p:spPr>
      </p:pic>
      <p:pic>
        <p:nvPicPr>
          <p:cNvPr descr="E:\综合ppt\咖啡\11284670_084213809001_2.jpeg" id="48" name="Picture 4"/>
          <p:cNvPicPr>
            <a:picLocks noChangeArrowheads="1" noChangeAspect="1"/>
          </p:cNvPicPr>
          <p:nvPr/>
        </p:nvPicPr>
        <p:blipFill>
          <a:blip r:embed="rId5">
            <a:extLst>
              <a:ext uri="{28A0092B-C50C-407E-A947-70E740481C1C}">
                <a14:useLocalDpi/>
              </a:ext>
            </a:extLst>
          </a:blip>
          <a:stretch>
            <a:fillRect/>
          </a:stretch>
        </p:blipFill>
        <p:spPr bwMode="auto">
          <a:xfrm>
            <a:off x="8452420" y="2684534"/>
            <a:ext cx="3535089" cy="5031171"/>
          </a:xfrm>
          <a:prstGeom prst="rect">
            <a:avLst/>
          </a:prstGeom>
          <a:noFill/>
          <a:extLst>
            <a:ext uri="{909E8E84-426E-40DD-AFC4-6F175D3DCCD1}">
              <a14:hiddenFill>
                <a:solidFill>
                  <a:srgbClr val="FFFFFF"/>
                </a:solidFill>
              </a14:hiddenFill>
            </a:ext>
          </a:extLst>
        </p:spPr>
      </p:pic>
      <p:pic>
        <p:nvPicPr>
          <p:cNvPr id="49" name="Picture 5"/>
          <p:cNvPicPr>
            <a:picLocks noChangeArrowheads="1" noChangeAspect="1"/>
          </p:cNvPicPr>
          <p:nvPr/>
        </p:nvPicPr>
        <p:blipFill>
          <a:blip r:embed="rId6">
            <a:extLst>
              <a:ext uri="{28A0092B-C50C-407E-A947-70E740481C1C}">
                <a14:useLocalDpi/>
              </a:ext>
            </a:extLst>
          </a:blip>
          <a:stretch>
            <a:fillRect/>
          </a:stretch>
        </p:blipFill>
        <p:spPr bwMode="auto">
          <a:xfrm>
            <a:off x="12127523" y="2684533"/>
            <a:ext cx="3547620" cy="5031168"/>
          </a:xfrm>
          <a:prstGeom prst="rect">
            <a:avLst/>
          </a:prstGeom>
          <a:noFill/>
          <a:extLst>
            <a:ext uri="{909E8E84-426E-40DD-AFC4-6F175D3DCCD1}">
              <a14:hiddenFill>
                <a:solidFill>
                  <a:srgbClr val="FFFFFF"/>
                </a:solidFill>
              </a14:hiddenFill>
            </a:ext>
          </a:extLst>
        </p:spPr>
      </p:pic>
      <p:sp>
        <p:nvSpPr>
          <p:cNvPr id="50" name="矩形 49"/>
          <p:cNvSpPr/>
          <p:nvPr/>
        </p:nvSpPr>
        <p:spPr bwMode="auto">
          <a:xfrm>
            <a:off x="1302790" y="7729776"/>
            <a:ext cx="3409118" cy="1775504"/>
          </a:xfrm>
          <a:prstGeom prst="rect">
            <a:avLst/>
          </a:prstGeom>
          <a:solidFill>
            <a:schemeClr val="accent4"/>
          </a:solidFill>
          <a:ln w="12700">
            <a:miter lim="400000"/>
          </a:ln>
          <a:extLst/>
        </p:spPr>
        <p:txBody>
          <a:bodyPr anchor="ctr" bIns="35519" lIns="35519" rIns="35519" tIns="35519"/>
          <a:lstStyle/>
          <a:p>
            <a:pPr algn="ctr" defTabSz="577190"/>
            <a:r>
              <a:rPr altLang="en-US" lang="zh-CN" sz="3200">
                <a:solidFill>
                  <a:srgbClr val="FFFFFF"/>
                </a:solidFill>
                <a:latin charset="-122" pitchFamily="34" typeface="微软雅黑"/>
                <a:ea charset="-122" pitchFamily="34" typeface="微软雅黑"/>
              </a:rPr>
              <a:t>输入文字内容</a:t>
            </a:r>
          </a:p>
        </p:txBody>
      </p:sp>
      <p:sp>
        <p:nvSpPr>
          <p:cNvPr id="51" name="矩形 50"/>
          <p:cNvSpPr/>
          <p:nvPr/>
        </p:nvSpPr>
        <p:spPr bwMode="auto">
          <a:xfrm>
            <a:off x="4851922" y="7729776"/>
            <a:ext cx="3460485" cy="1775504"/>
          </a:xfrm>
          <a:prstGeom prst="rect">
            <a:avLst/>
          </a:prstGeom>
          <a:solidFill>
            <a:schemeClr val="accent2"/>
          </a:solidFill>
          <a:ln w="12700">
            <a:miter lim="400000"/>
          </a:ln>
          <a:extLst/>
        </p:spPr>
        <p:txBody>
          <a:bodyPr anchor="ctr" bIns="0" lIns="0" rIns="0" tIns="0"/>
          <a:lstStyle/>
          <a:p>
            <a:pPr algn="ctr"/>
            <a:r>
              <a:rPr altLang="en-US" lang="zh-CN" sz="3200">
                <a:solidFill>
                  <a:srgbClr val="FFFFFF"/>
                </a:solidFill>
                <a:latin charset="-122" pitchFamily="34" typeface="微软雅黑"/>
                <a:ea charset="-122" pitchFamily="34" typeface="微软雅黑"/>
              </a:rPr>
              <a:t>输入文字内容</a:t>
            </a:r>
          </a:p>
        </p:txBody>
      </p:sp>
      <p:sp>
        <p:nvSpPr>
          <p:cNvPr id="52" name="矩形 51"/>
          <p:cNvSpPr/>
          <p:nvPr/>
        </p:nvSpPr>
        <p:spPr bwMode="auto">
          <a:xfrm>
            <a:off x="8452420" y="7729776"/>
            <a:ext cx="3535089" cy="1775504"/>
          </a:xfrm>
          <a:prstGeom prst="rect">
            <a:avLst/>
          </a:prstGeom>
          <a:solidFill>
            <a:schemeClr val="accent1"/>
          </a:solidFill>
          <a:ln w="12700">
            <a:miter lim="400000"/>
          </a:ln>
          <a:extLst/>
        </p:spPr>
        <p:txBody>
          <a:bodyPr anchor="ctr" bIns="0" lIns="0" rIns="0" tIns="0"/>
          <a:lstStyle/>
          <a:p>
            <a:pPr algn="ctr"/>
            <a:r>
              <a:rPr altLang="en-US" lang="zh-CN" sz="3200">
                <a:solidFill>
                  <a:srgbClr val="FFFFFF"/>
                </a:solidFill>
                <a:latin charset="-122" pitchFamily="34" typeface="微软雅黑"/>
                <a:ea charset="-122" pitchFamily="34" typeface="微软雅黑"/>
              </a:rPr>
              <a:t>输入文字内容</a:t>
            </a:r>
          </a:p>
        </p:txBody>
      </p:sp>
      <p:sp>
        <p:nvSpPr>
          <p:cNvPr id="53" name="矩形 52"/>
          <p:cNvSpPr/>
          <p:nvPr/>
        </p:nvSpPr>
        <p:spPr bwMode="auto">
          <a:xfrm>
            <a:off x="12127523" y="7729776"/>
            <a:ext cx="3547620" cy="1775504"/>
          </a:xfrm>
          <a:prstGeom prst="rect">
            <a:avLst/>
          </a:prstGeom>
          <a:solidFill>
            <a:schemeClr val="accent6"/>
          </a:solidFill>
          <a:ln w="12700">
            <a:miter lim="400000"/>
          </a:ln>
          <a:extLst/>
        </p:spPr>
        <p:txBody>
          <a:bodyPr anchor="ctr" bIns="35519" lIns="35519" rIns="35519" tIns="35519"/>
          <a:lstStyle/>
          <a:p>
            <a:pPr algn="ctr" defTabSz="577190"/>
            <a:r>
              <a:rPr altLang="en-US" lang="zh-CN" sz="3200">
                <a:solidFill>
                  <a:srgbClr val="FFFFFF"/>
                </a:solidFill>
                <a:latin charset="-122" pitchFamily="34" typeface="微软雅黑"/>
                <a:ea charset="-122" pitchFamily="34" typeface="微软雅黑"/>
              </a:rPr>
              <a:t>输入文字内容</a:t>
            </a:r>
          </a:p>
        </p:txBody>
      </p:sp>
      <p:sp>
        <p:nvSpPr>
          <p:cNvPr id="54" name="TextBox 53"/>
          <p:cNvSpPr txBox="1"/>
          <p:nvPr/>
        </p:nvSpPr>
        <p:spPr>
          <a:xfrm>
            <a:off x="5076825" y="1008336"/>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1">
                    <a:lumMod val="75000"/>
                    <a:lumOff val="25000"/>
                  </a:schemeClr>
                </a:solidFill>
                <a:latin charset="-122" pitchFamily="34" typeface="微软雅黑"/>
                <a:ea charset="-122" pitchFamily="34" typeface="微软雅黑"/>
              </a:rPr>
              <a:t>备用图表</a:t>
            </a:r>
          </a:p>
        </p:txBody>
      </p:sp>
      <p:sp>
        <p:nvSpPr>
          <p:cNvPr id="55" name="Title 1"/>
          <p:cNvSpPr txBox="1"/>
          <p:nvPr/>
        </p:nvSpPr>
        <p:spPr>
          <a:xfrm>
            <a:off x="5667799" y="2014209"/>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1">
                    <a:lumMod val="50000"/>
                    <a:lumOff val="50000"/>
                  </a:schemeClr>
                </a:solidFill>
                <a:latin typeface="+mn-lt"/>
                <a:ea charset="0" panose="02000000000000000000" pitchFamily="2" typeface="Roboto"/>
              </a:rPr>
              <a:t>Put a relevant subtitle in this line</a:t>
            </a:r>
          </a:p>
        </p:txBody>
      </p:sp>
    </p:spTree>
    <p:extLst>
      <p:ext uri="{BB962C8B-B14F-4D97-AF65-F5344CB8AC3E}">
        <p14:creationId val="112608449"/>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1000" id="7"/>
                                        <p:tgtEl>
                                          <p:spTgt spid="46"/>
                                        </p:tgtEl>
                                      </p:cBhvr>
                                    </p:animEffect>
                                    <p:anim calcmode="lin" valueType="num">
                                      <p:cBhvr>
                                        <p:cTn dur="1000" fill="hold" id="8"/>
                                        <p:tgtEl>
                                          <p:spTgt spid="46"/>
                                        </p:tgtEl>
                                        <p:attrNameLst>
                                          <p:attrName>ppt_x</p:attrName>
                                        </p:attrNameLst>
                                      </p:cBhvr>
                                      <p:tavLst>
                                        <p:tav tm="0">
                                          <p:val>
                                            <p:strVal val="#ppt_x"/>
                                          </p:val>
                                        </p:tav>
                                        <p:tav tm="100000">
                                          <p:val>
                                            <p:strVal val="#ppt_x"/>
                                          </p:val>
                                        </p:tav>
                                      </p:tavLst>
                                    </p:anim>
                                    <p:anim calcmode="lin" valueType="num">
                                      <p:cBhvr>
                                        <p:cTn dur="1000" fill="hold" id="9"/>
                                        <p:tgtEl>
                                          <p:spTgt spid="46"/>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500"/>
                                  </p:stCondLst>
                                  <p:childTnLst>
                                    <p:set>
                                      <p:cBhvr>
                                        <p:cTn dur="1" fill="hold" id="11">
                                          <p:stCondLst>
                                            <p:cond delay="0"/>
                                          </p:stCondLst>
                                        </p:cTn>
                                        <p:tgtEl>
                                          <p:spTgt spid="47"/>
                                        </p:tgtEl>
                                        <p:attrNameLst>
                                          <p:attrName>style.visibility</p:attrName>
                                        </p:attrNameLst>
                                      </p:cBhvr>
                                      <p:to>
                                        <p:strVal val="visible"/>
                                      </p:to>
                                    </p:set>
                                    <p:animEffect filter="fade" transition="in">
                                      <p:cBhvr>
                                        <p:cTn dur="1000" id="12"/>
                                        <p:tgtEl>
                                          <p:spTgt spid="47"/>
                                        </p:tgtEl>
                                      </p:cBhvr>
                                    </p:animEffect>
                                    <p:anim calcmode="lin" valueType="num">
                                      <p:cBhvr>
                                        <p:cTn dur="1000" fill="hold" id="13"/>
                                        <p:tgtEl>
                                          <p:spTgt spid="47"/>
                                        </p:tgtEl>
                                        <p:attrNameLst>
                                          <p:attrName>ppt_x</p:attrName>
                                        </p:attrNameLst>
                                      </p:cBhvr>
                                      <p:tavLst>
                                        <p:tav tm="0">
                                          <p:val>
                                            <p:strVal val="#ppt_x"/>
                                          </p:val>
                                        </p:tav>
                                        <p:tav tm="100000">
                                          <p:val>
                                            <p:strVal val="#ppt_x"/>
                                          </p:val>
                                        </p:tav>
                                      </p:tavLst>
                                    </p:anim>
                                    <p:anim calcmode="lin" valueType="num">
                                      <p:cBhvr>
                                        <p:cTn dur="1000" fill="hold" id="14"/>
                                        <p:tgtEl>
                                          <p:spTgt spid="47"/>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1000"/>
                                  </p:stCondLst>
                                  <p:childTnLst>
                                    <p:set>
                                      <p:cBhvr>
                                        <p:cTn dur="1" fill="hold" id="16">
                                          <p:stCondLst>
                                            <p:cond delay="0"/>
                                          </p:stCondLst>
                                        </p:cTn>
                                        <p:tgtEl>
                                          <p:spTgt spid="48"/>
                                        </p:tgtEl>
                                        <p:attrNameLst>
                                          <p:attrName>style.visibility</p:attrName>
                                        </p:attrNameLst>
                                      </p:cBhvr>
                                      <p:to>
                                        <p:strVal val="visible"/>
                                      </p:to>
                                    </p:set>
                                    <p:animEffect filter="fade" transition="in">
                                      <p:cBhvr>
                                        <p:cTn dur="1000" id="17"/>
                                        <p:tgtEl>
                                          <p:spTgt spid="48"/>
                                        </p:tgtEl>
                                      </p:cBhvr>
                                    </p:animEffect>
                                    <p:anim calcmode="lin" valueType="num">
                                      <p:cBhvr>
                                        <p:cTn dur="1000" fill="hold" id="18"/>
                                        <p:tgtEl>
                                          <p:spTgt spid="48"/>
                                        </p:tgtEl>
                                        <p:attrNameLst>
                                          <p:attrName>ppt_x</p:attrName>
                                        </p:attrNameLst>
                                      </p:cBhvr>
                                      <p:tavLst>
                                        <p:tav tm="0">
                                          <p:val>
                                            <p:strVal val="#ppt_x"/>
                                          </p:val>
                                        </p:tav>
                                        <p:tav tm="100000">
                                          <p:val>
                                            <p:strVal val="#ppt_x"/>
                                          </p:val>
                                        </p:tav>
                                      </p:tavLst>
                                    </p:anim>
                                    <p:anim calcmode="lin" valueType="num">
                                      <p:cBhvr>
                                        <p:cTn dur="1000" fill="hold" id="19"/>
                                        <p:tgtEl>
                                          <p:spTgt spid="48"/>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1500"/>
                                  </p:stCondLst>
                                  <p:childTnLst>
                                    <p:set>
                                      <p:cBhvr>
                                        <p:cTn dur="1" fill="hold" id="21">
                                          <p:stCondLst>
                                            <p:cond delay="0"/>
                                          </p:stCondLst>
                                        </p:cTn>
                                        <p:tgtEl>
                                          <p:spTgt spid="49"/>
                                        </p:tgtEl>
                                        <p:attrNameLst>
                                          <p:attrName>style.visibility</p:attrName>
                                        </p:attrNameLst>
                                      </p:cBhvr>
                                      <p:to>
                                        <p:strVal val="visible"/>
                                      </p:to>
                                    </p:set>
                                    <p:animEffect filter="fade" transition="in">
                                      <p:cBhvr>
                                        <p:cTn dur="1000" id="22"/>
                                        <p:tgtEl>
                                          <p:spTgt spid="49"/>
                                        </p:tgtEl>
                                      </p:cBhvr>
                                    </p:animEffect>
                                    <p:anim calcmode="lin" valueType="num">
                                      <p:cBhvr>
                                        <p:cTn dur="1000" fill="hold" id="23"/>
                                        <p:tgtEl>
                                          <p:spTgt spid="49"/>
                                        </p:tgtEl>
                                        <p:attrNameLst>
                                          <p:attrName>ppt_x</p:attrName>
                                        </p:attrNameLst>
                                      </p:cBhvr>
                                      <p:tavLst>
                                        <p:tav tm="0">
                                          <p:val>
                                            <p:strVal val="#ppt_x"/>
                                          </p:val>
                                        </p:tav>
                                        <p:tav tm="100000">
                                          <p:val>
                                            <p:strVal val="#ppt_x"/>
                                          </p:val>
                                        </p:tav>
                                      </p:tavLst>
                                    </p:anim>
                                    <p:anim calcmode="lin" valueType="num">
                                      <p:cBhvr>
                                        <p:cTn dur="1000" fill="hold" id="24"/>
                                        <p:tgtEl>
                                          <p:spTgt spid="49"/>
                                        </p:tgtEl>
                                        <p:attrNameLst>
                                          <p:attrName>ppt_y</p:attrName>
                                        </p:attrNameLst>
                                      </p:cBhvr>
                                      <p:tavLst>
                                        <p:tav tm="0">
                                          <p:val>
                                            <p:strVal val="#ppt_y-.1"/>
                                          </p:val>
                                        </p:tav>
                                        <p:tav tm="100000">
                                          <p:val>
                                            <p:strVal val="#ppt_y"/>
                                          </p:val>
                                        </p:tav>
                                      </p:tavLst>
                                    </p:anim>
                                  </p:childTnLst>
                                </p:cTn>
                              </p:par>
                              <p:par>
                                <p:cTn fill="hold" grpId="0" id="25" nodeType="withEffect" presetClass="entr" presetID="2" presetSubtype="4">
                                  <p:stCondLst>
                                    <p:cond delay="2000"/>
                                  </p:stCondLst>
                                  <p:childTnLst>
                                    <p:set>
                                      <p:cBhvr>
                                        <p:cTn dur="1" fill="hold" id="26">
                                          <p:stCondLst>
                                            <p:cond delay="0"/>
                                          </p:stCondLst>
                                        </p:cTn>
                                        <p:tgtEl>
                                          <p:spTgt spid="50"/>
                                        </p:tgtEl>
                                        <p:attrNameLst>
                                          <p:attrName>style.visibility</p:attrName>
                                        </p:attrNameLst>
                                      </p:cBhvr>
                                      <p:to>
                                        <p:strVal val="visible"/>
                                      </p:to>
                                    </p:set>
                                    <p:anim calcmode="lin" valueType="num">
                                      <p:cBhvr additive="base">
                                        <p:cTn dur="500" fill="hold" id="27"/>
                                        <p:tgtEl>
                                          <p:spTgt spid="50"/>
                                        </p:tgtEl>
                                        <p:attrNameLst>
                                          <p:attrName>ppt_x</p:attrName>
                                        </p:attrNameLst>
                                      </p:cBhvr>
                                      <p:tavLst>
                                        <p:tav tm="0">
                                          <p:val>
                                            <p:strVal val="#ppt_x"/>
                                          </p:val>
                                        </p:tav>
                                        <p:tav tm="100000">
                                          <p:val>
                                            <p:strVal val="#ppt_x"/>
                                          </p:val>
                                        </p:tav>
                                      </p:tavLst>
                                    </p:anim>
                                    <p:anim calcmode="lin" valueType="num">
                                      <p:cBhvr additive="base">
                                        <p:cTn dur="500" fill="hold" id="28"/>
                                        <p:tgtEl>
                                          <p:spTgt spid="50"/>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2250"/>
                                  </p:stCondLst>
                                  <p:childTnLst>
                                    <p:set>
                                      <p:cBhvr>
                                        <p:cTn dur="1" fill="hold" id="30">
                                          <p:stCondLst>
                                            <p:cond delay="0"/>
                                          </p:stCondLst>
                                        </p:cTn>
                                        <p:tgtEl>
                                          <p:spTgt spid="51"/>
                                        </p:tgtEl>
                                        <p:attrNameLst>
                                          <p:attrName>style.visibility</p:attrName>
                                        </p:attrNameLst>
                                      </p:cBhvr>
                                      <p:to>
                                        <p:strVal val="visible"/>
                                      </p:to>
                                    </p:set>
                                    <p:anim calcmode="lin" valueType="num">
                                      <p:cBhvr additive="base">
                                        <p:cTn dur="500" fill="hold" id="31"/>
                                        <p:tgtEl>
                                          <p:spTgt spid="51"/>
                                        </p:tgtEl>
                                        <p:attrNameLst>
                                          <p:attrName>ppt_x</p:attrName>
                                        </p:attrNameLst>
                                      </p:cBhvr>
                                      <p:tavLst>
                                        <p:tav tm="0">
                                          <p:val>
                                            <p:strVal val="#ppt_x"/>
                                          </p:val>
                                        </p:tav>
                                        <p:tav tm="100000">
                                          <p:val>
                                            <p:strVal val="#ppt_x"/>
                                          </p:val>
                                        </p:tav>
                                      </p:tavLst>
                                    </p:anim>
                                    <p:anim calcmode="lin" valueType="num">
                                      <p:cBhvr additive="base">
                                        <p:cTn dur="500" fill="hold" id="32"/>
                                        <p:tgtEl>
                                          <p:spTgt spid="51"/>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4">
                                  <p:stCondLst>
                                    <p:cond delay="2500"/>
                                  </p:stCondLst>
                                  <p:childTnLst>
                                    <p:set>
                                      <p:cBhvr>
                                        <p:cTn dur="1" fill="hold" id="34">
                                          <p:stCondLst>
                                            <p:cond delay="0"/>
                                          </p:stCondLst>
                                        </p:cTn>
                                        <p:tgtEl>
                                          <p:spTgt spid="52"/>
                                        </p:tgtEl>
                                        <p:attrNameLst>
                                          <p:attrName>style.visibility</p:attrName>
                                        </p:attrNameLst>
                                      </p:cBhvr>
                                      <p:to>
                                        <p:strVal val="visible"/>
                                      </p:to>
                                    </p:set>
                                    <p:anim calcmode="lin" valueType="num">
                                      <p:cBhvr additive="base">
                                        <p:cTn dur="500" fill="hold" id="35"/>
                                        <p:tgtEl>
                                          <p:spTgt spid="52"/>
                                        </p:tgtEl>
                                        <p:attrNameLst>
                                          <p:attrName>ppt_x</p:attrName>
                                        </p:attrNameLst>
                                      </p:cBhvr>
                                      <p:tavLst>
                                        <p:tav tm="0">
                                          <p:val>
                                            <p:strVal val="#ppt_x"/>
                                          </p:val>
                                        </p:tav>
                                        <p:tav tm="100000">
                                          <p:val>
                                            <p:strVal val="#ppt_x"/>
                                          </p:val>
                                        </p:tav>
                                      </p:tavLst>
                                    </p:anim>
                                    <p:anim calcmode="lin" valueType="num">
                                      <p:cBhvr additive="base">
                                        <p:cTn dur="500" fill="hold" id="36"/>
                                        <p:tgtEl>
                                          <p:spTgt spid="52"/>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2750"/>
                                  </p:stCondLst>
                                  <p:childTnLst>
                                    <p:set>
                                      <p:cBhvr>
                                        <p:cTn dur="1" fill="hold" id="38">
                                          <p:stCondLst>
                                            <p:cond delay="0"/>
                                          </p:stCondLst>
                                        </p:cTn>
                                        <p:tgtEl>
                                          <p:spTgt spid="53"/>
                                        </p:tgtEl>
                                        <p:attrNameLst>
                                          <p:attrName>style.visibility</p:attrName>
                                        </p:attrNameLst>
                                      </p:cBhvr>
                                      <p:to>
                                        <p:strVal val="visible"/>
                                      </p:to>
                                    </p:set>
                                    <p:anim calcmode="lin" valueType="num">
                                      <p:cBhvr additive="base">
                                        <p:cTn dur="500" fill="hold" id="39"/>
                                        <p:tgtEl>
                                          <p:spTgt spid="53"/>
                                        </p:tgtEl>
                                        <p:attrNameLst>
                                          <p:attrName>ppt_x</p:attrName>
                                        </p:attrNameLst>
                                      </p:cBhvr>
                                      <p:tavLst>
                                        <p:tav tm="0">
                                          <p:val>
                                            <p:strVal val="#ppt_x"/>
                                          </p:val>
                                        </p:tav>
                                        <p:tav tm="100000">
                                          <p:val>
                                            <p:strVal val="#ppt_x"/>
                                          </p:val>
                                        </p:tav>
                                      </p:tavLst>
                                    </p:anim>
                                    <p:anim calcmode="lin" valueType="num">
                                      <p:cBhvr additive="base">
                                        <p:cTn dur="500" fill="hold" id="40"/>
                                        <p:tgtEl>
                                          <p:spTgt spid="53"/>
                                        </p:tgtEl>
                                        <p:attrNameLst>
                                          <p:attrName>ppt_y</p:attrName>
                                        </p:attrNameLst>
                                      </p:cBhvr>
                                      <p:tavLst>
                                        <p:tav tm="0">
                                          <p:val>
                                            <p:strVal val="1+#ppt_h/2"/>
                                          </p:val>
                                        </p:tav>
                                        <p:tav tm="100000">
                                          <p:val>
                                            <p:strVal val="#ppt_y"/>
                                          </p:val>
                                        </p:tav>
                                      </p:tavLst>
                                    </p:anim>
                                  </p:childTnLst>
                                </p:cTn>
                              </p:par>
                              <p:par>
                                <p:cTn fill="hold" grpId="0" id="41" nodeType="withEffect" presetClass="entr" presetID="22" presetSubtype="8">
                                  <p:stCondLst>
                                    <p:cond delay="500"/>
                                  </p:stCondLst>
                                  <p:childTnLst>
                                    <p:set>
                                      <p:cBhvr>
                                        <p:cTn dur="1" fill="hold" id="42">
                                          <p:stCondLst>
                                            <p:cond delay="0"/>
                                          </p:stCondLst>
                                        </p:cTn>
                                        <p:tgtEl>
                                          <p:spTgt spid="54"/>
                                        </p:tgtEl>
                                        <p:attrNameLst>
                                          <p:attrName>style.visibility</p:attrName>
                                        </p:attrNameLst>
                                      </p:cBhvr>
                                      <p:to>
                                        <p:strVal val="visible"/>
                                      </p:to>
                                    </p:set>
                                    <p:animEffect filter="wipe(left)" transition="in">
                                      <p:cBhvr>
                                        <p:cTn dur="500" id="43"/>
                                        <p:tgtEl>
                                          <p:spTgt spid="54"/>
                                        </p:tgtEl>
                                      </p:cBhvr>
                                    </p:animEffect>
                                  </p:childTnLst>
                                </p:cTn>
                              </p:par>
                              <p:par>
                                <p:cTn fill="hold" grpId="0" id="44" nodeType="withEffect" presetClass="entr" presetID="22" presetSubtype="8">
                                  <p:stCondLst>
                                    <p:cond delay="1000"/>
                                  </p:stCondLst>
                                  <p:childTnLst>
                                    <p:set>
                                      <p:cBhvr>
                                        <p:cTn dur="1" fill="hold" id="45">
                                          <p:stCondLst>
                                            <p:cond delay="0"/>
                                          </p:stCondLst>
                                        </p:cTn>
                                        <p:tgtEl>
                                          <p:spTgt spid="55"/>
                                        </p:tgtEl>
                                        <p:attrNameLst>
                                          <p:attrName>style.visibility</p:attrName>
                                        </p:attrNameLst>
                                      </p:cBhvr>
                                      <p:to>
                                        <p:strVal val="visible"/>
                                      </p:to>
                                    </p:set>
                                    <p:animEffect filter="wipe(left)" transition="in">
                                      <p:cBhvr>
                                        <p:cTn dur="500" id="46"/>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2"/>
      <p:bldP grpId="0" spid="53"/>
      <p:bldP grpId="0" spid="54"/>
      <p:bldP grpId="0" spid="5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rcRect b="17443" t="33074"/>
          <a:stretch>
            <a:fillRect/>
          </a:stretch>
        </p:blipFill>
        <p:spPr>
          <a:xfrm>
            <a:off x="3" y="936328"/>
            <a:ext cx="16996662" cy="5256584"/>
          </a:xfrm>
          <a:prstGeom prst="rect">
            <a:avLst/>
          </a:prstGeom>
        </p:spPr>
      </p:pic>
      <p:sp>
        <p:nvSpPr>
          <p:cNvPr id="21" name="标题 20"/>
          <p:cNvSpPr>
            <a:spLocks noGrp="1"/>
          </p:cNvSpPr>
          <p:nvPr>
            <p:ph type="title"/>
          </p:nvPr>
        </p:nvSpPr>
        <p:spPr>
          <a:prstGeom prst="rect">
            <a:avLst/>
          </a:prstGeom>
        </p:spPr>
        <p:txBody>
          <a:bodyPr>
            <a:normAutofit/>
          </a:bodyPr>
          <a:lstStyle/>
          <a:p>
            <a:r>
              <a:rPr altLang="en-US" lang="zh-CN"/>
              <a:t>公司简介</a:t>
            </a:r>
          </a:p>
        </p:txBody>
      </p:sp>
      <p:sp>
        <p:nvSpPr>
          <p:cNvPr id="6" name="KSO_Shape"/>
          <p:cNvSpPr/>
          <p:nvPr/>
        </p:nvSpPr>
        <p:spPr bwMode="auto">
          <a:xfrm>
            <a:off x="489174" y="363053"/>
            <a:ext cx="517784" cy="349656"/>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lumMod val="40000"/>
              <a:lumOff val="60000"/>
            </a:schemeClr>
          </a:solidFill>
          <a:ln>
            <a:noFill/>
          </a:ln>
          <a:extLst/>
        </p:spPr>
        <p:txBody>
          <a:bodyPr anchor="ctr" bIns="84107" lIns="168213" rIns="168213" tIns="84107">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2" typeface="宋体"/>
            </a:endParaRPr>
          </a:p>
        </p:txBody>
      </p:sp>
      <p:grpSp>
        <p:nvGrpSpPr>
          <p:cNvPr id="9" name="Group 9"/>
          <p:cNvGrpSpPr/>
          <p:nvPr/>
        </p:nvGrpSpPr>
        <p:grpSpPr>
          <a:xfrm>
            <a:off x="3" y="899255"/>
            <a:ext cx="4371308" cy="5293658"/>
            <a:chOff x="-165139" y="857056"/>
            <a:chExt cx="2367382" cy="2851580"/>
          </a:xfrm>
        </p:grpSpPr>
        <p:grpSp>
          <p:nvGrpSpPr>
            <p:cNvPr id="10" name="Group 41"/>
            <p:cNvGrpSpPr/>
            <p:nvPr/>
          </p:nvGrpSpPr>
          <p:grpSpPr>
            <a:xfrm>
              <a:off x="-165139" y="857056"/>
              <a:ext cx="2169802" cy="2851580"/>
              <a:chOff x="2973520" y="1375518"/>
              <a:chExt cx="2981049" cy="2851580"/>
            </a:xfrm>
            <a:solidFill>
              <a:schemeClr val="tx2">
                <a:lumMod val="60000"/>
                <a:lumOff val="40000"/>
              </a:schemeClr>
            </a:solidFill>
          </p:grpSpPr>
          <p:sp>
            <p:nvSpPr>
              <p:cNvPr id="12" name="Rectangle 12"/>
              <p:cNvSpPr/>
              <p:nvPr/>
            </p:nvSpPr>
            <p:spPr>
              <a:xfrm>
                <a:off x="2973520" y="1375518"/>
                <a:ext cx="2981049" cy="2851580"/>
              </a:xfrm>
              <a:prstGeom prst="rect">
                <a:avLst/>
              </a:prstGeom>
              <a:solidFill>
                <a:schemeClr val="accent2">
                  <a:alpha val="84000"/>
                </a:schemeClr>
              </a:solidFill>
              <a:ln>
                <a:noFill/>
              </a:ln>
              <a:effectLst>
                <a:outerShdw blurRad="317500" rotWithShape="0" sx="1000" sy="100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908594">
                  <a:defRPr/>
                </a:pPr>
                <a:endParaRPr lang="en-US">
                  <a:latin charset="-122" pitchFamily="34" typeface="微软雅黑"/>
                  <a:ea charset="-122" pitchFamily="34" typeface="微软雅黑"/>
                </a:endParaRPr>
              </a:p>
            </p:txBody>
          </p:sp>
          <p:sp>
            <p:nvSpPr>
              <p:cNvPr id="13" name="TextBox 12"/>
              <p:cNvSpPr txBox="1"/>
              <p:nvPr/>
            </p:nvSpPr>
            <p:spPr>
              <a:xfrm>
                <a:off x="3429255" y="1984403"/>
                <a:ext cx="2189067" cy="3484916"/>
              </a:xfrm>
              <a:prstGeom prst="rect">
                <a:avLst/>
              </a:prstGeom>
              <a:noFill/>
            </p:spPr>
            <p:txBody>
              <a:bodyPr>
                <a:spAutoFit/>
              </a:bodyPr>
              <a:lstStyle/>
              <a:p>
                <a:pPr defTabSz="1908594">
                  <a:lnSpc>
                    <a:spcPct val="150000"/>
                  </a:lnSpc>
                  <a:defRPr/>
                </a:pPr>
                <a:r>
                  <a:rPr altLang="en-US" b="1" lang="zh-CN" sz="3100">
                    <a:solidFill>
                      <a:schemeClr val="bg1"/>
                    </a:solidFill>
                    <a:latin charset="-122" pitchFamily="34" typeface="微软雅黑"/>
                    <a:ea charset="-122" pitchFamily="34" typeface="微软雅黑"/>
                  </a:rPr>
                  <a:t>公司介绍</a:t>
                </a:r>
              </a:p>
              <a:p>
                <a:pPr defTabSz="1908594">
                  <a:lnSpc>
                    <a:spcPct val="150000"/>
                  </a:lnSpc>
                  <a:defRPr/>
                </a:pPr>
                <a:endParaRPr altLang="en-US" b="1" lang="zh-CN" sz="3100">
                  <a:solidFill>
                    <a:schemeClr val="bg1"/>
                  </a:solidFill>
                  <a:latin charset="-122" pitchFamily="34" typeface="微软雅黑"/>
                  <a:ea charset="-122" pitchFamily="34" typeface="微软雅黑"/>
                </a:endParaRPr>
              </a:p>
              <a:p>
                <a:pPr defTabSz="1908594">
                  <a:lnSpc>
                    <a:spcPct val="150000"/>
                  </a:lnSpc>
                  <a:defRPr/>
                </a:pPr>
                <a:r>
                  <a:rPr altLang="en-US" b="1" lang="zh-CN" sz="3100">
                    <a:solidFill>
                      <a:schemeClr val="bg1"/>
                    </a:solidFill>
                    <a:latin charset="-122" pitchFamily="34" typeface="微软雅黑"/>
                    <a:ea charset="-122" pitchFamily="34" typeface="微软雅黑"/>
                  </a:rPr>
                  <a:t>输入您的内容输入您的内容输入您的输入您的内容输入您的内容输入您的内容输入您的内容内容输入您的内容</a:t>
                </a:r>
              </a:p>
            </p:txBody>
          </p:sp>
          <p:sp>
            <p:nvSpPr>
              <p:cNvPr id="14" name="TextBox 13"/>
              <p:cNvSpPr txBox="1"/>
              <p:nvPr/>
            </p:nvSpPr>
            <p:spPr>
              <a:xfrm>
                <a:off x="4255162" y="1502765"/>
                <a:ext cx="633676" cy="779899"/>
              </a:xfrm>
              <a:prstGeom prst="rect">
                <a:avLst/>
              </a:prstGeom>
              <a:noFill/>
            </p:spPr>
            <p:txBody>
              <a:bodyPr anchor="ctr">
                <a:spAutoFit/>
              </a:bodyPr>
              <a:lstStyle/>
              <a:p>
                <a:pPr defTabSz="1908594">
                  <a:defRPr/>
                </a:pPr>
                <a:endParaRPr lang="en-US" sz="8900">
                  <a:solidFill>
                    <a:schemeClr val="bg1"/>
                  </a:solidFill>
                  <a:latin charset="-122" pitchFamily="34" typeface="微软雅黑"/>
                  <a:ea charset="-122" pitchFamily="34" typeface="微软雅黑"/>
                </a:endParaRPr>
              </a:p>
            </p:txBody>
          </p:sp>
        </p:grpSp>
        <p:sp>
          <p:nvSpPr>
            <p:cNvPr id="11" name="Isosceles Triangle 11"/>
            <p:cNvSpPr/>
            <p:nvPr/>
          </p:nvSpPr>
          <p:spPr>
            <a:xfrm rot="5400000">
              <a:off x="1874318" y="2248890"/>
              <a:ext cx="460598" cy="195253"/>
            </a:xfrm>
            <a:prstGeom prst="triangle">
              <a:avLst/>
            </a:prstGeom>
            <a:solidFill>
              <a:schemeClr val="accent2">
                <a:alpha val="84000"/>
              </a:schemeClr>
            </a:solidFill>
            <a:ln>
              <a:noFill/>
            </a:ln>
            <a:effectLst>
              <a:outerShdw blurRad="317500" rotWithShape="0" sx="1000" sy="100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908594"/>
              <a:endParaRPr lang="en-US">
                <a:latin charset="-122" pitchFamily="34" typeface="微软雅黑"/>
                <a:ea charset="-122" pitchFamily="34" typeface="微软雅黑"/>
              </a:endParaRPr>
            </a:p>
          </p:txBody>
        </p:sp>
      </p:grpSp>
      <p:sp>
        <p:nvSpPr>
          <p:cNvPr id="16" name="Oval 16"/>
          <p:cNvSpPr/>
          <p:nvPr/>
        </p:nvSpPr>
        <p:spPr>
          <a:xfrm>
            <a:off x="5177161" y="5612481"/>
            <a:ext cx="1163568" cy="1170440"/>
          </a:xfrm>
          <a:prstGeom prst="ellipse">
            <a:avLst/>
          </a:prstGeom>
          <a:solidFill>
            <a:schemeClr val="accent1"/>
          </a:solidFill>
          <a:ln w="57150">
            <a:solidFill>
              <a:schemeClr val="bg1"/>
            </a:solidFill>
            <a:miter lim="400000"/>
          </a:ln>
        </p:spPr>
        <p:txBody>
          <a:bodyPr anchor="ctr" bIns="0" lIns="0" rIns="0" tIns="0"/>
          <a:lstStyle/>
          <a:p>
            <a:pPr algn="ctr"/>
            <a:r>
              <a:rPr altLang="en-US" lang="zh-CN" sz="3200">
                <a:solidFill>
                  <a:srgbClr val="FFFFFF"/>
                </a:solidFill>
                <a:latin charset="-122" pitchFamily="34" typeface="微软雅黑"/>
                <a:ea charset="-122" pitchFamily="34" typeface="微软雅黑"/>
              </a:rPr>
              <a:t>诚信</a:t>
            </a:r>
          </a:p>
        </p:txBody>
      </p:sp>
      <p:sp>
        <p:nvSpPr>
          <p:cNvPr id="18" name="Oval 17"/>
          <p:cNvSpPr/>
          <p:nvPr/>
        </p:nvSpPr>
        <p:spPr>
          <a:xfrm>
            <a:off x="6713083" y="5612481"/>
            <a:ext cx="1163568" cy="1170440"/>
          </a:xfrm>
          <a:prstGeom prst="ellipse">
            <a:avLst/>
          </a:prstGeom>
          <a:solidFill>
            <a:schemeClr val="accent3"/>
          </a:solidFill>
          <a:ln w="57150">
            <a:solidFill>
              <a:schemeClr val="bg1"/>
            </a:solidFill>
            <a:miter lim="400000"/>
          </a:ln>
        </p:spPr>
        <p:txBody>
          <a:bodyPr anchor="ctr" bIns="0" lIns="0" rIns="0" tIns="0"/>
          <a:lstStyle/>
          <a:p>
            <a:pPr algn="ctr"/>
            <a:r>
              <a:rPr altLang="en-US" lang="zh-CN" sz="3200">
                <a:solidFill>
                  <a:srgbClr val="FFFFFF"/>
                </a:solidFill>
                <a:latin charset="-122" pitchFamily="34" typeface="微软雅黑"/>
                <a:ea charset="-122" pitchFamily="34" typeface="微软雅黑"/>
              </a:rPr>
              <a:t>开放</a:t>
            </a:r>
          </a:p>
        </p:txBody>
      </p:sp>
      <p:sp>
        <p:nvSpPr>
          <p:cNvPr id="22" name="Oval 18"/>
          <p:cNvSpPr/>
          <p:nvPr/>
        </p:nvSpPr>
        <p:spPr>
          <a:xfrm>
            <a:off x="8249004" y="5612481"/>
            <a:ext cx="1163568" cy="1170440"/>
          </a:xfrm>
          <a:prstGeom prst="ellipse">
            <a:avLst/>
          </a:prstGeom>
          <a:solidFill>
            <a:schemeClr val="accent4"/>
          </a:solidFill>
          <a:ln w="57150">
            <a:solidFill>
              <a:schemeClr val="bg1"/>
            </a:solidFill>
            <a:miter lim="400000"/>
          </a:ln>
        </p:spPr>
        <p:txBody>
          <a:bodyPr anchor="ctr" bIns="0" lIns="0" rIns="0" tIns="0"/>
          <a:lstStyle/>
          <a:p>
            <a:pPr algn="ctr"/>
            <a:r>
              <a:rPr altLang="en-US" lang="zh-CN" sz="3200">
                <a:solidFill>
                  <a:srgbClr val="FFFFFF"/>
                </a:solidFill>
                <a:latin charset="-122" pitchFamily="34" typeface="微软雅黑"/>
                <a:ea charset="-122" pitchFamily="34" typeface="微软雅黑"/>
              </a:rPr>
              <a:t>友善</a:t>
            </a:r>
          </a:p>
        </p:txBody>
      </p:sp>
      <p:sp>
        <p:nvSpPr>
          <p:cNvPr id="23" name="Oval 19"/>
          <p:cNvSpPr/>
          <p:nvPr/>
        </p:nvSpPr>
        <p:spPr>
          <a:xfrm>
            <a:off x="9784926" y="5612481"/>
            <a:ext cx="1163568" cy="1170440"/>
          </a:xfrm>
          <a:prstGeom prst="ellipse">
            <a:avLst/>
          </a:prstGeom>
          <a:solidFill>
            <a:schemeClr val="accent6"/>
          </a:solidFill>
          <a:ln w="57150">
            <a:solidFill>
              <a:schemeClr val="bg1"/>
            </a:solidFill>
            <a:miter lim="400000"/>
          </a:ln>
        </p:spPr>
        <p:txBody>
          <a:bodyPr anchor="ctr" bIns="0" lIns="0" rIns="0" tIns="0"/>
          <a:lstStyle/>
          <a:p>
            <a:pPr algn="ctr"/>
            <a:r>
              <a:rPr altLang="en-US" lang="zh-CN" sz="3200">
                <a:solidFill>
                  <a:srgbClr val="FFFFFF"/>
                </a:solidFill>
                <a:latin charset="-122" pitchFamily="34" typeface="微软雅黑"/>
                <a:ea charset="-122" pitchFamily="34" typeface="微软雅黑"/>
              </a:rPr>
              <a:t>互利</a:t>
            </a:r>
          </a:p>
        </p:txBody>
      </p:sp>
      <p:grpSp>
        <p:nvGrpSpPr>
          <p:cNvPr id="2" name="组合 1"/>
          <p:cNvGrpSpPr/>
          <p:nvPr/>
        </p:nvGrpSpPr>
        <p:grpSpPr>
          <a:xfrm>
            <a:off x="677177" y="6764154"/>
            <a:ext cx="15654778" cy="2112641"/>
            <a:chOff x="677177" y="6733064"/>
            <a:chExt cx="15654778" cy="1483558"/>
          </a:xfrm>
        </p:grpSpPr>
        <p:sp>
          <p:nvSpPr>
            <p:cNvPr id="15" name="TextBox 14"/>
            <p:cNvSpPr txBox="1"/>
            <p:nvPr/>
          </p:nvSpPr>
          <p:spPr>
            <a:xfrm>
              <a:off x="677177" y="7633071"/>
              <a:ext cx="15654778" cy="577906"/>
            </a:xfrm>
            <a:prstGeom prst="rect">
              <a:avLst/>
            </a:prstGeom>
            <a:noFill/>
          </p:spPr>
          <p:txBody>
            <a:bodyPr bIns="0" lIns="0" rIns="0" tIns="0" wrap="square">
              <a:spAutoFit/>
            </a:bodyPr>
            <a:lstStyle/>
            <a:p>
              <a:pPr algn="just" defTabSz="1908594">
                <a:defRPr/>
              </a:pPr>
              <a:r>
                <a:rPr altLang="en-US" lang="zh-CN">
                  <a:solidFill>
                    <a:schemeClr val="accent3"/>
                  </a:solidFill>
                  <a:latin charset="-122" pitchFamily="34" typeface="微软雅黑"/>
                  <a:ea charset="-122" pitchFamily="34" typeface="微软雅黑"/>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内容 入您的内容输入您的内容输入您的内容内容输入您的内容.输入您的内容输入您的内容输入您的输入您的内容输入您的内容输入您的内容输入您的内容内容输入您的内容 </a:t>
              </a:r>
            </a:p>
          </p:txBody>
        </p:sp>
        <p:cxnSp>
          <p:nvCxnSpPr>
            <p:cNvPr id="24" name="Straight Connector 20"/>
            <p:cNvCxnSpPr/>
            <p:nvPr/>
          </p:nvCxnSpPr>
          <p:spPr>
            <a:xfrm>
              <a:off x="688902" y="7214080"/>
              <a:ext cx="15643053" cy="0"/>
            </a:xfrm>
            <a:prstGeom prst="line">
              <a:avLst/>
            </a:prstGeom>
            <a:ln w="25400">
              <a:solidFill>
                <a:schemeClr val="accent3"/>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sp>
          <p:nvSpPr>
            <p:cNvPr id="25" name="Rectangle 21"/>
            <p:cNvSpPr/>
            <p:nvPr/>
          </p:nvSpPr>
          <p:spPr>
            <a:xfrm>
              <a:off x="793037" y="6734737"/>
              <a:ext cx="1625600" cy="342463"/>
            </a:xfrm>
            <a:prstGeom prst="rect">
              <a:avLst/>
            </a:prstGeom>
          </p:spPr>
          <p:txBody>
            <a:bodyPr anchor="ctr" bIns="0" lIns="0" rIns="0" tIns="0" wrap="none">
              <a:spAutoFit/>
            </a:bodyPr>
            <a:lstStyle/>
            <a:p>
              <a:pPr defTabSz="1908594">
                <a:defRPr/>
              </a:pPr>
              <a:r>
                <a:rPr altLang="en-US" b="1" lang="zh-CN" sz="3200">
                  <a:solidFill>
                    <a:schemeClr val="accent3"/>
                  </a:solidFill>
                  <a:latin charset="-122" pitchFamily="34" typeface="微软雅黑"/>
                  <a:ea charset="-122" pitchFamily="34" typeface="微软雅黑"/>
                </a:rPr>
                <a:t>关于我们</a:t>
              </a:r>
            </a:p>
          </p:txBody>
        </p:sp>
      </p:grpSp>
      <p:sp>
        <p:nvSpPr>
          <p:cNvPr id="26" name="Shape 1435"/>
          <p:cNvSpPr txBox="1"/>
          <p:nvPr/>
        </p:nvSpPr>
        <p:spPr>
          <a:xfrm>
            <a:off x="16006046" y="8963674"/>
            <a:ext cx="546633" cy="533902"/>
          </a:xfrm>
          <a:prstGeom prst="rect">
            <a:avLst/>
          </a:prstGeom>
          <a:extLst>
            <a:ext uri="{C572A759-6A51-4108-AA02-DFA0A04FC94B}">
              <ma14:wrappingTextBoxFlag xmlns:ma14="http://schemas.microsoft.com/office/mac/drawingml/2011/main" val="1"/>
            </a:ext>
          </a:extLst>
        </p:spPr>
        <p:txBody>
          <a:bodyPr bIns="31967" lIns="63935" rIns="63935" tIns="31967"/>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51B29C60-4537-4CFD-8165-DBD2A13B55EE}" type="slidenum">
              <a:rPr altLang="zh-CN" lang="en-US" smtClean="0" sz="2000">
                <a:solidFill>
                  <a:schemeClr val="accent3"/>
                </a:solidFill>
                <a:latin charset="-122" pitchFamily="34" typeface="微软雅黑"/>
                <a:ea charset="-122" pitchFamily="34" typeface="微软雅黑"/>
              </a:rPr>
              <a:pPr>
                <a:defRPr sz="1800">
                  <a:solidFill>
                    <a:srgbClr val="000000"/>
                  </a:solidFill>
                </a:defRPr>
              </a:pPr>
              <a:t>4</a:t>
            </a:fld>
          </a:p>
        </p:txBody>
      </p:sp>
    </p:spTree>
    <p:extLst>
      <p:ext uri="{BB962C8B-B14F-4D97-AF65-F5344CB8AC3E}">
        <p14:creationId val="2120648880"/>
      </p:ext>
    </p:extLst>
  </p:cSld>
  <p:clrMapOvr>
    <a:masterClrMapping/>
  </p:clrMapOvr>
  <mc:AlternateContent>
    <mc:Choice Requires="p14">
      <p:transition p14:dur="120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par>
                                <p:cTn fill="hold" id="9" nodeType="withEffect" presetClass="entr" presetID="53" presetSubtype="0">
                                  <p:stCondLst>
                                    <p:cond delay="150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anim calcmode="lin" valueType="num">
                                      <p:cBhvr>
                                        <p:cTn dur="500" fill="hold" id="14"/>
                                        <p:tgtEl>
                                          <p:spTgt spid="2"/>
                                        </p:tgtEl>
                                        <p:attrNameLst>
                                          <p:attrName>ppt_x</p:attrName>
                                        </p:attrNameLst>
                                      </p:cBhvr>
                                      <p:tavLst>
                                        <p:tav tm="0">
                                          <p:val>
                                            <p:fltVal val="0.5"/>
                                          </p:val>
                                        </p:tav>
                                        <p:tav tm="100000">
                                          <p:val>
                                            <p:strVal val="#ppt_x"/>
                                          </p:val>
                                        </p:tav>
                                      </p:tavLst>
                                    </p:anim>
                                    <p:anim calcmode="lin" valueType="num">
                                      <p:cBhvr>
                                        <p:cTn dur="500" fill="hold" id="15"/>
                                        <p:tgtEl>
                                          <p:spTgt spid="2"/>
                                        </p:tgtEl>
                                        <p:attrNameLst>
                                          <p:attrName>ppt_y</p:attrName>
                                        </p:attrNameLst>
                                      </p:cBhvr>
                                      <p:tavLst>
                                        <p:tav tm="0">
                                          <p:val>
                                            <p:fltVal val="0.5"/>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53" presetSubtype="0">
                                  <p:stCondLst>
                                    <p:cond delay="0"/>
                                  </p:stCondLst>
                                  <p:childTnLst>
                                    <p:set>
                                      <p:cBhvr>
                                        <p:cTn dur="1" fill="hold" id="18">
                                          <p:stCondLst>
                                            <p:cond delay="0"/>
                                          </p:stCondLst>
                                        </p:cTn>
                                        <p:tgtEl>
                                          <p:spTgt spid="16"/>
                                        </p:tgtEl>
                                        <p:attrNameLst>
                                          <p:attrName>style.visibility</p:attrName>
                                        </p:attrNameLst>
                                      </p:cBhvr>
                                      <p:to>
                                        <p:strVal val="visible"/>
                                      </p:to>
                                    </p:set>
                                    <p:anim calcmode="lin" valueType="num">
                                      <p:cBhvr>
                                        <p:cTn dur="350" fill="hold" id="19"/>
                                        <p:tgtEl>
                                          <p:spTgt spid="16"/>
                                        </p:tgtEl>
                                        <p:attrNameLst>
                                          <p:attrName>ppt_w</p:attrName>
                                        </p:attrNameLst>
                                      </p:cBhvr>
                                      <p:tavLst>
                                        <p:tav tm="0">
                                          <p:val>
                                            <p:fltVal val="0"/>
                                          </p:val>
                                        </p:tav>
                                        <p:tav tm="100000">
                                          <p:val>
                                            <p:strVal val="#ppt_w"/>
                                          </p:val>
                                        </p:tav>
                                      </p:tavLst>
                                    </p:anim>
                                    <p:anim calcmode="lin" valueType="num">
                                      <p:cBhvr>
                                        <p:cTn dur="350" fill="hold" id="20"/>
                                        <p:tgtEl>
                                          <p:spTgt spid="16"/>
                                        </p:tgtEl>
                                        <p:attrNameLst>
                                          <p:attrName>ppt_h</p:attrName>
                                        </p:attrNameLst>
                                      </p:cBhvr>
                                      <p:tavLst>
                                        <p:tav tm="0">
                                          <p:val>
                                            <p:fltVal val="0"/>
                                          </p:val>
                                        </p:tav>
                                        <p:tav tm="100000">
                                          <p:val>
                                            <p:strVal val="#ppt_h"/>
                                          </p:val>
                                        </p:tav>
                                      </p:tavLst>
                                    </p:anim>
                                    <p:animEffect filter="fade" transition="in">
                                      <p:cBhvr>
                                        <p:cTn dur="350" id="21"/>
                                        <p:tgtEl>
                                          <p:spTgt spid="16"/>
                                        </p:tgtEl>
                                      </p:cBhvr>
                                    </p:animEffect>
                                  </p:childTnLst>
                                </p:cTn>
                              </p:par>
                            </p:childTnLst>
                          </p:cTn>
                        </p:par>
                        <p:par>
                          <p:cTn fill="hold" id="22" nodeType="afterGroup">
                            <p:stCondLst>
                              <p:cond delay="2350"/>
                            </p:stCondLst>
                            <p:childTnLst>
                              <p:par>
                                <p:cTn fill="hold" grpId="0" id="23" nodeType="afterEffect" presetClass="entr" presetID="53" presetSubtype="0">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p:cTn dur="350" fill="hold" id="25"/>
                                        <p:tgtEl>
                                          <p:spTgt spid="18"/>
                                        </p:tgtEl>
                                        <p:attrNameLst>
                                          <p:attrName>ppt_w</p:attrName>
                                        </p:attrNameLst>
                                      </p:cBhvr>
                                      <p:tavLst>
                                        <p:tav tm="0">
                                          <p:val>
                                            <p:fltVal val="0"/>
                                          </p:val>
                                        </p:tav>
                                        <p:tav tm="100000">
                                          <p:val>
                                            <p:strVal val="#ppt_w"/>
                                          </p:val>
                                        </p:tav>
                                      </p:tavLst>
                                    </p:anim>
                                    <p:anim calcmode="lin" valueType="num">
                                      <p:cBhvr>
                                        <p:cTn dur="350" fill="hold" id="26"/>
                                        <p:tgtEl>
                                          <p:spTgt spid="18"/>
                                        </p:tgtEl>
                                        <p:attrNameLst>
                                          <p:attrName>ppt_h</p:attrName>
                                        </p:attrNameLst>
                                      </p:cBhvr>
                                      <p:tavLst>
                                        <p:tav tm="0">
                                          <p:val>
                                            <p:fltVal val="0"/>
                                          </p:val>
                                        </p:tav>
                                        <p:tav tm="100000">
                                          <p:val>
                                            <p:strVal val="#ppt_h"/>
                                          </p:val>
                                        </p:tav>
                                      </p:tavLst>
                                    </p:anim>
                                    <p:animEffect filter="fade" transition="in">
                                      <p:cBhvr>
                                        <p:cTn dur="350" id="27"/>
                                        <p:tgtEl>
                                          <p:spTgt spid="18"/>
                                        </p:tgtEl>
                                      </p:cBhvr>
                                    </p:animEffect>
                                  </p:childTnLst>
                                </p:cTn>
                              </p:par>
                            </p:childTnLst>
                          </p:cTn>
                        </p:par>
                        <p:par>
                          <p:cTn fill="hold" id="28" nodeType="afterGroup">
                            <p:stCondLst>
                              <p:cond delay="2700"/>
                            </p:stCondLst>
                            <p:childTnLst>
                              <p:par>
                                <p:cTn fill="hold" grpId="0" id="29" nodeType="afterEffect" presetClass="entr" presetID="53" presetSubtype="0">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p:cTn dur="350" fill="hold" id="31"/>
                                        <p:tgtEl>
                                          <p:spTgt spid="22"/>
                                        </p:tgtEl>
                                        <p:attrNameLst>
                                          <p:attrName>ppt_w</p:attrName>
                                        </p:attrNameLst>
                                      </p:cBhvr>
                                      <p:tavLst>
                                        <p:tav tm="0">
                                          <p:val>
                                            <p:fltVal val="0"/>
                                          </p:val>
                                        </p:tav>
                                        <p:tav tm="100000">
                                          <p:val>
                                            <p:strVal val="#ppt_w"/>
                                          </p:val>
                                        </p:tav>
                                      </p:tavLst>
                                    </p:anim>
                                    <p:anim calcmode="lin" valueType="num">
                                      <p:cBhvr>
                                        <p:cTn dur="350" fill="hold" id="32"/>
                                        <p:tgtEl>
                                          <p:spTgt spid="22"/>
                                        </p:tgtEl>
                                        <p:attrNameLst>
                                          <p:attrName>ppt_h</p:attrName>
                                        </p:attrNameLst>
                                      </p:cBhvr>
                                      <p:tavLst>
                                        <p:tav tm="0">
                                          <p:val>
                                            <p:fltVal val="0"/>
                                          </p:val>
                                        </p:tav>
                                        <p:tav tm="100000">
                                          <p:val>
                                            <p:strVal val="#ppt_h"/>
                                          </p:val>
                                        </p:tav>
                                      </p:tavLst>
                                    </p:anim>
                                    <p:animEffect filter="fade" transition="in">
                                      <p:cBhvr>
                                        <p:cTn dur="350" id="33"/>
                                        <p:tgtEl>
                                          <p:spTgt spid="22"/>
                                        </p:tgtEl>
                                      </p:cBhvr>
                                    </p:animEffect>
                                  </p:childTnLst>
                                </p:cTn>
                              </p:par>
                            </p:childTnLst>
                          </p:cTn>
                        </p:par>
                        <p:par>
                          <p:cTn fill="hold" id="34" nodeType="afterGroup">
                            <p:stCondLst>
                              <p:cond delay="3050"/>
                            </p:stCondLst>
                            <p:childTnLst>
                              <p:par>
                                <p:cTn fill="hold" grpId="0" id="35" nodeType="afterEffect" presetClass="entr" presetID="53" presetSubtype="0">
                                  <p:stCondLst>
                                    <p:cond delay="0"/>
                                  </p:stCondLst>
                                  <p:childTnLst>
                                    <p:set>
                                      <p:cBhvr>
                                        <p:cTn dur="1" fill="hold" id="36">
                                          <p:stCondLst>
                                            <p:cond delay="0"/>
                                          </p:stCondLst>
                                        </p:cTn>
                                        <p:tgtEl>
                                          <p:spTgt spid="23"/>
                                        </p:tgtEl>
                                        <p:attrNameLst>
                                          <p:attrName>style.visibility</p:attrName>
                                        </p:attrNameLst>
                                      </p:cBhvr>
                                      <p:to>
                                        <p:strVal val="visible"/>
                                      </p:to>
                                    </p:set>
                                    <p:anim calcmode="lin" valueType="num">
                                      <p:cBhvr>
                                        <p:cTn dur="350" fill="hold" id="37"/>
                                        <p:tgtEl>
                                          <p:spTgt spid="23"/>
                                        </p:tgtEl>
                                        <p:attrNameLst>
                                          <p:attrName>ppt_w</p:attrName>
                                        </p:attrNameLst>
                                      </p:cBhvr>
                                      <p:tavLst>
                                        <p:tav tm="0">
                                          <p:val>
                                            <p:fltVal val="0"/>
                                          </p:val>
                                        </p:tav>
                                        <p:tav tm="100000">
                                          <p:val>
                                            <p:strVal val="#ppt_w"/>
                                          </p:val>
                                        </p:tav>
                                      </p:tavLst>
                                    </p:anim>
                                    <p:anim calcmode="lin" valueType="num">
                                      <p:cBhvr>
                                        <p:cTn dur="350" fill="hold" id="38"/>
                                        <p:tgtEl>
                                          <p:spTgt spid="23"/>
                                        </p:tgtEl>
                                        <p:attrNameLst>
                                          <p:attrName>ppt_h</p:attrName>
                                        </p:attrNameLst>
                                      </p:cBhvr>
                                      <p:tavLst>
                                        <p:tav tm="0">
                                          <p:val>
                                            <p:fltVal val="0"/>
                                          </p:val>
                                        </p:tav>
                                        <p:tav tm="100000">
                                          <p:val>
                                            <p:strVal val="#ppt_h"/>
                                          </p:val>
                                        </p:tav>
                                      </p:tavLst>
                                    </p:anim>
                                    <p:animEffect filter="fade" transition="in">
                                      <p:cBhvr>
                                        <p:cTn dur="350" id="39"/>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P grpId="0" spid="22"/>
      <p:bldP grpId="0" spid="23"/>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sp>
        <p:nvSpPr>
          <p:cNvPr id="3" name="Oval 98"/>
          <p:cNvSpPr/>
          <p:nvPr/>
        </p:nvSpPr>
        <p:spPr>
          <a:xfrm>
            <a:off x="4977091" y="4402605"/>
            <a:ext cx="911588" cy="8874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586" lIns="169171" rIns="169171" tIns="84586"/>
          <a:lstStyle/>
          <a:p>
            <a:pPr algn="ctr"/>
            <a:r>
              <a:rPr altLang="zh-CN" lang="en-US" sz="3600">
                <a:solidFill>
                  <a:schemeClr val="bg1"/>
                </a:solidFill>
                <a:latin charset="-122" pitchFamily="34" typeface="微软雅黑"/>
                <a:ea charset="-122" pitchFamily="34" typeface="微软雅黑"/>
              </a:rPr>
              <a:t>B</a:t>
            </a:r>
          </a:p>
        </p:txBody>
      </p:sp>
      <p:sp>
        <p:nvSpPr>
          <p:cNvPr id="4" name="Freeform 29"/>
          <p:cNvSpPr/>
          <p:nvPr/>
        </p:nvSpPr>
        <p:spPr bwMode="auto">
          <a:xfrm>
            <a:off x="12647906" y="6823291"/>
            <a:ext cx="199318" cy="2947"/>
          </a:xfrm>
          <a:custGeom>
            <a:gdLst>
              <a:gd fmla="*/ 0 w 68" name="T0"/>
              <a:gd fmla="*/ 0 h 1588" name="T1"/>
              <a:gd fmla="*/ 68 w 68" name="T2"/>
              <a:gd fmla="*/ 0 h 1588" name="T3"/>
              <a:gd fmla="*/ 0 w 68" name="T4"/>
              <a:gd fmla="*/ 0 h 1588" name="T5"/>
              <a:gd fmla="*/ 0 w 68" name="T6"/>
              <a:gd fmla="*/ 0 h 1588" name="T7"/>
              <a:gd fmla="*/ 0 60000 65536" name="T8"/>
              <a:gd fmla="*/ 0 60000 65536" name="T9"/>
              <a:gd fmla="*/ 0 60000 65536" name="T10"/>
              <a:gd fmla="*/ 0 60000 65536" name="T11"/>
              <a:gd fmla="*/ 0 w 68" name="T12"/>
              <a:gd fmla="*/ 0 h 1588" name="T13"/>
              <a:gd fmla="*/ 68 w 68" name="T14"/>
              <a:gd fmla="*/ 1588 h 1588" name="T15"/>
            </a:gdLst>
            <a:cxnLst>
              <a:cxn ang="T8">
                <a:pos x="T0" y="T1"/>
              </a:cxn>
              <a:cxn ang="T9">
                <a:pos x="T2" y="T3"/>
              </a:cxn>
              <a:cxn ang="T10">
                <a:pos x="T4" y="T5"/>
              </a:cxn>
              <a:cxn ang="T11">
                <a:pos x="T6" y="T7"/>
              </a:cxn>
            </a:cxnLst>
            <a:rect b="T15" l="T12" r="T14" t="T13"/>
            <a:pathLst>
              <a:path h="1588" w="68">
                <a:moveTo>
                  <a:pt x="0" y="0"/>
                </a:moveTo>
                <a:lnTo>
                  <a:pt x="68"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84586" lIns="169171" rIns="169171" tIns="84586"/>
          <a:lstStyle/>
          <a:p>
            <a:endParaRPr altLang="en-US" lang="zh-CN">
              <a:solidFill>
                <a:schemeClr val="tx2"/>
              </a:solidFill>
            </a:endParaRPr>
          </a:p>
        </p:txBody>
      </p:sp>
      <p:sp>
        <p:nvSpPr>
          <p:cNvPr id="5" name="Oval 108"/>
          <p:cNvSpPr/>
          <p:nvPr/>
        </p:nvSpPr>
        <p:spPr>
          <a:xfrm>
            <a:off x="4977091" y="5558401"/>
            <a:ext cx="911588" cy="890434"/>
          </a:xfrm>
          <a:prstGeom prst="ellipse">
            <a:avLst/>
          </a:prstGeom>
          <a:solidFill>
            <a:schemeClr val="accent4"/>
          </a:solidFill>
          <a:ln w="12700">
            <a:miter lim="400000"/>
          </a:ln>
        </p:spPr>
        <p:txBody>
          <a:bodyPr anchor="ctr" bIns="0" lIns="0" rIns="0" tIns="0"/>
          <a:lstStyle/>
          <a:p>
            <a:pPr algn="ctr"/>
            <a:r>
              <a:rPr altLang="zh-CN" lang="en-US" sz="3600">
                <a:solidFill>
                  <a:schemeClr val="bg1"/>
                </a:solidFill>
                <a:latin charset="-122" pitchFamily="34" typeface="微软雅黑"/>
                <a:ea charset="-122" pitchFamily="34" typeface="微软雅黑"/>
              </a:rPr>
              <a:t>C</a:t>
            </a:r>
          </a:p>
        </p:txBody>
      </p:sp>
      <p:sp>
        <p:nvSpPr>
          <p:cNvPr id="6" name="Oval 113"/>
          <p:cNvSpPr/>
          <p:nvPr/>
        </p:nvSpPr>
        <p:spPr>
          <a:xfrm>
            <a:off x="5830056" y="6717146"/>
            <a:ext cx="908656" cy="89043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586" lIns="169171" rIns="169171" tIns="84586"/>
          <a:lstStyle/>
          <a:p>
            <a:pPr algn="ctr"/>
            <a:r>
              <a:rPr altLang="zh-CN" lang="en-US" sz="3600">
                <a:solidFill>
                  <a:schemeClr val="bg1"/>
                </a:solidFill>
                <a:latin charset="-122" pitchFamily="34" typeface="微软雅黑"/>
                <a:ea charset="-122" pitchFamily="34" typeface="微软雅黑"/>
              </a:rPr>
              <a:t>D</a:t>
            </a:r>
          </a:p>
        </p:txBody>
      </p:sp>
      <p:sp>
        <p:nvSpPr>
          <p:cNvPr id="7" name="Oval 117"/>
          <p:cNvSpPr/>
          <p:nvPr/>
        </p:nvSpPr>
        <p:spPr>
          <a:xfrm>
            <a:off x="11100260" y="4458627"/>
            <a:ext cx="911586" cy="8904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586" lIns="169171" rIns="169171" tIns="84586"/>
          <a:lstStyle/>
          <a:p>
            <a:pPr algn="ctr"/>
            <a:r>
              <a:rPr altLang="zh-CN" lang="en-US" sz="3600">
                <a:solidFill>
                  <a:schemeClr val="bg1"/>
                </a:solidFill>
                <a:latin charset="-122" pitchFamily="34" typeface="微软雅黑"/>
                <a:ea charset="-122" pitchFamily="34" typeface="微软雅黑"/>
              </a:rPr>
              <a:t>F</a:t>
            </a:r>
          </a:p>
        </p:txBody>
      </p:sp>
      <p:sp>
        <p:nvSpPr>
          <p:cNvPr id="8" name="Oval 121"/>
          <p:cNvSpPr/>
          <p:nvPr/>
        </p:nvSpPr>
        <p:spPr>
          <a:xfrm>
            <a:off x="11100260" y="5587885"/>
            <a:ext cx="911586" cy="89043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586" lIns="169171" rIns="169171" tIns="84586"/>
          <a:lstStyle/>
          <a:p>
            <a:pPr algn="ctr"/>
            <a:r>
              <a:rPr altLang="zh-CN" lang="en-US" sz="3600">
                <a:solidFill>
                  <a:schemeClr val="bg1"/>
                </a:solidFill>
                <a:latin charset="-122" pitchFamily="34" typeface="微软雅黑"/>
                <a:ea charset="-122" pitchFamily="34" typeface="微软雅黑"/>
              </a:rPr>
              <a:t>G</a:t>
            </a:r>
          </a:p>
        </p:txBody>
      </p:sp>
      <p:sp>
        <p:nvSpPr>
          <p:cNvPr id="9" name="Oval 131"/>
          <p:cNvSpPr/>
          <p:nvPr/>
        </p:nvSpPr>
        <p:spPr>
          <a:xfrm>
            <a:off x="10355748" y="6717146"/>
            <a:ext cx="911586" cy="890434"/>
          </a:xfrm>
          <a:prstGeom prst="ellipse">
            <a:avLst/>
          </a:prstGeom>
          <a:solidFill>
            <a:schemeClr val="accent6"/>
          </a:solidFill>
          <a:ln w="12700">
            <a:miter lim="400000"/>
          </a:ln>
        </p:spPr>
        <p:txBody>
          <a:bodyPr anchor="ctr" bIns="0" lIns="0" rIns="0" tIns="0"/>
          <a:lstStyle/>
          <a:p>
            <a:pPr algn="ctr"/>
            <a:r>
              <a:rPr altLang="zh-CN" lang="en-US" sz="3600">
                <a:solidFill>
                  <a:schemeClr val="bg1"/>
                </a:solidFill>
                <a:latin charset="-122" pitchFamily="34" typeface="微软雅黑"/>
                <a:ea charset="-122" pitchFamily="34" typeface="微软雅黑"/>
              </a:rPr>
              <a:t>H</a:t>
            </a:r>
          </a:p>
        </p:txBody>
      </p:sp>
      <p:sp>
        <p:nvSpPr>
          <p:cNvPr id="10" name="Oval 48"/>
          <p:cNvSpPr/>
          <p:nvPr/>
        </p:nvSpPr>
        <p:spPr>
          <a:xfrm>
            <a:off x="5830056" y="3243863"/>
            <a:ext cx="908656" cy="8904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69171" lIns="169171" rIns="169171" tIns="84586"/>
          <a:lstStyle/>
          <a:p>
            <a:pPr algn="ctr"/>
            <a:r>
              <a:rPr altLang="zh-CN" lang="en-US" sz="3600">
                <a:solidFill>
                  <a:schemeClr val="bg1"/>
                </a:solidFill>
                <a:latin charset="-122" pitchFamily="34" typeface="微软雅黑"/>
                <a:ea charset="-122" pitchFamily="34" typeface="微软雅黑"/>
              </a:rPr>
              <a:t>A</a:t>
            </a:r>
          </a:p>
        </p:txBody>
      </p:sp>
      <p:sp>
        <p:nvSpPr>
          <p:cNvPr id="11" name="Oval 50"/>
          <p:cNvSpPr/>
          <p:nvPr/>
        </p:nvSpPr>
        <p:spPr>
          <a:xfrm>
            <a:off x="10355748" y="3326420"/>
            <a:ext cx="911586" cy="8904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586" lIns="169171" rIns="169171" tIns="84586"/>
          <a:lstStyle/>
          <a:p>
            <a:pPr algn="ctr"/>
            <a:r>
              <a:rPr altLang="zh-CN" lang="en-US" sz="3600">
                <a:solidFill>
                  <a:schemeClr val="bg1"/>
                </a:solidFill>
                <a:latin charset="-122" pitchFamily="34" typeface="微软雅黑"/>
                <a:ea charset="-122" pitchFamily="34" typeface="微软雅黑"/>
              </a:rPr>
              <a:t>E</a:t>
            </a:r>
          </a:p>
        </p:txBody>
      </p:sp>
      <p:grpSp>
        <p:nvGrpSpPr>
          <p:cNvPr id="12" name="Group 62"/>
          <p:cNvGrpSpPr/>
          <p:nvPr/>
        </p:nvGrpSpPr>
        <p:grpSpPr>
          <a:xfrm>
            <a:off x="6079202" y="3750997"/>
            <a:ext cx="4725011" cy="3891963"/>
            <a:chOff x="4719638" y="-687388"/>
            <a:chExt cx="3173413" cy="2597151"/>
          </a:xfrm>
        </p:grpSpPr>
        <p:sp>
          <p:nvSpPr>
            <p:cNvPr id="13" name="Freeform 6"/>
            <p:cNvSpPr/>
            <p:nvPr/>
          </p:nvSpPr>
          <p:spPr bwMode="auto">
            <a:xfrm>
              <a:off x="5682293" y="-687388"/>
              <a:ext cx="1631984" cy="812593"/>
            </a:xfrm>
            <a:custGeom>
              <a:cxnLst>
                <a:cxn ang="0">
                  <a:pos x="718" y="90"/>
                </a:cxn>
                <a:cxn ang="0">
                  <a:pos x="1531" y="333"/>
                </a:cxn>
                <a:cxn ang="0">
                  <a:pos x="1529" y="421"/>
                </a:cxn>
                <a:cxn ang="0">
                  <a:pos x="1228" y="762"/>
                </a:cxn>
                <a:cxn ang="0">
                  <a:pos x="941" y="750"/>
                </a:cxn>
                <a:cxn ang="0">
                  <a:pos x="715" y="532"/>
                </a:cxn>
                <a:cxn ang="0">
                  <a:pos x="439" y="533"/>
                </a:cxn>
                <a:cxn ang="0">
                  <a:pos x="0" y="164"/>
                </a:cxn>
                <a:cxn ang="0">
                  <a:pos x="166" y="66"/>
                </a:cxn>
                <a:cxn ang="0">
                  <a:pos x="660" y="66"/>
                </a:cxn>
                <a:cxn ang="0">
                  <a:pos x="715" y="89"/>
                </a:cxn>
                <a:cxn ang="0">
                  <a:pos x="718" y="90"/>
                </a:cxn>
              </a:cxnLst>
              <a:rect b="b" l="0" r="r" t="0"/>
              <a:pathLst>
                <a:path h="762" w="1531">
                  <a:moveTo>
                    <a:pt x="718" y="90"/>
                  </a:moveTo>
                  <a:cubicBezTo>
                    <a:pt x="1081" y="5"/>
                    <a:pt x="1352" y="86"/>
                    <a:pt x="1531" y="333"/>
                  </a:cubicBezTo>
                  <a:cubicBezTo>
                    <a:pt x="1531" y="383"/>
                    <a:pt x="1530" y="412"/>
                    <a:pt x="1529" y="421"/>
                  </a:cubicBezTo>
                  <a:cubicBezTo>
                    <a:pt x="1506" y="570"/>
                    <a:pt x="1406" y="684"/>
                    <a:pt x="1228" y="762"/>
                  </a:cubicBezTo>
                  <a:cubicBezTo>
                    <a:pt x="1130" y="733"/>
                    <a:pt x="1035" y="729"/>
                    <a:pt x="941" y="750"/>
                  </a:cubicBezTo>
                  <a:cubicBezTo>
                    <a:pt x="905" y="633"/>
                    <a:pt x="830" y="560"/>
                    <a:pt x="715" y="532"/>
                  </a:cubicBezTo>
                  <a:cubicBezTo>
                    <a:pt x="640" y="513"/>
                    <a:pt x="548" y="514"/>
                    <a:pt x="439" y="533"/>
                  </a:cubicBezTo>
                  <a:cubicBezTo>
                    <a:pt x="368" y="379"/>
                    <a:pt x="222" y="256"/>
                    <a:pt x="0" y="164"/>
                  </a:cubicBezTo>
                  <a:cubicBezTo>
                    <a:pt x="54" y="123"/>
                    <a:pt x="110" y="90"/>
                    <a:pt x="166" y="66"/>
                  </a:cubicBezTo>
                  <a:cubicBezTo>
                    <a:pt x="321" y="0"/>
                    <a:pt x="485" y="0"/>
                    <a:pt x="660" y="66"/>
                  </a:cubicBezTo>
                  <a:cubicBezTo>
                    <a:pt x="678" y="73"/>
                    <a:pt x="697" y="80"/>
                    <a:pt x="715" y="89"/>
                  </a:cubicBezTo>
                  <a:cubicBezTo>
                    <a:pt x="716" y="89"/>
                    <a:pt x="717" y="89"/>
                    <a:pt x="718" y="90"/>
                  </a:cubicBezTo>
                  <a:close/>
                </a:path>
              </a:pathLst>
            </a:custGeom>
            <a:solidFill>
              <a:schemeClr val="accent3"/>
            </a:solidFill>
            <a:ln w="9525">
              <a:noFill/>
              <a:round/>
            </a:ln>
          </p:spPr>
          <p:txBody>
            <a:bodyPr/>
            <a:lstStyle/>
            <a:p>
              <a:pPr defTabSz="1908594">
                <a:defRPr/>
              </a:pPr>
              <a:endParaRPr lang="en-US">
                <a:solidFill>
                  <a:schemeClr val="tx2"/>
                </a:solidFill>
                <a:latin typeface="+mn-lt"/>
                <a:cs typeface="+mn-cs"/>
              </a:endParaRPr>
            </a:p>
          </p:txBody>
        </p:sp>
        <p:sp>
          <p:nvSpPr>
            <p:cNvPr id="14" name="Freeform 7"/>
            <p:cNvSpPr/>
            <p:nvPr/>
          </p:nvSpPr>
          <p:spPr bwMode="auto">
            <a:xfrm>
              <a:off x="4746625" y="-455613"/>
              <a:ext cx="1841500" cy="1084263"/>
            </a:xfrm>
            <a:custGeom>
              <a:gdLst>
                <a:gd fmla="*/ 1690 w 1727" name="T0"/>
                <a:gd fmla="*/ 555 h 1016" name="T1"/>
                <a:gd fmla="*/ 1690 w 1727" name="T2"/>
                <a:gd fmla="*/ 825 h 1016" name="T3"/>
                <a:gd fmla="*/ 1627 w 1727" name="T4"/>
                <a:gd fmla="*/ 894 h 1016" name="T5"/>
                <a:gd fmla="*/ 1593 w 1727" name="T6"/>
                <a:gd fmla="*/ 918 h 1016" name="T7"/>
                <a:gd fmla="*/ 1400 w 1727" name="T8"/>
                <a:gd fmla="*/ 981 h 1016" name="T9"/>
                <a:gd fmla="*/ 1252 w 1727" name="T10"/>
                <a:gd fmla="*/ 974 h 1016" name="T11"/>
                <a:gd fmla="*/ 1245 w 1727" name="T12"/>
                <a:gd fmla="*/ 973 h 1016" name="T13"/>
                <a:gd fmla="*/ 968 w 1727" name="T14"/>
                <a:gd fmla="*/ 1016 h 1016" name="T15"/>
                <a:gd fmla="*/ 769 w 1727" name="T16"/>
                <a:gd fmla="*/ 874 h 1016" name="T17"/>
                <a:gd fmla="*/ 0 w 1727" name="T18"/>
                <a:gd fmla="*/ 784 h 1016" name="T19"/>
                <a:gd fmla="*/ 223 w 1727" name="T20"/>
                <a:gd fmla="*/ 471 h 1016" name="T21"/>
                <a:gd fmla="*/ 684 w 1727" name="T22"/>
                <a:gd fmla="*/ 6 h 1016" name="T23"/>
                <a:gd fmla="*/ 667 w 1727" name="T24"/>
                <a:gd fmla="*/ 0 h 1016" name="T25"/>
                <a:gd fmla="*/ 684 w 1727" name="T26"/>
                <a:gd fmla="*/ 6 h 1016" name="T27"/>
                <a:gd fmla="*/ 684 w 1727" name="T28"/>
                <a:gd fmla="*/ 6 h 1016" name="T29"/>
                <a:gd fmla="*/ 1218 w 1727" name="T30"/>
                <a:gd fmla="*/ 409 h 1016" name="T31"/>
                <a:gd fmla="*/ 1247 w 1727" name="T32"/>
                <a:gd fmla="*/ 443 h 1016" name="T33"/>
                <a:gd fmla="*/ 1291 w 1727" name="T34"/>
                <a:gd fmla="*/ 449 h 1016" name="T35"/>
                <a:gd fmla="*/ 1593 w 1727" name="T36"/>
                <a:gd fmla="*/ 457 h 1016" name="T37"/>
                <a:gd fmla="*/ 1690 w 1727" name="T38"/>
                <a:gd fmla="*/ 555 h 101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727" name="T60"/>
                <a:gd fmla="*/ 0 h 1016" name="T61"/>
                <a:gd fmla="*/ 1727 w 1727" name="T62"/>
                <a:gd fmla="*/ 1016 h 101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016" w="1727">
                  <a:moveTo>
                    <a:pt x="1690" y="555"/>
                  </a:moveTo>
                  <a:cubicBezTo>
                    <a:pt x="1727" y="647"/>
                    <a:pt x="1727" y="737"/>
                    <a:pt x="1690" y="825"/>
                  </a:cubicBezTo>
                  <a:cubicBezTo>
                    <a:pt x="1674" y="850"/>
                    <a:pt x="1653" y="873"/>
                    <a:pt x="1627" y="894"/>
                  </a:cubicBezTo>
                  <a:cubicBezTo>
                    <a:pt x="1616" y="903"/>
                    <a:pt x="1605" y="911"/>
                    <a:pt x="1593" y="918"/>
                  </a:cubicBezTo>
                  <a:cubicBezTo>
                    <a:pt x="1537" y="954"/>
                    <a:pt x="1473" y="975"/>
                    <a:pt x="1400" y="981"/>
                  </a:cubicBezTo>
                  <a:cubicBezTo>
                    <a:pt x="1354" y="985"/>
                    <a:pt x="1305" y="982"/>
                    <a:pt x="1252" y="974"/>
                  </a:cubicBezTo>
                  <a:cubicBezTo>
                    <a:pt x="1249" y="974"/>
                    <a:pt x="1247" y="974"/>
                    <a:pt x="1245" y="973"/>
                  </a:cubicBezTo>
                  <a:cubicBezTo>
                    <a:pt x="1145" y="970"/>
                    <a:pt x="1053" y="984"/>
                    <a:pt x="968" y="1016"/>
                  </a:cubicBezTo>
                  <a:cubicBezTo>
                    <a:pt x="901" y="960"/>
                    <a:pt x="835" y="913"/>
                    <a:pt x="769" y="874"/>
                  </a:cubicBezTo>
                  <a:cubicBezTo>
                    <a:pt x="507" y="717"/>
                    <a:pt x="250" y="687"/>
                    <a:pt x="0" y="784"/>
                  </a:cubicBezTo>
                  <a:cubicBezTo>
                    <a:pt x="35" y="673"/>
                    <a:pt x="109" y="569"/>
                    <a:pt x="223" y="471"/>
                  </a:cubicBezTo>
                  <a:cubicBezTo>
                    <a:pt x="293" y="238"/>
                    <a:pt x="446" y="83"/>
                    <a:pt x="684" y="6"/>
                  </a:cubicBezTo>
                  <a:cubicBezTo>
                    <a:pt x="679" y="4"/>
                    <a:pt x="673" y="2"/>
                    <a:pt x="667" y="0"/>
                  </a:cubicBezTo>
                  <a:cubicBezTo>
                    <a:pt x="673" y="2"/>
                    <a:pt x="678" y="4"/>
                    <a:pt x="684" y="6"/>
                  </a:cubicBezTo>
                  <a:cubicBezTo>
                    <a:pt x="684" y="6"/>
                    <a:pt x="684" y="6"/>
                    <a:pt x="684" y="6"/>
                  </a:cubicBezTo>
                  <a:cubicBezTo>
                    <a:pt x="983" y="121"/>
                    <a:pt x="1161" y="255"/>
                    <a:pt x="1218" y="409"/>
                  </a:cubicBezTo>
                  <a:cubicBezTo>
                    <a:pt x="1223" y="424"/>
                    <a:pt x="1233" y="435"/>
                    <a:pt x="1247" y="443"/>
                  </a:cubicBezTo>
                  <a:cubicBezTo>
                    <a:pt x="1261" y="450"/>
                    <a:pt x="1276" y="453"/>
                    <a:pt x="1291" y="449"/>
                  </a:cubicBezTo>
                  <a:cubicBezTo>
                    <a:pt x="1422" y="420"/>
                    <a:pt x="1522" y="423"/>
                    <a:pt x="1593" y="457"/>
                  </a:cubicBezTo>
                  <a:cubicBezTo>
                    <a:pt x="1636" y="478"/>
                    <a:pt x="1668" y="511"/>
                    <a:pt x="1690" y="555"/>
                  </a:cubicBezTo>
                  <a:close/>
                </a:path>
              </a:pathLst>
            </a:custGeom>
            <a:solidFill>
              <a:schemeClr val="accent5"/>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2"/>
                </a:solidFill>
              </a:endParaRPr>
            </a:p>
          </p:txBody>
        </p:sp>
        <p:sp>
          <p:nvSpPr>
            <p:cNvPr id="15" name="Freeform 8"/>
            <p:cNvSpPr/>
            <p:nvPr/>
          </p:nvSpPr>
          <p:spPr bwMode="auto">
            <a:xfrm>
              <a:off x="7138988" y="-185738"/>
              <a:ext cx="754063" cy="960438"/>
            </a:xfrm>
            <a:custGeom>
              <a:gdLst>
                <a:gd fmla="*/ 284 w 707" name="T0"/>
                <a:gd fmla="*/ 0 h 900" name="T1"/>
                <a:gd fmla="*/ 593 w 707" name="T2"/>
                <a:gd fmla="*/ 900 h 900" name="T3"/>
                <a:gd fmla="*/ 292 w 707" name="T4"/>
                <a:gd fmla="*/ 797 h 900" name="T5"/>
                <a:gd fmla="*/ 0 w 707" name="T6"/>
                <a:gd fmla="*/ 364 h 900" name="T7"/>
                <a:gd fmla="*/ 284 w 707" name="T8"/>
                <a:gd fmla="*/ 0 h 900" name="T9"/>
                <a:gd fmla="*/ 0 60000 65536" name="T10"/>
                <a:gd fmla="*/ 0 60000 65536" name="T11"/>
                <a:gd fmla="*/ 0 60000 65536" name="T12"/>
                <a:gd fmla="*/ 0 60000 65536" name="T13"/>
                <a:gd fmla="*/ 0 60000 65536" name="T14"/>
                <a:gd fmla="*/ 0 w 707" name="T15"/>
                <a:gd fmla="*/ 0 h 900" name="T16"/>
                <a:gd fmla="*/ 707 w 707" name="T17"/>
                <a:gd fmla="*/ 900 h 900" name="T18"/>
              </a:gdLst>
              <a:cxnLst>
                <a:cxn ang="T10">
                  <a:pos x="T0" y="T1"/>
                </a:cxn>
                <a:cxn ang="T11">
                  <a:pos x="T2" y="T3"/>
                </a:cxn>
                <a:cxn ang="T12">
                  <a:pos x="T4" y="T5"/>
                </a:cxn>
                <a:cxn ang="T13">
                  <a:pos x="T6" y="T7"/>
                </a:cxn>
                <a:cxn ang="T14">
                  <a:pos x="T8" y="T9"/>
                </a:cxn>
              </a:cxnLst>
              <a:rect b="T18" l="T15" r="T17" t="T16"/>
              <a:pathLst>
                <a:path h="900" w="707">
                  <a:moveTo>
                    <a:pt x="284" y="0"/>
                  </a:moveTo>
                  <a:cubicBezTo>
                    <a:pt x="604" y="216"/>
                    <a:pt x="707" y="517"/>
                    <a:pt x="593" y="900"/>
                  </a:cubicBezTo>
                  <a:cubicBezTo>
                    <a:pt x="496" y="834"/>
                    <a:pt x="396" y="800"/>
                    <a:pt x="292" y="797"/>
                  </a:cubicBezTo>
                  <a:cubicBezTo>
                    <a:pt x="279" y="629"/>
                    <a:pt x="181" y="485"/>
                    <a:pt x="0" y="364"/>
                  </a:cubicBezTo>
                  <a:cubicBezTo>
                    <a:pt x="161" y="274"/>
                    <a:pt x="255" y="153"/>
                    <a:pt x="284" y="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lstStyle/>
            <a:p>
              <a:endParaRPr altLang="en-US" lang="zh-CN">
                <a:solidFill>
                  <a:schemeClr val="tx2"/>
                </a:solidFill>
              </a:endParaRPr>
            </a:p>
          </p:txBody>
        </p:sp>
        <p:sp>
          <p:nvSpPr>
            <p:cNvPr id="16" name="Freeform 9"/>
            <p:cNvSpPr/>
            <p:nvPr/>
          </p:nvSpPr>
          <p:spPr bwMode="auto">
            <a:xfrm>
              <a:off x="5600700" y="225425"/>
              <a:ext cx="2147888" cy="1684338"/>
            </a:xfrm>
            <a:custGeom>
              <a:gdLst>
                <a:gd fmla="*/ 1678 w 2013" name="T0"/>
                <a:gd fmla="*/ 541 h 1578" name="T1"/>
                <a:gd fmla="*/ 2005 w 2013" name="T2"/>
                <a:gd fmla="*/ 648 h 1578" name="T3"/>
                <a:gd fmla="*/ 2006 w 2013" name="T4"/>
                <a:gd fmla="*/ 648 h 1578" name="T5"/>
                <a:gd fmla="*/ 2009 w 2013" name="T6"/>
                <a:gd fmla="*/ 651 h 1578" name="T7"/>
                <a:gd fmla="*/ 1428 w 2013" name="T8"/>
                <a:gd fmla="*/ 1227 h 1578" name="T9"/>
                <a:gd fmla="*/ 1520 w 2013" name="T10"/>
                <a:gd fmla="*/ 1543 h 1578" name="T11"/>
                <a:gd fmla="*/ 1520 w 2013" name="T12"/>
                <a:gd fmla="*/ 1578 h 1578" name="T13"/>
                <a:gd fmla="*/ 963 w 2013" name="T14"/>
                <a:gd fmla="*/ 1056 h 1578" name="T15"/>
                <a:gd fmla="*/ 634 w 2013" name="T16"/>
                <a:gd fmla="*/ 1030 h 1578" name="T17"/>
                <a:gd fmla="*/ 599 w 2013" name="T18"/>
                <a:gd fmla="*/ 1055 h 1578" name="T19"/>
                <a:gd fmla="*/ 0 w 2013" name="T20"/>
                <a:gd fmla="*/ 898 h 1578" name="T21"/>
                <a:gd fmla="*/ 2 w 2013" name="T22"/>
                <a:gd fmla="*/ 877 h 1578" name="T23"/>
                <a:gd fmla="*/ 5 w 2013" name="T24"/>
                <a:gd fmla="*/ 834 h 1578" name="T25"/>
                <a:gd fmla="*/ 108 w 2013" name="T26"/>
                <a:gd fmla="*/ 548 h 1578" name="T27"/>
                <a:gd fmla="*/ 179 w 2013" name="T28"/>
                <a:gd fmla="*/ 510 h 1578" name="T29"/>
                <a:gd fmla="*/ 181 w 2013" name="T30"/>
                <a:gd fmla="*/ 509 h 1578" name="T31"/>
                <a:gd fmla="*/ 181 w 2013" name="T32"/>
                <a:gd fmla="*/ 509 h 1578" name="T33"/>
                <a:gd fmla="*/ 183 w 2013" name="T34"/>
                <a:gd fmla="*/ 508 h 1578" name="T35"/>
                <a:gd fmla="*/ 435 w 2013" name="T36"/>
                <a:gd fmla="*/ 462 h 1578" name="T37"/>
                <a:gd fmla="*/ 599 w 2013" name="T38"/>
                <a:gd fmla="*/ 471 h 1578" name="T39"/>
                <a:gd fmla="*/ 792 w 2013" name="T40"/>
                <a:gd fmla="*/ 425 h 1578" name="T41"/>
                <a:gd fmla="*/ 906 w 2013" name="T42"/>
                <a:gd fmla="*/ 355 h 1578" name="T43"/>
                <a:gd fmla="*/ 1047 w 2013" name="T44"/>
                <a:gd fmla="*/ 17 h 1578" name="T45"/>
                <a:gd fmla="*/ 1283 w 2013" name="T46"/>
                <a:gd fmla="*/ 32 h 1578" name="T47"/>
                <a:gd fmla="*/ 1609 w 2013" name="T48"/>
                <a:gd fmla="*/ 475 h 1578" name="T49"/>
                <a:gd fmla="*/ 1617 w 2013" name="T50"/>
                <a:gd fmla="*/ 510 h 1578" name="T51"/>
                <a:gd fmla="*/ 1643 w 2013" name="T52"/>
                <a:gd fmla="*/ 534 h 1578" name="T53"/>
                <a:gd fmla="*/ 1678 w 2013" name="T54"/>
                <a:gd fmla="*/ 541 h 157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2013" name="T84"/>
                <a:gd fmla="*/ 0 h 1578" name="T85"/>
                <a:gd fmla="*/ 2013 w 2013" name="T86"/>
                <a:gd fmla="*/ 1578 h 1578"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578" w="2013">
                  <a:moveTo>
                    <a:pt x="1678" y="541"/>
                  </a:moveTo>
                  <a:cubicBezTo>
                    <a:pt x="1772" y="532"/>
                    <a:pt x="1881" y="568"/>
                    <a:pt x="2005" y="648"/>
                  </a:cubicBezTo>
                  <a:cubicBezTo>
                    <a:pt x="2000" y="645"/>
                    <a:pt x="2000" y="645"/>
                    <a:pt x="2006" y="648"/>
                  </a:cubicBezTo>
                  <a:cubicBezTo>
                    <a:pt x="2012" y="651"/>
                    <a:pt x="2013" y="652"/>
                    <a:pt x="2009" y="651"/>
                  </a:cubicBezTo>
                  <a:cubicBezTo>
                    <a:pt x="1987" y="975"/>
                    <a:pt x="1793" y="1167"/>
                    <a:pt x="1428" y="1227"/>
                  </a:cubicBezTo>
                  <a:cubicBezTo>
                    <a:pt x="1389" y="1326"/>
                    <a:pt x="1420" y="1432"/>
                    <a:pt x="1520" y="1543"/>
                  </a:cubicBezTo>
                  <a:cubicBezTo>
                    <a:pt x="1520" y="1578"/>
                    <a:pt x="1520" y="1578"/>
                    <a:pt x="1520" y="1578"/>
                  </a:cubicBezTo>
                  <a:cubicBezTo>
                    <a:pt x="1203" y="1534"/>
                    <a:pt x="1017" y="1360"/>
                    <a:pt x="963" y="1056"/>
                  </a:cubicBezTo>
                  <a:cubicBezTo>
                    <a:pt x="844" y="1099"/>
                    <a:pt x="734" y="1090"/>
                    <a:pt x="634" y="1030"/>
                  </a:cubicBezTo>
                  <a:cubicBezTo>
                    <a:pt x="623" y="1039"/>
                    <a:pt x="611" y="1047"/>
                    <a:pt x="599" y="1055"/>
                  </a:cubicBezTo>
                  <a:cubicBezTo>
                    <a:pt x="415" y="1175"/>
                    <a:pt x="215" y="1123"/>
                    <a:pt x="0" y="898"/>
                  </a:cubicBezTo>
                  <a:cubicBezTo>
                    <a:pt x="1" y="890"/>
                    <a:pt x="1" y="883"/>
                    <a:pt x="2" y="877"/>
                  </a:cubicBezTo>
                  <a:cubicBezTo>
                    <a:pt x="4" y="850"/>
                    <a:pt x="5" y="835"/>
                    <a:pt x="5" y="834"/>
                  </a:cubicBezTo>
                  <a:cubicBezTo>
                    <a:pt x="8" y="704"/>
                    <a:pt x="42" y="608"/>
                    <a:pt x="108" y="548"/>
                  </a:cubicBezTo>
                  <a:cubicBezTo>
                    <a:pt x="131" y="533"/>
                    <a:pt x="155" y="520"/>
                    <a:pt x="179" y="510"/>
                  </a:cubicBezTo>
                  <a:cubicBezTo>
                    <a:pt x="181" y="509"/>
                    <a:pt x="181" y="509"/>
                    <a:pt x="181" y="509"/>
                  </a:cubicBezTo>
                  <a:cubicBezTo>
                    <a:pt x="181" y="509"/>
                    <a:pt x="181" y="509"/>
                    <a:pt x="181" y="509"/>
                  </a:cubicBezTo>
                  <a:cubicBezTo>
                    <a:pt x="183" y="508"/>
                    <a:pt x="183" y="508"/>
                    <a:pt x="183" y="508"/>
                  </a:cubicBezTo>
                  <a:cubicBezTo>
                    <a:pt x="259" y="474"/>
                    <a:pt x="343" y="459"/>
                    <a:pt x="435" y="462"/>
                  </a:cubicBezTo>
                  <a:cubicBezTo>
                    <a:pt x="493" y="471"/>
                    <a:pt x="548" y="474"/>
                    <a:pt x="599" y="471"/>
                  </a:cubicBezTo>
                  <a:cubicBezTo>
                    <a:pt x="670" y="467"/>
                    <a:pt x="734" y="452"/>
                    <a:pt x="792" y="425"/>
                  </a:cubicBezTo>
                  <a:cubicBezTo>
                    <a:pt x="833" y="407"/>
                    <a:pt x="871" y="384"/>
                    <a:pt x="906" y="355"/>
                  </a:cubicBezTo>
                  <a:cubicBezTo>
                    <a:pt x="1020" y="262"/>
                    <a:pt x="1067" y="149"/>
                    <a:pt x="1047" y="17"/>
                  </a:cubicBezTo>
                  <a:cubicBezTo>
                    <a:pt x="1124" y="0"/>
                    <a:pt x="1203" y="5"/>
                    <a:pt x="1283" y="32"/>
                  </a:cubicBezTo>
                  <a:cubicBezTo>
                    <a:pt x="1503" y="150"/>
                    <a:pt x="1611" y="298"/>
                    <a:pt x="1609" y="475"/>
                  </a:cubicBezTo>
                  <a:cubicBezTo>
                    <a:pt x="1608" y="488"/>
                    <a:pt x="1611" y="499"/>
                    <a:pt x="1617" y="510"/>
                  </a:cubicBezTo>
                  <a:cubicBezTo>
                    <a:pt x="1624" y="520"/>
                    <a:pt x="1632" y="528"/>
                    <a:pt x="1643" y="534"/>
                  </a:cubicBezTo>
                  <a:cubicBezTo>
                    <a:pt x="1654" y="540"/>
                    <a:pt x="1666" y="542"/>
                    <a:pt x="1678" y="541"/>
                  </a:cubicBezTo>
                  <a:close/>
                </a:path>
              </a:pathLst>
            </a:custGeom>
            <a:solidFill>
              <a:schemeClr val="accent6"/>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altLang="en-US" lang="zh-CN" sz="2200">
                <a:solidFill>
                  <a:schemeClr val="tx2"/>
                </a:solidFill>
              </a:endParaRPr>
            </a:p>
          </p:txBody>
        </p:sp>
        <p:sp>
          <p:nvSpPr>
            <p:cNvPr id="17" name="Freeform 10"/>
            <p:cNvSpPr/>
            <p:nvPr/>
          </p:nvSpPr>
          <p:spPr bwMode="auto">
            <a:xfrm>
              <a:off x="4719638" y="446088"/>
              <a:ext cx="925513" cy="677863"/>
            </a:xfrm>
            <a:custGeom>
              <a:gdLst>
                <a:gd fmla="*/ 861 w 867" name="T0"/>
                <a:gd fmla="*/ 238 h 635" name="T1"/>
                <a:gd fmla="*/ 855 w 867" name="T2"/>
                <a:gd fmla="*/ 242 h 635" name="T3"/>
                <a:gd fmla="*/ 703 w 867" name="T4"/>
                <a:gd fmla="*/ 625 h 635" name="T5"/>
                <a:gd fmla="*/ 703 w 867" name="T6"/>
                <a:gd fmla="*/ 631 h 635" name="T7"/>
                <a:gd fmla="*/ 424 w 867" name="T8"/>
                <a:gd fmla="*/ 604 h 635" name="T9"/>
                <a:gd fmla="*/ 21 w 867" name="T10"/>
                <a:gd fmla="*/ 245 h 635" name="T11"/>
                <a:gd fmla="*/ 0 w 867" name="T12"/>
                <a:gd fmla="*/ 89 h 635" name="T13"/>
                <a:gd fmla="*/ 32 w 867" name="T14"/>
                <a:gd fmla="*/ 74 h 635" name="T15"/>
                <a:gd fmla="*/ 453 w 867" name="T16"/>
                <a:gd fmla="*/ 30 h 635" name="T17"/>
                <a:gd fmla="*/ 867 w 867" name="T18"/>
                <a:gd fmla="*/ 234 h 635" name="T19"/>
                <a:gd fmla="*/ 861 w 867" name="T20"/>
                <a:gd fmla="*/ 238 h 63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867" name="T33"/>
                <a:gd fmla="*/ 0 h 635" name="T34"/>
                <a:gd fmla="*/ 867 w 867" name="T35"/>
                <a:gd fmla="*/ 635 h 635"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635" w="866">
                  <a:moveTo>
                    <a:pt x="861" y="238"/>
                  </a:moveTo>
                  <a:cubicBezTo>
                    <a:pt x="859" y="239"/>
                    <a:pt x="857" y="241"/>
                    <a:pt x="855" y="242"/>
                  </a:cubicBezTo>
                  <a:cubicBezTo>
                    <a:pt x="758" y="321"/>
                    <a:pt x="707" y="448"/>
                    <a:pt x="703" y="625"/>
                  </a:cubicBezTo>
                  <a:cubicBezTo>
                    <a:pt x="703" y="627"/>
                    <a:pt x="703" y="629"/>
                    <a:pt x="703" y="631"/>
                  </a:cubicBezTo>
                  <a:cubicBezTo>
                    <a:pt x="600" y="635"/>
                    <a:pt x="507" y="626"/>
                    <a:pt x="424" y="604"/>
                  </a:cubicBezTo>
                  <a:cubicBezTo>
                    <a:pt x="234" y="554"/>
                    <a:pt x="100" y="434"/>
                    <a:pt x="21" y="245"/>
                  </a:cubicBezTo>
                  <a:cubicBezTo>
                    <a:pt x="7" y="192"/>
                    <a:pt x="0" y="139"/>
                    <a:pt x="0" y="89"/>
                  </a:cubicBezTo>
                  <a:cubicBezTo>
                    <a:pt x="17" y="81"/>
                    <a:pt x="28" y="76"/>
                    <a:pt x="32" y="74"/>
                  </a:cubicBezTo>
                  <a:cubicBezTo>
                    <a:pt x="170" y="15"/>
                    <a:pt x="310" y="0"/>
                    <a:pt x="453" y="30"/>
                  </a:cubicBezTo>
                  <a:cubicBezTo>
                    <a:pt x="589" y="58"/>
                    <a:pt x="727" y="126"/>
                    <a:pt x="867" y="234"/>
                  </a:cubicBezTo>
                  <a:cubicBezTo>
                    <a:pt x="865" y="235"/>
                    <a:pt x="863" y="237"/>
                    <a:pt x="861" y="238"/>
                  </a:cubicBezTo>
                  <a:close/>
                </a:path>
              </a:pathLst>
            </a:custGeom>
            <a:solidFill>
              <a:schemeClr val="accent4"/>
            </a:solidFill>
            <a:ln w="12700">
              <a:miter lim="400000"/>
            </a:ln>
            <a:extLst>
              <a:ext uri="{91240B29-F687-4F45-9708-019B960494DF}">
                <a14:hiddenLine w="9525">
                  <a:solidFill>
                    <a:srgbClr val="000000"/>
                  </a:solidFill>
                  <a:round/>
                  <a:headEnd/>
                  <a:tailEnd/>
                </a14:hiddenLine>
              </a:ext>
            </a:extLst>
          </p:spPr>
          <p:txBody>
            <a:bodyPr anchor="ctr" bIns="0" lIns="0" rIns="0" tIns="0"/>
            <a:lstStyle/>
            <a:p>
              <a:endParaRPr altLang="en-US" lang="zh-CN" sz="2200">
                <a:solidFill>
                  <a:schemeClr val="tx2"/>
                </a:solidFill>
              </a:endParaRPr>
            </a:p>
          </p:txBody>
        </p:sp>
      </p:grpSp>
      <p:grpSp>
        <p:nvGrpSpPr>
          <p:cNvPr id="18" name="Group 57"/>
          <p:cNvGrpSpPr/>
          <p:nvPr/>
        </p:nvGrpSpPr>
        <p:grpSpPr>
          <a:xfrm>
            <a:off x="319982" y="4254070"/>
            <a:ext cx="4348951" cy="958383"/>
            <a:chOff x="519336" y="1329747"/>
            <a:chExt cx="2355633" cy="517148"/>
          </a:xfrm>
        </p:grpSpPr>
        <p:sp>
          <p:nvSpPr>
            <p:cNvPr id="19" name="TextBox 18"/>
            <p:cNvSpPr txBox="1"/>
            <p:nvPr/>
          </p:nvSpPr>
          <p:spPr>
            <a:xfrm>
              <a:off x="2073563" y="1329747"/>
              <a:ext cx="801406" cy="180919"/>
            </a:xfrm>
            <a:prstGeom prst="rect">
              <a:avLst/>
            </a:prstGeom>
            <a:noFill/>
          </p:spPr>
          <p:txBody>
            <a:bodyPr bIns="0" lIns="0" rIns="0" tIns="0" wrap="none">
              <a:spAutoFit/>
            </a:bodyPr>
            <a:lstStyle/>
            <a:p>
              <a:pPr algn="r" defTabSz="1908594">
                <a:defRPr/>
              </a:pPr>
              <a:r>
                <a:rPr b="1" lang="en-US" sz="2200">
                  <a:solidFill>
                    <a:schemeClr val="tx2"/>
                  </a:solidFill>
                  <a:latin charset="-122" pitchFamily="34" typeface="微软雅黑"/>
                  <a:ea charset="-122" pitchFamily="34" typeface="微软雅黑"/>
                </a:rPr>
                <a:t>BE SIMPLE</a:t>
              </a:r>
            </a:p>
          </p:txBody>
        </p:sp>
        <p:sp>
          <p:nvSpPr>
            <p:cNvPr id="20" name="TextBox 19"/>
            <p:cNvSpPr txBox="1"/>
            <p:nvPr/>
          </p:nvSpPr>
          <p:spPr>
            <a:xfrm>
              <a:off x="519336" y="1545383"/>
              <a:ext cx="2355633" cy="296049"/>
            </a:xfrm>
            <a:prstGeom prst="rect">
              <a:avLst/>
            </a:prstGeom>
            <a:noFill/>
          </p:spPr>
          <p:txBody>
            <a:bodyPr bIns="0" lIns="0" rIns="0" tIns="0" wrap="squar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r" defTabSz="1691716">
                <a:spcBef>
                  <a:spcPct val="20000"/>
                </a:spcBef>
              </a:pPr>
              <a:r>
                <a:rPr altLang="en-US" lang="zh-CN" sz="1800">
                  <a:solidFill>
                    <a:schemeClr val="tx2"/>
                  </a:solidFill>
                  <a:latin charset="-122" pitchFamily="34" typeface="微软雅黑"/>
                  <a:ea charset="-122" pitchFamily="34" typeface="微软雅黑"/>
                </a:rPr>
                <a:t>输入您的内容输入您的内容输入您的内容输入您的内容</a:t>
              </a:r>
            </a:p>
          </p:txBody>
        </p:sp>
      </p:grpSp>
      <p:grpSp>
        <p:nvGrpSpPr>
          <p:cNvPr id="21" name="Group 56"/>
          <p:cNvGrpSpPr/>
          <p:nvPr/>
        </p:nvGrpSpPr>
        <p:grpSpPr>
          <a:xfrm>
            <a:off x="539968" y="5406917"/>
            <a:ext cx="4128964" cy="958383"/>
            <a:chOff x="523279" y="2043891"/>
            <a:chExt cx="2236476" cy="517147"/>
          </a:xfrm>
        </p:grpSpPr>
        <p:sp>
          <p:nvSpPr>
            <p:cNvPr id="22" name="TextBox 21"/>
            <p:cNvSpPr txBox="1"/>
            <p:nvPr/>
          </p:nvSpPr>
          <p:spPr>
            <a:xfrm>
              <a:off x="1958348" y="2043891"/>
              <a:ext cx="801406" cy="180918"/>
            </a:xfrm>
            <a:prstGeom prst="rect">
              <a:avLst/>
            </a:prstGeom>
            <a:noFill/>
          </p:spPr>
          <p:txBody>
            <a:bodyPr bIns="0" lIns="0" rIns="0" tIns="0" wrap="none">
              <a:spAutoFit/>
            </a:bodyPr>
            <a:lstStyle/>
            <a:p>
              <a:pPr algn="r" defTabSz="1908594">
                <a:defRPr/>
              </a:pPr>
              <a:r>
                <a:rPr b="1" lang="en-US" sz="2200">
                  <a:solidFill>
                    <a:schemeClr val="tx2"/>
                  </a:solidFill>
                  <a:latin charset="-122" pitchFamily="34" typeface="微软雅黑"/>
                  <a:ea charset="-122" pitchFamily="34" typeface="微软雅黑"/>
                </a:rPr>
                <a:t>BE SIMPLE</a:t>
              </a:r>
            </a:p>
          </p:txBody>
        </p:sp>
        <p:sp>
          <p:nvSpPr>
            <p:cNvPr id="23" name="TextBox 22"/>
            <p:cNvSpPr txBox="1"/>
            <p:nvPr/>
          </p:nvSpPr>
          <p:spPr>
            <a:xfrm>
              <a:off x="523279" y="2259527"/>
              <a:ext cx="2236476" cy="296048"/>
            </a:xfrm>
            <a:prstGeom prst="rect">
              <a:avLst/>
            </a:prstGeom>
            <a:noFill/>
          </p:spPr>
          <p:txBody>
            <a:bodyPr bIns="0" lIns="0" rIns="0" tIns="0" wrap="squar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r" defTabSz="1691716">
                <a:spcBef>
                  <a:spcPct val="20000"/>
                </a:spcBef>
              </a:pPr>
              <a:r>
                <a:rPr altLang="en-US" lang="zh-CN" sz="1800">
                  <a:solidFill>
                    <a:schemeClr val="tx2"/>
                  </a:solidFill>
                  <a:latin charset="-122" pitchFamily="34" typeface="微软雅黑"/>
                  <a:ea charset="-122" pitchFamily="34" typeface="微软雅黑"/>
                </a:rPr>
                <a:t>输入您的内容输入您的内容输入您的内容输入您的内容</a:t>
              </a:r>
            </a:p>
          </p:txBody>
        </p:sp>
      </p:grpSp>
      <p:grpSp>
        <p:nvGrpSpPr>
          <p:cNvPr id="24" name="Group 53"/>
          <p:cNvGrpSpPr/>
          <p:nvPr/>
        </p:nvGrpSpPr>
        <p:grpSpPr>
          <a:xfrm>
            <a:off x="539966" y="6689494"/>
            <a:ext cx="4553983" cy="921423"/>
            <a:chOff x="461784" y="2777368"/>
            <a:chExt cx="2466688" cy="495724"/>
          </a:xfrm>
        </p:grpSpPr>
        <p:sp>
          <p:nvSpPr>
            <p:cNvPr id="25" name="TextBox 24"/>
            <p:cNvSpPr txBox="1"/>
            <p:nvPr/>
          </p:nvSpPr>
          <p:spPr>
            <a:xfrm>
              <a:off x="2127066" y="2777367"/>
              <a:ext cx="801406" cy="180380"/>
            </a:xfrm>
            <a:prstGeom prst="rect">
              <a:avLst/>
            </a:prstGeom>
            <a:noFill/>
          </p:spPr>
          <p:txBody>
            <a:bodyPr bIns="0" lIns="0" rIns="0" tIns="0" wrap="none">
              <a:spAutoFit/>
            </a:bodyPr>
            <a:lstStyle/>
            <a:p>
              <a:pPr algn="r" defTabSz="1908594">
                <a:defRPr/>
              </a:pPr>
              <a:r>
                <a:rPr b="1" lang="en-US" sz="2200">
                  <a:solidFill>
                    <a:schemeClr val="tx2"/>
                  </a:solidFill>
                  <a:latin charset="-122" pitchFamily="34" typeface="微软雅黑"/>
                  <a:ea charset="-122" pitchFamily="34" typeface="微软雅黑"/>
                </a:rPr>
                <a:t>BE SIMPLE</a:t>
              </a:r>
            </a:p>
          </p:txBody>
        </p:sp>
        <p:sp>
          <p:nvSpPr>
            <p:cNvPr id="26" name="TextBox 25"/>
            <p:cNvSpPr txBox="1"/>
            <p:nvPr/>
          </p:nvSpPr>
          <p:spPr>
            <a:xfrm>
              <a:off x="461784" y="2972478"/>
              <a:ext cx="2466687" cy="295167"/>
            </a:xfrm>
            <a:prstGeom prst="rect">
              <a:avLst/>
            </a:prstGeom>
            <a:noFill/>
          </p:spPr>
          <p:txBody>
            <a:bodyPr bIns="0" lIns="0" rIns="0" tIns="0" wrap="squar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r" defTabSz="1691716">
                <a:spcBef>
                  <a:spcPct val="20000"/>
                </a:spcBef>
              </a:pPr>
              <a:r>
                <a:rPr altLang="en-US" lang="zh-CN" sz="1800">
                  <a:solidFill>
                    <a:schemeClr val="tx2"/>
                  </a:solidFill>
                  <a:latin charset="-122" pitchFamily="34" typeface="微软雅黑"/>
                  <a:ea charset="-122" pitchFamily="34" typeface="微软雅黑"/>
                </a:rPr>
                <a:t>输入您的内容输入您的内容输入您的内容输入您的内容</a:t>
              </a:r>
            </a:p>
          </p:txBody>
        </p:sp>
      </p:grpSp>
      <p:grpSp>
        <p:nvGrpSpPr>
          <p:cNvPr id="27" name="Group 58"/>
          <p:cNvGrpSpPr/>
          <p:nvPr/>
        </p:nvGrpSpPr>
        <p:grpSpPr>
          <a:xfrm>
            <a:off x="12289487" y="4249413"/>
            <a:ext cx="4249506" cy="918476"/>
            <a:chOff x="5396563" y="1329747"/>
            <a:chExt cx="2299323" cy="495614"/>
          </a:xfrm>
        </p:grpSpPr>
        <p:sp>
          <p:nvSpPr>
            <p:cNvPr id="28" name="TextBox 27"/>
            <p:cNvSpPr txBox="1"/>
            <p:nvPr/>
          </p:nvSpPr>
          <p:spPr>
            <a:xfrm>
              <a:off x="5396563" y="1329747"/>
              <a:ext cx="800555" cy="180919"/>
            </a:xfrm>
            <a:prstGeom prst="rect">
              <a:avLst/>
            </a:prstGeom>
            <a:noFill/>
          </p:spPr>
          <p:txBody>
            <a:bodyPr bIns="0" lIns="0" rIns="0" tIns="0" wrap="none">
              <a:spAutoFit/>
            </a:bodyPr>
            <a:lstStyle/>
            <a:p>
              <a:pPr algn="l" defTabSz="1908594">
                <a:defRPr/>
              </a:pPr>
              <a:r>
                <a:rPr b="1" lang="en-US" sz="2200">
                  <a:solidFill>
                    <a:schemeClr val="tx2"/>
                  </a:solidFill>
                  <a:latin charset="-122" pitchFamily="34" typeface="微软雅黑"/>
                  <a:ea charset="-122" pitchFamily="34" typeface="微软雅黑"/>
                </a:rPr>
                <a:t>BE SIMPLE</a:t>
              </a:r>
            </a:p>
          </p:txBody>
        </p:sp>
        <p:sp>
          <p:nvSpPr>
            <p:cNvPr id="29" name="TextBox 28"/>
            <p:cNvSpPr txBox="1"/>
            <p:nvPr/>
          </p:nvSpPr>
          <p:spPr>
            <a:xfrm>
              <a:off x="5426456" y="1523849"/>
              <a:ext cx="2269430" cy="296049"/>
            </a:xfrm>
            <a:prstGeom prst="rect">
              <a:avLst/>
            </a:prstGeom>
            <a:noFill/>
          </p:spPr>
          <p:txBody>
            <a:bodyPr bIns="0" lIns="0" rIns="0" tIns="0" wrap="squar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800">
                  <a:solidFill>
                    <a:schemeClr val="tx2"/>
                  </a:solidFill>
                  <a:latin charset="-122" pitchFamily="34" typeface="微软雅黑"/>
                  <a:ea charset="-122" pitchFamily="34" typeface="微软雅黑"/>
                </a:rPr>
                <a:t>输入您的内容输入您的内容输入您的内容输入您的内容</a:t>
              </a:r>
            </a:p>
          </p:txBody>
        </p:sp>
      </p:grpSp>
      <p:grpSp>
        <p:nvGrpSpPr>
          <p:cNvPr id="30" name="Group 55"/>
          <p:cNvGrpSpPr/>
          <p:nvPr/>
        </p:nvGrpSpPr>
        <p:grpSpPr>
          <a:xfrm>
            <a:off x="12289487" y="5402260"/>
            <a:ext cx="4249506" cy="918476"/>
            <a:chOff x="5551195" y="2039246"/>
            <a:chExt cx="2546835" cy="495613"/>
          </a:xfrm>
        </p:grpSpPr>
        <p:sp>
          <p:nvSpPr>
            <p:cNvPr id="31" name="TextBox 30"/>
            <p:cNvSpPr txBox="1"/>
            <p:nvPr/>
          </p:nvSpPr>
          <p:spPr>
            <a:xfrm>
              <a:off x="5551195" y="2039246"/>
              <a:ext cx="886731" cy="180918"/>
            </a:xfrm>
            <a:prstGeom prst="rect">
              <a:avLst/>
            </a:prstGeom>
            <a:noFill/>
          </p:spPr>
          <p:txBody>
            <a:bodyPr bIns="0" lIns="0" rIns="0" tIns="0" wrap="none">
              <a:spAutoFit/>
            </a:bodyPr>
            <a:lstStyle/>
            <a:p>
              <a:pPr algn="l" defTabSz="1908594">
                <a:defRPr/>
              </a:pPr>
              <a:r>
                <a:rPr b="1" lang="en-US" sz="2200">
                  <a:solidFill>
                    <a:schemeClr val="tx2"/>
                  </a:solidFill>
                  <a:latin charset="-122" pitchFamily="34" typeface="微软雅黑"/>
                  <a:ea charset="-122" pitchFamily="34" typeface="微软雅黑"/>
                </a:rPr>
                <a:t>BE SIMPLE</a:t>
              </a:r>
            </a:p>
          </p:txBody>
        </p:sp>
        <p:sp>
          <p:nvSpPr>
            <p:cNvPr id="32" name="TextBox 31"/>
            <p:cNvSpPr txBox="1"/>
            <p:nvPr/>
          </p:nvSpPr>
          <p:spPr>
            <a:xfrm>
              <a:off x="5551194" y="2233348"/>
              <a:ext cx="2546835" cy="296048"/>
            </a:xfrm>
            <a:prstGeom prst="rect">
              <a:avLst/>
            </a:prstGeom>
            <a:noFill/>
          </p:spPr>
          <p:txBody>
            <a:bodyPr bIns="0" lIns="0" rIns="0" tIns="0" wrap="squar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800">
                  <a:solidFill>
                    <a:schemeClr val="tx2"/>
                  </a:solidFill>
                  <a:latin charset="-122" pitchFamily="34" typeface="微软雅黑"/>
                  <a:ea charset="-122" pitchFamily="34" typeface="微软雅黑"/>
                </a:rPr>
                <a:t>输入您的内容输入您的内容输入您的内容输入您的内容</a:t>
              </a:r>
            </a:p>
          </p:txBody>
        </p:sp>
      </p:grpSp>
      <p:grpSp>
        <p:nvGrpSpPr>
          <p:cNvPr id="33" name="Group 54"/>
          <p:cNvGrpSpPr/>
          <p:nvPr/>
        </p:nvGrpSpPr>
        <p:grpSpPr>
          <a:xfrm>
            <a:off x="11764029" y="6684842"/>
            <a:ext cx="4249504" cy="885879"/>
            <a:chOff x="5448623" y="2772723"/>
            <a:chExt cx="2301767" cy="476601"/>
          </a:xfrm>
        </p:grpSpPr>
        <p:sp>
          <p:nvSpPr>
            <p:cNvPr id="34" name="TextBox 33"/>
            <p:cNvSpPr txBox="1"/>
            <p:nvPr/>
          </p:nvSpPr>
          <p:spPr>
            <a:xfrm>
              <a:off x="5448622" y="2772723"/>
              <a:ext cx="801406" cy="180380"/>
            </a:xfrm>
            <a:prstGeom prst="rect">
              <a:avLst/>
            </a:prstGeom>
            <a:noFill/>
          </p:spPr>
          <p:txBody>
            <a:bodyPr bIns="0" lIns="0" rIns="0" tIns="0" wrap="none">
              <a:spAutoFit/>
            </a:bodyPr>
            <a:lstStyle/>
            <a:p>
              <a:pPr defTabSz="1908594">
                <a:defRPr/>
              </a:pPr>
              <a:r>
                <a:rPr b="1" lang="en-US" sz="2200">
                  <a:solidFill>
                    <a:schemeClr val="tx2"/>
                  </a:solidFill>
                  <a:latin charset="-122" pitchFamily="34" typeface="微软雅黑"/>
                  <a:ea charset="-122" pitchFamily="34" typeface="微软雅黑"/>
                </a:rPr>
                <a:t>BE SIMPLE</a:t>
              </a:r>
            </a:p>
          </p:txBody>
        </p:sp>
        <p:sp>
          <p:nvSpPr>
            <p:cNvPr id="35" name="TextBox 34"/>
            <p:cNvSpPr txBox="1"/>
            <p:nvPr/>
          </p:nvSpPr>
          <p:spPr>
            <a:xfrm>
              <a:off x="5448624" y="2967833"/>
              <a:ext cx="2301767" cy="278769"/>
            </a:xfrm>
            <a:prstGeom prst="rect">
              <a:avLst/>
            </a:prstGeom>
            <a:noFill/>
          </p:spPr>
          <p:txBody>
            <a:bodyPr bIns="0" lIns="0" rIns="0" tIns="0" wrap="squar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700">
                  <a:solidFill>
                    <a:schemeClr val="tx2"/>
                  </a:solidFill>
                  <a:latin charset="-122" pitchFamily="34" typeface="微软雅黑"/>
                  <a:ea charset="-122" pitchFamily="34" typeface="微软雅黑"/>
                </a:rPr>
                <a:t>输入您的内容输入您的内容输入您的内容输入您的内容</a:t>
              </a:r>
            </a:p>
          </p:txBody>
        </p:sp>
      </p:grpSp>
      <p:sp>
        <p:nvSpPr>
          <p:cNvPr id="36" name="TextBox 35"/>
          <p:cNvSpPr txBox="1"/>
          <p:nvPr/>
        </p:nvSpPr>
        <p:spPr>
          <a:xfrm>
            <a:off x="1433334" y="8671972"/>
            <a:ext cx="14016751" cy="822960"/>
          </a:xfrm>
          <a:prstGeom prst="rect">
            <a:avLst/>
          </a:prstGeom>
          <a:noFill/>
        </p:spPr>
        <p:txBody>
          <a:bodyPr bIns="0" lIns="0" rIns="0" tIns="0">
            <a:spAutoFit/>
          </a:bodyPr>
          <a:lstStyle/>
          <a:p>
            <a:pPr defTabSz="1908594">
              <a:defRPr/>
            </a:pPr>
            <a:r>
              <a:rPr altLang="en-US" lang="zh-CN" sz="1800">
                <a:solidFill>
                  <a:schemeClr val="tx2"/>
                </a:solidFill>
                <a:latin charset="-122" pitchFamily="34" typeface="微软雅黑"/>
                <a:ea charset="-122" pitchFamily="34" typeface="微软雅黑"/>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内容 embarrassing hidden in the middle of text. All the lorem ipsum generators</a:t>
            </a:r>
          </a:p>
        </p:txBody>
      </p:sp>
      <p:cxnSp>
        <p:nvCxnSpPr>
          <p:cNvPr id="37" name="Straight Connector 52"/>
          <p:cNvCxnSpPr/>
          <p:nvPr/>
        </p:nvCxnSpPr>
        <p:spPr>
          <a:xfrm>
            <a:off x="1445058" y="8459681"/>
            <a:ext cx="13993302"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8" name="Group 59"/>
          <p:cNvGrpSpPr/>
          <p:nvPr/>
        </p:nvGrpSpPr>
        <p:grpSpPr>
          <a:xfrm>
            <a:off x="11716024" y="3129000"/>
            <a:ext cx="4249504" cy="918476"/>
            <a:chOff x="5424838" y="1329747"/>
            <a:chExt cx="2301767" cy="495614"/>
          </a:xfrm>
        </p:grpSpPr>
        <p:sp>
          <p:nvSpPr>
            <p:cNvPr id="39" name="TextBox 38"/>
            <p:cNvSpPr txBox="1"/>
            <p:nvPr/>
          </p:nvSpPr>
          <p:spPr>
            <a:xfrm>
              <a:off x="5442302" y="1329747"/>
              <a:ext cx="801406" cy="180919"/>
            </a:xfrm>
            <a:prstGeom prst="rect">
              <a:avLst/>
            </a:prstGeom>
            <a:noFill/>
          </p:spPr>
          <p:txBody>
            <a:bodyPr bIns="0" lIns="0" rIns="0" tIns="0" wrap="none">
              <a:spAutoFit/>
            </a:bodyPr>
            <a:lstStyle/>
            <a:p>
              <a:pPr algn="l" defTabSz="1908594">
                <a:defRPr/>
              </a:pPr>
              <a:r>
                <a:rPr b="1" lang="en-US" sz="2200">
                  <a:solidFill>
                    <a:schemeClr val="tx2"/>
                  </a:solidFill>
                  <a:latin charset="-122" pitchFamily="34" typeface="微软雅黑"/>
                  <a:ea charset="-122" pitchFamily="34" typeface="微软雅黑"/>
                </a:rPr>
                <a:t>BE SIMPLE</a:t>
              </a:r>
            </a:p>
          </p:txBody>
        </p:sp>
        <p:sp>
          <p:nvSpPr>
            <p:cNvPr id="40" name="TextBox 39"/>
            <p:cNvSpPr txBox="1"/>
            <p:nvPr/>
          </p:nvSpPr>
          <p:spPr>
            <a:xfrm>
              <a:off x="5424836" y="1523849"/>
              <a:ext cx="2301767" cy="296049"/>
            </a:xfrm>
            <a:prstGeom prst="rect">
              <a:avLst/>
            </a:prstGeom>
            <a:noFill/>
          </p:spPr>
          <p:txBody>
            <a:bodyPr bIns="0" lIns="0" rIns="0" tIns="0" wrap="squar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800">
                  <a:solidFill>
                    <a:schemeClr val="tx2"/>
                  </a:solidFill>
                  <a:latin charset="-122" pitchFamily="34" typeface="微软雅黑"/>
                  <a:ea charset="-122" pitchFamily="34" typeface="微软雅黑"/>
                </a:rPr>
                <a:t>输入您的内容输入您的内容输入您的内容输入您的内容</a:t>
              </a:r>
            </a:p>
          </p:txBody>
        </p:sp>
      </p:grpSp>
      <p:grpSp>
        <p:nvGrpSpPr>
          <p:cNvPr id="41" name="Group 62"/>
          <p:cNvGrpSpPr/>
          <p:nvPr/>
        </p:nvGrpSpPr>
        <p:grpSpPr>
          <a:xfrm>
            <a:off x="539967" y="3024560"/>
            <a:ext cx="5087451" cy="642043"/>
            <a:chOff x="119326" y="1329747"/>
            <a:chExt cx="2755643" cy="345418"/>
          </a:xfrm>
        </p:grpSpPr>
        <p:sp>
          <p:nvSpPr>
            <p:cNvPr id="42" name="TextBox 41"/>
            <p:cNvSpPr txBox="1"/>
            <p:nvPr/>
          </p:nvSpPr>
          <p:spPr>
            <a:xfrm>
              <a:off x="2073564" y="1329747"/>
              <a:ext cx="801406" cy="180380"/>
            </a:xfrm>
            <a:prstGeom prst="rect">
              <a:avLst/>
            </a:prstGeom>
            <a:noFill/>
          </p:spPr>
          <p:txBody>
            <a:bodyPr bIns="0" lIns="0" rIns="0" tIns="0" wrap="none">
              <a:spAutoFit/>
            </a:bodyPr>
            <a:lstStyle/>
            <a:p>
              <a:pPr algn="r" defTabSz="1908594">
                <a:defRPr/>
              </a:pPr>
              <a:r>
                <a:rPr b="1" lang="en-US" sz="2200">
                  <a:solidFill>
                    <a:schemeClr val="tx2"/>
                  </a:solidFill>
                  <a:latin charset="-122" pitchFamily="34" typeface="微软雅黑"/>
                  <a:ea charset="-122" pitchFamily="34" typeface="微软雅黑"/>
                </a:rPr>
                <a:t>BE SIMPLE</a:t>
              </a:r>
            </a:p>
          </p:txBody>
        </p:sp>
        <p:sp>
          <p:nvSpPr>
            <p:cNvPr id="43" name="TextBox 42"/>
            <p:cNvSpPr txBox="1"/>
            <p:nvPr/>
          </p:nvSpPr>
          <p:spPr>
            <a:xfrm>
              <a:off x="119326" y="1524858"/>
              <a:ext cx="2755643" cy="147584"/>
            </a:xfrm>
            <a:prstGeom prst="rect">
              <a:avLst/>
            </a:prstGeom>
            <a:noFill/>
          </p:spPr>
          <p:txBody>
            <a:bodyPr bIns="0" lIns="0" rIns="0" tIns="0" wrap="squar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r" defTabSz="1691716">
                <a:spcBef>
                  <a:spcPct val="20000"/>
                </a:spcBef>
              </a:pPr>
              <a:r>
                <a:rPr altLang="en-US" lang="zh-CN" sz="1800">
                  <a:solidFill>
                    <a:schemeClr val="tx2"/>
                  </a:solidFill>
                  <a:latin charset="-122" pitchFamily="34" typeface="微软雅黑"/>
                  <a:ea charset="-122" pitchFamily="34" typeface="微软雅黑"/>
                </a:rPr>
                <a:t>输入您的内容输入您的内容输入您的内容输入您的</a:t>
              </a:r>
            </a:p>
          </p:txBody>
        </p:sp>
      </p:grpSp>
      <p:sp>
        <p:nvSpPr>
          <p:cNvPr id="44" name="TextBox 43"/>
          <p:cNvSpPr txBox="1"/>
          <p:nvPr/>
        </p:nvSpPr>
        <p:spPr>
          <a:xfrm>
            <a:off x="5076825" y="1296368"/>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2"/>
                </a:solidFill>
                <a:latin charset="-122" pitchFamily="34" typeface="微软雅黑"/>
                <a:ea charset="-122" pitchFamily="34" typeface="微软雅黑"/>
              </a:rPr>
              <a:t>备用图表</a:t>
            </a:r>
          </a:p>
        </p:txBody>
      </p:sp>
      <p:sp>
        <p:nvSpPr>
          <p:cNvPr id="45" name="Title 1"/>
          <p:cNvSpPr txBox="1"/>
          <p:nvPr/>
        </p:nvSpPr>
        <p:spPr>
          <a:xfrm>
            <a:off x="5667799" y="2302241"/>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2"/>
                </a:solidFill>
                <a:latin typeface="+mn-lt"/>
                <a:ea charset="0" panose="02000000000000000000" pitchFamily="2" typeface="Roboto"/>
              </a:rPr>
              <a:t>Put a relevant subtitle in this line</a:t>
            </a:r>
          </a:p>
        </p:txBody>
      </p:sp>
    </p:spTree>
    <p:extLst>
      <p:ext uri="{BB962C8B-B14F-4D97-AF65-F5344CB8AC3E}">
        <p14:creationId val="370083519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11"/>
                                        </p:tgtEl>
                                        <p:attrNameLst>
                                          <p:attrName>style.visibility</p:attrName>
                                        </p:attrNameLst>
                                      </p:cBhvr>
                                      <p:to>
                                        <p:strVal val="visible"/>
                                      </p:to>
                                    </p:set>
                                    <p:animEffect filter="slide(fromBottom)" transition="in">
                                      <p:cBhvr>
                                        <p:cTn dur="500" id="12"/>
                                        <p:tgtEl>
                                          <p:spTgt spid="11"/>
                                        </p:tgtEl>
                                      </p:cBhvr>
                                    </p:animEffect>
                                  </p:childTnLst>
                                </p:cTn>
                              </p:par>
                            </p:childTnLst>
                          </p:cTn>
                        </p:par>
                        <p:par>
                          <p:cTn fill="hold" id="13" nodeType="afterGroup">
                            <p:stCondLst>
                              <p:cond delay="1000"/>
                            </p:stCondLst>
                            <p:childTnLst>
                              <p:par>
                                <p:cTn fill="hold" grpId="0" id="14" nodeType="afterEffect" presetClass="entr" presetID="12" presetSubtype="4">
                                  <p:stCondLst>
                                    <p:cond delay="0"/>
                                  </p:stCondLst>
                                  <p:childTnLst>
                                    <p:set>
                                      <p:cBhvr>
                                        <p:cTn dur="1" fill="hold" id="15">
                                          <p:stCondLst>
                                            <p:cond delay="0"/>
                                          </p:stCondLst>
                                        </p:cTn>
                                        <p:tgtEl>
                                          <p:spTgt spid="10"/>
                                        </p:tgtEl>
                                        <p:attrNameLst>
                                          <p:attrName>style.visibility</p:attrName>
                                        </p:attrNameLst>
                                      </p:cBhvr>
                                      <p:to>
                                        <p:strVal val="visible"/>
                                      </p:to>
                                    </p:set>
                                    <p:animEffect filter="slide(fromBottom)" transition="in">
                                      <p:cBhvr>
                                        <p:cTn dur="500" id="16"/>
                                        <p:tgtEl>
                                          <p:spTgt spid="10"/>
                                        </p:tgtEl>
                                      </p:cBhvr>
                                    </p:animEffect>
                                  </p:childTnLst>
                                </p:cTn>
                              </p:par>
                            </p:childTnLst>
                          </p:cTn>
                        </p:par>
                        <p:par>
                          <p:cTn fill="hold" id="17" nodeType="afterGroup">
                            <p:stCondLst>
                              <p:cond delay="1500"/>
                            </p:stCondLst>
                            <p:childTnLst>
                              <p:par>
                                <p:cTn fill="hold" grpId="0" id="18" nodeType="afterEffect" presetClass="entr" presetID="12" presetSubtype="4">
                                  <p:stCondLst>
                                    <p:cond delay="0"/>
                                  </p:stCondLst>
                                  <p:childTnLst>
                                    <p:set>
                                      <p:cBhvr>
                                        <p:cTn dur="1" fill="hold" id="19">
                                          <p:stCondLst>
                                            <p:cond delay="0"/>
                                          </p:stCondLst>
                                        </p:cTn>
                                        <p:tgtEl>
                                          <p:spTgt spid="7"/>
                                        </p:tgtEl>
                                        <p:attrNameLst>
                                          <p:attrName>style.visibility</p:attrName>
                                        </p:attrNameLst>
                                      </p:cBhvr>
                                      <p:to>
                                        <p:strVal val="visible"/>
                                      </p:to>
                                    </p:set>
                                    <p:animEffect filter="slide(fromBottom)" transition="in">
                                      <p:cBhvr>
                                        <p:cTn dur="500" id="20"/>
                                        <p:tgtEl>
                                          <p:spTgt spid="7"/>
                                        </p:tgtEl>
                                      </p:cBhvr>
                                    </p:animEffect>
                                  </p:childTnLst>
                                </p:cTn>
                              </p:par>
                            </p:childTnLst>
                          </p:cTn>
                        </p:par>
                        <p:par>
                          <p:cTn fill="hold" id="21" nodeType="afterGroup">
                            <p:stCondLst>
                              <p:cond delay="2000"/>
                            </p:stCondLst>
                            <p:childTnLst>
                              <p:par>
                                <p:cTn fill="hold" grpId="0" id="22" nodeType="afterEffect" presetClass="entr" presetID="12" presetSubtype="4">
                                  <p:stCondLst>
                                    <p:cond delay="0"/>
                                  </p:stCondLst>
                                  <p:childTnLst>
                                    <p:set>
                                      <p:cBhvr>
                                        <p:cTn dur="1" fill="hold" id="23">
                                          <p:stCondLst>
                                            <p:cond delay="0"/>
                                          </p:stCondLst>
                                        </p:cTn>
                                        <p:tgtEl>
                                          <p:spTgt spid="3"/>
                                        </p:tgtEl>
                                        <p:attrNameLst>
                                          <p:attrName>style.visibility</p:attrName>
                                        </p:attrNameLst>
                                      </p:cBhvr>
                                      <p:to>
                                        <p:strVal val="visible"/>
                                      </p:to>
                                    </p:set>
                                    <p:animEffect filter="slide(fromBottom)" transition="in">
                                      <p:cBhvr>
                                        <p:cTn dur="500" id="24"/>
                                        <p:tgtEl>
                                          <p:spTgt spid="3"/>
                                        </p:tgtEl>
                                      </p:cBhvr>
                                    </p:animEffect>
                                  </p:childTnLst>
                                </p:cTn>
                              </p:par>
                            </p:childTnLst>
                          </p:cTn>
                        </p:par>
                        <p:par>
                          <p:cTn fill="hold" id="25" nodeType="afterGroup">
                            <p:stCondLst>
                              <p:cond delay="2500"/>
                            </p:stCondLst>
                            <p:childTnLst>
                              <p:par>
                                <p:cTn fill="hold" grpId="0" id="26" nodeType="afterEffect" presetClass="entr" presetID="12" presetSubtype="4">
                                  <p:stCondLst>
                                    <p:cond delay="0"/>
                                  </p:stCondLst>
                                  <p:childTnLst>
                                    <p:set>
                                      <p:cBhvr>
                                        <p:cTn dur="1" fill="hold" id="27">
                                          <p:stCondLst>
                                            <p:cond delay="0"/>
                                          </p:stCondLst>
                                        </p:cTn>
                                        <p:tgtEl>
                                          <p:spTgt spid="8"/>
                                        </p:tgtEl>
                                        <p:attrNameLst>
                                          <p:attrName>style.visibility</p:attrName>
                                        </p:attrNameLst>
                                      </p:cBhvr>
                                      <p:to>
                                        <p:strVal val="visible"/>
                                      </p:to>
                                    </p:set>
                                    <p:animEffect filter="slide(fromBottom)" transition="in">
                                      <p:cBhvr>
                                        <p:cTn dur="500" id="28"/>
                                        <p:tgtEl>
                                          <p:spTgt spid="8"/>
                                        </p:tgtEl>
                                      </p:cBhvr>
                                    </p:animEffect>
                                  </p:childTnLst>
                                </p:cTn>
                              </p:par>
                            </p:childTnLst>
                          </p:cTn>
                        </p:par>
                        <p:par>
                          <p:cTn fill="hold" id="29" nodeType="afterGroup">
                            <p:stCondLst>
                              <p:cond delay="3000"/>
                            </p:stCondLst>
                            <p:childTnLst>
                              <p:par>
                                <p:cTn fill="hold" grpId="0" id="30" nodeType="afterEffect" presetClass="entr" presetID="12" presetSubtype="4">
                                  <p:stCondLst>
                                    <p:cond delay="0"/>
                                  </p:stCondLst>
                                  <p:childTnLst>
                                    <p:set>
                                      <p:cBhvr>
                                        <p:cTn dur="1" fill="hold" id="31">
                                          <p:stCondLst>
                                            <p:cond delay="0"/>
                                          </p:stCondLst>
                                        </p:cTn>
                                        <p:tgtEl>
                                          <p:spTgt spid="5"/>
                                        </p:tgtEl>
                                        <p:attrNameLst>
                                          <p:attrName>style.visibility</p:attrName>
                                        </p:attrNameLst>
                                      </p:cBhvr>
                                      <p:to>
                                        <p:strVal val="visible"/>
                                      </p:to>
                                    </p:set>
                                    <p:animEffect filter="slide(fromBottom)" transition="in">
                                      <p:cBhvr>
                                        <p:cTn dur="500" id="32"/>
                                        <p:tgtEl>
                                          <p:spTgt spid="5"/>
                                        </p:tgtEl>
                                      </p:cBhvr>
                                    </p:animEffect>
                                  </p:childTnLst>
                                </p:cTn>
                              </p:par>
                            </p:childTnLst>
                          </p:cTn>
                        </p:par>
                        <p:par>
                          <p:cTn fill="hold" id="33" nodeType="afterGroup">
                            <p:stCondLst>
                              <p:cond delay="3500"/>
                            </p:stCondLst>
                            <p:childTnLst>
                              <p:par>
                                <p:cTn fill="hold" grpId="0" id="34" nodeType="afterEffect" presetClass="entr" presetID="12" presetSubtype="4">
                                  <p:stCondLst>
                                    <p:cond delay="0"/>
                                  </p:stCondLst>
                                  <p:childTnLst>
                                    <p:set>
                                      <p:cBhvr>
                                        <p:cTn dur="1" fill="hold" id="35">
                                          <p:stCondLst>
                                            <p:cond delay="0"/>
                                          </p:stCondLst>
                                        </p:cTn>
                                        <p:tgtEl>
                                          <p:spTgt spid="9"/>
                                        </p:tgtEl>
                                        <p:attrNameLst>
                                          <p:attrName>style.visibility</p:attrName>
                                        </p:attrNameLst>
                                      </p:cBhvr>
                                      <p:to>
                                        <p:strVal val="visible"/>
                                      </p:to>
                                    </p:set>
                                    <p:animEffect filter="slide(fromBottom)" transition="in">
                                      <p:cBhvr>
                                        <p:cTn dur="500" id="36"/>
                                        <p:tgtEl>
                                          <p:spTgt spid="9"/>
                                        </p:tgtEl>
                                      </p:cBhvr>
                                    </p:animEffect>
                                  </p:childTnLst>
                                </p:cTn>
                              </p:par>
                            </p:childTnLst>
                          </p:cTn>
                        </p:par>
                        <p:par>
                          <p:cTn fill="hold" id="37" nodeType="afterGroup">
                            <p:stCondLst>
                              <p:cond delay="4000"/>
                            </p:stCondLst>
                            <p:childTnLst>
                              <p:par>
                                <p:cTn fill="hold" grpId="0" id="38" nodeType="afterEffect" presetClass="entr" presetID="12" presetSubtype="4">
                                  <p:stCondLst>
                                    <p:cond delay="0"/>
                                  </p:stCondLst>
                                  <p:childTnLst>
                                    <p:set>
                                      <p:cBhvr>
                                        <p:cTn dur="1" fill="hold" id="39">
                                          <p:stCondLst>
                                            <p:cond delay="0"/>
                                          </p:stCondLst>
                                        </p:cTn>
                                        <p:tgtEl>
                                          <p:spTgt spid="6"/>
                                        </p:tgtEl>
                                        <p:attrNameLst>
                                          <p:attrName>style.visibility</p:attrName>
                                        </p:attrNameLst>
                                      </p:cBhvr>
                                      <p:to>
                                        <p:strVal val="visible"/>
                                      </p:to>
                                    </p:set>
                                    <p:animEffect filter="slide(fromBottom)" transition="in">
                                      <p:cBhvr>
                                        <p:cTn dur="500" id="40"/>
                                        <p:tgtEl>
                                          <p:spTgt spid="6"/>
                                        </p:tgtEl>
                                      </p:cBhvr>
                                    </p:animEffect>
                                  </p:childTnLst>
                                </p:cTn>
                              </p:par>
                            </p:childTnLst>
                          </p:cTn>
                        </p:par>
                        <p:par>
                          <p:cTn fill="hold" id="41" nodeType="afterGroup">
                            <p:stCondLst>
                              <p:cond delay="4500"/>
                            </p:stCondLst>
                            <p:childTnLst>
                              <p:par>
                                <p:cTn fill="hold" id="42" nodeType="afterEffect" presetClass="entr" presetID="12" presetSubtype="8">
                                  <p:stCondLst>
                                    <p:cond delay="0"/>
                                  </p:stCondLst>
                                  <p:childTnLst>
                                    <p:set>
                                      <p:cBhvr>
                                        <p:cTn dur="1" fill="hold" id="43">
                                          <p:stCondLst>
                                            <p:cond delay="0"/>
                                          </p:stCondLst>
                                        </p:cTn>
                                        <p:tgtEl>
                                          <p:spTgt spid="38"/>
                                        </p:tgtEl>
                                        <p:attrNameLst>
                                          <p:attrName>style.visibility</p:attrName>
                                        </p:attrNameLst>
                                      </p:cBhvr>
                                      <p:to>
                                        <p:strVal val="visible"/>
                                      </p:to>
                                    </p:set>
                                    <p:animEffect filter="slide(fromLeft)" transition="in">
                                      <p:cBhvr>
                                        <p:cTn dur="500" id="44"/>
                                        <p:tgtEl>
                                          <p:spTgt spid="38"/>
                                        </p:tgtEl>
                                      </p:cBhvr>
                                    </p:animEffect>
                                  </p:childTnLst>
                                </p:cTn>
                              </p:par>
                            </p:childTnLst>
                          </p:cTn>
                        </p:par>
                        <p:par>
                          <p:cTn fill="hold" id="45" nodeType="afterGroup">
                            <p:stCondLst>
                              <p:cond delay="5000"/>
                            </p:stCondLst>
                            <p:childTnLst>
                              <p:par>
                                <p:cTn fill="hold" id="46" nodeType="afterEffect" presetClass="entr" presetID="12" presetSubtype="2">
                                  <p:stCondLst>
                                    <p:cond delay="0"/>
                                  </p:stCondLst>
                                  <p:childTnLst>
                                    <p:set>
                                      <p:cBhvr>
                                        <p:cTn dur="1" fill="hold" id="47">
                                          <p:stCondLst>
                                            <p:cond delay="0"/>
                                          </p:stCondLst>
                                        </p:cTn>
                                        <p:tgtEl>
                                          <p:spTgt spid="41"/>
                                        </p:tgtEl>
                                        <p:attrNameLst>
                                          <p:attrName>style.visibility</p:attrName>
                                        </p:attrNameLst>
                                      </p:cBhvr>
                                      <p:to>
                                        <p:strVal val="visible"/>
                                      </p:to>
                                    </p:set>
                                    <p:animEffect filter="slide(fromRight)" transition="in">
                                      <p:cBhvr>
                                        <p:cTn dur="500" id="48"/>
                                        <p:tgtEl>
                                          <p:spTgt spid="41"/>
                                        </p:tgtEl>
                                      </p:cBhvr>
                                    </p:animEffect>
                                  </p:childTnLst>
                                </p:cTn>
                              </p:par>
                            </p:childTnLst>
                          </p:cTn>
                        </p:par>
                        <p:par>
                          <p:cTn fill="hold" id="49" nodeType="afterGroup">
                            <p:stCondLst>
                              <p:cond delay="5500"/>
                            </p:stCondLst>
                            <p:childTnLst>
                              <p:par>
                                <p:cTn fill="hold" id="50" nodeType="afterEffect" presetClass="entr" presetID="12" presetSubtype="8">
                                  <p:stCondLst>
                                    <p:cond delay="0"/>
                                  </p:stCondLst>
                                  <p:childTnLst>
                                    <p:set>
                                      <p:cBhvr>
                                        <p:cTn dur="1" fill="hold" id="51">
                                          <p:stCondLst>
                                            <p:cond delay="0"/>
                                          </p:stCondLst>
                                        </p:cTn>
                                        <p:tgtEl>
                                          <p:spTgt spid="27"/>
                                        </p:tgtEl>
                                        <p:attrNameLst>
                                          <p:attrName>style.visibility</p:attrName>
                                        </p:attrNameLst>
                                      </p:cBhvr>
                                      <p:to>
                                        <p:strVal val="visible"/>
                                      </p:to>
                                    </p:set>
                                    <p:animEffect filter="slide(fromLeft)" transition="in">
                                      <p:cBhvr>
                                        <p:cTn dur="500" id="52"/>
                                        <p:tgtEl>
                                          <p:spTgt spid="27"/>
                                        </p:tgtEl>
                                      </p:cBhvr>
                                    </p:animEffect>
                                  </p:childTnLst>
                                </p:cTn>
                              </p:par>
                            </p:childTnLst>
                          </p:cTn>
                        </p:par>
                        <p:par>
                          <p:cTn fill="hold" id="53" nodeType="afterGroup">
                            <p:stCondLst>
                              <p:cond delay="6000"/>
                            </p:stCondLst>
                            <p:childTnLst>
                              <p:par>
                                <p:cTn fill="hold" id="54" nodeType="afterEffect" presetClass="entr" presetID="12" presetSubtype="2">
                                  <p:stCondLst>
                                    <p:cond delay="0"/>
                                  </p:stCondLst>
                                  <p:childTnLst>
                                    <p:set>
                                      <p:cBhvr>
                                        <p:cTn dur="1" fill="hold" id="55">
                                          <p:stCondLst>
                                            <p:cond delay="0"/>
                                          </p:stCondLst>
                                        </p:cTn>
                                        <p:tgtEl>
                                          <p:spTgt spid="18"/>
                                        </p:tgtEl>
                                        <p:attrNameLst>
                                          <p:attrName>style.visibility</p:attrName>
                                        </p:attrNameLst>
                                      </p:cBhvr>
                                      <p:to>
                                        <p:strVal val="visible"/>
                                      </p:to>
                                    </p:set>
                                    <p:animEffect filter="slide(fromRight)" transition="in">
                                      <p:cBhvr>
                                        <p:cTn dur="500" id="56"/>
                                        <p:tgtEl>
                                          <p:spTgt spid="18"/>
                                        </p:tgtEl>
                                      </p:cBhvr>
                                    </p:animEffect>
                                  </p:childTnLst>
                                </p:cTn>
                              </p:par>
                            </p:childTnLst>
                          </p:cTn>
                        </p:par>
                        <p:par>
                          <p:cTn fill="hold" id="57" nodeType="afterGroup">
                            <p:stCondLst>
                              <p:cond delay="6500"/>
                            </p:stCondLst>
                            <p:childTnLst>
                              <p:par>
                                <p:cTn fill="hold" id="58" nodeType="afterEffect" presetClass="entr" presetID="12" presetSubtype="8">
                                  <p:stCondLst>
                                    <p:cond delay="0"/>
                                  </p:stCondLst>
                                  <p:childTnLst>
                                    <p:set>
                                      <p:cBhvr>
                                        <p:cTn dur="1" fill="hold" id="59">
                                          <p:stCondLst>
                                            <p:cond delay="0"/>
                                          </p:stCondLst>
                                        </p:cTn>
                                        <p:tgtEl>
                                          <p:spTgt spid="30"/>
                                        </p:tgtEl>
                                        <p:attrNameLst>
                                          <p:attrName>style.visibility</p:attrName>
                                        </p:attrNameLst>
                                      </p:cBhvr>
                                      <p:to>
                                        <p:strVal val="visible"/>
                                      </p:to>
                                    </p:set>
                                    <p:animEffect filter="slide(fromLeft)" transition="in">
                                      <p:cBhvr>
                                        <p:cTn dur="500" id="60"/>
                                        <p:tgtEl>
                                          <p:spTgt spid="30"/>
                                        </p:tgtEl>
                                      </p:cBhvr>
                                    </p:animEffect>
                                  </p:childTnLst>
                                </p:cTn>
                              </p:par>
                            </p:childTnLst>
                          </p:cTn>
                        </p:par>
                        <p:par>
                          <p:cTn fill="hold" id="61" nodeType="afterGroup">
                            <p:stCondLst>
                              <p:cond delay="7000"/>
                            </p:stCondLst>
                            <p:childTnLst>
                              <p:par>
                                <p:cTn fill="hold" id="62" nodeType="afterEffect" presetClass="entr" presetID="12" presetSubtype="2">
                                  <p:stCondLst>
                                    <p:cond delay="0"/>
                                  </p:stCondLst>
                                  <p:childTnLst>
                                    <p:set>
                                      <p:cBhvr>
                                        <p:cTn dur="1" fill="hold" id="63">
                                          <p:stCondLst>
                                            <p:cond delay="0"/>
                                          </p:stCondLst>
                                        </p:cTn>
                                        <p:tgtEl>
                                          <p:spTgt spid="21"/>
                                        </p:tgtEl>
                                        <p:attrNameLst>
                                          <p:attrName>style.visibility</p:attrName>
                                        </p:attrNameLst>
                                      </p:cBhvr>
                                      <p:to>
                                        <p:strVal val="visible"/>
                                      </p:to>
                                    </p:set>
                                    <p:animEffect filter="slide(fromRight)" transition="in">
                                      <p:cBhvr>
                                        <p:cTn dur="500" id="64"/>
                                        <p:tgtEl>
                                          <p:spTgt spid="21"/>
                                        </p:tgtEl>
                                      </p:cBhvr>
                                    </p:animEffect>
                                  </p:childTnLst>
                                </p:cTn>
                              </p:par>
                            </p:childTnLst>
                          </p:cTn>
                        </p:par>
                        <p:par>
                          <p:cTn fill="hold" id="65" nodeType="afterGroup">
                            <p:stCondLst>
                              <p:cond delay="7500"/>
                            </p:stCondLst>
                            <p:childTnLst>
                              <p:par>
                                <p:cTn fill="hold" id="66" nodeType="afterEffect" presetClass="entr" presetID="12" presetSubtype="8">
                                  <p:stCondLst>
                                    <p:cond delay="0"/>
                                  </p:stCondLst>
                                  <p:childTnLst>
                                    <p:set>
                                      <p:cBhvr>
                                        <p:cTn dur="1" fill="hold" id="67">
                                          <p:stCondLst>
                                            <p:cond delay="0"/>
                                          </p:stCondLst>
                                        </p:cTn>
                                        <p:tgtEl>
                                          <p:spTgt spid="33"/>
                                        </p:tgtEl>
                                        <p:attrNameLst>
                                          <p:attrName>style.visibility</p:attrName>
                                        </p:attrNameLst>
                                      </p:cBhvr>
                                      <p:to>
                                        <p:strVal val="visible"/>
                                      </p:to>
                                    </p:set>
                                    <p:animEffect filter="slide(fromLeft)" transition="in">
                                      <p:cBhvr>
                                        <p:cTn dur="500" id="68"/>
                                        <p:tgtEl>
                                          <p:spTgt spid="33"/>
                                        </p:tgtEl>
                                      </p:cBhvr>
                                    </p:animEffect>
                                  </p:childTnLst>
                                </p:cTn>
                              </p:par>
                            </p:childTnLst>
                          </p:cTn>
                        </p:par>
                        <p:par>
                          <p:cTn fill="hold" id="69" nodeType="afterGroup">
                            <p:stCondLst>
                              <p:cond delay="8000"/>
                            </p:stCondLst>
                            <p:childTnLst>
                              <p:par>
                                <p:cTn fill="hold" id="70" nodeType="afterEffect" presetClass="entr" presetID="12" presetSubtype="2">
                                  <p:stCondLst>
                                    <p:cond delay="0"/>
                                  </p:stCondLst>
                                  <p:childTnLst>
                                    <p:set>
                                      <p:cBhvr>
                                        <p:cTn dur="1" fill="hold" id="71">
                                          <p:stCondLst>
                                            <p:cond delay="0"/>
                                          </p:stCondLst>
                                        </p:cTn>
                                        <p:tgtEl>
                                          <p:spTgt spid="24"/>
                                        </p:tgtEl>
                                        <p:attrNameLst>
                                          <p:attrName>style.visibility</p:attrName>
                                        </p:attrNameLst>
                                      </p:cBhvr>
                                      <p:to>
                                        <p:strVal val="visible"/>
                                      </p:to>
                                    </p:set>
                                    <p:animEffect filter="slide(fromRight)" transition="in">
                                      <p:cBhvr>
                                        <p:cTn dur="500" id="72"/>
                                        <p:tgtEl>
                                          <p:spTgt spid="24"/>
                                        </p:tgtEl>
                                      </p:cBhvr>
                                    </p:animEffect>
                                  </p:childTnLst>
                                </p:cTn>
                              </p:par>
                            </p:childTnLst>
                          </p:cTn>
                        </p:par>
                        <p:par>
                          <p:cTn fill="hold" id="73" nodeType="afterGroup">
                            <p:stCondLst>
                              <p:cond delay="8500"/>
                            </p:stCondLst>
                            <p:childTnLst>
                              <p:par>
                                <p:cTn fill="hold" id="74" nodeType="afterEffect" presetClass="entr" presetID="18" presetSubtype="3">
                                  <p:stCondLst>
                                    <p:cond delay="0"/>
                                  </p:stCondLst>
                                  <p:childTnLst>
                                    <p:set>
                                      <p:cBhvr>
                                        <p:cTn dur="1" fill="hold" id="75">
                                          <p:stCondLst>
                                            <p:cond delay="0"/>
                                          </p:stCondLst>
                                        </p:cTn>
                                        <p:tgtEl>
                                          <p:spTgt spid="37"/>
                                        </p:tgtEl>
                                        <p:attrNameLst>
                                          <p:attrName>style.visibility</p:attrName>
                                        </p:attrNameLst>
                                      </p:cBhvr>
                                      <p:to>
                                        <p:strVal val="visible"/>
                                      </p:to>
                                    </p:set>
                                    <p:animEffect filter="strips(upRight)" transition="in">
                                      <p:cBhvr>
                                        <p:cTn dur="500" id="76"/>
                                        <p:tgtEl>
                                          <p:spTgt spid="37"/>
                                        </p:tgtEl>
                                      </p:cBhvr>
                                    </p:animEffect>
                                  </p:childTnLst>
                                </p:cTn>
                              </p:par>
                            </p:childTnLst>
                          </p:cTn>
                        </p:par>
                        <p:par>
                          <p:cTn fill="hold" id="77" nodeType="afterGroup">
                            <p:stCondLst>
                              <p:cond delay="9000"/>
                            </p:stCondLst>
                            <p:childTnLst>
                              <p:par>
                                <p:cTn fill="hold" grpId="0" id="78" nodeType="afterEffect" presetClass="entr" presetID="10" presetSubtype="0">
                                  <p:stCondLst>
                                    <p:cond delay="0"/>
                                  </p:stCondLst>
                                  <p:childTnLst>
                                    <p:set>
                                      <p:cBhvr>
                                        <p:cTn dur="1" fill="hold" id="79">
                                          <p:stCondLst>
                                            <p:cond delay="0"/>
                                          </p:stCondLst>
                                        </p:cTn>
                                        <p:tgtEl>
                                          <p:spTgt spid="36"/>
                                        </p:tgtEl>
                                        <p:attrNameLst>
                                          <p:attrName>style.visibility</p:attrName>
                                        </p:attrNameLst>
                                      </p:cBhvr>
                                      <p:to>
                                        <p:strVal val="visible"/>
                                      </p:to>
                                    </p:set>
                                    <p:animEffect filter="fade" transition="in">
                                      <p:cBhvr>
                                        <p:cTn dur="500" id="80"/>
                                        <p:tgtEl>
                                          <p:spTgt spid="36"/>
                                        </p:tgtEl>
                                      </p:cBhvr>
                                    </p:animEffect>
                                  </p:childTnLst>
                                </p:cTn>
                              </p:par>
                              <p:par>
                                <p:cTn fill="hold" grpId="0" id="81" nodeType="withEffect" presetClass="entr" presetID="22" presetSubtype="8">
                                  <p:stCondLst>
                                    <p:cond delay="500"/>
                                  </p:stCondLst>
                                  <p:childTnLst>
                                    <p:set>
                                      <p:cBhvr>
                                        <p:cTn dur="1" fill="hold" id="82">
                                          <p:stCondLst>
                                            <p:cond delay="0"/>
                                          </p:stCondLst>
                                        </p:cTn>
                                        <p:tgtEl>
                                          <p:spTgt spid="44"/>
                                        </p:tgtEl>
                                        <p:attrNameLst>
                                          <p:attrName>style.visibility</p:attrName>
                                        </p:attrNameLst>
                                      </p:cBhvr>
                                      <p:to>
                                        <p:strVal val="visible"/>
                                      </p:to>
                                    </p:set>
                                    <p:animEffect filter="wipe(left)" transition="in">
                                      <p:cBhvr>
                                        <p:cTn dur="500" id="83"/>
                                        <p:tgtEl>
                                          <p:spTgt spid="44"/>
                                        </p:tgtEl>
                                      </p:cBhvr>
                                    </p:animEffect>
                                  </p:childTnLst>
                                </p:cTn>
                              </p:par>
                              <p:par>
                                <p:cTn fill="hold" grpId="0" id="84" nodeType="withEffect" presetClass="entr" presetID="22" presetSubtype="8">
                                  <p:stCondLst>
                                    <p:cond delay="1000"/>
                                  </p:stCondLst>
                                  <p:childTnLst>
                                    <p:set>
                                      <p:cBhvr>
                                        <p:cTn dur="1" fill="hold" id="85">
                                          <p:stCondLst>
                                            <p:cond delay="0"/>
                                          </p:stCondLst>
                                        </p:cTn>
                                        <p:tgtEl>
                                          <p:spTgt spid="45"/>
                                        </p:tgtEl>
                                        <p:attrNameLst>
                                          <p:attrName>style.visibility</p:attrName>
                                        </p:attrNameLst>
                                      </p:cBhvr>
                                      <p:to>
                                        <p:strVal val="visible"/>
                                      </p:to>
                                    </p:set>
                                    <p:animEffect filter="wipe(left)" transition="in">
                                      <p:cBhvr>
                                        <p:cTn dur="500" id="86"/>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P grpId="0" spid="9"/>
      <p:bldP grpId="0" spid="10"/>
      <p:bldP grpId="0" spid="11"/>
      <p:bldP grpId="0" spid="36"/>
      <p:bldP grpId="0" spid="44"/>
      <p:bldP grpId="0" spid="45"/>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sp>
        <p:nvSpPr>
          <p:cNvPr id="3" name="AutoShape 1"/>
          <p:cNvSpPr/>
          <p:nvPr/>
        </p:nvSpPr>
        <p:spPr bwMode="auto">
          <a:xfrm>
            <a:off x="1573237" y="1921020"/>
            <a:ext cx="13936928" cy="112733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just" defTabSz="452872">
              <a:lnSpc>
                <a:spcPct val="120000"/>
              </a:lnSpc>
              <a:spcBef>
                <a:spcPts val="1189"/>
              </a:spcBef>
              <a:defRPr/>
            </a:pPr>
            <a:r>
              <a:rPr altLang="en-US" lang="zh-CN" sz="1700">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内容 入您的内容输入您的内容输入您的内容内容输入您的内容.输入您</a:t>
            </a:r>
          </a:p>
        </p:txBody>
      </p:sp>
      <p:grpSp>
        <p:nvGrpSpPr>
          <p:cNvPr id="4" name="Group 4"/>
          <p:cNvGrpSpPr/>
          <p:nvPr/>
        </p:nvGrpSpPr>
        <p:grpSpPr>
          <a:xfrm>
            <a:off x="4881924" y="2832203"/>
            <a:ext cx="7452878" cy="6241929"/>
            <a:chOff x="-92" y="0"/>
            <a:chExt cx="10648308" cy="8939379"/>
          </a:xfrm>
        </p:grpSpPr>
        <p:sp>
          <p:nvSpPr>
            <p:cNvPr id="5" name="AutoShape 5"/>
            <p:cNvSpPr/>
            <p:nvPr/>
          </p:nvSpPr>
          <p:spPr bwMode="auto">
            <a:xfrm>
              <a:off x="7146402" y="4400632"/>
              <a:ext cx="3501814" cy="1312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6"/>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6" name="AutoShape 6"/>
            <p:cNvSpPr/>
            <p:nvPr/>
          </p:nvSpPr>
          <p:spPr bwMode="auto">
            <a:xfrm>
              <a:off x="6805111" y="5815121"/>
              <a:ext cx="2271575" cy="15954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9448" y="9841"/>
                  </a:lnTo>
                  <a:cubicBezTo>
                    <a:pt x="9230" y="10744"/>
                    <a:pt x="9108" y="11706"/>
                    <a:pt x="9108" y="12715"/>
                  </a:cubicBezTo>
                  <a:cubicBezTo>
                    <a:pt x="9108" y="17620"/>
                    <a:pt x="11904" y="21599"/>
                    <a:pt x="15354" y="21599"/>
                  </a:cubicBezTo>
                  <a:cubicBezTo>
                    <a:pt x="18803" y="21600"/>
                    <a:pt x="21599" y="17620"/>
                    <a:pt x="21599" y="12715"/>
                  </a:cubicBezTo>
                  <a:cubicBezTo>
                    <a:pt x="21599" y="7809"/>
                    <a:pt x="18803" y="3835"/>
                    <a:pt x="15354" y="3835"/>
                  </a:cubicBezTo>
                  <a:cubicBezTo>
                    <a:pt x="13494" y="3835"/>
                    <a:pt x="11842" y="5014"/>
                    <a:pt x="10698" y="6849"/>
                  </a:cubicBezTo>
                  <a:lnTo>
                    <a:pt x="0" y="0"/>
                  </a:lnTo>
                  <a:close/>
                </a:path>
              </a:pathLst>
            </a:custGeom>
            <a:solidFill>
              <a:schemeClr val="accent1"/>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7" name="AutoShape 7"/>
            <p:cNvSpPr/>
            <p:nvPr/>
          </p:nvSpPr>
          <p:spPr bwMode="auto">
            <a:xfrm>
              <a:off x="6732090" y="755664"/>
              <a:ext cx="2381106" cy="20876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646" y="0"/>
                  </a:moveTo>
                  <a:cubicBezTo>
                    <a:pt x="12358" y="0"/>
                    <a:pt x="9693" y="3039"/>
                    <a:pt x="9693" y="6790"/>
                  </a:cubicBezTo>
                  <a:cubicBezTo>
                    <a:pt x="9693" y="7958"/>
                    <a:pt x="9975" y="9042"/>
                    <a:pt x="10431" y="10003"/>
                  </a:cubicBezTo>
                  <a:lnTo>
                    <a:pt x="0" y="21600"/>
                  </a:lnTo>
                  <a:lnTo>
                    <a:pt x="11914" y="12044"/>
                  </a:lnTo>
                  <a:cubicBezTo>
                    <a:pt x="12937" y="12993"/>
                    <a:pt x="14225" y="13585"/>
                    <a:pt x="15646" y="13585"/>
                  </a:cubicBezTo>
                  <a:cubicBezTo>
                    <a:pt x="18934" y="13585"/>
                    <a:pt x="21599" y="10541"/>
                    <a:pt x="21599" y="6790"/>
                  </a:cubicBezTo>
                  <a:cubicBezTo>
                    <a:pt x="21599" y="3039"/>
                    <a:pt x="18934" y="0"/>
                    <a:pt x="15646" y="0"/>
                  </a:cubicBezTo>
                  <a:close/>
                </a:path>
              </a:pathLst>
            </a:custGeom>
            <a:solidFill>
              <a:schemeClr val="accent4"/>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8" name="AutoShape 8"/>
            <p:cNvSpPr/>
            <p:nvPr/>
          </p:nvSpPr>
          <p:spPr bwMode="auto">
            <a:xfrm>
              <a:off x="7167039" y="2476546"/>
              <a:ext cx="3479590" cy="13636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5"/>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9" name="AutoShape 9"/>
            <p:cNvSpPr/>
            <p:nvPr/>
          </p:nvSpPr>
          <p:spPr bwMode="auto">
            <a:xfrm>
              <a:off x="8206788" y="1198584"/>
              <a:ext cx="525431" cy="5254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600" y="5659"/>
                    <a:pt x="21600" y="6675"/>
                  </a:cubicBezTo>
                  <a:cubicBezTo>
                    <a:pt x="21600"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10" name="AutoShape 10"/>
            <p:cNvSpPr/>
            <p:nvPr/>
          </p:nvSpPr>
          <p:spPr bwMode="auto">
            <a:xfrm>
              <a:off x="8157579" y="6546972"/>
              <a:ext cx="523843" cy="43180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84" y="0"/>
                  </a:moveTo>
                  <a:cubicBezTo>
                    <a:pt x="20941" y="0"/>
                    <a:pt x="21159" y="103"/>
                    <a:pt x="21335" y="310"/>
                  </a:cubicBezTo>
                  <a:cubicBezTo>
                    <a:pt x="21511" y="518"/>
                    <a:pt x="21600" y="760"/>
                    <a:pt x="21600" y="1048"/>
                  </a:cubicBezTo>
                  <a:lnTo>
                    <a:pt x="21600" y="16238"/>
                  </a:lnTo>
                  <a:cubicBezTo>
                    <a:pt x="21600"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600"/>
                    <a:pt x="16197" y="21600"/>
                  </a:cubicBezTo>
                  <a:cubicBezTo>
                    <a:pt x="15705" y="21600"/>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8999" y="17274"/>
                  </a:lnTo>
                  <a:lnTo>
                    <a:pt x="8999" y="17369"/>
                  </a:lnTo>
                  <a:cubicBezTo>
                    <a:pt x="8999" y="17948"/>
                    <a:pt x="8904" y="18498"/>
                    <a:pt x="8713" y="19017"/>
                  </a:cubicBezTo>
                  <a:cubicBezTo>
                    <a:pt x="8522" y="19535"/>
                    <a:pt x="8265" y="19984"/>
                    <a:pt x="7946" y="20361"/>
                  </a:cubicBezTo>
                  <a:cubicBezTo>
                    <a:pt x="7628" y="20738"/>
                    <a:pt x="7244" y="21038"/>
                    <a:pt x="6803" y="21263"/>
                  </a:cubicBezTo>
                  <a:cubicBezTo>
                    <a:pt x="6360" y="21487"/>
                    <a:pt x="5894" y="21600"/>
                    <a:pt x="5402" y="21600"/>
                  </a:cubicBezTo>
                  <a:cubicBezTo>
                    <a:pt x="4910" y="21600"/>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1"/>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59"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11" name="AutoShape 11"/>
            <p:cNvSpPr/>
            <p:nvPr/>
          </p:nvSpPr>
          <p:spPr bwMode="auto">
            <a:xfrm>
              <a:off x="9735459" y="2849615"/>
              <a:ext cx="525430" cy="525473"/>
            </a:xfrm>
            <a:custGeom>
              <a:gdLst>
                <a:gd fmla="+- 0 10802 114" name="T0"/>
                <a:gd fmla="*/ T0 w 21376" name="T1"/>
                <a:gd fmla="*/ 10800 h 21600" name="T2"/>
                <a:gd fmla="+- 0 10802 114" name="T3"/>
                <a:gd fmla="*/ T3 w 21376" name="T4"/>
                <a:gd fmla="*/ 10800 h 21600" name="T5"/>
                <a:gd fmla="+- 0 10802 114" name="T6"/>
                <a:gd fmla="*/ T6 w 21376" name="T7"/>
                <a:gd fmla="*/ 10800 h 21600" name="T8"/>
                <a:gd fmla="+- 0 10802 114" name="T9"/>
                <a:gd fmla="*/ T9 w 21376" name="T10"/>
                <a:gd fmla="*/ 10800 h 21600" name="T11"/>
              </a:gdLst>
              <a:cxnLst>
                <a:cxn ang="0">
                  <a:pos x="T1" y="T2"/>
                </a:cxn>
                <a:cxn ang="0">
                  <a:pos x="T4" y="T5"/>
                </a:cxn>
                <a:cxn ang="0">
                  <a:pos x="T7" y="T8"/>
                </a:cxn>
                <a:cxn ang="0">
                  <a:pos x="T10" y="T11"/>
                </a:cxn>
              </a:cxnLst>
              <a:rect b="b" l="0" r="r" t="0"/>
              <a:pathLst>
                <a:path h="21600" w="21376">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12" name="AutoShape 12"/>
            <p:cNvSpPr/>
            <p:nvPr/>
          </p:nvSpPr>
          <p:spPr bwMode="auto">
            <a:xfrm>
              <a:off x="9759270" y="4773701"/>
              <a:ext cx="525431" cy="525473"/>
            </a:xfrm>
            <a:custGeom>
              <a:gdLst>
                <a:gd fmla="*/ 10795 w 21591" name="T0"/>
                <a:gd fmla="+- 0 10799 50" name="T1"/>
                <a:gd fmla="*/ 10799 h 21498" name="T2"/>
                <a:gd fmla="*/ 10795 w 21591" name="T3"/>
                <a:gd fmla="+- 0 10799 50" name="T4"/>
                <a:gd fmla="*/ 10799 h 21498" name="T5"/>
                <a:gd fmla="*/ 10795 w 21591" name="T6"/>
                <a:gd fmla="+- 0 10799 50" name="T7"/>
                <a:gd fmla="*/ 10799 h 21498" name="T8"/>
                <a:gd fmla="*/ 10795 w 21591" name="T9"/>
                <a:gd fmla="+- 0 10799 50" name="T10"/>
                <a:gd fmla="*/ 10799 h 21498" name="T11"/>
              </a:gdLst>
              <a:cxnLst>
                <a:cxn ang="0">
                  <a:pos x="T0" y="T2"/>
                </a:cxn>
                <a:cxn ang="0">
                  <a:pos x="T3" y="T5"/>
                </a:cxn>
                <a:cxn ang="0">
                  <a:pos x="T6" y="T8"/>
                </a:cxn>
                <a:cxn ang="0">
                  <a:pos x="T9" y="T11"/>
                </a:cxn>
              </a:cxnLst>
              <a:rect b="b" l="0" r="r" t="0"/>
              <a:pathLst>
                <a:path h="21498" w="21591">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13" name="AutoShape 13"/>
            <p:cNvSpPr/>
            <p:nvPr/>
          </p:nvSpPr>
          <p:spPr bwMode="auto">
            <a:xfrm>
              <a:off x="5828857" y="0"/>
              <a:ext cx="1312784" cy="238129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99" y="0"/>
                  </a:moveTo>
                  <a:cubicBezTo>
                    <a:pt x="4835" y="0"/>
                    <a:pt x="0" y="2663"/>
                    <a:pt x="0" y="5951"/>
                  </a:cubicBezTo>
                  <a:cubicBezTo>
                    <a:pt x="0" y="8122"/>
                    <a:pt x="2127" y="10006"/>
                    <a:pt x="5275" y="11046"/>
                  </a:cubicBezTo>
                  <a:lnTo>
                    <a:pt x="737" y="21599"/>
                  </a:lnTo>
                  <a:lnTo>
                    <a:pt x="9252" y="11838"/>
                  </a:lnTo>
                  <a:cubicBezTo>
                    <a:pt x="9759" y="11879"/>
                    <a:pt x="10272" y="11907"/>
                    <a:pt x="10799" y="11907"/>
                  </a:cubicBezTo>
                  <a:cubicBezTo>
                    <a:pt x="16764" y="11907"/>
                    <a:pt x="21599" y="9239"/>
                    <a:pt x="21599" y="5951"/>
                  </a:cubicBezTo>
                  <a:cubicBezTo>
                    <a:pt x="21599" y="2663"/>
                    <a:pt x="16764" y="0"/>
                    <a:pt x="10799" y="0"/>
                  </a:cubicBezTo>
                  <a:close/>
                </a:path>
              </a:pathLst>
            </a:custGeom>
            <a:solidFill>
              <a:schemeClr val="accent3"/>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14" name="AutoShape 14"/>
            <p:cNvSpPr/>
            <p:nvPr/>
          </p:nvSpPr>
          <p:spPr bwMode="auto">
            <a:xfrm>
              <a:off x="5782822" y="6456483"/>
              <a:ext cx="1715984" cy="248289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7886" y="11625"/>
                  </a:lnTo>
                  <a:cubicBezTo>
                    <a:pt x="6170" y="12671"/>
                    <a:pt x="5067" y="14184"/>
                    <a:pt x="5067" y="15889"/>
                  </a:cubicBezTo>
                  <a:cubicBezTo>
                    <a:pt x="5067" y="19042"/>
                    <a:pt x="8768" y="21599"/>
                    <a:pt x="13333" y="21599"/>
                  </a:cubicBezTo>
                  <a:cubicBezTo>
                    <a:pt x="17898" y="21599"/>
                    <a:pt x="21600" y="19042"/>
                    <a:pt x="21600" y="15889"/>
                  </a:cubicBezTo>
                  <a:cubicBezTo>
                    <a:pt x="21600" y="12736"/>
                    <a:pt x="17898" y="10181"/>
                    <a:pt x="13333" y="10181"/>
                  </a:cubicBezTo>
                  <a:cubicBezTo>
                    <a:pt x="12401" y="10181"/>
                    <a:pt x="11506" y="10292"/>
                    <a:pt x="10670" y="10489"/>
                  </a:cubicBezTo>
                  <a:lnTo>
                    <a:pt x="0" y="0"/>
                  </a:lnTo>
                  <a:close/>
                </a:path>
              </a:pathLst>
            </a:custGeom>
            <a:solidFill>
              <a:schemeClr val="accent2"/>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15" name="AutoShape 15"/>
            <p:cNvSpPr/>
            <p:nvPr/>
          </p:nvSpPr>
          <p:spPr bwMode="auto">
            <a:xfrm flipH="1">
              <a:off x="-92" y="4400632"/>
              <a:ext cx="3501814" cy="13128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551" y="0"/>
                  </a:moveTo>
                  <a:cubicBezTo>
                    <a:pt x="15720" y="0"/>
                    <a:pt x="14174" y="3248"/>
                    <a:pt x="13674" y="7700"/>
                  </a:cubicBezTo>
                  <a:lnTo>
                    <a:pt x="0" y="6335"/>
                  </a:lnTo>
                  <a:lnTo>
                    <a:pt x="13525" y="11887"/>
                  </a:lnTo>
                  <a:cubicBezTo>
                    <a:pt x="13729" y="17342"/>
                    <a:pt x="15453" y="21599"/>
                    <a:pt x="17551" y="21599"/>
                  </a:cubicBezTo>
                  <a:cubicBezTo>
                    <a:pt x="19787" y="21599"/>
                    <a:pt x="21599" y="16761"/>
                    <a:pt x="21599" y="10796"/>
                  </a:cubicBezTo>
                  <a:cubicBezTo>
                    <a:pt x="21599" y="4832"/>
                    <a:pt x="19787" y="0"/>
                    <a:pt x="17551" y="0"/>
                  </a:cubicBezTo>
                  <a:close/>
                </a:path>
              </a:pathLst>
            </a:custGeom>
            <a:solidFill>
              <a:schemeClr val="accent5"/>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16" name="AutoShape 16"/>
            <p:cNvSpPr/>
            <p:nvPr/>
          </p:nvSpPr>
          <p:spPr bwMode="auto">
            <a:xfrm flipH="1">
              <a:off x="1622235" y="5840521"/>
              <a:ext cx="2271576" cy="159546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9448" y="9841"/>
                  </a:lnTo>
                  <a:cubicBezTo>
                    <a:pt x="9230" y="10744"/>
                    <a:pt x="9108" y="11706"/>
                    <a:pt x="9108" y="12715"/>
                  </a:cubicBezTo>
                  <a:cubicBezTo>
                    <a:pt x="9108" y="17620"/>
                    <a:pt x="11904" y="21599"/>
                    <a:pt x="15354" y="21599"/>
                  </a:cubicBezTo>
                  <a:cubicBezTo>
                    <a:pt x="18803" y="21600"/>
                    <a:pt x="21599" y="17620"/>
                    <a:pt x="21599" y="12715"/>
                  </a:cubicBezTo>
                  <a:cubicBezTo>
                    <a:pt x="21599" y="7809"/>
                    <a:pt x="18803" y="3835"/>
                    <a:pt x="15354" y="3835"/>
                  </a:cubicBezTo>
                  <a:cubicBezTo>
                    <a:pt x="13494" y="3835"/>
                    <a:pt x="11842" y="5014"/>
                    <a:pt x="10698" y="6849"/>
                  </a:cubicBezTo>
                  <a:lnTo>
                    <a:pt x="0" y="0"/>
                  </a:lnTo>
                  <a:close/>
                </a:path>
              </a:pathLst>
            </a:custGeom>
            <a:solidFill>
              <a:schemeClr val="accent4"/>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17" name="AutoShape 17"/>
            <p:cNvSpPr/>
            <p:nvPr/>
          </p:nvSpPr>
          <p:spPr bwMode="auto">
            <a:xfrm flipH="1">
              <a:off x="1534928" y="755664"/>
              <a:ext cx="2381106" cy="208760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646" y="0"/>
                  </a:moveTo>
                  <a:cubicBezTo>
                    <a:pt x="12358" y="0"/>
                    <a:pt x="9693" y="3039"/>
                    <a:pt x="9693" y="6790"/>
                  </a:cubicBezTo>
                  <a:cubicBezTo>
                    <a:pt x="9693" y="7958"/>
                    <a:pt x="9975" y="9042"/>
                    <a:pt x="10431" y="10003"/>
                  </a:cubicBezTo>
                  <a:lnTo>
                    <a:pt x="0" y="21600"/>
                  </a:lnTo>
                  <a:lnTo>
                    <a:pt x="11914" y="12044"/>
                  </a:lnTo>
                  <a:cubicBezTo>
                    <a:pt x="12937" y="12993"/>
                    <a:pt x="14225" y="13585"/>
                    <a:pt x="15646" y="13585"/>
                  </a:cubicBezTo>
                  <a:cubicBezTo>
                    <a:pt x="18934" y="13585"/>
                    <a:pt x="21599" y="10541"/>
                    <a:pt x="21599" y="6790"/>
                  </a:cubicBezTo>
                  <a:cubicBezTo>
                    <a:pt x="21599" y="3039"/>
                    <a:pt x="18934" y="0"/>
                    <a:pt x="15646" y="0"/>
                  </a:cubicBezTo>
                  <a:close/>
                </a:path>
              </a:pathLst>
            </a:custGeom>
            <a:solidFill>
              <a:schemeClr val="accent1"/>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18" name="AutoShape 18"/>
            <p:cNvSpPr/>
            <p:nvPr/>
          </p:nvSpPr>
          <p:spPr bwMode="auto">
            <a:xfrm flipH="1">
              <a:off x="1496" y="2476546"/>
              <a:ext cx="3479590" cy="13636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525" y="0"/>
                  </a:moveTo>
                  <a:cubicBezTo>
                    <a:pt x="15275" y="0"/>
                    <a:pt x="13450" y="4649"/>
                    <a:pt x="13450" y="10388"/>
                  </a:cubicBezTo>
                  <a:cubicBezTo>
                    <a:pt x="13450" y="10561"/>
                    <a:pt x="13457" y="10732"/>
                    <a:pt x="13460" y="10903"/>
                  </a:cubicBezTo>
                  <a:lnTo>
                    <a:pt x="0" y="21600"/>
                  </a:lnTo>
                  <a:lnTo>
                    <a:pt x="13854" y="14825"/>
                  </a:lnTo>
                  <a:cubicBezTo>
                    <a:pt x="14508" y="18336"/>
                    <a:pt x="15899" y="20783"/>
                    <a:pt x="17525" y="20783"/>
                  </a:cubicBezTo>
                  <a:cubicBezTo>
                    <a:pt x="19775" y="20783"/>
                    <a:pt x="21599" y="16127"/>
                    <a:pt x="21599" y="10388"/>
                  </a:cubicBezTo>
                  <a:cubicBezTo>
                    <a:pt x="21599" y="4649"/>
                    <a:pt x="19775" y="0"/>
                    <a:pt x="17525" y="0"/>
                  </a:cubicBezTo>
                  <a:close/>
                </a:path>
              </a:pathLst>
            </a:custGeom>
            <a:solidFill>
              <a:schemeClr val="accent6"/>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19" name="AutoShape 19"/>
            <p:cNvSpPr/>
            <p:nvPr/>
          </p:nvSpPr>
          <p:spPr bwMode="auto">
            <a:xfrm flipH="1">
              <a:off x="1915905" y="1198584"/>
              <a:ext cx="525430" cy="52547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600" y="5659"/>
                    <a:pt x="21600" y="6675"/>
                  </a:cubicBezTo>
                  <a:cubicBezTo>
                    <a:pt x="21600"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20" name="AutoShape 20"/>
            <p:cNvSpPr/>
            <p:nvPr/>
          </p:nvSpPr>
          <p:spPr bwMode="auto">
            <a:xfrm flipH="1">
              <a:off x="2017499" y="6572373"/>
              <a:ext cx="523843" cy="43180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84" y="0"/>
                  </a:moveTo>
                  <a:cubicBezTo>
                    <a:pt x="20941" y="0"/>
                    <a:pt x="21159" y="103"/>
                    <a:pt x="21335" y="310"/>
                  </a:cubicBezTo>
                  <a:cubicBezTo>
                    <a:pt x="21511" y="518"/>
                    <a:pt x="21600" y="760"/>
                    <a:pt x="21600" y="1048"/>
                  </a:cubicBezTo>
                  <a:lnTo>
                    <a:pt x="21600" y="16238"/>
                  </a:lnTo>
                  <a:cubicBezTo>
                    <a:pt x="21600"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600"/>
                    <a:pt x="16197" y="21600"/>
                  </a:cubicBezTo>
                  <a:cubicBezTo>
                    <a:pt x="15705" y="21600"/>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8999" y="17274"/>
                  </a:lnTo>
                  <a:lnTo>
                    <a:pt x="8999" y="17369"/>
                  </a:lnTo>
                  <a:cubicBezTo>
                    <a:pt x="8999" y="17948"/>
                    <a:pt x="8904" y="18498"/>
                    <a:pt x="8713" y="19017"/>
                  </a:cubicBezTo>
                  <a:cubicBezTo>
                    <a:pt x="8522" y="19535"/>
                    <a:pt x="8265" y="19984"/>
                    <a:pt x="7946" y="20361"/>
                  </a:cubicBezTo>
                  <a:cubicBezTo>
                    <a:pt x="7628" y="20738"/>
                    <a:pt x="7244" y="21038"/>
                    <a:pt x="6803" y="21263"/>
                  </a:cubicBezTo>
                  <a:cubicBezTo>
                    <a:pt x="6360" y="21487"/>
                    <a:pt x="5894" y="21600"/>
                    <a:pt x="5402" y="21600"/>
                  </a:cubicBezTo>
                  <a:cubicBezTo>
                    <a:pt x="4910" y="21600"/>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1"/>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59"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21" name="AutoShape 21"/>
            <p:cNvSpPr/>
            <p:nvPr/>
          </p:nvSpPr>
          <p:spPr bwMode="auto">
            <a:xfrm flipH="1">
              <a:off x="387235" y="2849615"/>
              <a:ext cx="525431" cy="525473"/>
            </a:xfrm>
            <a:custGeom>
              <a:gdLst>
                <a:gd fmla="+- 0 10802 114" name="T0"/>
                <a:gd fmla="*/ T0 w 21376" name="T1"/>
                <a:gd fmla="*/ 10800 h 21600" name="T2"/>
                <a:gd fmla="+- 0 10802 114" name="T3"/>
                <a:gd fmla="*/ T3 w 21376" name="T4"/>
                <a:gd fmla="*/ 10800 h 21600" name="T5"/>
                <a:gd fmla="+- 0 10802 114" name="T6"/>
                <a:gd fmla="*/ T6 w 21376" name="T7"/>
                <a:gd fmla="*/ 10800 h 21600" name="T8"/>
                <a:gd fmla="+- 0 10802 114" name="T9"/>
                <a:gd fmla="*/ T9 w 21376" name="T10"/>
                <a:gd fmla="*/ 10800 h 21600" name="T11"/>
              </a:gdLst>
              <a:cxnLst>
                <a:cxn ang="0">
                  <a:pos x="T1" y="T2"/>
                </a:cxn>
                <a:cxn ang="0">
                  <a:pos x="T4" y="T5"/>
                </a:cxn>
                <a:cxn ang="0">
                  <a:pos x="T7" y="T8"/>
                </a:cxn>
                <a:cxn ang="0">
                  <a:pos x="T10" y="T11"/>
                </a:cxn>
              </a:cxnLst>
              <a:rect b="b" l="0" r="r" t="0"/>
              <a:pathLst>
                <a:path h="21600" w="21376">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22" name="AutoShape 22"/>
            <p:cNvSpPr/>
            <p:nvPr/>
          </p:nvSpPr>
          <p:spPr bwMode="auto">
            <a:xfrm flipH="1">
              <a:off x="363424" y="4773701"/>
              <a:ext cx="525430" cy="525473"/>
            </a:xfrm>
            <a:custGeom>
              <a:gdLst>
                <a:gd fmla="*/ 10795 w 21591" name="T0"/>
                <a:gd fmla="+- 0 10799 50" name="T1"/>
                <a:gd fmla="*/ 10799 h 21498" name="T2"/>
                <a:gd fmla="*/ 10795 w 21591" name="T3"/>
                <a:gd fmla="+- 0 10799 50" name="T4"/>
                <a:gd fmla="*/ 10799 h 21498" name="T5"/>
                <a:gd fmla="*/ 10795 w 21591" name="T6"/>
                <a:gd fmla="+- 0 10799 50" name="T7"/>
                <a:gd fmla="*/ 10799 h 21498" name="T8"/>
                <a:gd fmla="*/ 10795 w 21591" name="T9"/>
                <a:gd fmla="+- 0 10799 50" name="T10"/>
                <a:gd fmla="*/ 10799 h 21498" name="T11"/>
              </a:gdLst>
              <a:cxnLst>
                <a:cxn ang="0">
                  <a:pos x="T0" y="T2"/>
                </a:cxn>
                <a:cxn ang="0">
                  <a:pos x="T3" y="T5"/>
                </a:cxn>
                <a:cxn ang="0">
                  <a:pos x="T6" y="T8"/>
                </a:cxn>
                <a:cxn ang="0">
                  <a:pos x="T9" y="T11"/>
                </a:cxn>
              </a:cxnLst>
              <a:rect b="b" l="0" r="r" t="0"/>
              <a:pathLst>
                <a:path h="21498" w="21591">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23" name="AutoShape 23"/>
            <p:cNvSpPr/>
            <p:nvPr/>
          </p:nvSpPr>
          <p:spPr bwMode="auto">
            <a:xfrm flipH="1">
              <a:off x="3531883" y="0"/>
              <a:ext cx="1317546" cy="227651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42" y="0"/>
                  </a:moveTo>
                  <a:cubicBezTo>
                    <a:pt x="4901" y="0"/>
                    <a:pt x="84" y="2784"/>
                    <a:pt x="84" y="6222"/>
                  </a:cubicBezTo>
                  <a:cubicBezTo>
                    <a:pt x="84" y="8390"/>
                    <a:pt x="2004" y="10299"/>
                    <a:pt x="4910" y="11413"/>
                  </a:cubicBezTo>
                  <a:lnTo>
                    <a:pt x="0" y="21600"/>
                  </a:lnTo>
                  <a:lnTo>
                    <a:pt x="8806" y="12332"/>
                  </a:lnTo>
                  <a:cubicBezTo>
                    <a:pt x="9466" y="12405"/>
                    <a:pt x="10144" y="12448"/>
                    <a:pt x="10842" y="12448"/>
                  </a:cubicBezTo>
                  <a:cubicBezTo>
                    <a:pt x="16783" y="12448"/>
                    <a:pt x="21599" y="9660"/>
                    <a:pt x="21599" y="6222"/>
                  </a:cubicBezTo>
                  <a:cubicBezTo>
                    <a:pt x="21600" y="2784"/>
                    <a:pt x="16783" y="0"/>
                    <a:pt x="10842" y="0"/>
                  </a:cubicBezTo>
                  <a:close/>
                </a:path>
              </a:pathLst>
            </a:custGeom>
            <a:solidFill>
              <a:schemeClr val="accent2"/>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24" name="AutoShape 24"/>
            <p:cNvSpPr/>
            <p:nvPr/>
          </p:nvSpPr>
          <p:spPr bwMode="auto">
            <a:xfrm flipH="1">
              <a:off x="3314408" y="6402507"/>
              <a:ext cx="1519146" cy="246067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6690" y="11247"/>
                  </a:lnTo>
                  <a:cubicBezTo>
                    <a:pt x="4424" y="12298"/>
                    <a:pt x="2939" y="13954"/>
                    <a:pt x="2939" y="15838"/>
                  </a:cubicBezTo>
                  <a:cubicBezTo>
                    <a:pt x="2939" y="19019"/>
                    <a:pt x="7116" y="21599"/>
                    <a:pt x="12269" y="21599"/>
                  </a:cubicBezTo>
                  <a:cubicBezTo>
                    <a:pt x="17422" y="21599"/>
                    <a:pt x="21599" y="19019"/>
                    <a:pt x="21599" y="15838"/>
                  </a:cubicBezTo>
                  <a:cubicBezTo>
                    <a:pt x="21600" y="12657"/>
                    <a:pt x="17422" y="10080"/>
                    <a:pt x="12269" y="10080"/>
                  </a:cubicBezTo>
                  <a:cubicBezTo>
                    <a:pt x="11475" y="10080"/>
                    <a:pt x="10709" y="10150"/>
                    <a:pt x="9973" y="10265"/>
                  </a:cubicBezTo>
                  <a:lnTo>
                    <a:pt x="0" y="0"/>
                  </a:lnTo>
                  <a:close/>
                </a:path>
              </a:pathLst>
            </a:custGeom>
            <a:solidFill>
              <a:schemeClr val="accent3"/>
            </a:solidFill>
            <a:ln cap="flat" cmpd="sng" w="25400">
              <a:solidFill>
                <a:srgbClr val="000000">
                  <a:alpha val="0"/>
                </a:srgbClr>
              </a:solid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endParaRPr lang="es-ES" sz="39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25" name="AutoShape 25"/>
            <p:cNvSpPr/>
            <p:nvPr/>
          </p:nvSpPr>
          <p:spPr bwMode="auto">
            <a:xfrm>
              <a:off x="3698560" y="7978924"/>
              <a:ext cx="520669" cy="520710"/>
            </a:xfrm>
            <a:custGeom>
              <a:gdLst>
                <a:gd fmla="+- 0 10800 88" name="T0"/>
                <a:gd fmla="*/ T0 w 21424" name="T1"/>
                <a:gd fmla="*/ 10800 h 21600" name="T2"/>
                <a:gd fmla="+- 0 10800 88" name="T3"/>
                <a:gd fmla="*/ T3 w 21424" name="T4"/>
                <a:gd fmla="*/ 10800 h 21600" name="T5"/>
                <a:gd fmla="+- 0 10800 88" name="T6"/>
                <a:gd fmla="*/ T6 w 21424" name="T7"/>
                <a:gd fmla="*/ 10800 h 21600" name="T8"/>
                <a:gd fmla="+- 0 10800 88" name="T9"/>
                <a:gd fmla="*/ T9 w 21424" name="T10"/>
                <a:gd fmla="*/ 10800 h 21600" name="T11"/>
              </a:gdLst>
              <a:cxnLst>
                <a:cxn ang="0">
                  <a:pos x="T1" y="T2"/>
                </a:cxn>
                <a:cxn ang="0">
                  <a:pos x="T4" y="T5"/>
                </a:cxn>
                <a:cxn ang="0">
                  <a:pos x="T7" y="T8"/>
                </a:cxn>
                <a:cxn ang="0">
                  <a:pos x="T10" y="T11"/>
                </a:cxn>
              </a:cxnLst>
              <a:rect b="b" l="0" r="r" t="0"/>
              <a:pathLst>
                <a:path h="21600" w="21424">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600"/>
                    <a:pt x="16047" y="21600"/>
                  </a:cubicBezTo>
                  <a:lnTo>
                    <a:pt x="5350" y="21600"/>
                  </a:lnTo>
                  <a:cubicBezTo>
                    <a:pt x="5062" y="21600"/>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1" y="1101"/>
                    <a:pt x="21433" y="1497"/>
                    <a:pt x="21090" y="1841"/>
                  </a:cubicBezTo>
                  <a:lnTo>
                    <a:pt x="12593" y="10421"/>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26" name="AutoShape 26"/>
            <p:cNvSpPr/>
            <p:nvPr/>
          </p:nvSpPr>
          <p:spPr bwMode="auto">
            <a:xfrm>
              <a:off x="6601923" y="8005912"/>
              <a:ext cx="495270" cy="495309"/>
            </a:xfrm>
            <a:custGeom>
              <a:gdLst>
                <a:gd fmla="+- 0 10798 9" name="T0"/>
                <a:gd fmla="*/ T0 w 21578" name="T1"/>
                <a:gd fmla="*/ 10800 h 21600" name="T2"/>
                <a:gd fmla="+- 0 10798 9" name="T3"/>
                <a:gd fmla="*/ T3 w 21578" name="T4"/>
                <a:gd fmla="*/ 10800 h 21600" name="T5"/>
                <a:gd fmla="+- 0 10798 9" name="T6"/>
                <a:gd fmla="*/ T6 w 21578" name="T7"/>
                <a:gd fmla="*/ 10800 h 21600" name="T8"/>
                <a:gd fmla="+- 0 10798 9" name="T9"/>
                <a:gd fmla="*/ T9 w 21578" name="T10"/>
                <a:gd fmla="*/ 10800 h 21600" name="T11"/>
              </a:gdLst>
              <a:cxnLst>
                <a:cxn ang="0">
                  <a:pos x="T1" y="T2"/>
                </a:cxn>
                <a:cxn ang="0">
                  <a:pos x="T4" y="T5"/>
                </a:cxn>
                <a:cxn ang="0">
                  <a:pos x="T7" y="T8"/>
                </a:cxn>
                <a:cxn ang="0">
                  <a:pos x="T10" y="T11"/>
                </a:cxn>
              </a:cxnLst>
              <a:rect b="b" l="0" r="r" t="0"/>
              <a:pathLst>
                <a:path h="21600" w="21578">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27" name="AutoShape 27"/>
            <p:cNvSpPr/>
            <p:nvPr/>
          </p:nvSpPr>
          <p:spPr bwMode="auto">
            <a:xfrm>
              <a:off x="3912860" y="333381"/>
              <a:ext cx="584165" cy="58421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28" name="AutoShape 28"/>
            <p:cNvSpPr/>
            <p:nvPr/>
          </p:nvSpPr>
          <p:spPr bwMode="auto">
            <a:xfrm>
              <a:off x="6265393" y="309568"/>
              <a:ext cx="457172" cy="584211"/>
            </a:xfrm>
            <a:custGeom>
              <a:gdLst>
                <a:gd fmla="*/ 10800 w 21600" name="T0"/>
                <a:gd fmla="+- 0 10821 42" name="T1"/>
                <a:gd fmla="*/ 10821 h 21558" name="T2"/>
                <a:gd fmla="*/ 10800 w 21600" name="T3"/>
                <a:gd fmla="+- 0 10821 42" name="T4"/>
                <a:gd fmla="*/ 10821 h 21558" name="T5"/>
                <a:gd fmla="*/ 10800 w 21600" name="T6"/>
                <a:gd fmla="+- 0 10821 42" name="T7"/>
                <a:gd fmla="*/ 10821 h 21558" name="T8"/>
                <a:gd fmla="*/ 10800 w 21600" name="T9"/>
                <a:gd fmla="+- 0 10821 42" name="T10"/>
                <a:gd fmla="*/ 10821 h 21558" name="T11"/>
              </a:gdLst>
              <a:cxnLst>
                <a:cxn ang="0">
                  <a:pos x="T0" y="T2"/>
                </a:cxn>
                <a:cxn ang="0">
                  <a:pos x="T3" y="T5"/>
                </a:cxn>
                <a:cxn ang="0">
                  <a:pos x="T6" y="T8"/>
                </a:cxn>
                <a:cxn ang="0">
                  <a:pos x="T9" y="T11"/>
                </a:cxn>
              </a:cxnLst>
              <a:rect b="b" l="0" r="r" t="0"/>
              <a:pathLst>
                <a:path h="21558" w="21600">
                  <a:moveTo>
                    <a:pt x="18076" y="8547"/>
                  </a:moveTo>
                  <a:cubicBezTo>
                    <a:pt x="19181" y="9499"/>
                    <a:pt x="20046" y="10569"/>
                    <a:pt x="20670" y="11749"/>
                  </a:cubicBezTo>
                  <a:cubicBezTo>
                    <a:pt x="21291" y="12932"/>
                    <a:pt x="21600" y="14075"/>
                    <a:pt x="21600" y="15179"/>
                  </a:cubicBezTo>
                  <a:cubicBezTo>
                    <a:pt x="21600"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4"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grpSp>
      <p:sp>
        <p:nvSpPr>
          <p:cNvPr id="29" name="AutoShape 29"/>
          <p:cNvSpPr/>
          <p:nvPr/>
        </p:nvSpPr>
        <p:spPr bwMode="auto">
          <a:xfrm>
            <a:off x="7370661" y="4654566"/>
            <a:ext cx="2444295" cy="24386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600" y="9341"/>
                  <a:pt x="21600" y="10801"/>
                </a:cubicBezTo>
                <a:cubicBezTo>
                  <a:pt x="21600" y="12280"/>
                  <a:pt x="21311" y="13669"/>
                  <a:pt x="20738" y="14971"/>
                </a:cubicBezTo>
                <a:cubicBezTo>
                  <a:pt x="20167" y="16272"/>
                  <a:pt x="19387" y="17413"/>
                  <a:pt x="18398" y="18401"/>
                </a:cubicBezTo>
                <a:cubicBezTo>
                  <a:pt x="17412" y="19386"/>
                  <a:pt x="16265" y="20171"/>
                  <a:pt x="14957" y="20738"/>
                </a:cubicBezTo>
                <a:cubicBezTo>
                  <a:pt x="13649" y="21312"/>
                  <a:pt x="12264" y="21600"/>
                  <a:pt x="10804" y="21600"/>
                </a:cubicBezTo>
                <a:cubicBezTo>
                  <a:pt x="9326" y="21600"/>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3"/>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0"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1"/>
                  <a:pt x="12454" y="20127"/>
                </a:cubicBezTo>
                <a:cubicBezTo>
                  <a:pt x="12482" y="20185"/>
                  <a:pt x="12496" y="20225"/>
                  <a:pt x="12496" y="20256"/>
                </a:cubicBezTo>
              </a:path>
            </a:pathLst>
          </a:custGeom>
          <a:solidFill>
            <a:schemeClr val="accent2"/>
          </a:solidFill>
          <a:ln>
            <a:noFill/>
          </a:ln>
          <a:effectLst/>
          <a:extLst/>
        </p:spPr>
        <p:txBody>
          <a:bodyPr anchor="ctr" bIns="26640" lIns="26640" rIns="26640" tIns="26640"/>
          <a:lstStyle/>
          <a:p>
            <a:pPr defTabSz="319674">
              <a:defRPr/>
            </a:pPr>
            <a:endParaRPr lang="es-ES" sz="2100">
              <a:solidFill>
                <a:srgbClr val="FFFFFF"/>
              </a:solidFill>
              <a:effectLst>
                <a:outerShdw algn="tl" blurRad="38100" dir="2700000" dist="38100">
                  <a:srgbClr val="000000"/>
                </a:outerShdw>
              </a:effectLst>
              <a:latin charset="-122" pitchFamily="34" typeface="微软雅黑"/>
              <a:ea charset="-122" pitchFamily="34" typeface="微软雅黑"/>
              <a:cs typeface="Gill Sans"/>
            </a:endParaRPr>
          </a:p>
        </p:txBody>
      </p:sp>
      <p:sp>
        <p:nvSpPr>
          <p:cNvPr id="30" name="AutoShape 30"/>
          <p:cNvSpPr/>
          <p:nvPr/>
        </p:nvSpPr>
        <p:spPr bwMode="auto">
          <a:xfrm>
            <a:off x="1582126" y="3921852"/>
            <a:ext cx="2693169" cy="66509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defTabSz="452872">
              <a:lnSpc>
                <a:spcPct val="120000"/>
              </a:lnSpc>
              <a:spcBef>
                <a:spcPts val="1189"/>
              </a:spcBef>
              <a:defRPr/>
            </a:pPr>
            <a:r>
              <a:rPr altLang="en-US" lang="zh-CN" sz="1700">
                <a:solidFill>
                  <a:srgbClr val="838383"/>
                </a:solidFill>
                <a:latin charset="-122" pitchFamily="34" typeface="微软雅黑"/>
                <a:ea charset="-122" pitchFamily="34" typeface="微软雅黑"/>
                <a:cs typeface="Lato"/>
                <a:sym charset="0" typeface="Lato"/>
              </a:rPr>
              <a:t>输入您的内容输入您的内容输入您的内容输入您的内容</a:t>
            </a:r>
          </a:p>
        </p:txBody>
      </p:sp>
      <p:sp>
        <p:nvSpPr>
          <p:cNvPr id="31" name="AutoShape 31"/>
          <p:cNvSpPr/>
          <p:nvPr/>
        </p:nvSpPr>
        <p:spPr bwMode="auto">
          <a:xfrm>
            <a:off x="1591014" y="3609256"/>
            <a:ext cx="2693169" cy="24830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defTabSz="452872">
              <a:spcBef>
                <a:spcPts val="1189"/>
              </a:spcBef>
              <a:defRPr/>
            </a:pPr>
            <a:r>
              <a:rPr b="1" lang="es-ES" sz="2000">
                <a:solidFill>
                  <a:srgbClr val="595959"/>
                </a:solidFill>
                <a:latin charset="-122" pitchFamily="34" typeface="微软雅黑"/>
                <a:ea charset="-122" pitchFamily="34" typeface="微软雅黑"/>
                <a:cs typeface="Lato"/>
                <a:sym charset="0" typeface="Lato"/>
              </a:rPr>
              <a:t>Subtitle in this area</a:t>
            </a:r>
          </a:p>
        </p:txBody>
      </p:sp>
      <p:sp>
        <p:nvSpPr>
          <p:cNvPr id="32" name="AutoShape 30"/>
          <p:cNvSpPr/>
          <p:nvPr/>
        </p:nvSpPr>
        <p:spPr bwMode="auto">
          <a:xfrm>
            <a:off x="1582126" y="5577942"/>
            <a:ext cx="2693169" cy="66509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defTabSz="452872">
              <a:lnSpc>
                <a:spcPct val="120000"/>
              </a:lnSpc>
              <a:spcBef>
                <a:spcPts val="1189"/>
              </a:spcBef>
              <a:defRPr/>
            </a:pPr>
            <a:r>
              <a:rPr altLang="en-US" lang="zh-CN" sz="1700">
                <a:solidFill>
                  <a:srgbClr val="838383"/>
                </a:solidFill>
                <a:latin charset="-122" pitchFamily="34" typeface="微软雅黑"/>
                <a:ea charset="-122" pitchFamily="34" typeface="微软雅黑"/>
                <a:cs typeface="Lato"/>
                <a:sym charset="0" typeface="Lato"/>
              </a:rPr>
              <a:t>输入您的内容输入您的内容输入您的内容输入您的内容</a:t>
            </a:r>
          </a:p>
        </p:txBody>
      </p:sp>
      <p:sp>
        <p:nvSpPr>
          <p:cNvPr id="33" name="AutoShape 31"/>
          <p:cNvSpPr/>
          <p:nvPr/>
        </p:nvSpPr>
        <p:spPr bwMode="auto">
          <a:xfrm>
            <a:off x="1591014" y="5265346"/>
            <a:ext cx="2693169" cy="24830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defTabSz="452872">
              <a:spcBef>
                <a:spcPts val="1189"/>
              </a:spcBef>
              <a:defRPr/>
            </a:pPr>
            <a:r>
              <a:rPr b="1" lang="es-ES" sz="2000">
                <a:solidFill>
                  <a:srgbClr val="595959"/>
                </a:solidFill>
                <a:latin charset="-122" pitchFamily="34" typeface="微软雅黑"/>
                <a:ea charset="-122" pitchFamily="34" typeface="微软雅黑"/>
                <a:cs typeface="Lato"/>
                <a:sym charset="0" typeface="Lato"/>
              </a:rPr>
              <a:t>Subtitle in this area</a:t>
            </a:r>
          </a:p>
        </p:txBody>
      </p:sp>
      <p:sp>
        <p:nvSpPr>
          <p:cNvPr id="34" name="AutoShape 30"/>
          <p:cNvSpPr/>
          <p:nvPr/>
        </p:nvSpPr>
        <p:spPr bwMode="auto">
          <a:xfrm>
            <a:off x="1582126" y="7234032"/>
            <a:ext cx="2693169" cy="66509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defTabSz="452872">
              <a:lnSpc>
                <a:spcPct val="120000"/>
              </a:lnSpc>
              <a:spcBef>
                <a:spcPts val="1189"/>
              </a:spcBef>
              <a:defRPr/>
            </a:pPr>
            <a:r>
              <a:rPr altLang="en-US" lang="zh-CN" sz="1700">
                <a:solidFill>
                  <a:srgbClr val="838383"/>
                </a:solidFill>
                <a:latin charset="-122" pitchFamily="34" typeface="微软雅黑"/>
                <a:ea charset="-122" pitchFamily="34" typeface="微软雅黑"/>
                <a:cs typeface="Lato"/>
                <a:sym charset="0" typeface="Lato"/>
              </a:rPr>
              <a:t>输入您的内容输入您的内容输入您的内容输入您的内容</a:t>
            </a:r>
          </a:p>
        </p:txBody>
      </p:sp>
      <p:sp>
        <p:nvSpPr>
          <p:cNvPr id="35" name="AutoShape 31"/>
          <p:cNvSpPr/>
          <p:nvPr/>
        </p:nvSpPr>
        <p:spPr bwMode="auto">
          <a:xfrm>
            <a:off x="1591014" y="6921436"/>
            <a:ext cx="2693169" cy="24830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r" defTabSz="452872">
              <a:spcBef>
                <a:spcPts val="1189"/>
              </a:spcBef>
              <a:defRPr/>
            </a:pPr>
            <a:r>
              <a:rPr b="1" lang="es-ES" sz="2000">
                <a:solidFill>
                  <a:srgbClr val="595959"/>
                </a:solidFill>
                <a:latin charset="-122" pitchFamily="34" typeface="微软雅黑"/>
                <a:ea charset="-122" pitchFamily="34" typeface="微软雅黑"/>
                <a:cs typeface="Lato"/>
                <a:sym charset="0" typeface="Lato"/>
              </a:rPr>
              <a:t>Subtitle in this area</a:t>
            </a:r>
          </a:p>
        </p:txBody>
      </p:sp>
      <p:sp>
        <p:nvSpPr>
          <p:cNvPr id="36" name="AutoShape 30"/>
          <p:cNvSpPr/>
          <p:nvPr/>
        </p:nvSpPr>
        <p:spPr bwMode="auto">
          <a:xfrm>
            <a:off x="12808107" y="3921852"/>
            <a:ext cx="2693169" cy="66509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lnSpc>
                <a:spcPct val="120000"/>
              </a:lnSpc>
              <a:spcBef>
                <a:spcPts val="1189"/>
              </a:spcBef>
              <a:defRPr/>
            </a:pPr>
            <a:r>
              <a:rPr altLang="en-US" lang="zh-CN" sz="1700">
                <a:solidFill>
                  <a:srgbClr val="838383"/>
                </a:solidFill>
                <a:latin charset="-122" pitchFamily="34" typeface="微软雅黑"/>
                <a:ea charset="-122" pitchFamily="34" typeface="微软雅黑"/>
                <a:cs typeface="Lato"/>
                <a:sym charset="0" typeface="Lato"/>
              </a:rPr>
              <a:t>输入您的内容输入您的内容输入您的内容输入您的内容</a:t>
            </a:r>
          </a:p>
        </p:txBody>
      </p:sp>
      <p:sp>
        <p:nvSpPr>
          <p:cNvPr id="37" name="AutoShape 31"/>
          <p:cNvSpPr/>
          <p:nvPr/>
        </p:nvSpPr>
        <p:spPr bwMode="auto">
          <a:xfrm>
            <a:off x="12808107" y="3609256"/>
            <a:ext cx="2693169" cy="24830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spcBef>
                <a:spcPts val="1189"/>
              </a:spcBef>
              <a:defRPr/>
            </a:pPr>
            <a:r>
              <a:rPr b="1" lang="es-ES" sz="2000">
                <a:solidFill>
                  <a:srgbClr val="595959"/>
                </a:solidFill>
                <a:latin charset="-122" pitchFamily="34" typeface="微软雅黑"/>
                <a:ea charset="-122" pitchFamily="34" typeface="微软雅黑"/>
                <a:cs typeface="Lato"/>
                <a:sym charset="0" typeface="Lato"/>
              </a:rPr>
              <a:t>Subtitle in this area</a:t>
            </a:r>
          </a:p>
        </p:txBody>
      </p:sp>
      <p:sp>
        <p:nvSpPr>
          <p:cNvPr id="38" name="AutoShape 30"/>
          <p:cNvSpPr/>
          <p:nvPr/>
        </p:nvSpPr>
        <p:spPr bwMode="auto">
          <a:xfrm>
            <a:off x="12808107" y="5577942"/>
            <a:ext cx="2693169" cy="66509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lnSpc>
                <a:spcPct val="120000"/>
              </a:lnSpc>
              <a:spcBef>
                <a:spcPts val="1189"/>
              </a:spcBef>
              <a:defRPr/>
            </a:pPr>
            <a:r>
              <a:rPr altLang="en-US" lang="zh-CN" sz="1700">
                <a:solidFill>
                  <a:srgbClr val="838383"/>
                </a:solidFill>
                <a:latin charset="-122" pitchFamily="34" typeface="微软雅黑"/>
                <a:ea charset="-122" pitchFamily="34" typeface="微软雅黑"/>
                <a:cs typeface="Lato"/>
                <a:sym charset="0" typeface="Lato"/>
              </a:rPr>
              <a:t>输入您的内容输入您的内容输入您的内容输入您的内容</a:t>
            </a:r>
          </a:p>
        </p:txBody>
      </p:sp>
      <p:sp>
        <p:nvSpPr>
          <p:cNvPr id="39" name="AutoShape 31"/>
          <p:cNvSpPr/>
          <p:nvPr/>
        </p:nvSpPr>
        <p:spPr bwMode="auto">
          <a:xfrm>
            <a:off x="12808107" y="5265346"/>
            <a:ext cx="2693169" cy="24830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spcBef>
                <a:spcPts val="1189"/>
              </a:spcBef>
              <a:defRPr/>
            </a:pPr>
            <a:r>
              <a:rPr b="1" lang="es-ES" sz="2000">
                <a:solidFill>
                  <a:srgbClr val="595959"/>
                </a:solidFill>
                <a:latin charset="-122" pitchFamily="34" typeface="微软雅黑"/>
                <a:ea charset="-122" pitchFamily="34" typeface="微软雅黑"/>
                <a:cs typeface="Lato"/>
                <a:sym charset="0" typeface="Lato"/>
              </a:rPr>
              <a:t>Subtitle in this area</a:t>
            </a:r>
          </a:p>
        </p:txBody>
      </p:sp>
      <p:sp>
        <p:nvSpPr>
          <p:cNvPr id="40" name="AutoShape 30"/>
          <p:cNvSpPr/>
          <p:nvPr/>
        </p:nvSpPr>
        <p:spPr bwMode="auto">
          <a:xfrm>
            <a:off x="12808107" y="7234032"/>
            <a:ext cx="2693169" cy="66509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lnSpc>
                <a:spcPct val="120000"/>
              </a:lnSpc>
              <a:spcBef>
                <a:spcPts val="1189"/>
              </a:spcBef>
              <a:defRPr/>
            </a:pPr>
            <a:r>
              <a:rPr altLang="en-US" lang="zh-CN" sz="1700">
                <a:solidFill>
                  <a:srgbClr val="838383"/>
                </a:solidFill>
                <a:latin charset="-122" pitchFamily="34" typeface="微软雅黑"/>
                <a:ea charset="-122" pitchFamily="34" typeface="微软雅黑"/>
                <a:cs typeface="Lato"/>
                <a:sym charset="0" typeface="Lato"/>
              </a:rPr>
              <a:t>输入您的内容输入您的内容输入您的内容输入您的内容</a:t>
            </a:r>
          </a:p>
        </p:txBody>
      </p:sp>
      <p:sp>
        <p:nvSpPr>
          <p:cNvPr id="41" name="AutoShape 31"/>
          <p:cNvSpPr/>
          <p:nvPr/>
        </p:nvSpPr>
        <p:spPr bwMode="auto">
          <a:xfrm>
            <a:off x="12808107" y="6921436"/>
            <a:ext cx="2693169" cy="24830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spcBef>
                <a:spcPts val="1189"/>
              </a:spcBef>
              <a:defRPr/>
            </a:pPr>
            <a:r>
              <a:rPr b="1" lang="es-ES" sz="2000">
                <a:solidFill>
                  <a:srgbClr val="595959"/>
                </a:solidFill>
                <a:latin charset="-122" pitchFamily="34" typeface="微软雅黑"/>
                <a:ea charset="-122" pitchFamily="34" typeface="微软雅黑"/>
                <a:cs typeface="Lato"/>
                <a:sym charset="0" typeface="Lato"/>
              </a:rPr>
              <a:t>Subtitle in this area</a:t>
            </a:r>
          </a:p>
        </p:txBody>
      </p:sp>
    </p:spTree>
    <p:extLst>
      <p:ext uri="{BB962C8B-B14F-4D97-AF65-F5344CB8AC3E}">
        <p14:creationId val="271239192"/>
      </p:ext>
    </p:extLst>
  </p:cSld>
  <p:clrMapOvr>
    <a:masterClrMapping/>
  </p:clrMapOvr>
  <mc:AlternateContent>
    <mc:Choice Requires="p14">
      <p:transition p14:dur="4400" spd="slow">
        <p14:honeycomb/>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9" presetSubtype="0">
                                  <p:stCondLst>
                                    <p:cond delay="0"/>
                                  </p:stCondLst>
                                  <p:childTnLst>
                                    <p:set>
                                      <p:cBhvr>
                                        <p:cTn dur="1" fill="hold" id="11">
                                          <p:stCondLst>
                                            <p:cond delay="0"/>
                                          </p:stCondLst>
                                        </p:cTn>
                                        <p:tgtEl>
                                          <p:spTgt spid="29"/>
                                        </p:tgtEl>
                                        <p:attrNameLst>
                                          <p:attrName>style.visibility</p:attrName>
                                        </p:attrNameLst>
                                      </p:cBhvr>
                                      <p:to>
                                        <p:strVal val="visible"/>
                                      </p:to>
                                    </p:set>
                                    <p:animEffect filter="dissolve" transition="in">
                                      <p:cBhvr>
                                        <p:cTn dur="500" id="12"/>
                                        <p:tgtEl>
                                          <p:spTgt spid="29"/>
                                        </p:tgtEl>
                                      </p:cBhvr>
                                    </p:animEffect>
                                  </p:childTnLst>
                                </p:cTn>
                              </p:par>
                            </p:childTnLst>
                          </p:cTn>
                        </p:par>
                        <p:par>
                          <p:cTn fill="hold" id="13" nodeType="afterGroup">
                            <p:stCondLst>
                              <p:cond delay="1000"/>
                            </p:stCondLst>
                            <p:childTnLst>
                              <p:par>
                                <p:cTn fill="hold" id="14" nodeType="afterEffect" presetClass="entr" presetID="4" presetSubtype="32">
                                  <p:stCondLst>
                                    <p:cond delay="0"/>
                                  </p:stCondLst>
                                  <p:childTnLst>
                                    <p:set>
                                      <p:cBhvr>
                                        <p:cTn dur="1" fill="hold" id="15">
                                          <p:stCondLst>
                                            <p:cond delay="0"/>
                                          </p:stCondLst>
                                        </p:cTn>
                                        <p:tgtEl>
                                          <p:spTgt spid="4"/>
                                        </p:tgtEl>
                                        <p:attrNameLst>
                                          <p:attrName>style.visibility</p:attrName>
                                        </p:attrNameLst>
                                      </p:cBhvr>
                                      <p:to>
                                        <p:strVal val="visible"/>
                                      </p:to>
                                    </p:set>
                                    <p:animEffect filter="box(out)" transition="in">
                                      <p:cBhvr>
                                        <p:cTn dur="500" id="16"/>
                                        <p:tgtEl>
                                          <p:spTgt spid="4"/>
                                        </p:tgtEl>
                                      </p:cBhvr>
                                    </p:animEffect>
                                  </p:childTnLst>
                                </p:cTn>
                              </p:par>
                            </p:childTnLst>
                          </p:cTn>
                        </p:par>
                        <p:par>
                          <p:cTn fill="hold" id="17" nodeType="afterGroup">
                            <p:stCondLst>
                              <p:cond delay="1500"/>
                            </p:stCondLst>
                            <p:childTnLst>
                              <p:par>
                                <p:cTn fill="hold" grpId="0" id="18" nodeType="afterEffect" presetClass="entr" presetID="22" presetSubtype="2">
                                  <p:stCondLst>
                                    <p:cond delay="0"/>
                                  </p:stCondLst>
                                  <p:childTnLst>
                                    <p:set>
                                      <p:cBhvr>
                                        <p:cTn dur="1" fill="hold" id="19">
                                          <p:stCondLst>
                                            <p:cond delay="0"/>
                                          </p:stCondLst>
                                        </p:cTn>
                                        <p:tgtEl>
                                          <p:spTgt spid="30"/>
                                        </p:tgtEl>
                                        <p:attrNameLst>
                                          <p:attrName>style.visibility</p:attrName>
                                        </p:attrNameLst>
                                      </p:cBhvr>
                                      <p:to>
                                        <p:strVal val="visible"/>
                                      </p:to>
                                    </p:set>
                                    <p:animEffect filter="wipe(right)" transition="in">
                                      <p:cBhvr>
                                        <p:cTn dur="500" id="20"/>
                                        <p:tgtEl>
                                          <p:spTgt spid="30"/>
                                        </p:tgtEl>
                                      </p:cBhvr>
                                    </p:animEffect>
                                  </p:childTnLst>
                                </p:cTn>
                              </p:par>
                            </p:childTnLst>
                          </p:cTn>
                        </p:par>
                        <p:par>
                          <p:cTn fill="hold" id="21" nodeType="afterGroup">
                            <p:stCondLst>
                              <p:cond delay="2000"/>
                            </p:stCondLst>
                            <p:childTnLst>
                              <p:par>
                                <p:cTn fill="hold" grpId="0" id="22" nodeType="afterEffect" presetClass="entr" presetID="22" presetSubtype="2">
                                  <p:stCondLst>
                                    <p:cond delay="0"/>
                                  </p:stCondLst>
                                  <p:childTnLst>
                                    <p:set>
                                      <p:cBhvr>
                                        <p:cTn dur="1" fill="hold" id="23">
                                          <p:stCondLst>
                                            <p:cond delay="0"/>
                                          </p:stCondLst>
                                        </p:cTn>
                                        <p:tgtEl>
                                          <p:spTgt spid="31"/>
                                        </p:tgtEl>
                                        <p:attrNameLst>
                                          <p:attrName>style.visibility</p:attrName>
                                        </p:attrNameLst>
                                      </p:cBhvr>
                                      <p:to>
                                        <p:strVal val="visible"/>
                                      </p:to>
                                    </p:set>
                                    <p:animEffect filter="wipe(right)" transition="in">
                                      <p:cBhvr>
                                        <p:cTn dur="500" id="24"/>
                                        <p:tgtEl>
                                          <p:spTgt spid="31"/>
                                        </p:tgtEl>
                                      </p:cBhvr>
                                    </p:animEffect>
                                  </p:childTnLst>
                                </p:cTn>
                              </p:par>
                            </p:childTnLst>
                          </p:cTn>
                        </p:par>
                        <p:par>
                          <p:cTn fill="hold" id="25" nodeType="afterGroup">
                            <p:stCondLst>
                              <p:cond delay="2500"/>
                            </p:stCondLst>
                            <p:childTnLst>
                              <p:par>
                                <p:cTn fill="hold" grpId="0" id="26" nodeType="afterEffect" presetClass="entr" presetID="22" presetSubtype="2">
                                  <p:stCondLst>
                                    <p:cond delay="0"/>
                                  </p:stCondLst>
                                  <p:childTnLst>
                                    <p:set>
                                      <p:cBhvr>
                                        <p:cTn dur="1" fill="hold" id="27">
                                          <p:stCondLst>
                                            <p:cond delay="0"/>
                                          </p:stCondLst>
                                        </p:cTn>
                                        <p:tgtEl>
                                          <p:spTgt spid="32"/>
                                        </p:tgtEl>
                                        <p:attrNameLst>
                                          <p:attrName>style.visibility</p:attrName>
                                        </p:attrNameLst>
                                      </p:cBhvr>
                                      <p:to>
                                        <p:strVal val="visible"/>
                                      </p:to>
                                    </p:set>
                                    <p:animEffect filter="wipe(right)" transition="in">
                                      <p:cBhvr>
                                        <p:cTn dur="500" id="28"/>
                                        <p:tgtEl>
                                          <p:spTgt spid="32"/>
                                        </p:tgtEl>
                                      </p:cBhvr>
                                    </p:animEffect>
                                  </p:childTnLst>
                                </p:cTn>
                              </p:par>
                            </p:childTnLst>
                          </p:cTn>
                        </p:par>
                        <p:par>
                          <p:cTn fill="hold" id="29" nodeType="afterGroup">
                            <p:stCondLst>
                              <p:cond delay="3000"/>
                            </p:stCondLst>
                            <p:childTnLst>
                              <p:par>
                                <p:cTn fill="hold" grpId="0" id="30" nodeType="afterEffect" presetClass="entr" presetID="22" presetSubtype="2">
                                  <p:stCondLst>
                                    <p:cond delay="0"/>
                                  </p:stCondLst>
                                  <p:childTnLst>
                                    <p:set>
                                      <p:cBhvr>
                                        <p:cTn dur="1" fill="hold" id="31">
                                          <p:stCondLst>
                                            <p:cond delay="0"/>
                                          </p:stCondLst>
                                        </p:cTn>
                                        <p:tgtEl>
                                          <p:spTgt spid="33"/>
                                        </p:tgtEl>
                                        <p:attrNameLst>
                                          <p:attrName>style.visibility</p:attrName>
                                        </p:attrNameLst>
                                      </p:cBhvr>
                                      <p:to>
                                        <p:strVal val="visible"/>
                                      </p:to>
                                    </p:set>
                                    <p:animEffect filter="wipe(right)" transition="in">
                                      <p:cBhvr>
                                        <p:cTn dur="500" id="32"/>
                                        <p:tgtEl>
                                          <p:spTgt spid="33"/>
                                        </p:tgtEl>
                                      </p:cBhvr>
                                    </p:animEffect>
                                  </p:childTnLst>
                                </p:cTn>
                              </p:par>
                            </p:childTnLst>
                          </p:cTn>
                        </p:par>
                        <p:par>
                          <p:cTn fill="hold" id="33" nodeType="afterGroup">
                            <p:stCondLst>
                              <p:cond delay="3500"/>
                            </p:stCondLst>
                            <p:childTnLst>
                              <p:par>
                                <p:cTn fill="hold" grpId="0" id="34" nodeType="afterEffect" presetClass="entr" presetID="22" presetSubtype="2">
                                  <p:stCondLst>
                                    <p:cond delay="0"/>
                                  </p:stCondLst>
                                  <p:childTnLst>
                                    <p:set>
                                      <p:cBhvr>
                                        <p:cTn dur="1" fill="hold" id="35">
                                          <p:stCondLst>
                                            <p:cond delay="0"/>
                                          </p:stCondLst>
                                        </p:cTn>
                                        <p:tgtEl>
                                          <p:spTgt spid="34"/>
                                        </p:tgtEl>
                                        <p:attrNameLst>
                                          <p:attrName>style.visibility</p:attrName>
                                        </p:attrNameLst>
                                      </p:cBhvr>
                                      <p:to>
                                        <p:strVal val="visible"/>
                                      </p:to>
                                    </p:set>
                                    <p:animEffect filter="wipe(right)" transition="in">
                                      <p:cBhvr>
                                        <p:cTn dur="500" id="36"/>
                                        <p:tgtEl>
                                          <p:spTgt spid="34"/>
                                        </p:tgtEl>
                                      </p:cBhvr>
                                    </p:animEffect>
                                  </p:childTnLst>
                                </p:cTn>
                              </p:par>
                            </p:childTnLst>
                          </p:cTn>
                        </p:par>
                        <p:par>
                          <p:cTn fill="hold" id="37" nodeType="afterGroup">
                            <p:stCondLst>
                              <p:cond delay="4000"/>
                            </p:stCondLst>
                            <p:childTnLst>
                              <p:par>
                                <p:cTn fill="hold" grpId="0" id="38" nodeType="afterEffect" presetClass="entr" presetID="22" presetSubtype="2">
                                  <p:stCondLst>
                                    <p:cond delay="0"/>
                                  </p:stCondLst>
                                  <p:childTnLst>
                                    <p:set>
                                      <p:cBhvr>
                                        <p:cTn dur="1" fill="hold" id="39">
                                          <p:stCondLst>
                                            <p:cond delay="0"/>
                                          </p:stCondLst>
                                        </p:cTn>
                                        <p:tgtEl>
                                          <p:spTgt spid="35"/>
                                        </p:tgtEl>
                                        <p:attrNameLst>
                                          <p:attrName>style.visibility</p:attrName>
                                        </p:attrNameLst>
                                      </p:cBhvr>
                                      <p:to>
                                        <p:strVal val="visible"/>
                                      </p:to>
                                    </p:set>
                                    <p:animEffect filter="wipe(right)" transition="in">
                                      <p:cBhvr>
                                        <p:cTn dur="500" id="40"/>
                                        <p:tgtEl>
                                          <p:spTgt spid="35"/>
                                        </p:tgtEl>
                                      </p:cBhvr>
                                    </p:animEffect>
                                  </p:childTnLst>
                                </p:cTn>
                              </p:par>
                            </p:childTnLst>
                          </p:cTn>
                        </p:par>
                        <p:par>
                          <p:cTn fill="hold" id="41" nodeType="afterGroup">
                            <p:stCondLst>
                              <p:cond delay="4500"/>
                            </p:stCondLst>
                            <p:childTnLst>
                              <p:par>
                                <p:cTn fill="hold" grpId="0" id="42" nodeType="afterEffect" presetClass="entr" presetID="22" presetSubtype="2">
                                  <p:stCondLst>
                                    <p:cond delay="0"/>
                                  </p:stCondLst>
                                  <p:childTnLst>
                                    <p:set>
                                      <p:cBhvr>
                                        <p:cTn dur="1" fill="hold" id="43">
                                          <p:stCondLst>
                                            <p:cond delay="0"/>
                                          </p:stCondLst>
                                        </p:cTn>
                                        <p:tgtEl>
                                          <p:spTgt spid="36"/>
                                        </p:tgtEl>
                                        <p:attrNameLst>
                                          <p:attrName>style.visibility</p:attrName>
                                        </p:attrNameLst>
                                      </p:cBhvr>
                                      <p:to>
                                        <p:strVal val="visible"/>
                                      </p:to>
                                    </p:set>
                                    <p:animEffect filter="wipe(right)" transition="in">
                                      <p:cBhvr>
                                        <p:cTn dur="500" id="44"/>
                                        <p:tgtEl>
                                          <p:spTgt spid="36"/>
                                        </p:tgtEl>
                                      </p:cBhvr>
                                    </p:animEffect>
                                  </p:childTnLst>
                                </p:cTn>
                              </p:par>
                            </p:childTnLst>
                          </p:cTn>
                        </p:par>
                        <p:par>
                          <p:cTn fill="hold" id="45" nodeType="afterGroup">
                            <p:stCondLst>
                              <p:cond delay="5000"/>
                            </p:stCondLst>
                            <p:childTnLst>
                              <p:par>
                                <p:cTn fill="hold" grpId="0" id="46" nodeType="afterEffect" presetClass="entr" presetID="22" presetSubtype="2">
                                  <p:stCondLst>
                                    <p:cond delay="0"/>
                                  </p:stCondLst>
                                  <p:childTnLst>
                                    <p:set>
                                      <p:cBhvr>
                                        <p:cTn dur="1" fill="hold" id="47">
                                          <p:stCondLst>
                                            <p:cond delay="0"/>
                                          </p:stCondLst>
                                        </p:cTn>
                                        <p:tgtEl>
                                          <p:spTgt spid="37"/>
                                        </p:tgtEl>
                                        <p:attrNameLst>
                                          <p:attrName>style.visibility</p:attrName>
                                        </p:attrNameLst>
                                      </p:cBhvr>
                                      <p:to>
                                        <p:strVal val="visible"/>
                                      </p:to>
                                    </p:set>
                                    <p:animEffect filter="wipe(right)" transition="in">
                                      <p:cBhvr>
                                        <p:cTn dur="500" id="48"/>
                                        <p:tgtEl>
                                          <p:spTgt spid="37"/>
                                        </p:tgtEl>
                                      </p:cBhvr>
                                    </p:animEffect>
                                  </p:childTnLst>
                                </p:cTn>
                              </p:par>
                            </p:childTnLst>
                          </p:cTn>
                        </p:par>
                        <p:par>
                          <p:cTn fill="hold" id="49" nodeType="afterGroup">
                            <p:stCondLst>
                              <p:cond delay="5500"/>
                            </p:stCondLst>
                            <p:childTnLst>
                              <p:par>
                                <p:cTn fill="hold" grpId="0" id="50" nodeType="afterEffect" presetClass="entr" presetID="22" presetSubtype="2">
                                  <p:stCondLst>
                                    <p:cond delay="0"/>
                                  </p:stCondLst>
                                  <p:childTnLst>
                                    <p:set>
                                      <p:cBhvr>
                                        <p:cTn dur="1" fill="hold" id="51">
                                          <p:stCondLst>
                                            <p:cond delay="0"/>
                                          </p:stCondLst>
                                        </p:cTn>
                                        <p:tgtEl>
                                          <p:spTgt spid="38"/>
                                        </p:tgtEl>
                                        <p:attrNameLst>
                                          <p:attrName>style.visibility</p:attrName>
                                        </p:attrNameLst>
                                      </p:cBhvr>
                                      <p:to>
                                        <p:strVal val="visible"/>
                                      </p:to>
                                    </p:set>
                                    <p:animEffect filter="wipe(right)" transition="in">
                                      <p:cBhvr>
                                        <p:cTn dur="500" id="52"/>
                                        <p:tgtEl>
                                          <p:spTgt spid="38"/>
                                        </p:tgtEl>
                                      </p:cBhvr>
                                    </p:animEffect>
                                  </p:childTnLst>
                                </p:cTn>
                              </p:par>
                            </p:childTnLst>
                          </p:cTn>
                        </p:par>
                        <p:par>
                          <p:cTn fill="hold" id="53" nodeType="afterGroup">
                            <p:stCondLst>
                              <p:cond delay="6000"/>
                            </p:stCondLst>
                            <p:childTnLst>
                              <p:par>
                                <p:cTn fill="hold" grpId="0" id="54" nodeType="afterEffect" presetClass="entr" presetID="22" presetSubtype="2">
                                  <p:stCondLst>
                                    <p:cond delay="0"/>
                                  </p:stCondLst>
                                  <p:childTnLst>
                                    <p:set>
                                      <p:cBhvr>
                                        <p:cTn dur="1" fill="hold" id="55">
                                          <p:stCondLst>
                                            <p:cond delay="0"/>
                                          </p:stCondLst>
                                        </p:cTn>
                                        <p:tgtEl>
                                          <p:spTgt spid="39"/>
                                        </p:tgtEl>
                                        <p:attrNameLst>
                                          <p:attrName>style.visibility</p:attrName>
                                        </p:attrNameLst>
                                      </p:cBhvr>
                                      <p:to>
                                        <p:strVal val="visible"/>
                                      </p:to>
                                    </p:set>
                                    <p:animEffect filter="wipe(right)" transition="in">
                                      <p:cBhvr>
                                        <p:cTn dur="500" id="56"/>
                                        <p:tgtEl>
                                          <p:spTgt spid="39"/>
                                        </p:tgtEl>
                                      </p:cBhvr>
                                    </p:animEffect>
                                  </p:childTnLst>
                                </p:cTn>
                              </p:par>
                            </p:childTnLst>
                          </p:cTn>
                        </p:par>
                        <p:par>
                          <p:cTn fill="hold" id="57" nodeType="afterGroup">
                            <p:stCondLst>
                              <p:cond delay="6500"/>
                            </p:stCondLst>
                            <p:childTnLst>
                              <p:par>
                                <p:cTn fill="hold" grpId="0" id="58" nodeType="afterEffect" presetClass="entr" presetID="22" presetSubtype="2">
                                  <p:stCondLst>
                                    <p:cond delay="0"/>
                                  </p:stCondLst>
                                  <p:childTnLst>
                                    <p:set>
                                      <p:cBhvr>
                                        <p:cTn dur="1" fill="hold" id="59">
                                          <p:stCondLst>
                                            <p:cond delay="0"/>
                                          </p:stCondLst>
                                        </p:cTn>
                                        <p:tgtEl>
                                          <p:spTgt spid="40"/>
                                        </p:tgtEl>
                                        <p:attrNameLst>
                                          <p:attrName>style.visibility</p:attrName>
                                        </p:attrNameLst>
                                      </p:cBhvr>
                                      <p:to>
                                        <p:strVal val="visible"/>
                                      </p:to>
                                    </p:set>
                                    <p:animEffect filter="wipe(right)" transition="in">
                                      <p:cBhvr>
                                        <p:cTn dur="500" id="60"/>
                                        <p:tgtEl>
                                          <p:spTgt spid="40"/>
                                        </p:tgtEl>
                                      </p:cBhvr>
                                    </p:animEffect>
                                  </p:childTnLst>
                                </p:cTn>
                              </p:par>
                            </p:childTnLst>
                          </p:cTn>
                        </p:par>
                        <p:par>
                          <p:cTn fill="hold" id="61" nodeType="afterGroup">
                            <p:stCondLst>
                              <p:cond delay="7000"/>
                            </p:stCondLst>
                            <p:childTnLst>
                              <p:par>
                                <p:cTn fill="hold" grpId="0" id="62" nodeType="afterEffect" presetClass="entr" presetID="22" presetSubtype="2">
                                  <p:stCondLst>
                                    <p:cond delay="0"/>
                                  </p:stCondLst>
                                  <p:childTnLst>
                                    <p:set>
                                      <p:cBhvr>
                                        <p:cTn dur="1" fill="hold" id="63">
                                          <p:stCondLst>
                                            <p:cond delay="0"/>
                                          </p:stCondLst>
                                        </p:cTn>
                                        <p:tgtEl>
                                          <p:spTgt spid="41"/>
                                        </p:tgtEl>
                                        <p:attrNameLst>
                                          <p:attrName>style.visibility</p:attrName>
                                        </p:attrNameLst>
                                      </p:cBhvr>
                                      <p:to>
                                        <p:strVal val="visible"/>
                                      </p:to>
                                    </p:set>
                                    <p:animEffect filter="wipe(right)" transition="in">
                                      <p:cBhvr>
                                        <p:cTn dur="500" id="64"/>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30"/>
      <p:bldP grpId="0" spid="31"/>
      <p:bldP grpId="0" spid="32"/>
      <p:bldP grpId="0" spid="33"/>
      <p:bldP grpId="0" spid="34"/>
      <p:bldP grpId="0" spid="35"/>
      <p:bldP grpId="0" spid="36"/>
      <p:bldP grpId="0" spid="37"/>
      <p:bldP grpId="0" spid="38"/>
      <p:bldP grpId="0" spid="39"/>
      <p:bldP grpId="0" spid="40"/>
      <p:bldP grpId="0" spid="41"/>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grpSp>
        <p:nvGrpSpPr>
          <p:cNvPr id="3" name="组合 2"/>
          <p:cNvGrpSpPr/>
          <p:nvPr/>
        </p:nvGrpSpPr>
        <p:grpSpPr>
          <a:xfrm>
            <a:off x="1559215" y="4770075"/>
            <a:ext cx="3148245" cy="3140897"/>
            <a:chOff x="2227864" y="4750946"/>
            <a:chExt cx="4498329" cy="4498151"/>
          </a:xfrm>
        </p:grpSpPr>
        <p:sp>
          <p:nvSpPr>
            <p:cNvPr id="4" name="Shape 953"/>
            <p:cNvSpPr/>
            <p:nvPr/>
          </p:nvSpPr>
          <p:spPr>
            <a:xfrm>
              <a:off x="2227864" y="4750946"/>
              <a:ext cx="4498329" cy="4498151"/>
            </a:xfrm>
            <a:custGeom>
              <a:cxnLst>
                <a:cxn ang="0">
                  <a:pos x="wd2" y="hd2"/>
                </a:cxn>
                <a:cxn ang="5400000">
                  <a:pos x="wd2" y="hd2"/>
                </a:cxn>
                <a:cxn ang="10800000">
                  <a:pos x="wd2" y="hd2"/>
                </a:cxn>
                <a:cxn ang="16200000">
                  <a:pos x="wd2" y="hd2"/>
                </a:cxn>
              </a:cxnLst>
              <a:rect b="b" l="0" r="r" t="0"/>
              <a:pathLst>
                <a:path extrusionOk="0" h="20890" w="20889">
                  <a:moveTo>
                    <a:pt x="14677" y="1066"/>
                  </a:moveTo>
                  <a:cubicBezTo>
                    <a:pt x="13966" y="1777"/>
                    <a:pt x="13611" y="2708"/>
                    <a:pt x="13611" y="3640"/>
                  </a:cubicBezTo>
                  <a:cubicBezTo>
                    <a:pt x="13611" y="7279"/>
                    <a:pt x="7279" y="13611"/>
                    <a:pt x="3640" y="13611"/>
                  </a:cubicBezTo>
                  <a:cubicBezTo>
                    <a:pt x="2708" y="13611"/>
                    <a:pt x="1777" y="13966"/>
                    <a:pt x="1066" y="14677"/>
                  </a:cubicBezTo>
                  <a:cubicBezTo>
                    <a:pt x="-355" y="16098"/>
                    <a:pt x="-355" y="18403"/>
                    <a:pt x="1066" y="19824"/>
                  </a:cubicBezTo>
                  <a:cubicBezTo>
                    <a:pt x="2488" y="21245"/>
                    <a:pt x="4792" y="21245"/>
                    <a:pt x="6213" y="19824"/>
                  </a:cubicBezTo>
                  <a:cubicBezTo>
                    <a:pt x="6924" y="19113"/>
                    <a:pt x="7279" y="18182"/>
                    <a:pt x="7279" y="17250"/>
                  </a:cubicBezTo>
                  <a:lnTo>
                    <a:pt x="7279" y="17250"/>
                  </a:lnTo>
                  <a:cubicBezTo>
                    <a:pt x="7279" y="13611"/>
                    <a:pt x="13611" y="7279"/>
                    <a:pt x="17250" y="7279"/>
                  </a:cubicBezTo>
                  <a:lnTo>
                    <a:pt x="17250" y="7279"/>
                  </a:lnTo>
                  <a:cubicBezTo>
                    <a:pt x="18182" y="7279"/>
                    <a:pt x="19113" y="6924"/>
                    <a:pt x="19824" y="6213"/>
                  </a:cubicBezTo>
                  <a:cubicBezTo>
                    <a:pt x="21245" y="4791"/>
                    <a:pt x="21245" y="2487"/>
                    <a:pt x="19824" y="1066"/>
                  </a:cubicBezTo>
                  <a:cubicBezTo>
                    <a:pt x="18402" y="-355"/>
                    <a:pt x="16098" y="-355"/>
                    <a:pt x="14677" y="1066"/>
                  </a:cubicBezTo>
                  <a:close/>
                </a:path>
              </a:pathLst>
            </a:custGeom>
            <a:solidFill>
              <a:schemeClr val="accent1"/>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4000">
                <a:solidFill>
                  <a:schemeClr val="bg1"/>
                </a:solidFill>
                <a:latin charset="-122" pitchFamily="34" typeface="微软雅黑"/>
                <a:ea charset="-122" pitchFamily="34" typeface="微软雅黑"/>
              </a:endParaRPr>
            </a:p>
          </p:txBody>
        </p:sp>
        <p:sp>
          <p:nvSpPr>
            <p:cNvPr id="5" name="Shape 963"/>
            <p:cNvSpPr/>
            <p:nvPr/>
          </p:nvSpPr>
          <p:spPr>
            <a:xfrm>
              <a:off x="2726455" y="8019977"/>
              <a:ext cx="585214"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2800">
                  <a:solidFill>
                    <a:schemeClr val="bg1"/>
                  </a:solidFill>
                  <a:latin charset="-122" pitchFamily="34" typeface="微软雅黑"/>
                  <a:ea charset="-122" pitchFamily="34" typeface="微软雅黑"/>
                </a:rPr>
                <a:t>A</a:t>
              </a:r>
            </a:p>
          </p:txBody>
        </p:sp>
      </p:grpSp>
      <p:grpSp>
        <p:nvGrpSpPr>
          <p:cNvPr id="6" name="组合 5"/>
          <p:cNvGrpSpPr/>
          <p:nvPr/>
        </p:nvGrpSpPr>
        <p:grpSpPr>
          <a:xfrm>
            <a:off x="2813851" y="3729650"/>
            <a:ext cx="2693532" cy="961875"/>
            <a:chOff x="4020534" y="3260928"/>
            <a:chExt cx="3848619" cy="1377524"/>
          </a:xfrm>
        </p:grpSpPr>
        <p:sp>
          <p:nvSpPr>
            <p:cNvPr id="7" name="Shape 966"/>
            <p:cNvSpPr/>
            <p:nvPr/>
          </p:nvSpPr>
          <p:spPr>
            <a:xfrm>
              <a:off x="4020534" y="3260928"/>
              <a:ext cx="3848619" cy="436511"/>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sz="2000">
                  <a:solidFill>
                    <a:schemeClr val="tx2"/>
                  </a:solidFill>
                  <a:latin charset="-122" pitchFamily="34" typeface="微软雅黑"/>
                  <a:ea charset="-122" pitchFamily="34" typeface="微软雅黑"/>
                </a:rPr>
                <a:t>Title Example</a:t>
              </a:r>
            </a:p>
          </p:txBody>
        </p:sp>
        <p:sp>
          <p:nvSpPr>
            <p:cNvPr id="8" name="Shape 967"/>
            <p:cNvSpPr/>
            <p:nvPr/>
          </p:nvSpPr>
          <p:spPr>
            <a:xfrm>
              <a:off x="4035175" y="3715121"/>
              <a:ext cx="3819337" cy="916674"/>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defTabSz="452872">
                <a:spcBef>
                  <a:spcPts val="1189"/>
                </a:spcBef>
                <a:defRPr sz="1800"/>
              </a:pPr>
              <a:r>
                <a:rPr altLang="en-US" lang="zh-CN" sz="1400">
                  <a:solidFill>
                    <a:schemeClr val="tx2"/>
                  </a:solidFill>
                  <a:latin charset="-122" pitchFamily="34" typeface="微软雅黑"/>
                  <a:ea charset="-122" pitchFamily="34" typeface="微软雅黑"/>
                  <a:cs typeface="Lato"/>
                  <a:sym charset="0" typeface="Lato"/>
                </a:rPr>
                <a:t>输入您的内容输入您的内容输入您的内容输入您的内容输入您的内容输入您的内容输入您的内容</a:t>
              </a:r>
            </a:p>
          </p:txBody>
        </p:sp>
      </p:grpSp>
      <p:grpSp>
        <p:nvGrpSpPr>
          <p:cNvPr id="9" name="组合 8"/>
          <p:cNvGrpSpPr/>
          <p:nvPr/>
        </p:nvGrpSpPr>
        <p:grpSpPr>
          <a:xfrm>
            <a:off x="6919809" y="3729650"/>
            <a:ext cx="2693532" cy="961875"/>
            <a:chOff x="9887280" y="3260928"/>
            <a:chExt cx="3848619" cy="1377524"/>
          </a:xfrm>
        </p:grpSpPr>
        <p:sp>
          <p:nvSpPr>
            <p:cNvPr id="10" name="Shape 968"/>
            <p:cNvSpPr/>
            <p:nvPr/>
          </p:nvSpPr>
          <p:spPr>
            <a:xfrm>
              <a:off x="9887282" y="3260928"/>
              <a:ext cx="3848619" cy="436511"/>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sz="2000">
                  <a:solidFill>
                    <a:schemeClr val="tx2"/>
                  </a:solidFill>
                  <a:latin charset="-122" pitchFamily="34" typeface="微软雅黑"/>
                  <a:ea charset="-122" pitchFamily="34" typeface="微软雅黑"/>
                </a:rPr>
                <a:t>Title Example</a:t>
              </a:r>
            </a:p>
          </p:txBody>
        </p:sp>
        <p:sp>
          <p:nvSpPr>
            <p:cNvPr id="11" name="Shape 969"/>
            <p:cNvSpPr/>
            <p:nvPr/>
          </p:nvSpPr>
          <p:spPr>
            <a:xfrm>
              <a:off x="9901920" y="3715121"/>
              <a:ext cx="3819337" cy="916674"/>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defTabSz="452872">
                <a:spcBef>
                  <a:spcPts val="1189"/>
                </a:spcBef>
                <a:defRPr sz="1800"/>
              </a:pPr>
              <a:r>
                <a:rPr altLang="en-US" lang="zh-CN" sz="1400">
                  <a:solidFill>
                    <a:schemeClr val="tx2"/>
                  </a:solidFill>
                  <a:latin charset="-122" pitchFamily="34" typeface="微软雅黑"/>
                  <a:ea charset="-122" pitchFamily="34" typeface="微软雅黑"/>
                  <a:cs typeface="Lato"/>
                  <a:sym charset="0" typeface="Lato"/>
                </a:rPr>
                <a:t>输入您的内容输入您的内容输入您的内容输入您的内容输入您的内容输入您的内容输入您的</a:t>
              </a:r>
            </a:p>
          </p:txBody>
        </p:sp>
      </p:grpSp>
      <p:grpSp>
        <p:nvGrpSpPr>
          <p:cNvPr id="12" name="组合 11"/>
          <p:cNvGrpSpPr/>
          <p:nvPr/>
        </p:nvGrpSpPr>
        <p:grpSpPr>
          <a:xfrm>
            <a:off x="11115109" y="3729650"/>
            <a:ext cx="2693532" cy="961875"/>
            <a:chOff x="15881680" y="3260928"/>
            <a:chExt cx="3848619" cy="1377524"/>
          </a:xfrm>
        </p:grpSpPr>
        <p:sp>
          <p:nvSpPr>
            <p:cNvPr id="13" name="Shape 970"/>
            <p:cNvSpPr/>
            <p:nvPr/>
          </p:nvSpPr>
          <p:spPr>
            <a:xfrm>
              <a:off x="15881677" y="3260928"/>
              <a:ext cx="3848619" cy="436511"/>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sz="2000">
                  <a:solidFill>
                    <a:schemeClr val="tx2"/>
                  </a:solidFill>
                  <a:latin charset="-122" pitchFamily="34" typeface="微软雅黑"/>
                  <a:ea charset="-122" pitchFamily="34" typeface="微软雅黑"/>
                </a:rPr>
                <a:t>Title Example</a:t>
              </a:r>
            </a:p>
          </p:txBody>
        </p:sp>
        <p:sp>
          <p:nvSpPr>
            <p:cNvPr id="14" name="Shape 971"/>
            <p:cNvSpPr/>
            <p:nvPr/>
          </p:nvSpPr>
          <p:spPr>
            <a:xfrm>
              <a:off x="15896320" y="3715121"/>
              <a:ext cx="3819337" cy="916674"/>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defTabSz="452872">
                <a:spcBef>
                  <a:spcPts val="1189"/>
                </a:spcBef>
                <a:defRPr sz="1800"/>
              </a:pPr>
              <a:r>
                <a:rPr altLang="en-US" lang="zh-CN" sz="1400">
                  <a:solidFill>
                    <a:schemeClr val="tx2"/>
                  </a:solidFill>
                  <a:latin charset="-122" pitchFamily="34" typeface="微软雅黑"/>
                  <a:ea charset="-122" pitchFamily="34" typeface="微软雅黑"/>
                  <a:cs typeface="Lato"/>
                  <a:sym charset="0" typeface="Lato"/>
                </a:rPr>
                <a:t>输入您的内容输入您的内容输入您的内容输入您的内容输入您的内容输入您的内容输入您的</a:t>
              </a:r>
            </a:p>
          </p:txBody>
        </p:sp>
      </p:grpSp>
      <p:grpSp>
        <p:nvGrpSpPr>
          <p:cNvPr id="15" name="组合 14"/>
          <p:cNvGrpSpPr/>
          <p:nvPr/>
        </p:nvGrpSpPr>
        <p:grpSpPr>
          <a:xfrm>
            <a:off x="939730" y="8030415"/>
            <a:ext cx="2693532" cy="961875"/>
            <a:chOff x="1342721" y="9420154"/>
            <a:chExt cx="3848619" cy="1377524"/>
          </a:xfrm>
        </p:grpSpPr>
        <p:sp>
          <p:nvSpPr>
            <p:cNvPr id="16" name="Shape 972"/>
            <p:cNvSpPr/>
            <p:nvPr/>
          </p:nvSpPr>
          <p:spPr>
            <a:xfrm>
              <a:off x="1342721" y="9420154"/>
              <a:ext cx="3848619" cy="436511"/>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sz="2000">
                  <a:solidFill>
                    <a:schemeClr val="tx2"/>
                  </a:solidFill>
                  <a:latin charset="-122" pitchFamily="34" typeface="微软雅黑"/>
                  <a:ea charset="-122" pitchFamily="34" typeface="微软雅黑"/>
                </a:rPr>
                <a:t>Title Example</a:t>
              </a:r>
            </a:p>
          </p:txBody>
        </p:sp>
        <p:sp>
          <p:nvSpPr>
            <p:cNvPr id="17" name="Shape 973"/>
            <p:cNvSpPr/>
            <p:nvPr/>
          </p:nvSpPr>
          <p:spPr>
            <a:xfrm>
              <a:off x="1357362" y="9874347"/>
              <a:ext cx="3819337" cy="916674"/>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defTabSz="452872">
                <a:spcBef>
                  <a:spcPts val="1189"/>
                </a:spcBef>
                <a:defRPr sz="1800"/>
              </a:pPr>
              <a:r>
                <a:rPr altLang="en-US" lang="zh-CN" sz="1400">
                  <a:solidFill>
                    <a:schemeClr val="tx2"/>
                  </a:solidFill>
                  <a:latin charset="-122" pitchFamily="34" typeface="微软雅黑"/>
                  <a:ea charset="-122" pitchFamily="34" typeface="微软雅黑"/>
                  <a:cs typeface="Lato"/>
                  <a:sym charset="0" typeface="Lato"/>
                </a:rPr>
                <a:t>输入您的内容输入您的内容输入您的内容输入您的内容输入您的内容输入您的内容输入您的内容</a:t>
              </a:r>
            </a:p>
          </p:txBody>
        </p:sp>
      </p:grpSp>
      <p:grpSp>
        <p:nvGrpSpPr>
          <p:cNvPr id="18" name="组合 17"/>
          <p:cNvGrpSpPr/>
          <p:nvPr/>
        </p:nvGrpSpPr>
        <p:grpSpPr>
          <a:xfrm>
            <a:off x="4875947" y="8030415"/>
            <a:ext cx="2693532" cy="961875"/>
            <a:chOff x="6966934" y="9420154"/>
            <a:chExt cx="3848619" cy="1377524"/>
          </a:xfrm>
        </p:grpSpPr>
        <p:sp>
          <p:nvSpPr>
            <p:cNvPr id="19" name="Shape 974"/>
            <p:cNvSpPr/>
            <p:nvPr/>
          </p:nvSpPr>
          <p:spPr>
            <a:xfrm>
              <a:off x="6966934" y="9420154"/>
              <a:ext cx="3848619" cy="436511"/>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sz="2000">
                  <a:solidFill>
                    <a:schemeClr val="tx2"/>
                  </a:solidFill>
                  <a:latin charset="-122" pitchFamily="34" typeface="微软雅黑"/>
                  <a:ea charset="-122" pitchFamily="34" typeface="微软雅黑"/>
                </a:rPr>
                <a:t>Title Example</a:t>
              </a:r>
            </a:p>
          </p:txBody>
        </p:sp>
        <p:sp>
          <p:nvSpPr>
            <p:cNvPr id="20" name="Shape 975"/>
            <p:cNvSpPr/>
            <p:nvPr/>
          </p:nvSpPr>
          <p:spPr>
            <a:xfrm>
              <a:off x="6981575" y="9874347"/>
              <a:ext cx="3819337" cy="916674"/>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defTabSz="452872">
                <a:spcBef>
                  <a:spcPts val="1189"/>
                </a:spcBef>
                <a:defRPr sz="1800"/>
              </a:pPr>
              <a:r>
                <a:rPr altLang="en-US" lang="zh-CN" sz="1400">
                  <a:solidFill>
                    <a:schemeClr val="tx2"/>
                  </a:solidFill>
                  <a:latin charset="-122" pitchFamily="34" typeface="微软雅黑"/>
                  <a:ea charset="-122" pitchFamily="34" typeface="微软雅黑"/>
                  <a:cs typeface="Lato"/>
                  <a:sym charset="0" typeface="Lato"/>
                </a:rPr>
                <a:t>输入您的内容输入您的内容输入您的内容输入您的内容输入您的内容输入您的内容输入您的内容</a:t>
              </a:r>
            </a:p>
          </p:txBody>
        </p:sp>
      </p:grpSp>
      <p:grpSp>
        <p:nvGrpSpPr>
          <p:cNvPr id="21" name="组合 20"/>
          <p:cNvGrpSpPr/>
          <p:nvPr/>
        </p:nvGrpSpPr>
        <p:grpSpPr>
          <a:xfrm>
            <a:off x="8981905" y="8030415"/>
            <a:ext cx="2693532" cy="961875"/>
            <a:chOff x="12833680" y="9420154"/>
            <a:chExt cx="3848619" cy="1377524"/>
          </a:xfrm>
        </p:grpSpPr>
        <p:sp>
          <p:nvSpPr>
            <p:cNvPr id="22" name="Shape 976"/>
            <p:cNvSpPr/>
            <p:nvPr/>
          </p:nvSpPr>
          <p:spPr>
            <a:xfrm>
              <a:off x="12833679" y="9420154"/>
              <a:ext cx="3848619" cy="436511"/>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sz="2000">
                  <a:solidFill>
                    <a:schemeClr val="tx2"/>
                  </a:solidFill>
                  <a:latin charset="-122" pitchFamily="34" typeface="微软雅黑"/>
                  <a:ea charset="-122" pitchFamily="34" typeface="微软雅黑"/>
                </a:rPr>
                <a:t>Title Example</a:t>
              </a:r>
            </a:p>
          </p:txBody>
        </p:sp>
        <p:sp>
          <p:nvSpPr>
            <p:cNvPr id="23" name="Shape 977"/>
            <p:cNvSpPr/>
            <p:nvPr/>
          </p:nvSpPr>
          <p:spPr>
            <a:xfrm>
              <a:off x="12848320" y="9874347"/>
              <a:ext cx="3819337" cy="916674"/>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defTabSz="452872">
                <a:spcBef>
                  <a:spcPts val="1189"/>
                </a:spcBef>
                <a:defRPr sz="1800"/>
              </a:pPr>
              <a:r>
                <a:rPr altLang="en-US" lang="zh-CN" sz="1400">
                  <a:solidFill>
                    <a:schemeClr val="tx2"/>
                  </a:solidFill>
                  <a:latin charset="-122" pitchFamily="34" typeface="微软雅黑"/>
                  <a:ea charset="-122" pitchFamily="34" typeface="微软雅黑"/>
                  <a:cs typeface="Lato"/>
                  <a:sym charset="0" typeface="Lato"/>
                </a:rPr>
                <a:t>输入您的内容输入您的内容输入您的内容输入您的内容输入您的内容输入您的内容输入您的内容输入您</a:t>
              </a:r>
            </a:p>
          </p:txBody>
        </p:sp>
      </p:grpSp>
      <p:grpSp>
        <p:nvGrpSpPr>
          <p:cNvPr id="24" name="组合 23"/>
          <p:cNvGrpSpPr/>
          <p:nvPr/>
        </p:nvGrpSpPr>
        <p:grpSpPr>
          <a:xfrm>
            <a:off x="12910554" y="8030415"/>
            <a:ext cx="2693532" cy="1176784"/>
            <a:chOff x="18447080" y="9420154"/>
            <a:chExt cx="3848619" cy="1685300"/>
          </a:xfrm>
        </p:grpSpPr>
        <p:sp>
          <p:nvSpPr>
            <p:cNvPr id="25" name="Shape 978"/>
            <p:cNvSpPr/>
            <p:nvPr/>
          </p:nvSpPr>
          <p:spPr>
            <a:xfrm>
              <a:off x="18447079" y="9420154"/>
              <a:ext cx="3848619" cy="436511"/>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sz="2000">
                  <a:solidFill>
                    <a:schemeClr val="tx2"/>
                  </a:solidFill>
                  <a:latin charset="-122" pitchFamily="34" typeface="微软雅黑"/>
                  <a:ea charset="-122" pitchFamily="34" typeface="微软雅黑"/>
                </a:rPr>
                <a:t>Title Example</a:t>
              </a:r>
            </a:p>
          </p:txBody>
        </p:sp>
        <p:sp>
          <p:nvSpPr>
            <p:cNvPr id="26" name="Shape 979"/>
            <p:cNvSpPr/>
            <p:nvPr/>
          </p:nvSpPr>
          <p:spPr>
            <a:xfrm>
              <a:off x="18461720" y="9874347"/>
              <a:ext cx="3819337" cy="1222232"/>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defTabSz="452872">
                <a:spcBef>
                  <a:spcPts val="1189"/>
                </a:spcBef>
                <a:defRPr sz="1800"/>
              </a:pPr>
              <a:r>
                <a:rPr altLang="en-US" lang="zh-CN" sz="1400">
                  <a:solidFill>
                    <a:schemeClr val="tx2"/>
                  </a:solidFill>
                  <a:latin charset="-122" pitchFamily="34" typeface="微软雅黑"/>
                  <a:ea charset="-122" pitchFamily="34" typeface="微软雅黑"/>
                  <a:cs typeface="Lato"/>
                  <a:sym charset="0" typeface="Lato"/>
                </a:rPr>
                <a:t>输入您的内容输入您的内容输入您的内容输入您的内容输入您的内容输入您的内容输入您的内容输入您的内容Integer mollis</a:t>
              </a:r>
            </a:p>
          </p:txBody>
        </p:sp>
      </p:grpSp>
      <p:grpSp>
        <p:nvGrpSpPr>
          <p:cNvPr id="27" name="组合 26"/>
          <p:cNvGrpSpPr/>
          <p:nvPr/>
        </p:nvGrpSpPr>
        <p:grpSpPr>
          <a:xfrm>
            <a:off x="3605643" y="4761207"/>
            <a:ext cx="3148224" cy="3140897"/>
            <a:chOff x="5151877" y="4738246"/>
            <a:chExt cx="4498299" cy="4498151"/>
          </a:xfrm>
        </p:grpSpPr>
        <p:sp>
          <p:nvSpPr>
            <p:cNvPr id="28" name="Shape 954"/>
            <p:cNvSpPr/>
            <p:nvPr/>
          </p:nvSpPr>
          <p:spPr>
            <a:xfrm>
              <a:off x="5151877" y="4738246"/>
              <a:ext cx="4498299" cy="4498151"/>
            </a:xfrm>
            <a:custGeom>
              <a:cxnLst>
                <a:cxn ang="0">
                  <a:pos x="wd2" y="hd2"/>
                </a:cxn>
                <a:cxn ang="5400000">
                  <a:pos x="wd2" y="hd2"/>
                </a:cxn>
                <a:cxn ang="10800000">
                  <a:pos x="wd2" y="hd2"/>
                </a:cxn>
                <a:cxn ang="16200000">
                  <a:pos x="wd2" y="hd2"/>
                </a:cxn>
              </a:cxnLst>
              <a:rect b="b" l="0" r="r" t="0"/>
              <a:pathLst>
                <a:path extrusionOk="0" h="20890" w="20889">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3" y="21245"/>
                    <a:pt x="19824" y="19824"/>
                  </a:cubicBezTo>
                  <a:cubicBezTo>
                    <a:pt x="21245" y="18403"/>
                    <a:pt x="21245" y="16098"/>
                    <a:pt x="19824" y="14677"/>
                  </a:cubicBezTo>
                  <a:cubicBezTo>
                    <a:pt x="19113" y="13966"/>
                    <a:pt x="18182"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chemeClr val="accent2"/>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4000">
                <a:solidFill>
                  <a:schemeClr val="bg1"/>
                </a:solidFill>
                <a:latin charset="-122" pitchFamily="34" typeface="微软雅黑"/>
                <a:ea charset="-122" pitchFamily="34" typeface="微软雅黑"/>
              </a:endParaRPr>
            </a:p>
          </p:txBody>
        </p:sp>
        <p:sp>
          <p:nvSpPr>
            <p:cNvPr id="29" name="Shape 962"/>
            <p:cNvSpPr/>
            <p:nvPr/>
          </p:nvSpPr>
          <p:spPr>
            <a:xfrm>
              <a:off x="5702734" y="5157054"/>
              <a:ext cx="551190"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2800">
                  <a:solidFill>
                    <a:schemeClr val="bg1"/>
                  </a:solidFill>
                  <a:latin charset="-122" pitchFamily="34" typeface="微软雅黑"/>
                  <a:ea charset="-122" pitchFamily="34" typeface="微软雅黑"/>
                </a:rPr>
                <a:t>B</a:t>
              </a:r>
            </a:p>
          </p:txBody>
        </p:sp>
      </p:grpSp>
      <p:grpSp>
        <p:nvGrpSpPr>
          <p:cNvPr id="30" name="组合 29"/>
          <p:cNvGrpSpPr/>
          <p:nvPr/>
        </p:nvGrpSpPr>
        <p:grpSpPr>
          <a:xfrm>
            <a:off x="5660961" y="4770075"/>
            <a:ext cx="3148245" cy="3140897"/>
            <a:chOff x="8088591" y="4750946"/>
            <a:chExt cx="4498329" cy="4498151"/>
          </a:xfrm>
        </p:grpSpPr>
        <p:sp>
          <p:nvSpPr>
            <p:cNvPr id="31" name="Shape 956"/>
            <p:cNvSpPr/>
            <p:nvPr/>
          </p:nvSpPr>
          <p:spPr>
            <a:xfrm>
              <a:off x="8088591" y="4750946"/>
              <a:ext cx="4498329" cy="4498151"/>
            </a:xfrm>
            <a:custGeom>
              <a:cxnLst>
                <a:cxn ang="0">
                  <a:pos x="wd2" y="hd2"/>
                </a:cxn>
                <a:cxn ang="5400000">
                  <a:pos x="wd2" y="hd2"/>
                </a:cxn>
                <a:cxn ang="10800000">
                  <a:pos x="wd2" y="hd2"/>
                </a:cxn>
                <a:cxn ang="16200000">
                  <a:pos x="wd2" y="hd2"/>
                </a:cxn>
              </a:cxnLst>
              <a:rect b="b" l="0" r="r" t="0"/>
              <a:pathLst>
                <a:path extrusionOk="0" h="20890" w="20889">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chemeClr val="accent3"/>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4000">
                <a:solidFill>
                  <a:schemeClr val="bg1"/>
                </a:solidFill>
                <a:latin charset="-122" pitchFamily="34" typeface="微软雅黑"/>
                <a:ea charset="-122" pitchFamily="34" typeface="微软雅黑"/>
              </a:endParaRPr>
            </a:p>
          </p:txBody>
        </p:sp>
        <p:sp>
          <p:nvSpPr>
            <p:cNvPr id="32" name="Shape 960"/>
            <p:cNvSpPr/>
            <p:nvPr/>
          </p:nvSpPr>
          <p:spPr>
            <a:xfrm>
              <a:off x="8609440" y="8019977"/>
              <a:ext cx="546654"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2800">
                  <a:solidFill>
                    <a:schemeClr val="bg1"/>
                  </a:solidFill>
                  <a:latin charset="-122" pitchFamily="34" typeface="微软雅黑"/>
                  <a:ea charset="-122" pitchFamily="34" typeface="微软雅黑"/>
                </a:rPr>
                <a:t>C</a:t>
              </a:r>
            </a:p>
          </p:txBody>
        </p:sp>
      </p:grpSp>
      <p:grpSp>
        <p:nvGrpSpPr>
          <p:cNvPr id="33" name="组合 32"/>
          <p:cNvGrpSpPr/>
          <p:nvPr/>
        </p:nvGrpSpPr>
        <p:grpSpPr>
          <a:xfrm>
            <a:off x="7707389" y="4770075"/>
            <a:ext cx="3148273" cy="3140897"/>
            <a:chOff x="11012604" y="4750946"/>
            <a:chExt cx="4498369" cy="4498151"/>
          </a:xfrm>
        </p:grpSpPr>
        <p:sp>
          <p:nvSpPr>
            <p:cNvPr id="34" name="Shape 957"/>
            <p:cNvSpPr/>
            <p:nvPr/>
          </p:nvSpPr>
          <p:spPr>
            <a:xfrm>
              <a:off x="11012604" y="4750946"/>
              <a:ext cx="4498369" cy="4498151"/>
            </a:xfrm>
            <a:custGeom>
              <a:cxnLst>
                <a:cxn ang="0">
                  <a:pos x="wd2" y="hd2"/>
                </a:cxn>
                <a:cxn ang="5400000">
                  <a:pos x="wd2" y="hd2"/>
                </a:cxn>
                <a:cxn ang="10800000">
                  <a:pos x="wd2" y="hd2"/>
                </a:cxn>
                <a:cxn ang="16200000">
                  <a:pos x="wd2" y="hd2"/>
                </a:cxn>
              </a:cxnLst>
              <a:rect b="b" l="0" r="r" t="0"/>
              <a:pathLst>
                <a:path extrusionOk="0" h="20890" w="20889">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chemeClr val="accent4"/>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4000">
                <a:solidFill>
                  <a:schemeClr val="bg1"/>
                </a:solidFill>
                <a:latin charset="-122" pitchFamily="34" typeface="微软雅黑"/>
                <a:ea charset="-122" pitchFamily="34" typeface="微软雅黑"/>
              </a:endParaRPr>
            </a:p>
          </p:txBody>
        </p:sp>
        <p:sp>
          <p:nvSpPr>
            <p:cNvPr id="35" name="Shape 959"/>
            <p:cNvSpPr/>
            <p:nvPr/>
          </p:nvSpPr>
          <p:spPr>
            <a:xfrm>
              <a:off x="11541050" y="5074764"/>
              <a:ext cx="605629"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2800">
                  <a:solidFill>
                    <a:schemeClr val="bg1"/>
                  </a:solidFill>
                  <a:latin charset="-122" pitchFamily="34" typeface="微软雅黑"/>
                  <a:ea charset="-122" pitchFamily="34" typeface="微软雅黑"/>
                </a:rPr>
                <a:t>D</a:t>
              </a:r>
            </a:p>
          </p:txBody>
        </p:sp>
      </p:grpSp>
      <p:grpSp>
        <p:nvGrpSpPr>
          <p:cNvPr id="36" name="组合 35"/>
          <p:cNvGrpSpPr/>
          <p:nvPr/>
        </p:nvGrpSpPr>
        <p:grpSpPr>
          <a:xfrm>
            <a:off x="9762706" y="4778943"/>
            <a:ext cx="3148245" cy="3140897"/>
            <a:chOff x="13949318" y="4763646"/>
            <a:chExt cx="4498329" cy="4498151"/>
          </a:xfrm>
        </p:grpSpPr>
        <p:sp>
          <p:nvSpPr>
            <p:cNvPr id="37" name="Shape 958"/>
            <p:cNvSpPr/>
            <p:nvPr/>
          </p:nvSpPr>
          <p:spPr>
            <a:xfrm>
              <a:off x="13949318" y="4763646"/>
              <a:ext cx="4498329" cy="4498151"/>
            </a:xfrm>
            <a:custGeom>
              <a:cxnLst>
                <a:cxn ang="0">
                  <a:pos x="wd2" y="hd2"/>
                </a:cxn>
                <a:cxn ang="5400000">
                  <a:pos x="wd2" y="hd2"/>
                </a:cxn>
                <a:cxn ang="10800000">
                  <a:pos x="wd2" y="hd2"/>
                </a:cxn>
                <a:cxn ang="16200000">
                  <a:pos x="wd2" y="hd2"/>
                </a:cxn>
              </a:cxnLst>
              <a:rect b="b" l="0" r="r" t="0"/>
              <a:pathLst>
                <a:path extrusionOk="0" h="20890" w="20889">
                  <a:moveTo>
                    <a:pt x="6213" y="19824"/>
                  </a:moveTo>
                  <a:cubicBezTo>
                    <a:pt x="6924" y="19113"/>
                    <a:pt x="7279" y="18182"/>
                    <a:pt x="7279" y="17250"/>
                  </a:cubicBezTo>
                  <a:cubicBezTo>
                    <a:pt x="7279" y="13611"/>
                    <a:pt x="13611" y="7279"/>
                    <a:pt x="17250" y="7279"/>
                  </a:cubicBezTo>
                  <a:cubicBezTo>
                    <a:pt x="18182" y="7279"/>
                    <a:pt x="19113" y="6924"/>
                    <a:pt x="19824" y="6213"/>
                  </a:cubicBezTo>
                  <a:cubicBezTo>
                    <a:pt x="21245" y="4791"/>
                    <a:pt x="21245" y="2487"/>
                    <a:pt x="19824" y="1066"/>
                  </a:cubicBezTo>
                  <a:cubicBezTo>
                    <a:pt x="18402" y="-355"/>
                    <a:pt x="16098" y="-355"/>
                    <a:pt x="14677" y="1066"/>
                  </a:cubicBezTo>
                  <a:cubicBezTo>
                    <a:pt x="13966" y="1777"/>
                    <a:pt x="13611" y="2708"/>
                    <a:pt x="13611" y="3640"/>
                  </a:cubicBezTo>
                  <a:lnTo>
                    <a:pt x="13611" y="3640"/>
                  </a:lnTo>
                  <a:cubicBezTo>
                    <a:pt x="13611" y="7279"/>
                    <a:pt x="7279" y="13611"/>
                    <a:pt x="3640" y="13611"/>
                  </a:cubicBezTo>
                  <a:lnTo>
                    <a:pt x="3640" y="13611"/>
                  </a:lnTo>
                  <a:cubicBezTo>
                    <a:pt x="2708" y="13611"/>
                    <a:pt x="1777" y="13966"/>
                    <a:pt x="1066" y="14677"/>
                  </a:cubicBezTo>
                  <a:cubicBezTo>
                    <a:pt x="-355" y="16098"/>
                    <a:pt x="-355" y="18403"/>
                    <a:pt x="1066" y="19824"/>
                  </a:cubicBezTo>
                  <a:cubicBezTo>
                    <a:pt x="2488" y="21245"/>
                    <a:pt x="4792" y="21245"/>
                    <a:pt x="6213" y="19824"/>
                  </a:cubicBezTo>
                  <a:close/>
                </a:path>
              </a:pathLst>
            </a:custGeom>
            <a:solidFill>
              <a:schemeClr val="accent5"/>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4000">
                <a:solidFill>
                  <a:schemeClr val="bg1"/>
                </a:solidFill>
                <a:latin charset="-122" pitchFamily="34" typeface="微软雅黑"/>
                <a:ea charset="-122" pitchFamily="34" typeface="微软雅黑"/>
              </a:endParaRPr>
            </a:p>
          </p:txBody>
        </p:sp>
        <p:sp>
          <p:nvSpPr>
            <p:cNvPr id="38" name="Shape 961"/>
            <p:cNvSpPr/>
            <p:nvPr/>
          </p:nvSpPr>
          <p:spPr>
            <a:xfrm>
              <a:off x="14508335" y="8019977"/>
              <a:ext cx="494483"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2800">
                  <a:solidFill>
                    <a:schemeClr val="bg1"/>
                  </a:solidFill>
                  <a:latin charset="-122" pitchFamily="34" typeface="微软雅黑"/>
                  <a:ea charset="-122" pitchFamily="34" typeface="微软雅黑"/>
                </a:rPr>
                <a:t>E</a:t>
              </a:r>
            </a:p>
          </p:txBody>
        </p:sp>
      </p:grpSp>
      <p:grpSp>
        <p:nvGrpSpPr>
          <p:cNvPr id="39" name="组合 38"/>
          <p:cNvGrpSpPr/>
          <p:nvPr/>
        </p:nvGrpSpPr>
        <p:grpSpPr>
          <a:xfrm>
            <a:off x="11812403" y="4778943"/>
            <a:ext cx="3148244" cy="3140897"/>
            <a:chOff x="16878001" y="4763646"/>
            <a:chExt cx="4498328" cy="4498151"/>
          </a:xfrm>
        </p:grpSpPr>
        <p:sp>
          <p:nvSpPr>
            <p:cNvPr id="40" name="Shape 955"/>
            <p:cNvSpPr/>
            <p:nvPr/>
          </p:nvSpPr>
          <p:spPr>
            <a:xfrm>
              <a:off x="16878001" y="4763646"/>
              <a:ext cx="4498328" cy="4498151"/>
            </a:xfrm>
            <a:custGeom>
              <a:cxnLst>
                <a:cxn ang="0">
                  <a:pos x="wd2" y="hd2"/>
                </a:cxn>
                <a:cxn ang="5400000">
                  <a:pos x="wd2" y="hd2"/>
                </a:cxn>
                <a:cxn ang="10800000">
                  <a:pos x="wd2" y="hd2"/>
                </a:cxn>
                <a:cxn ang="16200000">
                  <a:pos x="wd2" y="hd2"/>
                </a:cxn>
              </a:cxnLst>
              <a:rect b="b" l="0" r="r" t="0"/>
              <a:pathLst>
                <a:path extrusionOk="0" h="20890" w="20889">
                  <a:moveTo>
                    <a:pt x="1066" y="6213"/>
                  </a:moveTo>
                  <a:cubicBezTo>
                    <a:pt x="1777" y="6924"/>
                    <a:pt x="2708" y="7279"/>
                    <a:pt x="3640" y="7279"/>
                  </a:cubicBezTo>
                  <a:cubicBezTo>
                    <a:pt x="7279" y="7279"/>
                    <a:pt x="13611" y="13611"/>
                    <a:pt x="13611" y="17250"/>
                  </a:cubicBezTo>
                  <a:cubicBezTo>
                    <a:pt x="13611" y="18182"/>
                    <a:pt x="13966" y="19113"/>
                    <a:pt x="14677" y="19824"/>
                  </a:cubicBezTo>
                  <a:cubicBezTo>
                    <a:pt x="16098" y="21245"/>
                    <a:pt x="18402" y="21245"/>
                    <a:pt x="19824" y="19824"/>
                  </a:cubicBezTo>
                  <a:cubicBezTo>
                    <a:pt x="21245" y="18403"/>
                    <a:pt x="21245" y="16098"/>
                    <a:pt x="19824" y="14677"/>
                  </a:cubicBezTo>
                  <a:cubicBezTo>
                    <a:pt x="19113" y="13966"/>
                    <a:pt x="18181" y="13611"/>
                    <a:pt x="17250" y="13611"/>
                  </a:cubicBezTo>
                  <a:lnTo>
                    <a:pt x="17250" y="13611"/>
                  </a:lnTo>
                  <a:cubicBezTo>
                    <a:pt x="13611" y="13611"/>
                    <a:pt x="7279" y="7279"/>
                    <a:pt x="7279" y="3640"/>
                  </a:cubicBezTo>
                  <a:lnTo>
                    <a:pt x="7279" y="3640"/>
                  </a:lnTo>
                  <a:cubicBezTo>
                    <a:pt x="7279" y="2708"/>
                    <a:pt x="6924" y="1777"/>
                    <a:pt x="6213" y="1066"/>
                  </a:cubicBezTo>
                  <a:cubicBezTo>
                    <a:pt x="4792" y="-355"/>
                    <a:pt x="2488" y="-355"/>
                    <a:pt x="1066" y="1066"/>
                  </a:cubicBezTo>
                  <a:cubicBezTo>
                    <a:pt x="-355" y="2487"/>
                    <a:pt x="-355" y="4791"/>
                    <a:pt x="1066" y="6213"/>
                  </a:cubicBezTo>
                  <a:close/>
                </a:path>
              </a:pathLst>
            </a:custGeom>
            <a:solidFill>
              <a:schemeClr val="accent6"/>
            </a:solidFill>
            <a:ln w="12700">
              <a:miter lim="400000"/>
            </a:ln>
          </p:spPr>
          <p:txBody>
            <a:bodyPr anchor="ctr" bIns="38100" lIns="38100" rIns="38100" tIns="38100"/>
            <a:lstStyle/>
            <a:p>
              <a:pPr defTabSz="319674">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4000">
                <a:solidFill>
                  <a:schemeClr val="bg1"/>
                </a:solidFill>
                <a:latin charset="-122" pitchFamily="34" typeface="微软雅黑"/>
                <a:ea charset="-122" pitchFamily="34" typeface="微软雅黑"/>
              </a:endParaRPr>
            </a:p>
          </p:txBody>
        </p:sp>
        <p:sp>
          <p:nvSpPr>
            <p:cNvPr id="41" name="Shape 964"/>
            <p:cNvSpPr/>
            <p:nvPr/>
          </p:nvSpPr>
          <p:spPr>
            <a:xfrm>
              <a:off x="17484547" y="5074764"/>
              <a:ext cx="487679"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2800">
                  <a:solidFill>
                    <a:schemeClr val="bg1"/>
                  </a:solidFill>
                  <a:latin charset="-122" pitchFamily="34" typeface="微软雅黑"/>
                  <a:ea charset="-122" pitchFamily="34" typeface="微软雅黑"/>
                </a:rPr>
                <a:t>F</a:t>
              </a:r>
            </a:p>
          </p:txBody>
        </p:sp>
        <p:sp>
          <p:nvSpPr>
            <p:cNvPr id="42" name="Shape 965"/>
            <p:cNvSpPr/>
            <p:nvPr/>
          </p:nvSpPr>
          <p:spPr>
            <a:xfrm>
              <a:off x="20313497" y="8019977"/>
              <a:ext cx="592019"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b="1" lang="en-US" sz="2800">
                  <a:solidFill>
                    <a:schemeClr val="bg1"/>
                  </a:solidFill>
                  <a:latin charset="-122" pitchFamily="34" typeface="微软雅黑"/>
                  <a:ea charset="-122" pitchFamily="34" typeface="微软雅黑"/>
                </a:rPr>
                <a:t>G</a:t>
              </a:r>
            </a:p>
          </p:txBody>
        </p:sp>
      </p:grpSp>
      <p:sp>
        <p:nvSpPr>
          <p:cNvPr id="43" name="TextBox 42"/>
          <p:cNvSpPr txBox="1"/>
          <p:nvPr/>
        </p:nvSpPr>
        <p:spPr>
          <a:xfrm>
            <a:off x="5076825" y="1584400"/>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2"/>
                </a:solidFill>
                <a:latin charset="-122" pitchFamily="34" typeface="微软雅黑"/>
                <a:ea charset="-122" pitchFamily="34" typeface="微软雅黑"/>
              </a:rPr>
              <a:t>备用图表</a:t>
            </a:r>
          </a:p>
        </p:txBody>
      </p:sp>
      <p:sp>
        <p:nvSpPr>
          <p:cNvPr id="44" name="Title 1"/>
          <p:cNvSpPr txBox="1"/>
          <p:nvPr/>
        </p:nvSpPr>
        <p:spPr>
          <a:xfrm>
            <a:off x="5667799" y="2590273"/>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2"/>
                </a:solidFill>
                <a:latin typeface="+mn-lt"/>
                <a:ea charset="0" panose="02000000000000000000" pitchFamily="2" typeface="Roboto"/>
              </a:rPr>
              <a:t>Put a relevant subtitle in this line</a:t>
            </a:r>
          </a:p>
        </p:txBody>
      </p:sp>
    </p:spTree>
    <p:extLst>
      <p:ext uri="{BB962C8B-B14F-4D97-AF65-F5344CB8AC3E}">
        <p14:creationId val="99687933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5"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ppt_x</p:attrName>
                                        </p:attrNameLst>
                                      </p:cBhvr>
                                      <p:tavLst>
                                        <p:tav fmla="#ppt_x+(cos(-2*pi*(1-$))*-#ppt_x-sin(-2*pi*(1-$))*(1-#ppt_y))*(1-$)" tm="0">
                                          <p:val>
                                            <p:fltVal val="0"/>
                                          </p:val>
                                        </p:tav>
                                        <p:tav tm="100000">
                                          <p:val>
                                            <p:fltVal val="1"/>
                                          </p:val>
                                        </p:tav>
                                      </p:tavLst>
                                    </p:anim>
                                    <p:anim calcmode="lin" valueType="num">
                                      <p:cBhvr>
                                        <p:cTn dur="1000" fill="hold" id="10"/>
                                        <p:tgtEl>
                                          <p:spTgt spid="3"/>
                                        </p:tgtEl>
                                        <p:attrNameLst>
                                          <p:attrName>ppt_y</p:attrName>
                                        </p:attrNameLst>
                                      </p:cBhvr>
                                      <p:tavLst>
                                        <p:tav fmla="#ppt_y+(sin(-2*pi*(1-$))*-#ppt_x+cos(-2*pi*(1-$))*(1-#ppt_y))*(1-$)" tm="0">
                                          <p:val>
                                            <p:fltVal val="0"/>
                                          </p:val>
                                        </p:tav>
                                        <p:tav tm="100000">
                                          <p:val>
                                            <p:fltVal val="1"/>
                                          </p:val>
                                        </p:tav>
                                      </p:tavLst>
                                    </p:anim>
                                  </p:childTnLst>
                                </p:cTn>
                              </p:par>
                              <p:par>
                                <p:cTn fill="hold" id="11" nodeType="withEffect" presetClass="entr" presetID="15" presetSubtype="0">
                                  <p:stCondLst>
                                    <p:cond delay="200"/>
                                  </p:stCondLst>
                                  <p:childTnLst>
                                    <p:set>
                                      <p:cBhvr>
                                        <p:cTn dur="1" fill="hold" id="12">
                                          <p:stCondLst>
                                            <p:cond delay="0"/>
                                          </p:stCondLst>
                                        </p:cTn>
                                        <p:tgtEl>
                                          <p:spTgt spid="27"/>
                                        </p:tgtEl>
                                        <p:attrNameLst>
                                          <p:attrName>style.visibility</p:attrName>
                                        </p:attrNameLst>
                                      </p:cBhvr>
                                      <p:to>
                                        <p:strVal val="visible"/>
                                      </p:to>
                                    </p:set>
                                    <p:anim calcmode="lin" valueType="num">
                                      <p:cBhvr>
                                        <p:cTn dur="1000" fill="hold" id="13"/>
                                        <p:tgtEl>
                                          <p:spTgt spid="27"/>
                                        </p:tgtEl>
                                        <p:attrNameLst>
                                          <p:attrName>ppt_w</p:attrName>
                                        </p:attrNameLst>
                                      </p:cBhvr>
                                      <p:tavLst>
                                        <p:tav tm="0">
                                          <p:val>
                                            <p:fltVal val="0"/>
                                          </p:val>
                                        </p:tav>
                                        <p:tav tm="100000">
                                          <p:val>
                                            <p:strVal val="#ppt_w"/>
                                          </p:val>
                                        </p:tav>
                                      </p:tavLst>
                                    </p:anim>
                                    <p:anim calcmode="lin" valueType="num">
                                      <p:cBhvr>
                                        <p:cTn dur="1000" fill="hold" id="14"/>
                                        <p:tgtEl>
                                          <p:spTgt spid="27"/>
                                        </p:tgtEl>
                                        <p:attrNameLst>
                                          <p:attrName>ppt_h</p:attrName>
                                        </p:attrNameLst>
                                      </p:cBhvr>
                                      <p:tavLst>
                                        <p:tav tm="0">
                                          <p:val>
                                            <p:fltVal val="0"/>
                                          </p:val>
                                        </p:tav>
                                        <p:tav tm="100000">
                                          <p:val>
                                            <p:strVal val="#ppt_h"/>
                                          </p:val>
                                        </p:tav>
                                      </p:tavLst>
                                    </p:anim>
                                    <p:anim calcmode="lin" valueType="num">
                                      <p:cBhvr>
                                        <p:cTn dur="1000" fill="hold" id="15"/>
                                        <p:tgtEl>
                                          <p:spTgt spid="27"/>
                                        </p:tgtEl>
                                        <p:attrNameLst>
                                          <p:attrName>ppt_x</p:attrName>
                                        </p:attrNameLst>
                                      </p:cBhvr>
                                      <p:tavLst>
                                        <p:tav fmla="#ppt_x+(cos(-2*pi*(1-$))*-#ppt_x-sin(-2*pi*(1-$))*(1-#ppt_y))*(1-$)" tm="0">
                                          <p:val>
                                            <p:fltVal val="0"/>
                                          </p:val>
                                        </p:tav>
                                        <p:tav tm="100000">
                                          <p:val>
                                            <p:fltVal val="1"/>
                                          </p:val>
                                        </p:tav>
                                      </p:tavLst>
                                    </p:anim>
                                    <p:anim calcmode="lin" valueType="num">
                                      <p:cBhvr>
                                        <p:cTn dur="1000" fill="hold" id="16"/>
                                        <p:tgtEl>
                                          <p:spTgt spid="27"/>
                                        </p:tgtEl>
                                        <p:attrNameLst>
                                          <p:attrName>ppt_y</p:attrName>
                                        </p:attrNameLst>
                                      </p:cBhvr>
                                      <p:tavLst>
                                        <p:tav fmla="#ppt_y+(sin(-2*pi*(1-$))*-#ppt_x+cos(-2*pi*(1-$))*(1-#ppt_y))*(1-$)" tm="0">
                                          <p:val>
                                            <p:fltVal val="0"/>
                                          </p:val>
                                        </p:tav>
                                        <p:tav tm="100000">
                                          <p:val>
                                            <p:fltVal val="1"/>
                                          </p:val>
                                        </p:tav>
                                      </p:tavLst>
                                    </p:anim>
                                  </p:childTnLst>
                                </p:cTn>
                              </p:par>
                              <p:par>
                                <p:cTn fill="hold" id="17" nodeType="withEffect" presetClass="entr" presetID="15" presetSubtype="0">
                                  <p:stCondLst>
                                    <p:cond delay="400"/>
                                  </p:stCondLst>
                                  <p:childTnLst>
                                    <p:set>
                                      <p:cBhvr>
                                        <p:cTn dur="1" fill="hold" id="18">
                                          <p:stCondLst>
                                            <p:cond delay="0"/>
                                          </p:stCondLst>
                                        </p:cTn>
                                        <p:tgtEl>
                                          <p:spTgt spid="30"/>
                                        </p:tgtEl>
                                        <p:attrNameLst>
                                          <p:attrName>style.visibility</p:attrName>
                                        </p:attrNameLst>
                                      </p:cBhvr>
                                      <p:to>
                                        <p:strVal val="visible"/>
                                      </p:to>
                                    </p:set>
                                    <p:anim calcmode="lin" valueType="num">
                                      <p:cBhvr>
                                        <p:cTn dur="1000" fill="hold" id="19"/>
                                        <p:tgtEl>
                                          <p:spTgt spid="30"/>
                                        </p:tgtEl>
                                        <p:attrNameLst>
                                          <p:attrName>ppt_w</p:attrName>
                                        </p:attrNameLst>
                                      </p:cBhvr>
                                      <p:tavLst>
                                        <p:tav tm="0">
                                          <p:val>
                                            <p:fltVal val="0"/>
                                          </p:val>
                                        </p:tav>
                                        <p:tav tm="100000">
                                          <p:val>
                                            <p:strVal val="#ppt_w"/>
                                          </p:val>
                                        </p:tav>
                                      </p:tavLst>
                                    </p:anim>
                                    <p:anim calcmode="lin" valueType="num">
                                      <p:cBhvr>
                                        <p:cTn dur="1000" fill="hold" id="20"/>
                                        <p:tgtEl>
                                          <p:spTgt spid="30"/>
                                        </p:tgtEl>
                                        <p:attrNameLst>
                                          <p:attrName>ppt_h</p:attrName>
                                        </p:attrNameLst>
                                      </p:cBhvr>
                                      <p:tavLst>
                                        <p:tav tm="0">
                                          <p:val>
                                            <p:fltVal val="0"/>
                                          </p:val>
                                        </p:tav>
                                        <p:tav tm="100000">
                                          <p:val>
                                            <p:strVal val="#ppt_h"/>
                                          </p:val>
                                        </p:tav>
                                      </p:tavLst>
                                    </p:anim>
                                    <p:anim calcmode="lin" valueType="num">
                                      <p:cBhvr>
                                        <p:cTn dur="1000" fill="hold" id="21"/>
                                        <p:tgtEl>
                                          <p:spTgt spid="30"/>
                                        </p:tgtEl>
                                        <p:attrNameLst>
                                          <p:attrName>ppt_x</p:attrName>
                                        </p:attrNameLst>
                                      </p:cBhvr>
                                      <p:tavLst>
                                        <p:tav fmla="#ppt_x+(cos(-2*pi*(1-$))*-#ppt_x-sin(-2*pi*(1-$))*(1-#ppt_y))*(1-$)" tm="0">
                                          <p:val>
                                            <p:fltVal val="0"/>
                                          </p:val>
                                        </p:tav>
                                        <p:tav tm="100000">
                                          <p:val>
                                            <p:fltVal val="1"/>
                                          </p:val>
                                        </p:tav>
                                      </p:tavLst>
                                    </p:anim>
                                    <p:anim calcmode="lin" valueType="num">
                                      <p:cBhvr>
                                        <p:cTn dur="1000" fill="hold" id="22"/>
                                        <p:tgtEl>
                                          <p:spTgt spid="30"/>
                                        </p:tgtEl>
                                        <p:attrNameLst>
                                          <p:attrName>ppt_y</p:attrName>
                                        </p:attrNameLst>
                                      </p:cBhvr>
                                      <p:tavLst>
                                        <p:tav fmla="#ppt_y+(sin(-2*pi*(1-$))*-#ppt_x+cos(-2*pi*(1-$))*(1-#ppt_y))*(1-$)" tm="0">
                                          <p:val>
                                            <p:fltVal val="0"/>
                                          </p:val>
                                        </p:tav>
                                        <p:tav tm="100000">
                                          <p:val>
                                            <p:fltVal val="1"/>
                                          </p:val>
                                        </p:tav>
                                      </p:tavLst>
                                    </p:anim>
                                  </p:childTnLst>
                                </p:cTn>
                              </p:par>
                              <p:par>
                                <p:cTn fill="hold" id="23" nodeType="withEffect" presetClass="entr" presetID="15" presetSubtype="0">
                                  <p:stCondLst>
                                    <p:cond delay="600"/>
                                  </p:stCondLst>
                                  <p:childTnLst>
                                    <p:set>
                                      <p:cBhvr>
                                        <p:cTn dur="1" fill="hold" id="24">
                                          <p:stCondLst>
                                            <p:cond delay="0"/>
                                          </p:stCondLst>
                                        </p:cTn>
                                        <p:tgtEl>
                                          <p:spTgt spid="33"/>
                                        </p:tgtEl>
                                        <p:attrNameLst>
                                          <p:attrName>style.visibility</p:attrName>
                                        </p:attrNameLst>
                                      </p:cBhvr>
                                      <p:to>
                                        <p:strVal val="visible"/>
                                      </p:to>
                                    </p:set>
                                    <p:anim calcmode="lin" valueType="num">
                                      <p:cBhvr>
                                        <p:cTn dur="1000" fill="hold" id="25"/>
                                        <p:tgtEl>
                                          <p:spTgt spid="33"/>
                                        </p:tgtEl>
                                        <p:attrNameLst>
                                          <p:attrName>ppt_w</p:attrName>
                                        </p:attrNameLst>
                                      </p:cBhvr>
                                      <p:tavLst>
                                        <p:tav tm="0">
                                          <p:val>
                                            <p:fltVal val="0"/>
                                          </p:val>
                                        </p:tav>
                                        <p:tav tm="100000">
                                          <p:val>
                                            <p:strVal val="#ppt_w"/>
                                          </p:val>
                                        </p:tav>
                                      </p:tavLst>
                                    </p:anim>
                                    <p:anim calcmode="lin" valueType="num">
                                      <p:cBhvr>
                                        <p:cTn dur="1000" fill="hold" id="26"/>
                                        <p:tgtEl>
                                          <p:spTgt spid="33"/>
                                        </p:tgtEl>
                                        <p:attrNameLst>
                                          <p:attrName>ppt_h</p:attrName>
                                        </p:attrNameLst>
                                      </p:cBhvr>
                                      <p:tavLst>
                                        <p:tav tm="0">
                                          <p:val>
                                            <p:fltVal val="0"/>
                                          </p:val>
                                        </p:tav>
                                        <p:tav tm="100000">
                                          <p:val>
                                            <p:strVal val="#ppt_h"/>
                                          </p:val>
                                        </p:tav>
                                      </p:tavLst>
                                    </p:anim>
                                    <p:anim calcmode="lin" valueType="num">
                                      <p:cBhvr>
                                        <p:cTn dur="1000" fill="hold" id="27"/>
                                        <p:tgtEl>
                                          <p:spTgt spid="33"/>
                                        </p:tgtEl>
                                        <p:attrNameLst>
                                          <p:attrName>ppt_x</p:attrName>
                                        </p:attrNameLst>
                                      </p:cBhvr>
                                      <p:tavLst>
                                        <p:tav fmla="#ppt_x+(cos(-2*pi*(1-$))*-#ppt_x-sin(-2*pi*(1-$))*(1-#ppt_y))*(1-$)" tm="0">
                                          <p:val>
                                            <p:fltVal val="0"/>
                                          </p:val>
                                        </p:tav>
                                        <p:tav tm="100000">
                                          <p:val>
                                            <p:fltVal val="1"/>
                                          </p:val>
                                        </p:tav>
                                      </p:tavLst>
                                    </p:anim>
                                    <p:anim calcmode="lin" valueType="num">
                                      <p:cBhvr>
                                        <p:cTn dur="1000" fill="hold" id="28"/>
                                        <p:tgtEl>
                                          <p:spTgt spid="33"/>
                                        </p:tgtEl>
                                        <p:attrNameLst>
                                          <p:attrName>ppt_y</p:attrName>
                                        </p:attrNameLst>
                                      </p:cBhvr>
                                      <p:tavLst>
                                        <p:tav fmla="#ppt_y+(sin(-2*pi*(1-$))*-#ppt_x+cos(-2*pi*(1-$))*(1-#ppt_y))*(1-$)" tm="0">
                                          <p:val>
                                            <p:fltVal val="0"/>
                                          </p:val>
                                        </p:tav>
                                        <p:tav tm="100000">
                                          <p:val>
                                            <p:fltVal val="1"/>
                                          </p:val>
                                        </p:tav>
                                      </p:tavLst>
                                    </p:anim>
                                  </p:childTnLst>
                                </p:cTn>
                              </p:par>
                              <p:par>
                                <p:cTn fill="hold" id="29" nodeType="withEffect" presetClass="entr" presetID="15" presetSubtype="0">
                                  <p:stCondLst>
                                    <p:cond delay="800"/>
                                  </p:stCondLst>
                                  <p:childTnLst>
                                    <p:set>
                                      <p:cBhvr>
                                        <p:cTn dur="1" fill="hold" id="30">
                                          <p:stCondLst>
                                            <p:cond delay="0"/>
                                          </p:stCondLst>
                                        </p:cTn>
                                        <p:tgtEl>
                                          <p:spTgt spid="36"/>
                                        </p:tgtEl>
                                        <p:attrNameLst>
                                          <p:attrName>style.visibility</p:attrName>
                                        </p:attrNameLst>
                                      </p:cBhvr>
                                      <p:to>
                                        <p:strVal val="visible"/>
                                      </p:to>
                                    </p:set>
                                    <p:anim calcmode="lin" valueType="num">
                                      <p:cBhvr>
                                        <p:cTn dur="1000" fill="hold" id="31"/>
                                        <p:tgtEl>
                                          <p:spTgt spid="36"/>
                                        </p:tgtEl>
                                        <p:attrNameLst>
                                          <p:attrName>ppt_w</p:attrName>
                                        </p:attrNameLst>
                                      </p:cBhvr>
                                      <p:tavLst>
                                        <p:tav tm="0">
                                          <p:val>
                                            <p:fltVal val="0"/>
                                          </p:val>
                                        </p:tav>
                                        <p:tav tm="100000">
                                          <p:val>
                                            <p:strVal val="#ppt_w"/>
                                          </p:val>
                                        </p:tav>
                                      </p:tavLst>
                                    </p:anim>
                                    <p:anim calcmode="lin" valueType="num">
                                      <p:cBhvr>
                                        <p:cTn dur="1000" fill="hold" id="32"/>
                                        <p:tgtEl>
                                          <p:spTgt spid="36"/>
                                        </p:tgtEl>
                                        <p:attrNameLst>
                                          <p:attrName>ppt_h</p:attrName>
                                        </p:attrNameLst>
                                      </p:cBhvr>
                                      <p:tavLst>
                                        <p:tav tm="0">
                                          <p:val>
                                            <p:fltVal val="0"/>
                                          </p:val>
                                        </p:tav>
                                        <p:tav tm="100000">
                                          <p:val>
                                            <p:strVal val="#ppt_h"/>
                                          </p:val>
                                        </p:tav>
                                      </p:tavLst>
                                    </p:anim>
                                    <p:anim calcmode="lin" valueType="num">
                                      <p:cBhvr>
                                        <p:cTn dur="1000" fill="hold" id="33"/>
                                        <p:tgtEl>
                                          <p:spTgt spid="36"/>
                                        </p:tgtEl>
                                        <p:attrNameLst>
                                          <p:attrName>ppt_x</p:attrName>
                                        </p:attrNameLst>
                                      </p:cBhvr>
                                      <p:tavLst>
                                        <p:tav fmla="#ppt_x+(cos(-2*pi*(1-$))*-#ppt_x-sin(-2*pi*(1-$))*(1-#ppt_y))*(1-$)" tm="0">
                                          <p:val>
                                            <p:fltVal val="0"/>
                                          </p:val>
                                        </p:tav>
                                        <p:tav tm="100000">
                                          <p:val>
                                            <p:fltVal val="1"/>
                                          </p:val>
                                        </p:tav>
                                      </p:tavLst>
                                    </p:anim>
                                    <p:anim calcmode="lin" valueType="num">
                                      <p:cBhvr>
                                        <p:cTn dur="1000" fill="hold" id="34"/>
                                        <p:tgtEl>
                                          <p:spTgt spid="36"/>
                                        </p:tgtEl>
                                        <p:attrNameLst>
                                          <p:attrName>ppt_y</p:attrName>
                                        </p:attrNameLst>
                                      </p:cBhvr>
                                      <p:tavLst>
                                        <p:tav fmla="#ppt_y+(sin(-2*pi*(1-$))*-#ppt_x+cos(-2*pi*(1-$))*(1-#ppt_y))*(1-$)" tm="0">
                                          <p:val>
                                            <p:fltVal val="0"/>
                                          </p:val>
                                        </p:tav>
                                        <p:tav tm="100000">
                                          <p:val>
                                            <p:fltVal val="1"/>
                                          </p:val>
                                        </p:tav>
                                      </p:tavLst>
                                    </p:anim>
                                  </p:childTnLst>
                                </p:cTn>
                              </p:par>
                              <p:par>
                                <p:cTn fill="hold" id="35" nodeType="withEffect" presetClass="entr" presetID="15" presetSubtype="0">
                                  <p:stCondLst>
                                    <p:cond delay="1000"/>
                                  </p:stCondLst>
                                  <p:childTnLst>
                                    <p:set>
                                      <p:cBhvr>
                                        <p:cTn dur="1" fill="hold" id="36">
                                          <p:stCondLst>
                                            <p:cond delay="0"/>
                                          </p:stCondLst>
                                        </p:cTn>
                                        <p:tgtEl>
                                          <p:spTgt spid="39"/>
                                        </p:tgtEl>
                                        <p:attrNameLst>
                                          <p:attrName>style.visibility</p:attrName>
                                        </p:attrNameLst>
                                      </p:cBhvr>
                                      <p:to>
                                        <p:strVal val="visible"/>
                                      </p:to>
                                    </p:set>
                                    <p:anim calcmode="lin" valueType="num">
                                      <p:cBhvr>
                                        <p:cTn dur="1000" fill="hold" id="37"/>
                                        <p:tgtEl>
                                          <p:spTgt spid="39"/>
                                        </p:tgtEl>
                                        <p:attrNameLst>
                                          <p:attrName>ppt_w</p:attrName>
                                        </p:attrNameLst>
                                      </p:cBhvr>
                                      <p:tavLst>
                                        <p:tav tm="0">
                                          <p:val>
                                            <p:fltVal val="0"/>
                                          </p:val>
                                        </p:tav>
                                        <p:tav tm="100000">
                                          <p:val>
                                            <p:strVal val="#ppt_w"/>
                                          </p:val>
                                        </p:tav>
                                      </p:tavLst>
                                    </p:anim>
                                    <p:anim calcmode="lin" valueType="num">
                                      <p:cBhvr>
                                        <p:cTn dur="1000" fill="hold" id="38"/>
                                        <p:tgtEl>
                                          <p:spTgt spid="39"/>
                                        </p:tgtEl>
                                        <p:attrNameLst>
                                          <p:attrName>ppt_h</p:attrName>
                                        </p:attrNameLst>
                                      </p:cBhvr>
                                      <p:tavLst>
                                        <p:tav tm="0">
                                          <p:val>
                                            <p:fltVal val="0"/>
                                          </p:val>
                                        </p:tav>
                                        <p:tav tm="100000">
                                          <p:val>
                                            <p:strVal val="#ppt_h"/>
                                          </p:val>
                                        </p:tav>
                                      </p:tavLst>
                                    </p:anim>
                                    <p:anim calcmode="lin" valueType="num">
                                      <p:cBhvr>
                                        <p:cTn dur="1000" fill="hold" id="39"/>
                                        <p:tgtEl>
                                          <p:spTgt spid="39"/>
                                        </p:tgtEl>
                                        <p:attrNameLst>
                                          <p:attrName>ppt_x</p:attrName>
                                        </p:attrNameLst>
                                      </p:cBhvr>
                                      <p:tavLst>
                                        <p:tav fmla="#ppt_x+(cos(-2*pi*(1-$))*-#ppt_x-sin(-2*pi*(1-$))*(1-#ppt_y))*(1-$)" tm="0">
                                          <p:val>
                                            <p:fltVal val="0"/>
                                          </p:val>
                                        </p:tav>
                                        <p:tav tm="100000">
                                          <p:val>
                                            <p:fltVal val="1"/>
                                          </p:val>
                                        </p:tav>
                                      </p:tavLst>
                                    </p:anim>
                                    <p:anim calcmode="lin" valueType="num">
                                      <p:cBhvr>
                                        <p:cTn dur="1000" fill="hold" id="40"/>
                                        <p:tgtEl>
                                          <p:spTgt spid="39"/>
                                        </p:tgtEl>
                                        <p:attrNameLst>
                                          <p:attrName>ppt_y</p:attrName>
                                        </p:attrNameLst>
                                      </p:cBhvr>
                                      <p:tavLst>
                                        <p:tav fmla="#ppt_y+(sin(-2*pi*(1-$))*-#ppt_x+cos(-2*pi*(1-$))*(1-#ppt_y))*(1-$)" tm="0">
                                          <p:val>
                                            <p:fltVal val="0"/>
                                          </p:val>
                                        </p:tav>
                                        <p:tav tm="100000">
                                          <p:val>
                                            <p:fltVal val="1"/>
                                          </p:val>
                                        </p:tav>
                                      </p:tavLst>
                                    </p:anim>
                                  </p:childTnLst>
                                </p:cTn>
                              </p:par>
                            </p:childTnLst>
                          </p:cTn>
                        </p:par>
                        <p:par>
                          <p:cTn fill="hold" id="41" nodeType="afterGroup">
                            <p:stCondLst>
                              <p:cond delay="2000"/>
                            </p:stCondLst>
                            <p:childTnLst>
                              <p:par>
                                <p:cTn fill="hold" id="42" nodeType="afterEffect" presetClass="entr" presetID="2" presetSubtype="4">
                                  <p:stCondLst>
                                    <p:cond delay="0"/>
                                  </p:stCondLst>
                                  <p:childTnLst>
                                    <p:set>
                                      <p:cBhvr>
                                        <p:cTn dur="1" fill="hold" id="43">
                                          <p:stCondLst>
                                            <p:cond delay="0"/>
                                          </p:stCondLst>
                                        </p:cTn>
                                        <p:tgtEl>
                                          <p:spTgt spid="6"/>
                                        </p:tgtEl>
                                        <p:attrNameLst>
                                          <p:attrName>style.visibility</p:attrName>
                                        </p:attrNameLst>
                                      </p:cBhvr>
                                      <p:to>
                                        <p:strVal val="visible"/>
                                      </p:to>
                                    </p:set>
                                    <p:anim calcmode="lin" valueType="num">
                                      <p:cBhvr additive="base">
                                        <p:cTn dur="500" fill="hold" id="44"/>
                                        <p:tgtEl>
                                          <p:spTgt spid="6"/>
                                        </p:tgtEl>
                                        <p:attrNameLst>
                                          <p:attrName>ppt_x</p:attrName>
                                        </p:attrNameLst>
                                      </p:cBhvr>
                                      <p:tavLst>
                                        <p:tav tm="0">
                                          <p:val>
                                            <p:strVal val="#ppt_x"/>
                                          </p:val>
                                        </p:tav>
                                        <p:tav tm="100000">
                                          <p:val>
                                            <p:strVal val="#ppt_x"/>
                                          </p:val>
                                        </p:tav>
                                      </p:tavLst>
                                    </p:anim>
                                    <p:anim calcmode="lin" valueType="num">
                                      <p:cBhvr additive="base">
                                        <p:cTn dur="500" fill="hold" id="45"/>
                                        <p:tgtEl>
                                          <p:spTgt spid="6"/>
                                        </p:tgtEl>
                                        <p:attrNameLst>
                                          <p:attrName>ppt_y</p:attrName>
                                        </p:attrNameLst>
                                      </p:cBhvr>
                                      <p:tavLst>
                                        <p:tav tm="0">
                                          <p:val>
                                            <p:strVal val="1+#ppt_h/2"/>
                                          </p:val>
                                        </p:tav>
                                        <p:tav tm="100000">
                                          <p:val>
                                            <p:strVal val="#ppt_y"/>
                                          </p:val>
                                        </p:tav>
                                      </p:tavLst>
                                    </p:anim>
                                  </p:childTnLst>
                                </p:cTn>
                              </p:par>
                              <p:par>
                                <p:cTn fill="hold" id="46" nodeType="withEffect" presetClass="entr" presetID="2" presetSubtype="4">
                                  <p:stCondLst>
                                    <p:cond delay="0"/>
                                  </p:stCondLst>
                                  <p:childTnLst>
                                    <p:set>
                                      <p:cBhvr>
                                        <p:cTn dur="1" fill="hold" id="47">
                                          <p:stCondLst>
                                            <p:cond delay="0"/>
                                          </p:stCondLst>
                                        </p:cTn>
                                        <p:tgtEl>
                                          <p:spTgt spid="9"/>
                                        </p:tgtEl>
                                        <p:attrNameLst>
                                          <p:attrName>style.visibility</p:attrName>
                                        </p:attrNameLst>
                                      </p:cBhvr>
                                      <p:to>
                                        <p:strVal val="visible"/>
                                      </p:to>
                                    </p:set>
                                    <p:anim calcmode="lin" valueType="num">
                                      <p:cBhvr additive="base">
                                        <p:cTn dur="500" fill="hold" id="48"/>
                                        <p:tgtEl>
                                          <p:spTgt spid="9"/>
                                        </p:tgtEl>
                                        <p:attrNameLst>
                                          <p:attrName>ppt_x</p:attrName>
                                        </p:attrNameLst>
                                      </p:cBhvr>
                                      <p:tavLst>
                                        <p:tav tm="0">
                                          <p:val>
                                            <p:strVal val="#ppt_x"/>
                                          </p:val>
                                        </p:tav>
                                        <p:tav tm="100000">
                                          <p:val>
                                            <p:strVal val="#ppt_x"/>
                                          </p:val>
                                        </p:tav>
                                      </p:tavLst>
                                    </p:anim>
                                    <p:anim calcmode="lin" valueType="num">
                                      <p:cBhvr additive="base">
                                        <p:cTn dur="500" fill="hold" id="49"/>
                                        <p:tgtEl>
                                          <p:spTgt spid="9"/>
                                        </p:tgtEl>
                                        <p:attrNameLst>
                                          <p:attrName>ppt_y</p:attrName>
                                        </p:attrNameLst>
                                      </p:cBhvr>
                                      <p:tavLst>
                                        <p:tav tm="0">
                                          <p:val>
                                            <p:strVal val="1+#ppt_h/2"/>
                                          </p:val>
                                        </p:tav>
                                        <p:tav tm="100000">
                                          <p:val>
                                            <p:strVal val="#ppt_y"/>
                                          </p:val>
                                        </p:tav>
                                      </p:tavLst>
                                    </p:anim>
                                  </p:childTnLst>
                                </p:cTn>
                              </p:par>
                              <p:par>
                                <p:cTn fill="hold" id="50" nodeType="withEffect" presetClass="entr" presetID="2" presetSubtype="4">
                                  <p:stCondLst>
                                    <p:cond delay="0"/>
                                  </p:stCondLst>
                                  <p:childTnLst>
                                    <p:set>
                                      <p:cBhvr>
                                        <p:cTn dur="1" fill="hold" id="51">
                                          <p:stCondLst>
                                            <p:cond delay="0"/>
                                          </p:stCondLst>
                                        </p:cTn>
                                        <p:tgtEl>
                                          <p:spTgt spid="12"/>
                                        </p:tgtEl>
                                        <p:attrNameLst>
                                          <p:attrName>style.visibility</p:attrName>
                                        </p:attrNameLst>
                                      </p:cBhvr>
                                      <p:to>
                                        <p:strVal val="visible"/>
                                      </p:to>
                                    </p:set>
                                    <p:anim calcmode="lin" valueType="num">
                                      <p:cBhvr additive="base">
                                        <p:cTn dur="500" fill="hold" id="52"/>
                                        <p:tgtEl>
                                          <p:spTgt spid="12"/>
                                        </p:tgtEl>
                                        <p:attrNameLst>
                                          <p:attrName>ppt_x</p:attrName>
                                        </p:attrNameLst>
                                      </p:cBhvr>
                                      <p:tavLst>
                                        <p:tav tm="0">
                                          <p:val>
                                            <p:strVal val="#ppt_x"/>
                                          </p:val>
                                        </p:tav>
                                        <p:tav tm="100000">
                                          <p:val>
                                            <p:strVal val="#ppt_x"/>
                                          </p:val>
                                        </p:tav>
                                      </p:tavLst>
                                    </p:anim>
                                    <p:anim calcmode="lin" valueType="num">
                                      <p:cBhvr additive="base">
                                        <p:cTn dur="500" fill="hold" id="53"/>
                                        <p:tgtEl>
                                          <p:spTgt spid="12"/>
                                        </p:tgtEl>
                                        <p:attrNameLst>
                                          <p:attrName>ppt_y</p:attrName>
                                        </p:attrNameLst>
                                      </p:cBhvr>
                                      <p:tavLst>
                                        <p:tav tm="0">
                                          <p:val>
                                            <p:strVal val="1+#ppt_h/2"/>
                                          </p:val>
                                        </p:tav>
                                        <p:tav tm="100000">
                                          <p:val>
                                            <p:strVal val="#ppt_y"/>
                                          </p:val>
                                        </p:tav>
                                      </p:tavLst>
                                    </p:anim>
                                  </p:childTnLst>
                                </p:cTn>
                              </p:par>
                              <p:par>
                                <p:cTn fill="hold" id="54" nodeType="withEffect" presetClass="entr" presetID="2" presetSubtype="4">
                                  <p:stCondLst>
                                    <p:cond delay="0"/>
                                  </p:stCondLst>
                                  <p:childTnLst>
                                    <p:set>
                                      <p:cBhvr>
                                        <p:cTn dur="1" fill="hold" id="55">
                                          <p:stCondLst>
                                            <p:cond delay="0"/>
                                          </p:stCondLst>
                                        </p:cTn>
                                        <p:tgtEl>
                                          <p:spTgt spid="15"/>
                                        </p:tgtEl>
                                        <p:attrNameLst>
                                          <p:attrName>style.visibility</p:attrName>
                                        </p:attrNameLst>
                                      </p:cBhvr>
                                      <p:to>
                                        <p:strVal val="visible"/>
                                      </p:to>
                                    </p:set>
                                    <p:anim calcmode="lin" valueType="num">
                                      <p:cBhvr additive="base">
                                        <p:cTn dur="500" fill="hold" id="56"/>
                                        <p:tgtEl>
                                          <p:spTgt spid="15"/>
                                        </p:tgtEl>
                                        <p:attrNameLst>
                                          <p:attrName>ppt_x</p:attrName>
                                        </p:attrNameLst>
                                      </p:cBhvr>
                                      <p:tavLst>
                                        <p:tav tm="0">
                                          <p:val>
                                            <p:strVal val="#ppt_x"/>
                                          </p:val>
                                        </p:tav>
                                        <p:tav tm="100000">
                                          <p:val>
                                            <p:strVal val="#ppt_x"/>
                                          </p:val>
                                        </p:tav>
                                      </p:tavLst>
                                    </p:anim>
                                    <p:anim calcmode="lin" valueType="num">
                                      <p:cBhvr additive="base">
                                        <p:cTn dur="500" fill="hold" id="57"/>
                                        <p:tgtEl>
                                          <p:spTgt spid="15"/>
                                        </p:tgtEl>
                                        <p:attrNameLst>
                                          <p:attrName>ppt_y</p:attrName>
                                        </p:attrNameLst>
                                      </p:cBhvr>
                                      <p:tavLst>
                                        <p:tav tm="0">
                                          <p:val>
                                            <p:strVal val="1+#ppt_h/2"/>
                                          </p:val>
                                        </p:tav>
                                        <p:tav tm="100000">
                                          <p:val>
                                            <p:strVal val="#ppt_y"/>
                                          </p:val>
                                        </p:tav>
                                      </p:tavLst>
                                    </p:anim>
                                  </p:childTnLst>
                                </p:cTn>
                              </p:par>
                              <p:par>
                                <p:cTn fill="hold" id="58" nodeType="withEffect" presetClass="entr" presetID="2" presetSubtype="4">
                                  <p:stCondLst>
                                    <p:cond delay="0"/>
                                  </p:stCondLst>
                                  <p:childTnLst>
                                    <p:set>
                                      <p:cBhvr>
                                        <p:cTn dur="1" fill="hold" id="59">
                                          <p:stCondLst>
                                            <p:cond delay="0"/>
                                          </p:stCondLst>
                                        </p:cTn>
                                        <p:tgtEl>
                                          <p:spTgt spid="18"/>
                                        </p:tgtEl>
                                        <p:attrNameLst>
                                          <p:attrName>style.visibility</p:attrName>
                                        </p:attrNameLst>
                                      </p:cBhvr>
                                      <p:to>
                                        <p:strVal val="visible"/>
                                      </p:to>
                                    </p:set>
                                    <p:anim calcmode="lin" valueType="num">
                                      <p:cBhvr additive="base">
                                        <p:cTn dur="500" fill="hold" id="60"/>
                                        <p:tgtEl>
                                          <p:spTgt spid="18"/>
                                        </p:tgtEl>
                                        <p:attrNameLst>
                                          <p:attrName>ppt_x</p:attrName>
                                        </p:attrNameLst>
                                      </p:cBhvr>
                                      <p:tavLst>
                                        <p:tav tm="0">
                                          <p:val>
                                            <p:strVal val="#ppt_x"/>
                                          </p:val>
                                        </p:tav>
                                        <p:tav tm="100000">
                                          <p:val>
                                            <p:strVal val="#ppt_x"/>
                                          </p:val>
                                        </p:tav>
                                      </p:tavLst>
                                    </p:anim>
                                    <p:anim calcmode="lin" valueType="num">
                                      <p:cBhvr additive="base">
                                        <p:cTn dur="500" fill="hold" id="61"/>
                                        <p:tgtEl>
                                          <p:spTgt spid="18"/>
                                        </p:tgtEl>
                                        <p:attrNameLst>
                                          <p:attrName>ppt_y</p:attrName>
                                        </p:attrNameLst>
                                      </p:cBhvr>
                                      <p:tavLst>
                                        <p:tav tm="0">
                                          <p:val>
                                            <p:strVal val="1+#ppt_h/2"/>
                                          </p:val>
                                        </p:tav>
                                        <p:tav tm="100000">
                                          <p:val>
                                            <p:strVal val="#ppt_y"/>
                                          </p:val>
                                        </p:tav>
                                      </p:tavLst>
                                    </p:anim>
                                  </p:childTnLst>
                                </p:cTn>
                              </p:par>
                              <p:par>
                                <p:cTn fill="hold" id="62" nodeType="withEffect" presetClass="entr" presetID="2" presetSubtype="4">
                                  <p:stCondLst>
                                    <p:cond delay="0"/>
                                  </p:stCondLst>
                                  <p:childTnLst>
                                    <p:set>
                                      <p:cBhvr>
                                        <p:cTn dur="1" fill="hold" id="63">
                                          <p:stCondLst>
                                            <p:cond delay="0"/>
                                          </p:stCondLst>
                                        </p:cTn>
                                        <p:tgtEl>
                                          <p:spTgt spid="21"/>
                                        </p:tgtEl>
                                        <p:attrNameLst>
                                          <p:attrName>style.visibility</p:attrName>
                                        </p:attrNameLst>
                                      </p:cBhvr>
                                      <p:to>
                                        <p:strVal val="visible"/>
                                      </p:to>
                                    </p:set>
                                    <p:anim calcmode="lin" valueType="num">
                                      <p:cBhvr additive="base">
                                        <p:cTn dur="500" fill="hold" id="64"/>
                                        <p:tgtEl>
                                          <p:spTgt spid="21"/>
                                        </p:tgtEl>
                                        <p:attrNameLst>
                                          <p:attrName>ppt_x</p:attrName>
                                        </p:attrNameLst>
                                      </p:cBhvr>
                                      <p:tavLst>
                                        <p:tav tm="0">
                                          <p:val>
                                            <p:strVal val="#ppt_x"/>
                                          </p:val>
                                        </p:tav>
                                        <p:tav tm="100000">
                                          <p:val>
                                            <p:strVal val="#ppt_x"/>
                                          </p:val>
                                        </p:tav>
                                      </p:tavLst>
                                    </p:anim>
                                    <p:anim calcmode="lin" valueType="num">
                                      <p:cBhvr additive="base">
                                        <p:cTn dur="500" fill="hold" id="65"/>
                                        <p:tgtEl>
                                          <p:spTgt spid="21"/>
                                        </p:tgtEl>
                                        <p:attrNameLst>
                                          <p:attrName>ppt_y</p:attrName>
                                        </p:attrNameLst>
                                      </p:cBhvr>
                                      <p:tavLst>
                                        <p:tav tm="0">
                                          <p:val>
                                            <p:strVal val="1+#ppt_h/2"/>
                                          </p:val>
                                        </p:tav>
                                        <p:tav tm="100000">
                                          <p:val>
                                            <p:strVal val="#ppt_y"/>
                                          </p:val>
                                        </p:tav>
                                      </p:tavLst>
                                    </p:anim>
                                  </p:childTnLst>
                                </p:cTn>
                              </p:par>
                              <p:par>
                                <p:cTn fill="hold" id="66" nodeType="withEffect" presetClass="entr" presetID="2" presetSubtype="4">
                                  <p:stCondLst>
                                    <p:cond delay="0"/>
                                  </p:stCondLst>
                                  <p:childTnLst>
                                    <p:set>
                                      <p:cBhvr>
                                        <p:cTn dur="1" fill="hold" id="67">
                                          <p:stCondLst>
                                            <p:cond delay="0"/>
                                          </p:stCondLst>
                                        </p:cTn>
                                        <p:tgtEl>
                                          <p:spTgt spid="24"/>
                                        </p:tgtEl>
                                        <p:attrNameLst>
                                          <p:attrName>style.visibility</p:attrName>
                                        </p:attrNameLst>
                                      </p:cBhvr>
                                      <p:to>
                                        <p:strVal val="visible"/>
                                      </p:to>
                                    </p:set>
                                    <p:anim calcmode="lin" valueType="num">
                                      <p:cBhvr additive="base">
                                        <p:cTn dur="500" fill="hold" id="68"/>
                                        <p:tgtEl>
                                          <p:spTgt spid="24"/>
                                        </p:tgtEl>
                                        <p:attrNameLst>
                                          <p:attrName>ppt_x</p:attrName>
                                        </p:attrNameLst>
                                      </p:cBhvr>
                                      <p:tavLst>
                                        <p:tav tm="0">
                                          <p:val>
                                            <p:strVal val="#ppt_x"/>
                                          </p:val>
                                        </p:tav>
                                        <p:tav tm="100000">
                                          <p:val>
                                            <p:strVal val="#ppt_x"/>
                                          </p:val>
                                        </p:tav>
                                      </p:tavLst>
                                    </p:anim>
                                    <p:anim calcmode="lin" valueType="num">
                                      <p:cBhvr additive="base">
                                        <p:cTn dur="500" fill="hold" id="69"/>
                                        <p:tgtEl>
                                          <p:spTgt spid="24"/>
                                        </p:tgtEl>
                                        <p:attrNameLst>
                                          <p:attrName>ppt_y</p:attrName>
                                        </p:attrNameLst>
                                      </p:cBhvr>
                                      <p:tavLst>
                                        <p:tav tm="0">
                                          <p:val>
                                            <p:strVal val="1+#ppt_h/2"/>
                                          </p:val>
                                        </p:tav>
                                        <p:tav tm="100000">
                                          <p:val>
                                            <p:strVal val="#ppt_y"/>
                                          </p:val>
                                        </p:tav>
                                      </p:tavLst>
                                    </p:anim>
                                  </p:childTnLst>
                                </p:cTn>
                              </p:par>
                              <p:par>
                                <p:cTn fill="hold" grpId="0" id="70" nodeType="withEffect" presetClass="entr" presetID="22" presetSubtype="8">
                                  <p:stCondLst>
                                    <p:cond delay="500"/>
                                  </p:stCondLst>
                                  <p:childTnLst>
                                    <p:set>
                                      <p:cBhvr>
                                        <p:cTn dur="1" fill="hold" id="71">
                                          <p:stCondLst>
                                            <p:cond delay="0"/>
                                          </p:stCondLst>
                                        </p:cTn>
                                        <p:tgtEl>
                                          <p:spTgt spid="43"/>
                                        </p:tgtEl>
                                        <p:attrNameLst>
                                          <p:attrName>style.visibility</p:attrName>
                                        </p:attrNameLst>
                                      </p:cBhvr>
                                      <p:to>
                                        <p:strVal val="visible"/>
                                      </p:to>
                                    </p:set>
                                    <p:animEffect filter="wipe(left)" transition="in">
                                      <p:cBhvr>
                                        <p:cTn dur="500" id="72"/>
                                        <p:tgtEl>
                                          <p:spTgt spid="43"/>
                                        </p:tgtEl>
                                      </p:cBhvr>
                                    </p:animEffect>
                                  </p:childTnLst>
                                </p:cTn>
                              </p:par>
                              <p:par>
                                <p:cTn fill="hold" grpId="0" id="73" nodeType="withEffect" presetClass="entr" presetID="22" presetSubtype="8">
                                  <p:stCondLst>
                                    <p:cond delay="1000"/>
                                  </p:stCondLst>
                                  <p:childTnLst>
                                    <p:set>
                                      <p:cBhvr>
                                        <p:cTn dur="1" fill="hold" id="74">
                                          <p:stCondLst>
                                            <p:cond delay="0"/>
                                          </p:stCondLst>
                                        </p:cTn>
                                        <p:tgtEl>
                                          <p:spTgt spid="44"/>
                                        </p:tgtEl>
                                        <p:attrNameLst>
                                          <p:attrName>style.visibility</p:attrName>
                                        </p:attrNameLst>
                                      </p:cBhvr>
                                      <p:to>
                                        <p:strVal val="visible"/>
                                      </p:to>
                                    </p:set>
                                    <p:animEffect filter="wipe(left)" transition="in">
                                      <p:cBhvr>
                                        <p:cTn dur="500" id="75"/>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grpSp>
        <p:nvGrpSpPr>
          <p:cNvPr id="3" name="组合 2"/>
          <p:cNvGrpSpPr/>
          <p:nvPr/>
        </p:nvGrpSpPr>
        <p:grpSpPr>
          <a:xfrm>
            <a:off x="11897654" y="4525377"/>
            <a:ext cx="2684283" cy="2678124"/>
            <a:chOff x="16999810" y="5112215"/>
            <a:chExt cx="3835403" cy="3835403"/>
          </a:xfrm>
        </p:grpSpPr>
        <p:graphicFrame>
          <p:nvGraphicFramePr>
            <p:cNvPr id="4" name="Chart 1388"/>
            <p:cNvGraphicFramePr/>
            <p:nvPr>
              <p:extLst>
                <p:ext uri="{D42A27DB-BD31-4B8C-83A1-F6EECF244321}">
                  <p14:modId val="1656719657"/>
                </p:ext>
              </p:extLst>
            </p:nvPr>
          </p:nvGraphicFramePr>
          <p:xfrm>
            <a:off x="16999810" y="5112215"/>
            <a:ext cx="3835403" cy="3835403"/>
          </p:xfrm>
          <a:graphic>
            <a:graphicData uri="http://schemas.openxmlformats.org/drawingml/2006/chart">
              <c:chart xmlns:c="http://schemas.openxmlformats.org/drawingml/2006/chart" r:id="rId3"/>
            </a:graphicData>
          </a:graphic>
        </p:graphicFrame>
        <p:sp>
          <p:nvSpPr>
            <p:cNvPr id="5" name="Shape 1389"/>
            <p:cNvSpPr/>
            <p:nvPr/>
          </p:nvSpPr>
          <p:spPr>
            <a:xfrm>
              <a:off x="17333362" y="5426766"/>
              <a:ext cx="3175001" cy="317499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3F2"/>
            </a:solidFill>
            <a:ln w="25400">
              <a:solidFill>
                <a:srgbClr val="000000">
                  <a:alpha val="0"/>
                </a:srgbClr>
              </a:solidFill>
              <a:miter lim="400000"/>
            </a:ln>
          </p:spPr>
          <p:txBody>
            <a:bodyPr anchor="ctr" bIns="50800" lIns="50800" rIns="50800" tIns="50800"/>
            <a:lstStyle/>
            <a:p>
              <a:pPr algn="ctr" lvl="0">
                <a:defRPr sz="4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6" name="Shape 1390"/>
            <p:cNvSpPr/>
            <p:nvPr/>
          </p:nvSpPr>
          <p:spPr>
            <a:xfrm>
              <a:off x="17412098" y="6193376"/>
              <a:ext cx="3085208" cy="1656128"/>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normAutofit/>
            </a:bodyPr>
            <a:lstStyle>
              <a:lvl1pPr defTabSz="825500">
                <a:defRPr sz="6000">
                  <a:solidFill>
                    <a:srgbClr val="9A9A9A"/>
                  </a:solidFill>
                  <a:latin typeface="Lato Light"/>
                  <a:ea typeface="Lato Light"/>
                  <a:cs typeface="Lato Light"/>
                  <a:sym typeface="Lato Light"/>
                </a:defRPr>
              </a:lvl1pPr>
            </a:lstStyle>
            <a:p>
              <a:pPr algn="ctr" lvl="0">
                <a:defRPr sz="1800">
                  <a:solidFill>
                    <a:srgbClr val="000000"/>
                  </a:solidFill>
                </a:defRPr>
              </a:pPr>
              <a:r>
                <a:rPr sz="4200"/>
                <a:t>30%</a:t>
              </a:r>
            </a:p>
          </p:txBody>
        </p:sp>
      </p:grpSp>
      <p:grpSp>
        <p:nvGrpSpPr>
          <p:cNvPr id="7" name="组合 6"/>
          <p:cNvGrpSpPr/>
          <p:nvPr/>
        </p:nvGrpSpPr>
        <p:grpSpPr>
          <a:xfrm>
            <a:off x="2500891" y="4525377"/>
            <a:ext cx="2684283" cy="2773781"/>
            <a:chOff x="3573366" y="5112215"/>
            <a:chExt cx="3835403" cy="3972396"/>
          </a:xfrm>
        </p:grpSpPr>
        <p:graphicFrame>
          <p:nvGraphicFramePr>
            <p:cNvPr id="8" name="Chart 1379"/>
            <p:cNvGraphicFramePr/>
            <p:nvPr>
              <p:extLst>
                <p:ext uri="{D42A27DB-BD31-4B8C-83A1-F6EECF244321}">
                  <p14:modId val="72732312"/>
                </p:ext>
              </p:extLst>
            </p:nvPr>
          </p:nvGraphicFramePr>
          <p:xfrm>
            <a:off x="3573366" y="5112215"/>
            <a:ext cx="3835403" cy="3835403"/>
          </p:xfrm>
          <a:graphic>
            <a:graphicData uri="http://schemas.openxmlformats.org/drawingml/2006/chart">
              <c:chart xmlns:c="http://schemas.openxmlformats.org/drawingml/2006/chart" r:id="rId4"/>
            </a:graphicData>
          </a:graphic>
        </p:graphicFrame>
        <p:sp>
          <p:nvSpPr>
            <p:cNvPr id="9" name="Shape 1380"/>
            <p:cNvSpPr/>
            <p:nvPr/>
          </p:nvSpPr>
          <p:spPr>
            <a:xfrm>
              <a:off x="3875213" y="5425611"/>
              <a:ext cx="3175001" cy="317500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3F2"/>
            </a:solidFill>
            <a:ln w="25400">
              <a:solidFill>
                <a:srgbClr val="000000">
                  <a:alpha val="0"/>
                </a:srgbClr>
              </a:solidFill>
              <a:miter lim="400000"/>
            </a:ln>
          </p:spPr>
          <p:txBody>
            <a:bodyPr anchor="ctr" bIns="50800" lIns="50800" rIns="50800" tIns="50800"/>
            <a:lstStyle/>
            <a:p>
              <a:pPr algn="ctr" lvl="0">
                <a:defRPr sz="4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10" name="Shape 1381"/>
            <p:cNvSpPr/>
            <p:nvPr/>
          </p:nvSpPr>
          <p:spPr>
            <a:xfrm>
              <a:off x="3924370" y="6193376"/>
              <a:ext cx="3085208" cy="1656128"/>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normAutofit/>
            </a:bodyPr>
            <a:lstStyle>
              <a:lvl1pPr defTabSz="825500">
                <a:defRPr sz="6000">
                  <a:solidFill>
                    <a:srgbClr val="9A9A9A"/>
                  </a:solidFill>
                  <a:latin typeface="Lato Light"/>
                  <a:ea typeface="Lato Light"/>
                  <a:cs typeface="Lato Light"/>
                  <a:sym typeface="Lato Light"/>
                </a:defRPr>
              </a:lvl1pPr>
            </a:lstStyle>
            <a:p>
              <a:pPr algn="ctr" lvl="0">
                <a:defRPr sz="1800">
                  <a:solidFill>
                    <a:srgbClr val="000000"/>
                  </a:solidFill>
                </a:defRPr>
              </a:pPr>
              <a:r>
                <a:rPr sz="4200"/>
                <a:t>20%</a:t>
              </a:r>
            </a:p>
          </p:txBody>
        </p:sp>
        <p:sp>
          <p:nvSpPr>
            <p:cNvPr id="11" name="Shape 1392"/>
            <p:cNvSpPr/>
            <p:nvPr/>
          </p:nvSpPr>
          <p:spPr>
            <a:xfrm>
              <a:off x="5277395" y="8264898"/>
              <a:ext cx="455923"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algn="ctr" lvl="0">
                <a:lnSpc>
                  <a:spcPct val="100000"/>
                </a:lnSpc>
                <a:defRPr sz="1800">
                  <a:solidFill>
                    <a:srgbClr val="000000"/>
                  </a:solidFill>
                </a:defRPr>
              </a:pPr>
              <a:r>
                <a:rPr sz="2800"/>
                <a:t></a:t>
              </a:r>
            </a:p>
          </p:txBody>
        </p:sp>
      </p:grpSp>
      <p:grpSp>
        <p:nvGrpSpPr>
          <p:cNvPr id="12" name="组合 11"/>
          <p:cNvGrpSpPr/>
          <p:nvPr/>
        </p:nvGrpSpPr>
        <p:grpSpPr>
          <a:xfrm>
            <a:off x="5626624" y="4525377"/>
            <a:ext cx="2684283" cy="2773781"/>
            <a:chOff x="8039529" y="5112215"/>
            <a:chExt cx="3835403" cy="3972396"/>
          </a:xfrm>
        </p:grpSpPr>
        <p:graphicFrame>
          <p:nvGraphicFramePr>
            <p:cNvPr id="13" name="Chart 1382"/>
            <p:cNvGraphicFramePr/>
            <p:nvPr>
              <p:extLst>
                <p:ext uri="{D42A27DB-BD31-4B8C-83A1-F6EECF244321}">
                  <p14:modId val="1662537837"/>
                </p:ext>
              </p:extLst>
            </p:nvPr>
          </p:nvGraphicFramePr>
          <p:xfrm>
            <a:off x="8039529" y="5112215"/>
            <a:ext cx="3835403" cy="3835403"/>
          </p:xfrm>
          <a:graphic>
            <a:graphicData uri="http://schemas.openxmlformats.org/drawingml/2006/chart">
              <c:chart xmlns:c="http://schemas.openxmlformats.org/drawingml/2006/chart" r:id="rId5"/>
            </a:graphicData>
          </a:graphic>
        </p:graphicFrame>
        <p:sp>
          <p:nvSpPr>
            <p:cNvPr id="14" name="Shape 1383"/>
            <p:cNvSpPr/>
            <p:nvPr/>
          </p:nvSpPr>
          <p:spPr>
            <a:xfrm>
              <a:off x="8373085" y="5464866"/>
              <a:ext cx="3175001" cy="317499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3F2"/>
            </a:solidFill>
            <a:ln w="25400">
              <a:solidFill>
                <a:srgbClr val="000000">
                  <a:alpha val="0"/>
                </a:srgbClr>
              </a:solidFill>
              <a:miter lim="400000"/>
            </a:ln>
          </p:spPr>
          <p:txBody>
            <a:bodyPr anchor="ctr" bIns="50800" lIns="50800" rIns="50800" tIns="50800"/>
            <a:lstStyle/>
            <a:p>
              <a:pPr algn="ctr" lvl="0">
                <a:defRPr sz="4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15" name="Shape 1384"/>
            <p:cNvSpPr/>
            <p:nvPr/>
          </p:nvSpPr>
          <p:spPr>
            <a:xfrm>
              <a:off x="8489925" y="6193376"/>
              <a:ext cx="3085207" cy="1656128"/>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normAutofit/>
            </a:bodyPr>
            <a:lstStyle>
              <a:lvl1pPr defTabSz="825500">
                <a:defRPr sz="6000">
                  <a:solidFill>
                    <a:srgbClr val="9A9A9A"/>
                  </a:solidFill>
                  <a:latin typeface="Lato Light"/>
                  <a:ea typeface="Lato Light"/>
                  <a:cs typeface="Lato Light"/>
                  <a:sym typeface="Lato Light"/>
                </a:defRPr>
              </a:lvl1pPr>
            </a:lstStyle>
            <a:p>
              <a:pPr algn="ctr" lvl="0">
                <a:defRPr sz="1800">
                  <a:solidFill>
                    <a:srgbClr val="000000"/>
                  </a:solidFill>
                </a:defRPr>
              </a:pPr>
              <a:r>
                <a:rPr sz="4200"/>
                <a:t>50%</a:t>
              </a:r>
            </a:p>
          </p:txBody>
        </p:sp>
        <p:sp>
          <p:nvSpPr>
            <p:cNvPr id="16" name="Shape 1396"/>
            <p:cNvSpPr/>
            <p:nvPr/>
          </p:nvSpPr>
          <p:spPr>
            <a:xfrm>
              <a:off x="9654524" y="8264898"/>
              <a:ext cx="712238"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algn="ctr" lvl="0">
                <a:lnSpc>
                  <a:spcPct val="100000"/>
                </a:lnSpc>
                <a:defRPr sz="1800">
                  <a:solidFill>
                    <a:srgbClr val="000000"/>
                  </a:solidFill>
                </a:defRPr>
              </a:pPr>
              <a:r>
                <a:rPr sz="2800"/>
                <a:t></a:t>
              </a:r>
            </a:p>
          </p:txBody>
        </p:sp>
      </p:grpSp>
      <p:grpSp>
        <p:nvGrpSpPr>
          <p:cNvPr id="17" name="组合 16"/>
          <p:cNvGrpSpPr/>
          <p:nvPr/>
        </p:nvGrpSpPr>
        <p:grpSpPr>
          <a:xfrm>
            <a:off x="8760963" y="4525377"/>
            <a:ext cx="2684283" cy="2791517"/>
            <a:chOff x="12517989" y="5112215"/>
            <a:chExt cx="3835403" cy="3997796"/>
          </a:xfrm>
        </p:grpSpPr>
        <p:graphicFrame>
          <p:nvGraphicFramePr>
            <p:cNvPr id="18" name="Chart 1385"/>
            <p:cNvGraphicFramePr/>
            <p:nvPr>
              <p:extLst>
                <p:ext uri="{D42A27DB-BD31-4B8C-83A1-F6EECF244321}">
                  <p14:modId val="1287902586"/>
                </p:ext>
              </p:extLst>
            </p:nvPr>
          </p:nvGraphicFramePr>
          <p:xfrm>
            <a:off x="12517989" y="5112215"/>
            <a:ext cx="3835403" cy="3835403"/>
          </p:xfrm>
          <a:graphic>
            <a:graphicData uri="http://schemas.openxmlformats.org/drawingml/2006/chart">
              <c:chart xmlns:c="http://schemas.openxmlformats.org/drawingml/2006/chart" r:id="rId6"/>
            </a:graphicData>
          </a:graphic>
        </p:graphicFrame>
        <p:sp>
          <p:nvSpPr>
            <p:cNvPr id="19" name="Shape 1386"/>
            <p:cNvSpPr/>
            <p:nvPr/>
          </p:nvSpPr>
          <p:spPr>
            <a:xfrm>
              <a:off x="12864247" y="5464866"/>
              <a:ext cx="3175001" cy="3174999"/>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2F3F2"/>
            </a:solidFill>
            <a:ln w="25400">
              <a:solidFill>
                <a:srgbClr val="000000">
                  <a:alpha val="0"/>
                </a:srgbClr>
              </a:solidFill>
              <a:miter lim="400000"/>
            </a:ln>
          </p:spPr>
          <p:txBody>
            <a:bodyPr anchor="ctr" bIns="50800" lIns="50800" rIns="50800" tIns="50800"/>
            <a:lstStyle/>
            <a:p>
              <a:pPr algn="ctr" lvl="0">
                <a:defRPr sz="4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a:p>
          </p:txBody>
        </p:sp>
        <p:sp>
          <p:nvSpPr>
            <p:cNvPr id="20" name="Shape 1387"/>
            <p:cNvSpPr/>
            <p:nvPr/>
          </p:nvSpPr>
          <p:spPr>
            <a:xfrm>
              <a:off x="12904883" y="6193376"/>
              <a:ext cx="3085208" cy="1656128"/>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normAutofit/>
            </a:bodyPr>
            <a:lstStyle>
              <a:lvl1pPr defTabSz="825500">
                <a:defRPr sz="6000">
                  <a:solidFill>
                    <a:srgbClr val="9A9A9A"/>
                  </a:solidFill>
                  <a:latin typeface="Lato Light"/>
                  <a:ea typeface="Lato Light"/>
                  <a:cs typeface="Lato Light"/>
                  <a:sym typeface="Lato Light"/>
                </a:defRPr>
              </a:lvl1pPr>
            </a:lstStyle>
            <a:p>
              <a:pPr algn="ctr" lvl="0">
                <a:defRPr sz="1800">
                  <a:solidFill>
                    <a:srgbClr val="000000"/>
                  </a:solidFill>
                </a:defRPr>
              </a:pPr>
              <a:r>
                <a:rPr sz="4200"/>
                <a:t>70%</a:t>
              </a:r>
            </a:p>
          </p:txBody>
        </p:sp>
        <p:sp>
          <p:nvSpPr>
            <p:cNvPr id="21" name="Shape 1400"/>
            <p:cNvSpPr/>
            <p:nvPr/>
          </p:nvSpPr>
          <p:spPr>
            <a:xfrm>
              <a:off x="14054939" y="8290300"/>
              <a:ext cx="805238"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algn="ctr" lvl="0">
                <a:lnSpc>
                  <a:spcPct val="100000"/>
                </a:lnSpc>
                <a:defRPr sz="1800">
                  <a:solidFill>
                    <a:srgbClr val="000000"/>
                  </a:solidFill>
                </a:defRPr>
              </a:pPr>
              <a:r>
                <a:rPr sz="2800"/>
                <a:t></a:t>
              </a:r>
            </a:p>
          </p:txBody>
        </p:sp>
      </p:grpSp>
      <p:sp>
        <p:nvSpPr>
          <p:cNvPr id="22" name="Shape 1204"/>
          <p:cNvSpPr/>
          <p:nvPr/>
        </p:nvSpPr>
        <p:spPr>
          <a:xfrm>
            <a:off x="1194440" y="3050154"/>
            <a:ext cx="14672839" cy="103632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l" defTabSz="452872">
              <a:spcBef>
                <a:spcPts val="1189"/>
              </a:spcBef>
              <a:defRPr sz="1800"/>
            </a:pPr>
            <a:r>
              <a:rPr altLang="en-US" lang="zh-CN" sz="1700">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内容 入您的内容输入您的内容输入您的内容内容输入您的内容. volutpat quis venenatis non, adipiscing quis orci. Integer condimentum leo ut erat ultrices mollis. Nunc ut quam adipiscing, elementum enim ac, ullamcorper magna. Curabitur a felis eu tellus tincidunt rhoncus.</a:t>
            </a:r>
          </a:p>
        </p:txBody>
      </p:sp>
      <p:grpSp>
        <p:nvGrpSpPr>
          <p:cNvPr id="23" name="组合 22"/>
          <p:cNvGrpSpPr/>
          <p:nvPr/>
        </p:nvGrpSpPr>
        <p:grpSpPr>
          <a:xfrm>
            <a:off x="2176757" y="7719528"/>
            <a:ext cx="3288742" cy="1713744"/>
            <a:chOff x="3110231" y="9686633"/>
            <a:chExt cx="4699077" cy="2454293"/>
          </a:xfrm>
        </p:grpSpPr>
        <p:sp>
          <p:nvSpPr>
            <p:cNvPr id="24" name="Shape 1393"/>
            <p:cNvSpPr/>
            <p:nvPr/>
          </p:nvSpPr>
          <p:spPr>
            <a:xfrm>
              <a:off x="3110231" y="9686632"/>
              <a:ext cx="4699077" cy="39286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a:solidFill>
                    <a:schemeClr val="tx2"/>
                  </a:solidFill>
                </a:rPr>
                <a:t>Title Example</a:t>
              </a:r>
            </a:p>
          </p:txBody>
        </p:sp>
        <p:sp>
          <p:nvSpPr>
            <p:cNvPr id="25" name="矩形 24"/>
            <p:cNvSpPr/>
            <p:nvPr/>
          </p:nvSpPr>
          <p:spPr>
            <a:xfrm>
              <a:off x="3190913" y="10510062"/>
              <a:ext cx="4515081" cy="1615092"/>
            </a:xfrm>
            <a:prstGeom prst="rect">
              <a:avLst/>
            </a:prstGeom>
          </p:spPr>
          <p:txBody>
            <a:bodyPr wrap="square">
              <a:spAutoFit/>
            </a:bodyPr>
            <a:lstStyle/>
            <a:p>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grpSp>
      <p:grpSp>
        <p:nvGrpSpPr>
          <p:cNvPr id="26" name="组合 25"/>
          <p:cNvGrpSpPr/>
          <p:nvPr/>
        </p:nvGrpSpPr>
        <p:grpSpPr>
          <a:xfrm>
            <a:off x="5454911" y="7719528"/>
            <a:ext cx="3159969" cy="1713744"/>
            <a:chOff x="7794179" y="9686633"/>
            <a:chExt cx="4515081" cy="2454293"/>
          </a:xfrm>
        </p:grpSpPr>
        <p:sp>
          <p:nvSpPr>
            <p:cNvPr id="27" name="Shape 1397"/>
            <p:cNvSpPr/>
            <p:nvPr/>
          </p:nvSpPr>
          <p:spPr>
            <a:xfrm>
              <a:off x="8233739" y="9686632"/>
              <a:ext cx="3564236" cy="39286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a:solidFill>
                    <a:schemeClr val="tx2"/>
                  </a:solidFill>
                </a:rPr>
                <a:t>Title Example</a:t>
              </a:r>
            </a:p>
          </p:txBody>
        </p:sp>
        <p:sp>
          <p:nvSpPr>
            <p:cNvPr id="28" name="矩形 27"/>
            <p:cNvSpPr/>
            <p:nvPr/>
          </p:nvSpPr>
          <p:spPr>
            <a:xfrm>
              <a:off x="7794179" y="10510062"/>
              <a:ext cx="4515081" cy="1615092"/>
            </a:xfrm>
            <a:prstGeom prst="rect">
              <a:avLst/>
            </a:prstGeom>
          </p:spPr>
          <p:txBody>
            <a:bodyPr wrap="square">
              <a:spAutoFit/>
            </a:bodyPr>
            <a:lstStyle/>
            <a:p>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grpSp>
      <p:grpSp>
        <p:nvGrpSpPr>
          <p:cNvPr id="29" name="组合 28"/>
          <p:cNvGrpSpPr/>
          <p:nvPr/>
        </p:nvGrpSpPr>
        <p:grpSpPr>
          <a:xfrm>
            <a:off x="8708158" y="7719528"/>
            <a:ext cx="3159969" cy="1713744"/>
            <a:chOff x="12442540" y="9686633"/>
            <a:chExt cx="4515081" cy="2454293"/>
          </a:xfrm>
        </p:grpSpPr>
        <p:sp>
          <p:nvSpPr>
            <p:cNvPr id="30" name="Shape 1401"/>
            <p:cNvSpPr/>
            <p:nvPr/>
          </p:nvSpPr>
          <p:spPr>
            <a:xfrm>
              <a:off x="12655252" y="9686632"/>
              <a:ext cx="3564236" cy="39286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a:solidFill>
                    <a:schemeClr val="tx2"/>
                  </a:solidFill>
                </a:rPr>
                <a:t>Title Example</a:t>
              </a:r>
            </a:p>
          </p:txBody>
        </p:sp>
        <p:sp>
          <p:nvSpPr>
            <p:cNvPr id="31" name="矩形 30"/>
            <p:cNvSpPr/>
            <p:nvPr/>
          </p:nvSpPr>
          <p:spPr>
            <a:xfrm>
              <a:off x="12442540" y="10510062"/>
              <a:ext cx="4515081" cy="1615092"/>
            </a:xfrm>
            <a:prstGeom prst="rect">
              <a:avLst/>
            </a:prstGeom>
          </p:spPr>
          <p:txBody>
            <a:bodyPr wrap="square">
              <a:spAutoFit/>
            </a:bodyPr>
            <a:lstStyle/>
            <a:p>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grpSp>
      <p:grpSp>
        <p:nvGrpSpPr>
          <p:cNvPr id="32" name="组合 31"/>
          <p:cNvGrpSpPr/>
          <p:nvPr/>
        </p:nvGrpSpPr>
        <p:grpSpPr>
          <a:xfrm>
            <a:off x="11886116" y="7719528"/>
            <a:ext cx="3159969" cy="1713744"/>
            <a:chOff x="16983325" y="9686633"/>
            <a:chExt cx="4515081" cy="2454293"/>
          </a:xfrm>
        </p:grpSpPr>
        <p:sp>
          <p:nvSpPr>
            <p:cNvPr id="33" name="Shape 1405"/>
            <p:cNvSpPr/>
            <p:nvPr/>
          </p:nvSpPr>
          <p:spPr>
            <a:xfrm>
              <a:off x="17172583" y="9686632"/>
              <a:ext cx="3564236" cy="39286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a:solidFill>
                    <a:schemeClr val="tx2"/>
                  </a:solidFill>
                </a:rPr>
                <a:t>Title Example</a:t>
              </a:r>
            </a:p>
          </p:txBody>
        </p:sp>
        <p:sp>
          <p:nvSpPr>
            <p:cNvPr id="34" name="矩形 33"/>
            <p:cNvSpPr/>
            <p:nvPr/>
          </p:nvSpPr>
          <p:spPr>
            <a:xfrm>
              <a:off x="16983325" y="10510062"/>
              <a:ext cx="4515081" cy="1615092"/>
            </a:xfrm>
            <a:prstGeom prst="rect">
              <a:avLst/>
            </a:prstGeom>
          </p:spPr>
          <p:txBody>
            <a:bodyPr wrap="square">
              <a:spAutoFit/>
            </a:bodyPr>
            <a:lstStyle/>
            <a:p>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grpSp>
      <p:sp>
        <p:nvSpPr>
          <p:cNvPr id="35" name="Shape 1391"/>
          <p:cNvSpPr/>
          <p:nvPr/>
        </p:nvSpPr>
        <p:spPr>
          <a:xfrm>
            <a:off x="3427364" y="6619073"/>
            <a:ext cx="831338" cy="829431"/>
          </a:xfrm>
          <a:prstGeom prst="roundRect">
            <a:avLst>
              <a:gd fmla="val 50000" name="adj"/>
            </a:avLst>
          </a:prstGeom>
          <a:solidFill>
            <a:schemeClr val="accent2"/>
          </a:solidFill>
          <a:ln w="12700">
            <a:miter lim="400000"/>
          </a:ln>
        </p:spPr>
        <p:txBody>
          <a:bodyPr anchor="ctr" bIns="0" lIns="0" rIns="0" tIns="0"/>
          <a:lstStyle/>
          <a:p>
            <a:pPr algn="ctr" lvl="0">
              <a:defRPr sz="3200">
                <a:solidFill>
                  <a:srgbClr val="FFFFFF"/>
                </a:solidFill>
              </a:defRPr>
            </a:pPr>
            <a:endParaRPr/>
          </a:p>
        </p:txBody>
      </p:sp>
      <p:sp>
        <p:nvSpPr>
          <p:cNvPr id="36" name="Shape 1395"/>
          <p:cNvSpPr/>
          <p:nvPr/>
        </p:nvSpPr>
        <p:spPr>
          <a:xfrm>
            <a:off x="6616033" y="6619073"/>
            <a:ext cx="831338" cy="829431"/>
          </a:xfrm>
          <a:prstGeom prst="roundRect">
            <a:avLst>
              <a:gd fmla="val 50000" name="adj"/>
            </a:avLst>
          </a:prstGeom>
          <a:solidFill>
            <a:schemeClr val="accent5"/>
          </a:solidFill>
          <a:ln w="12700">
            <a:miter lim="400000"/>
          </a:ln>
        </p:spPr>
        <p:txBody>
          <a:bodyPr anchor="ctr" bIns="0" lIns="0" rIns="0" tIns="0"/>
          <a:lstStyle/>
          <a:p>
            <a:pPr algn="ctr" lvl="0">
              <a:defRPr sz="3200">
                <a:solidFill>
                  <a:srgbClr val="FFFFFF"/>
                </a:solidFill>
              </a:defRPr>
            </a:pPr>
            <a:endParaRPr/>
          </a:p>
        </p:txBody>
      </p:sp>
      <p:sp>
        <p:nvSpPr>
          <p:cNvPr id="37" name="Shape 1399"/>
          <p:cNvSpPr/>
          <p:nvPr/>
        </p:nvSpPr>
        <p:spPr>
          <a:xfrm>
            <a:off x="9710515" y="6619073"/>
            <a:ext cx="831339" cy="829431"/>
          </a:xfrm>
          <a:prstGeom prst="roundRect">
            <a:avLst>
              <a:gd fmla="val 50000" name="adj"/>
            </a:avLst>
          </a:prstGeom>
          <a:solidFill>
            <a:schemeClr val="accent6"/>
          </a:solidFill>
          <a:ln w="12700">
            <a:miter lim="400000"/>
          </a:ln>
        </p:spPr>
        <p:txBody>
          <a:bodyPr anchor="ctr" bIns="0" lIns="0" rIns="0" tIns="0"/>
          <a:lstStyle/>
          <a:p>
            <a:pPr algn="ctr" lvl="0">
              <a:defRPr sz="3200">
                <a:solidFill>
                  <a:srgbClr val="FFFFFF"/>
                </a:solidFill>
              </a:defRPr>
            </a:pPr>
            <a:endParaRPr/>
          </a:p>
        </p:txBody>
      </p:sp>
      <p:sp>
        <p:nvSpPr>
          <p:cNvPr id="38" name="Shape 1403"/>
          <p:cNvSpPr/>
          <p:nvPr/>
        </p:nvSpPr>
        <p:spPr>
          <a:xfrm>
            <a:off x="12872058" y="6619073"/>
            <a:ext cx="831339" cy="829431"/>
          </a:xfrm>
          <a:prstGeom prst="roundRect">
            <a:avLst>
              <a:gd fmla="val 50000" name="adj"/>
            </a:avLst>
          </a:prstGeom>
          <a:solidFill>
            <a:schemeClr val="accent3"/>
          </a:solidFill>
          <a:ln w="12700">
            <a:miter lim="400000"/>
          </a:ln>
        </p:spPr>
        <p:txBody>
          <a:bodyPr anchor="ctr" bIns="0" lIns="0" rIns="0" tIns="0"/>
          <a:lstStyle/>
          <a:p>
            <a:pPr algn="ctr" lvl="0">
              <a:defRPr sz="3200">
                <a:solidFill>
                  <a:srgbClr val="FFFFFF"/>
                </a:solidFill>
              </a:defRPr>
            </a:pPr>
            <a:endParaRPr/>
          </a:p>
        </p:txBody>
      </p:sp>
      <p:sp>
        <p:nvSpPr>
          <p:cNvPr id="39" name="TextBox 38"/>
          <p:cNvSpPr txBox="1"/>
          <p:nvPr/>
        </p:nvSpPr>
        <p:spPr>
          <a:xfrm>
            <a:off x="5076825" y="1296368"/>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2"/>
                </a:solidFill>
                <a:latin charset="-122" pitchFamily="34" typeface="微软雅黑"/>
                <a:ea charset="-122" pitchFamily="34" typeface="微软雅黑"/>
              </a:rPr>
              <a:t>备用图表</a:t>
            </a:r>
          </a:p>
        </p:txBody>
      </p:sp>
      <p:sp>
        <p:nvSpPr>
          <p:cNvPr id="40" name="Title 1"/>
          <p:cNvSpPr txBox="1"/>
          <p:nvPr/>
        </p:nvSpPr>
        <p:spPr>
          <a:xfrm>
            <a:off x="5667799" y="2302241"/>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2"/>
                </a:solidFill>
                <a:latin typeface="+mn-lt"/>
                <a:ea charset="0" panose="02000000000000000000" pitchFamily="2" typeface="Roboto"/>
              </a:rPr>
              <a:t>Put a relevant subtitle in this line</a:t>
            </a:r>
          </a:p>
        </p:txBody>
      </p:sp>
    </p:spTree>
    <p:extLst>
      <p:ext uri="{BB962C8B-B14F-4D97-AF65-F5344CB8AC3E}">
        <p14:creationId val="3676171495"/>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heel(1)" transition="in">
                                      <p:cBhvr>
                                        <p:cTn dur="2000" id="7"/>
                                        <p:tgtEl>
                                          <p:spTgt spid="7"/>
                                        </p:tgtEl>
                                      </p:cBhvr>
                                    </p:animEffect>
                                  </p:childTnLst>
                                </p:cTn>
                              </p:par>
                              <p:par>
                                <p:cTn fill="hold" id="8" nodeType="withEffect" presetClass="entr" presetID="21" presetSubtype="1">
                                  <p:stCondLst>
                                    <p:cond delay="250"/>
                                  </p:stCondLst>
                                  <p:childTnLst>
                                    <p:set>
                                      <p:cBhvr>
                                        <p:cTn dur="1" fill="hold" id="9">
                                          <p:stCondLst>
                                            <p:cond delay="0"/>
                                          </p:stCondLst>
                                        </p:cTn>
                                        <p:tgtEl>
                                          <p:spTgt spid="12"/>
                                        </p:tgtEl>
                                        <p:attrNameLst>
                                          <p:attrName>style.visibility</p:attrName>
                                        </p:attrNameLst>
                                      </p:cBhvr>
                                      <p:to>
                                        <p:strVal val="visible"/>
                                      </p:to>
                                    </p:set>
                                    <p:animEffect filter="wheel(1)" transition="in">
                                      <p:cBhvr>
                                        <p:cTn dur="2000" id="10"/>
                                        <p:tgtEl>
                                          <p:spTgt spid="12"/>
                                        </p:tgtEl>
                                      </p:cBhvr>
                                    </p:animEffect>
                                  </p:childTnLst>
                                </p:cTn>
                              </p:par>
                              <p:par>
                                <p:cTn fill="hold" id="11" nodeType="withEffect" presetClass="entr" presetID="21" presetSubtype="1">
                                  <p:stCondLst>
                                    <p:cond delay="500"/>
                                  </p:stCondLst>
                                  <p:childTnLst>
                                    <p:set>
                                      <p:cBhvr>
                                        <p:cTn dur="1" fill="hold" id="12">
                                          <p:stCondLst>
                                            <p:cond delay="0"/>
                                          </p:stCondLst>
                                        </p:cTn>
                                        <p:tgtEl>
                                          <p:spTgt spid="17"/>
                                        </p:tgtEl>
                                        <p:attrNameLst>
                                          <p:attrName>style.visibility</p:attrName>
                                        </p:attrNameLst>
                                      </p:cBhvr>
                                      <p:to>
                                        <p:strVal val="visible"/>
                                      </p:to>
                                    </p:set>
                                    <p:animEffect filter="wheel(1)" transition="in">
                                      <p:cBhvr>
                                        <p:cTn dur="2000" id="13"/>
                                        <p:tgtEl>
                                          <p:spTgt spid="17"/>
                                        </p:tgtEl>
                                      </p:cBhvr>
                                    </p:animEffect>
                                  </p:childTnLst>
                                </p:cTn>
                              </p:par>
                              <p:par>
                                <p:cTn fill="hold" id="14" nodeType="withEffect" presetClass="entr" presetID="21" presetSubtype="1">
                                  <p:stCondLst>
                                    <p:cond delay="750"/>
                                  </p:stCondLst>
                                  <p:childTnLst>
                                    <p:set>
                                      <p:cBhvr>
                                        <p:cTn dur="1" fill="hold" id="15">
                                          <p:stCondLst>
                                            <p:cond delay="0"/>
                                          </p:stCondLst>
                                        </p:cTn>
                                        <p:tgtEl>
                                          <p:spTgt spid="3"/>
                                        </p:tgtEl>
                                        <p:attrNameLst>
                                          <p:attrName>style.visibility</p:attrName>
                                        </p:attrNameLst>
                                      </p:cBhvr>
                                      <p:to>
                                        <p:strVal val="visible"/>
                                      </p:to>
                                    </p:set>
                                    <p:animEffect filter="wheel(1)" transition="in">
                                      <p:cBhvr>
                                        <p:cTn dur="2000" id="16"/>
                                        <p:tgtEl>
                                          <p:spTgt spid="3"/>
                                        </p:tgtEl>
                                      </p:cBhvr>
                                    </p:animEffect>
                                  </p:childTnLst>
                                </p:cTn>
                              </p:par>
                            </p:childTnLst>
                          </p:cTn>
                        </p:par>
                        <p:par>
                          <p:cTn fill="hold" id="17" nodeType="afterGroup">
                            <p:stCondLst>
                              <p:cond delay="2750"/>
                            </p:stCondLst>
                            <p:childTnLst>
                              <p:par>
                                <p:cTn fill="hold" grpId="0" id="18" nodeType="afterEffect" presetClass="entr" presetID="53" presetSubtype="0">
                                  <p:stCondLst>
                                    <p:cond delay="0"/>
                                  </p:stCondLst>
                                  <p:childTnLst>
                                    <p:set>
                                      <p:cBhvr>
                                        <p:cTn dur="1" fill="hold" id="19">
                                          <p:stCondLst>
                                            <p:cond delay="0"/>
                                          </p:stCondLst>
                                        </p:cTn>
                                        <p:tgtEl>
                                          <p:spTgt spid="35"/>
                                        </p:tgtEl>
                                        <p:attrNameLst>
                                          <p:attrName>style.visibility</p:attrName>
                                        </p:attrNameLst>
                                      </p:cBhvr>
                                      <p:to>
                                        <p:strVal val="visible"/>
                                      </p:to>
                                    </p:set>
                                    <p:anim calcmode="lin" valueType="num">
                                      <p:cBhvr>
                                        <p:cTn dur="500" fill="hold" id="20"/>
                                        <p:tgtEl>
                                          <p:spTgt spid="35"/>
                                        </p:tgtEl>
                                        <p:attrNameLst>
                                          <p:attrName>ppt_w</p:attrName>
                                        </p:attrNameLst>
                                      </p:cBhvr>
                                      <p:tavLst>
                                        <p:tav tm="0">
                                          <p:val>
                                            <p:fltVal val="0"/>
                                          </p:val>
                                        </p:tav>
                                        <p:tav tm="100000">
                                          <p:val>
                                            <p:strVal val="#ppt_w"/>
                                          </p:val>
                                        </p:tav>
                                      </p:tavLst>
                                    </p:anim>
                                    <p:anim calcmode="lin" valueType="num">
                                      <p:cBhvr>
                                        <p:cTn dur="500" fill="hold" id="21"/>
                                        <p:tgtEl>
                                          <p:spTgt spid="35"/>
                                        </p:tgtEl>
                                        <p:attrNameLst>
                                          <p:attrName>ppt_h</p:attrName>
                                        </p:attrNameLst>
                                      </p:cBhvr>
                                      <p:tavLst>
                                        <p:tav tm="0">
                                          <p:val>
                                            <p:fltVal val="0"/>
                                          </p:val>
                                        </p:tav>
                                        <p:tav tm="100000">
                                          <p:val>
                                            <p:strVal val="#ppt_h"/>
                                          </p:val>
                                        </p:tav>
                                      </p:tavLst>
                                    </p:anim>
                                    <p:animEffect filter="fade" transition="in">
                                      <p:cBhvr>
                                        <p:cTn dur="500" id="22"/>
                                        <p:tgtEl>
                                          <p:spTgt spid="35"/>
                                        </p:tgtEl>
                                      </p:cBhvr>
                                    </p:animEffect>
                                    <p:anim calcmode="lin" valueType="num">
                                      <p:cBhvr>
                                        <p:cTn dur="500" fill="hold" id="23"/>
                                        <p:tgtEl>
                                          <p:spTgt spid="35"/>
                                        </p:tgtEl>
                                        <p:attrNameLst>
                                          <p:attrName>ppt_x</p:attrName>
                                        </p:attrNameLst>
                                      </p:cBhvr>
                                      <p:tavLst>
                                        <p:tav tm="0">
                                          <p:val>
                                            <p:fltVal val="0.5"/>
                                          </p:val>
                                        </p:tav>
                                        <p:tav tm="100000">
                                          <p:val>
                                            <p:strVal val="#ppt_x"/>
                                          </p:val>
                                        </p:tav>
                                      </p:tavLst>
                                    </p:anim>
                                    <p:anim calcmode="lin" valueType="num">
                                      <p:cBhvr>
                                        <p:cTn dur="500" fill="hold" id="24"/>
                                        <p:tgtEl>
                                          <p:spTgt spid="35"/>
                                        </p:tgtEl>
                                        <p:attrNameLst>
                                          <p:attrName>ppt_y</p:attrName>
                                        </p:attrNameLst>
                                      </p:cBhvr>
                                      <p:tavLst>
                                        <p:tav tm="0">
                                          <p:val>
                                            <p:fltVal val="0.5"/>
                                          </p:val>
                                        </p:tav>
                                        <p:tav tm="100000">
                                          <p:val>
                                            <p:strVal val="#ppt_y"/>
                                          </p:val>
                                        </p:tav>
                                      </p:tavLst>
                                    </p:anim>
                                  </p:childTnLst>
                                </p:cTn>
                              </p:par>
                              <p:par>
                                <p:cTn fill="hold" grpId="0" id="25" nodeType="withEffect" presetClass="entr" presetID="53" presetSubtype="0">
                                  <p:stCondLst>
                                    <p:cond delay="250"/>
                                  </p:stCondLst>
                                  <p:childTnLst>
                                    <p:set>
                                      <p:cBhvr>
                                        <p:cTn dur="1" fill="hold" id="26">
                                          <p:stCondLst>
                                            <p:cond delay="0"/>
                                          </p:stCondLst>
                                        </p:cTn>
                                        <p:tgtEl>
                                          <p:spTgt spid="36"/>
                                        </p:tgtEl>
                                        <p:attrNameLst>
                                          <p:attrName>style.visibility</p:attrName>
                                        </p:attrNameLst>
                                      </p:cBhvr>
                                      <p:to>
                                        <p:strVal val="visible"/>
                                      </p:to>
                                    </p:set>
                                    <p:anim calcmode="lin" valueType="num">
                                      <p:cBhvr>
                                        <p:cTn dur="500" fill="hold" id="27"/>
                                        <p:tgtEl>
                                          <p:spTgt spid="36"/>
                                        </p:tgtEl>
                                        <p:attrNameLst>
                                          <p:attrName>ppt_w</p:attrName>
                                        </p:attrNameLst>
                                      </p:cBhvr>
                                      <p:tavLst>
                                        <p:tav tm="0">
                                          <p:val>
                                            <p:fltVal val="0"/>
                                          </p:val>
                                        </p:tav>
                                        <p:tav tm="100000">
                                          <p:val>
                                            <p:strVal val="#ppt_w"/>
                                          </p:val>
                                        </p:tav>
                                      </p:tavLst>
                                    </p:anim>
                                    <p:anim calcmode="lin" valueType="num">
                                      <p:cBhvr>
                                        <p:cTn dur="500" fill="hold" id="28"/>
                                        <p:tgtEl>
                                          <p:spTgt spid="36"/>
                                        </p:tgtEl>
                                        <p:attrNameLst>
                                          <p:attrName>ppt_h</p:attrName>
                                        </p:attrNameLst>
                                      </p:cBhvr>
                                      <p:tavLst>
                                        <p:tav tm="0">
                                          <p:val>
                                            <p:fltVal val="0"/>
                                          </p:val>
                                        </p:tav>
                                        <p:tav tm="100000">
                                          <p:val>
                                            <p:strVal val="#ppt_h"/>
                                          </p:val>
                                        </p:tav>
                                      </p:tavLst>
                                    </p:anim>
                                    <p:animEffect filter="fade" transition="in">
                                      <p:cBhvr>
                                        <p:cTn dur="500" id="29"/>
                                        <p:tgtEl>
                                          <p:spTgt spid="36"/>
                                        </p:tgtEl>
                                      </p:cBhvr>
                                    </p:animEffect>
                                    <p:anim calcmode="lin" valueType="num">
                                      <p:cBhvr>
                                        <p:cTn dur="500" fill="hold" id="30"/>
                                        <p:tgtEl>
                                          <p:spTgt spid="36"/>
                                        </p:tgtEl>
                                        <p:attrNameLst>
                                          <p:attrName>ppt_x</p:attrName>
                                        </p:attrNameLst>
                                      </p:cBhvr>
                                      <p:tavLst>
                                        <p:tav tm="0">
                                          <p:val>
                                            <p:fltVal val="0.5"/>
                                          </p:val>
                                        </p:tav>
                                        <p:tav tm="100000">
                                          <p:val>
                                            <p:strVal val="#ppt_x"/>
                                          </p:val>
                                        </p:tav>
                                      </p:tavLst>
                                    </p:anim>
                                    <p:anim calcmode="lin" valueType="num">
                                      <p:cBhvr>
                                        <p:cTn dur="500" fill="hold" id="31"/>
                                        <p:tgtEl>
                                          <p:spTgt spid="36"/>
                                        </p:tgtEl>
                                        <p:attrNameLst>
                                          <p:attrName>ppt_y</p:attrName>
                                        </p:attrNameLst>
                                      </p:cBhvr>
                                      <p:tavLst>
                                        <p:tav tm="0">
                                          <p:val>
                                            <p:fltVal val="0.5"/>
                                          </p:val>
                                        </p:tav>
                                        <p:tav tm="100000">
                                          <p:val>
                                            <p:strVal val="#ppt_y"/>
                                          </p:val>
                                        </p:tav>
                                      </p:tavLst>
                                    </p:anim>
                                  </p:childTnLst>
                                </p:cTn>
                              </p:par>
                              <p:par>
                                <p:cTn fill="hold" grpId="0" id="32" nodeType="withEffect" presetClass="entr" presetID="53" presetSubtype="0">
                                  <p:stCondLst>
                                    <p:cond delay="500"/>
                                  </p:stCondLst>
                                  <p:childTnLst>
                                    <p:set>
                                      <p:cBhvr>
                                        <p:cTn dur="1" fill="hold" id="33">
                                          <p:stCondLst>
                                            <p:cond delay="0"/>
                                          </p:stCondLst>
                                        </p:cTn>
                                        <p:tgtEl>
                                          <p:spTgt spid="37"/>
                                        </p:tgtEl>
                                        <p:attrNameLst>
                                          <p:attrName>style.visibility</p:attrName>
                                        </p:attrNameLst>
                                      </p:cBhvr>
                                      <p:to>
                                        <p:strVal val="visible"/>
                                      </p:to>
                                    </p:set>
                                    <p:anim calcmode="lin" valueType="num">
                                      <p:cBhvr>
                                        <p:cTn dur="500" fill="hold" id="34"/>
                                        <p:tgtEl>
                                          <p:spTgt spid="37"/>
                                        </p:tgtEl>
                                        <p:attrNameLst>
                                          <p:attrName>ppt_w</p:attrName>
                                        </p:attrNameLst>
                                      </p:cBhvr>
                                      <p:tavLst>
                                        <p:tav tm="0">
                                          <p:val>
                                            <p:fltVal val="0"/>
                                          </p:val>
                                        </p:tav>
                                        <p:tav tm="100000">
                                          <p:val>
                                            <p:strVal val="#ppt_w"/>
                                          </p:val>
                                        </p:tav>
                                      </p:tavLst>
                                    </p:anim>
                                    <p:anim calcmode="lin" valueType="num">
                                      <p:cBhvr>
                                        <p:cTn dur="500" fill="hold" id="35"/>
                                        <p:tgtEl>
                                          <p:spTgt spid="37"/>
                                        </p:tgtEl>
                                        <p:attrNameLst>
                                          <p:attrName>ppt_h</p:attrName>
                                        </p:attrNameLst>
                                      </p:cBhvr>
                                      <p:tavLst>
                                        <p:tav tm="0">
                                          <p:val>
                                            <p:fltVal val="0"/>
                                          </p:val>
                                        </p:tav>
                                        <p:tav tm="100000">
                                          <p:val>
                                            <p:strVal val="#ppt_h"/>
                                          </p:val>
                                        </p:tav>
                                      </p:tavLst>
                                    </p:anim>
                                    <p:animEffect filter="fade" transition="in">
                                      <p:cBhvr>
                                        <p:cTn dur="500" id="36"/>
                                        <p:tgtEl>
                                          <p:spTgt spid="37"/>
                                        </p:tgtEl>
                                      </p:cBhvr>
                                    </p:animEffect>
                                    <p:anim calcmode="lin" valueType="num">
                                      <p:cBhvr>
                                        <p:cTn dur="500" fill="hold" id="37"/>
                                        <p:tgtEl>
                                          <p:spTgt spid="37"/>
                                        </p:tgtEl>
                                        <p:attrNameLst>
                                          <p:attrName>ppt_x</p:attrName>
                                        </p:attrNameLst>
                                      </p:cBhvr>
                                      <p:tavLst>
                                        <p:tav tm="0">
                                          <p:val>
                                            <p:fltVal val="0.5"/>
                                          </p:val>
                                        </p:tav>
                                        <p:tav tm="100000">
                                          <p:val>
                                            <p:strVal val="#ppt_x"/>
                                          </p:val>
                                        </p:tav>
                                      </p:tavLst>
                                    </p:anim>
                                    <p:anim calcmode="lin" valueType="num">
                                      <p:cBhvr>
                                        <p:cTn dur="500" fill="hold" id="38"/>
                                        <p:tgtEl>
                                          <p:spTgt spid="37"/>
                                        </p:tgtEl>
                                        <p:attrNameLst>
                                          <p:attrName>ppt_y</p:attrName>
                                        </p:attrNameLst>
                                      </p:cBhvr>
                                      <p:tavLst>
                                        <p:tav tm="0">
                                          <p:val>
                                            <p:fltVal val="0.5"/>
                                          </p:val>
                                        </p:tav>
                                        <p:tav tm="100000">
                                          <p:val>
                                            <p:strVal val="#ppt_y"/>
                                          </p:val>
                                        </p:tav>
                                      </p:tavLst>
                                    </p:anim>
                                  </p:childTnLst>
                                </p:cTn>
                              </p:par>
                              <p:par>
                                <p:cTn fill="hold" grpId="0" id="39" nodeType="withEffect" presetClass="entr" presetID="53" presetSubtype="0">
                                  <p:stCondLst>
                                    <p:cond delay="750"/>
                                  </p:stCondLst>
                                  <p:childTnLst>
                                    <p:set>
                                      <p:cBhvr>
                                        <p:cTn dur="1" fill="hold" id="40">
                                          <p:stCondLst>
                                            <p:cond delay="0"/>
                                          </p:stCondLst>
                                        </p:cTn>
                                        <p:tgtEl>
                                          <p:spTgt spid="38"/>
                                        </p:tgtEl>
                                        <p:attrNameLst>
                                          <p:attrName>style.visibility</p:attrName>
                                        </p:attrNameLst>
                                      </p:cBhvr>
                                      <p:to>
                                        <p:strVal val="visible"/>
                                      </p:to>
                                    </p:set>
                                    <p:anim calcmode="lin" valueType="num">
                                      <p:cBhvr>
                                        <p:cTn dur="500" fill="hold" id="41"/>
                                        <p:tgtEl>
                                          <p:spTgt spid="38"/>
                                        </p:tgtEl>
                                        <p:attrNameLst>
                                          <p:attrName>ppt_w</p:attrName>
                                        </p:attrNameLst>
                                      </p:cBhvr>
                                      <p:tavLst>
                                        <p:tav tm="0">
                                          <p:val>
                                            <p:fltVal val="0"/>
                                          </p:val>
                                        </p:tav>
                                        <p:tav tm="100000">
                                          <p:val>
                                            <p:strVal val="#ppt_w"/>
                                          </p:val>
                                        </p:tav>
                                      </p:tavLst>
                                    </p:anim>
                                    <p:anim calcmode="lin" valueType="num">
                                      <p:cBhvr>
                                        <p:cTn dur="500" fill="hold" id="42"/>
                                        <p:tgtEl>
                                          <p:spTgt spid="38"/>
                                        </p:tgtEl>
                                        <p:attrNameLst>
                                          <p:attrName>ppt_h</p:attrName>
                                        </p:attrNameLst>
                                      </p:cBhvr>
                                      <p:tavLst>
                                        <p:tav tm="0">
                                          <p:val>
                                            <p:fltVal val="0"/>
                                          </p:val>
                                        </p:tav>
                                        <p:tav tm="100000">
                                          <p:val>
                                            <p:strVal val="#ppt_h"/>
                                          </p:val>
                                        </p:tav>
                                      </p:tavLst>
                                    </p:anim>
                                    <p:animEffect filter="fade" transition="in">
                                      <p:cBhvr>
                                        <p:cTn dur="500" id="43"/>
                                        <p:tgtEl>
                                          <p:spTgt spid="38"/>
                                        </p:tgtEl>
                                      </p:cBhvr>
                                    </p:animEffect>
                                    <p:anim calcmode="lin" valueType="num">
                                      <p:cBhvr>
                                        <p:cTn dur="500" fill="hold" id="44"/>
                                        <p:tgtEl>
                                          <p:spTgt spid="38"/>
                                        </p:tgtEl>
                                        <p:attrNameLst>
                                          <p:attrName>ppt_x</p:attrName>
                                        </p:attrNameLst>
                                      </p:cBhvr>
                                      <p:tavLst>
                                        <p:tav tm="0">
                                          <p:val>
                                            <p:fltVal val="0.5"/>
                                          </p:val>
                                        </p:tav>
                                        <p:tav tm="100000">
                                          <p:val>
                                            <p:strVal val="#ppt_x"/>
                                          </p:val>
                                        </p:tav>
                                      </p:tavLst>
                                    </p:anim>
                                    <p:anim calcmode="lin" valueType="num">
                                      <p:cBhvr>
                                        <p:cTn dur="500" fill="hold" id="45"/>
                                        <p:tgtEl>
                                          <p:spTgt spid="38"/>
                                        </p:tgtEl>
                                        <p:attrNameLst>
                                          <p:attrName>ppt_y</p:attrName>
                                        </p:attrNameLst>
                                      </p:cBhvr>
                                      <p:tavLst>
                                        <p:tav tm="0">
                                          <p:val>
                                            <p:fltVal val="0.5"/>
                                          </p:val>
                                        </p:tav>
                                        <p:tav tm="100000">
                                          <p:val>
                                            <p:strVal val="#ppt_y"/>
                                          </p:val>
                                        </p:tav>
                                      </p:tavLst>
                                    </p:anim>
                                  </p:childTnLst>
                                </p:cTn>
                              </p:par>
                              <p:par>
                                <p:cTn fill="hold" id="46" nodeType="withEffect" presetClass="entr" presetID="42" presetSubtype="0">
                                  <p:stCondLst>
                                    <p:cond delay="1000"/>
                                  </p:stCondLst>
                                  <p:childTnLst>
                                    <p:set>
                                      <p:cBhvr>
                                        <p:cTn dur="1" fill="hold" id="47">
                                          <p:stCondLst>
                                            <p:cond delay="0"/>
                                          </p:stCondLst>
                                        </p:cTn>
                                        <p:tgtEl>
                                          <p:spTgt spid="23"/>
                                        </p:tgtEl>
                                        <p:attrNameLst>
                                          <p:attrName>style.visibility</p:attrName>
                                        </p:attrNameLst>
                                      </p:cBhvr>
                                      <p:to>
                                        <p:strVal val="visible"/>
                                      </p:to>
                                    </p:set>
                                    <p:animEffect filter="fade" transition="in">
                                      <p:cBhvr>
                                        <p:cTn dur="1000" id="48"/>
                                        <p:tgtEl>
                                          <p:spTgt spid="23"/>
                                        </p:tgtEl>
                                      </p:cBhvr>
                                    </p:animEffect>
                                    <p:anim calcmode="lin" valueType="num">
                                      <p:cBhvr>
                                        <p:cTn dur="1000" fill="hold" id="49"/>
                                        <p:tgtEl>
                                          <p:spTgt spid="23"/>
                                        </p:tgtEl>
                                        <p:attrNameLst>
                                          <p:attrName>ppt_x</p:attrName>
                                        </p:attrNameLst>
                                      </p:cBhvr>
                                      <p:tavLst>
                                        <p:tav tm="0">
                                          <p:val>
                                            <p:strVal val="#ppt_x"/>
                                          </p:val>
                                        </p:tav>
                                        <p:tav tm="100000">
                                          <p:val>
                                            <p:strVal val="#ppt_x"/>
                                          </p:val>
                                        </p:tav>
                                      </p:tavLst>
                                    </p:anim>
                                    <p:anim calcmode="lin" valueType="num">
                                      <p:cBhvr>
                                        <p:cTn dur="1000" fill="hold" id="50"/>
                                        <p:tgtEl>
                                          <p:spTgt spid="23"/>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1250"/>
                                  </p:stCondLst>
                                  <p:childTnLst>
                                    <p:set>
                                      <p:cBhvr>
                                        <p:cTn dur="1" fill="hold" id="52">
                                          <p:stCondLst>
                                            <p:cond delay="0"/>
                                          </p:stCondLst>
                                        </p:cTn>
                                        <p:tgtEl>
                                          <p:spTgt spid="26"/>
                                        </p:tgtEl>
                                        <p:attrNameLst>
                                          <p:attrName>style.visibility</p:attrName>
                                        </p:attrNameLst>
                                      </p:cBhvr>
                                      <p:to>
                                        <p:strVal val="visible"/>
                                      </p:to>
                                    </p:set>
                                    <p:animEffect filter="fade" transition="in">
                                      <p:cBhvr>
                                        <p:cTn dur="1000" id="53"/>
                                        <p:tgtEl>
                                          <p:spTgt spid="26"/>
                                        </p:tgtEl>
                                      </p:cBhvr>
                                    </p:animEffect>
                                    <p:anim calcmode="lin" valueType="num">
                                      <p:cBhvr>
                                        <p:cTn dur="1000" fill="hold" id="54"/>
                                        <p:tgtEl>
                                          <p:spTgt spid="26"/>
                                        </p:tgtEl>
                                        <p:attrNameLst>
                                          <p:attrName>ppt_x</p:attrName>
                                        </p:attrNameLst>
                                      </p:cBhvr>
                                      <p:tavLst>
                                        <p:tav tm="0">
                                          <p:val>
                                            <p:strVal val="#ppt_x"/>
                                          </p:val>
                                        </p:tav>
                                        <p:tav tm="100000">
                                          <p:val>
                                            <p:strVal val="#ppt_x"/>
                                          </p:val>
                                        </p:tav>
                                      </p:tavLst>
                                    </p:anim>
                                    <p:anim calcmode="lin" valueType="num">
                                      <p:cBhvr>
                                        <p:cTn dur="1000" fill="hold" id="55"/>
                                        <p:tgtEl>
                                          <p:spTgt spid="26"/>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1500"/>
                                  </p:stCondLst>
                                  <p:childTnLst>
                                    <p:set>
                                      <p:cBhvr>
                                        <p:cTn dur="1" fill="hold" id="57">
                                          <p:stCondLst>
                                            <p:cond delay="0"/>
                                          </p:stCondLst>
                                        </p:cTn>
                                        <p:tgtEl>
                                          <p:spTgt spid="29"/>
                                        </p:tgtEl>
                                        <p:attrNameLst>
                                          <p:attrName>style.visibility</p:attrName>
                                        </p:attrNameLst>
                                      </p:cBhvr>
                                      <p:to>
                                        <p:strVal val="visible"/>
                                      </p:to>
                                    </p:set>
                                    <p:animEffect filter="fade" transition="in">
                                      <p:cBhvr>
                                        <p:cTn dur="1000" id="58"/>
                                        <p:tgtEl>
                                          <p:spTgt spid="29"/>
                                        </p:tgtEl>
                                      </p:cBhvr>
                                    </p:animEffect>
                                    <p:anim calcmode="lin" valueType="num">
                                      <p:cBhvr>
                                        <p:cTn dur="1000" fill="hold" id="59"/>
                                        <p:tgtEl>
                                          <p:spTgt spid="29"/>
                                        </p:tgtEl>
                                        <p:attrNameLst>
                                          <p:attrName>ppt_x</p:attrName>
                                        </p:attrNameLst>
                                      </p:cBhvr>
                                      <p:tavLst>
                                        <p:tav tm="0">
                                          <p:val>
                                            <p:strVal val="#ppt_x"/>
                                          </p:val>
                                        </p:tav>
                                        <p:tav tm="100000">
                                          <p:val>
                                            <p:strVal val="#ppt_x"/>
                                          </p:val>
                                        </p:tav>
                                      </p:tavLst>
                                    </p:anim>
                                    <p:anim calcmode="lin" valueType="num">
                                      <p:cBhvr>
                                        <p:cTn dur="1000" fill="hold" id="60"/>
                                        <p:tgtEl>
                                          <p:spTgt spid="29"/>
                                        </p:tgtEl>
                                        <p:attrNameLst>
                                          <p:attrName>ppt_y</p:attrName>
                                        </p:attrNameLst>
                                      </p:cBhvr>
                                      <p:tavLst>
                                        <p:tav tm="0">
                                          <p:val>
                                            <p:strVal val="#ppt_y+.1"/>
                                          </p:val>
                                        </p:tav>
                                        <p:tav tm="100000">
                                          <p:val>
                                            <p:strVal val="#ppt_y"/>
                                          </p:val>
                                        </p:tav>
                                      </p:tavLst>
                                    </p:anim>
                                  </p:childTnLst>
                                </p:cTn>
                              </p:par>
                              <p:par>
                                <p:cTn fill="hold" id="61" nodeType="withEffect" presetClass="entr" presetID="42" presetSubtype="0">
                                  <p:stCondLst>
                                    <p:cond delay="1750"/>
                                  </p:stCondLst>
                                  <p:childTnLst>
                                    <p:set>
                                      <p:cBhvr>
                                        <p:cTn dur="1" fill="hold" id="62">
                                          <p:stCondLst>
                                            <p:cond delay="0"/>
                                          </p:stCondLst>
                                        </p:cTn>
                                        <p:tgtEl>
                                          <p:spTgt spid="32"/>
                                        </p:tgtEl>
                                        <p:attrNameLst>
                                          <p:attrName>style.visibility</p:attrName>
                                        </p:attrNameLst>
                                      </p:cBhvr>
                                      <p:to>
                                        <p:strVal val="visible"/>
                                      </p:to>
                                    </p:set>
                                    <p:animEffect filter="fade" transition="in">
                                      <p:cBhvr>
                                        <p:cTn dur="1000" id="63"/>
                                        <p:tgtEl>
                                          <p:spTgt spid="32"/>
                                        </p:tgtEl>
                                      </p:cBhvr>
                                    </p:animEffect>
                                    <p:anim calcmode="lin" valueType="num">
                                      <p:cBhvr>
                                        <p:cTn dur="1000" fill="hold" id="64"/>
                                        <p:tgtEl>
                                          <p:spTgt spid="32"/>
                                        </p:tgtEl>
                                        <p:attrNameLst>
                                          <p:attrName>ppt_x</p:attrName>
                                        </p:attrNameLst>
                                      </p:cBhvr>
                                      <p:tavLst>
                                        <p:tav tm="0">
                                          <p:val>
                                            <p:strVal val="#ppt_x"/>
                                          </p:val>
                                        </p:tav>
                                        <p:tav tm="100000">
                                          <p:val>
                                            <p:strVal val="#ppt_x"/>
                                          </p:val>
                                        </p:tav>
                                      </p:tavLst>
                                    </p:anim>
                                    <p:anim calcmode="lin" valueType="num">
                                      <p:cBhvr>
                                        <p:cTn dur="1000" fill="hold" id="65"/>
                                        <p:tgtEl>
                                          <p:spTgt spid="32"/>
                                        </p:tgtEl>
                                        <p:attrNameLst>
                                          <p:attrName>ppt_y</p:attrName>
                                        </p:attrNameLst>
                                      </p:cBhvr>
                                      <p:tavLst>
                                        <p:tav tm="0">
                                          <p:val>
                                            <p:strVal val="#ppt_y+.1"/>
                                          </p:val>
                                        </p:tav>
                                        <p:tav tm="100000">
                                          <p:val>
                                            <p:strVal val="#ppt_y"/>
                                          </p:val>
                                        </p:tav>
                                      </p:tavLst>
                                    </p:anim>
                                  </p:childTnLst>
                                </p:cTn>
                              </p:par>
                              <p:par>
                                <p:cTn fill="hold" grpId="0" id="66" nodeType="withEffect" presetClass="entr" presetID="22" presetSubtype="8">
                                  <p:stCondLst>
                                    <p:cond delay="500"/>
                                  </p:stCondLst>
                                  <p:childTnLst>
                                    <p:set>
                                      <p:cBhvr>
                                        <p:cTn dur="1" fill="hold" id="67">
                                          <p:stCondLst>
                                            <p:cond delay="0"/>
                                          </p:stCondLst>
                                        </p:cTn>
                                        <p:tgtEl>
                                          <p:spTgt spid="39"/>
                                        </p:tgtEl>
                                        <p:attrNameLst>
                                          <p:attrName>style.visibility</p:attrName>
                                        </p:attrNameLst>
                                      </p:cBhvr>
                                      <p:to>
                                        <p:strVal val="visible"/>
                                      </p:to>
                                    </p:set>
                                    <p:animEffect filter="wipe(left)" transition="in">
                                      <p:cBhvr>
                                        <p:cTn dur="500" id="68"/>
                                        <p:tgtEl>
                                          <p:spTgt spid="39"/>
                                        </p:tgtEl>
                                      </p:cBhvr>
                                    </p:animEffect>
                                  </p:childTnLst>
                                </p:cTn>
                              </p:par>
                              <p:par>
                                <p:cTn fill="hold" grpId="0" id="69" nodeType="withEffect" presetClass="entr" presetID="22" presetSubtype="8">
                                  <p:stCondLst>
                                    <p:cond delay="1000"/>
                                  </p:stCondLst>
                                  <p:childTnLst>
                                    <p:set>
                                      <p:cBhvr>
                                        <p:cTn dur="1" fill="hold" id="70">
                                          <p:stCondLst>
                                            <p:cond delay="0"/>
                                          </p:stCondLst>
                                        </p:cTn>
                                        <p:tgtEl>
                                          <p:spTgt spid="40"/>
                                        </p:tgtEl>
                                        <p:attrNameLst>
                                          <p:attrName>style.visibility</p:attrName>
                                        </p:attrNameLst>
                                      </p:cBhvr>
                                      <p:to>
                                        <p:strVal val="visible"/>
                                      </p:to>
                                    </p:set>
                                    <p:animEffect filter="wipe(left)" transition="in">
                                      <p:cBhvr>
                                        <p:cTn dur="500" id="7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sp>
        <p:nvSpPr>
          <p:cNvPr id="3" name="Line 1"/>
          <p:cNvSpPr>
            <a:spLocks noChangeShapeType="1"/>
          </p:cNvSpPr>
          <p:nvPr/>
        </p:nvSpPr>
        <p:spPr bwMode="auto">
          <a:xfrm flipV="1">
            <a:off x="1716562" y="5996288"/>
            <a:ext cx="14030255" cy="0"/>
          </a:xfrm>
          <a:prstGeom prst="line">
            <a:avLst/>
          </a:prstGeom>
          <a:noFill/>
          <a:ln cap="flat" cmpd="sng" w="38100">
            <a:solidFill>
              <a:srgbClr val="929292"/>
            </a:solidFill>
            <a:prstDash val="dash"/>
            <a:round/>
            <a:headEnd len="med" type="diamond" w="med"/>
            <a:tailEnd len="med" type="diamond"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lgn="l" defTabSz="319674">
              <a:defRPr/>
            </a:pPr>
            <a:endParaRPr lang="es-ES" sz="800">
              <a:latin charset="0" typeface="Helvetica"/>
              <a:cs charset="0" typeface="Helvetica"/>
              <a:sym charset="0" typeface="Helvetica"/>
            </a:endParaRPr>
          </a:p>
        </p:txBody>
      </p:sp>
      <p:grpSp>
        <p:nvGrpSpPr>
          <p:cNvPr id="4" name="组合 3"/>
          <p:cNvGrpSpPr/>
          <p:nvPr/>
        </p:nvGrpSpPr>
        <p:grpSpPr>
          <a:xfrm>
            <a:off x="2225420" y="4567439"/>
            <a:ext cx="12653672" cy="2828877"/>
            <a:chOff x="3179763" y="5383213"/>
            <a:chExt cx="18080038" cy="4051300"/>
          </a:xfrm>
        </p:grpSpPr>
        <p:sp>
          <p:nvSpPr>
            <p:cNvPr id="5" name="AutoShape 3"/>
            <p:cNvSpPr/>
            <p:nvPr/>
          </p:nvSpPr>
          <p:spPr bwMode="auto">
            <a:xfrm>
              <a:off x="13693775" y="5383213"/>
              <a:ext cx="4035425" cy="20113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5"/>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639348">
                <a:defRPr/>
              </a:pPr>
              <a:endParaRPr lang="es-ES" sz="1300">
                <a:solidFill>
                  <a:srgbClr val="214E6F"/>
                </a:solidFill>
                <a:latin panose="020f0502020204030204" typeface="Calibri"/>
                <a:cs typeface="Calibri"/>
                <a:sym panose="020f0502020204030204" typeface="Calibri"/>
              </a:endParaRPr>
            </a:p>
          </p:txBody>
        </p:sp>
        <p:sp>
          <p:nvSpPr>
            <p:cNvPr id="6" name="AutoShape 4"/>
            <p:cNvSpPr/>
            <p:nvPr/>
          </p:nvSpPr>
          <p:spPr bwMode="auto">
            <a:xfrm flipH="1" rot="10800000">
              <a:off x="10210800" y="7407275"/>
              <a:ext cx="4033838" cy="2011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4"/>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639348">
                <a:defRPr/>
              </a:pPr>
              <a:endParaRPr lang="es-ES" sz="1300">
                <a:solidFill>
                  <a:srgbClr val="214E6F"/>
                </a:solidFill>
                <a:latin panose="020f0502020204030204" typeface="Calibri"/>
                <a:cs typeface="Calibri"/>
                <a:sym panose="020f0502020204030204" typeface="Calibri"/>
              </a:endParaRPr>
            </a:p>
          </p:txBody>
        </p:sp>
        <p:sp>
          <p:nvSpPr>
            <p:cNvPr id="7" name="AutoShape 5"/>
            <p:cNvSpPr/>
            <p:nvPr/>
          </p:nvSpPr>
          <p:spPr bwMode="auto">
            <a:xfrm>
              <a:off x="6688138" y="5383213"/>
              <a:ext cx="4035425" cy="20113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3"/>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639348">
                <a:defRPr/>
              </a:pPr>
              <a:endParaRPr lang="es-ES" sz="1300">
                <a:solidFill>
                  <a:srgbClr val="214E6F"/>
                </a:solidFill>
                <a:latin panose="020f0502020204030204" typeface="Calibri"/>
                <a:cs typeface="Calibri"/>
                <a:sym panose="020f0502020204030204" typeface="Calibri"/>
              </a:endParaRPr>
            </a:p>
          </p:txBody>
        </p:sp>
        <p:sp>
          <p:nvSpPr>
            <p:cNvPr id="8" name="AutoShape 7"/>
            <p:cNvSpPr/>
            <p:nvPr/>
          </p:nvSpPr>
          <p:spPr bwMode="auto">
            <a:xfrm flipH="1" rot="10800000">
              <a:off x="3179763" y="7407275"/>
              <a:ext cx="4033837" cy="2011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639348">
                <a:defRPr/>
              </a:pPr>
              <a:endParaRPr lang="es-ES" sz="1300">
                <a:solidFill>
                  <a:srgbClr val="214E6F"/>
                </a:solidFill>
                <a:latin panose="020f0502020204030204" typeface="Calibri"/>
                <a:cs typeface="Calibri"/>
                <a:sym panose="020f0502020204030204" typeface="Calibri"/>
              </a:endParaRPr>
            </a:p>
          </p:txBody>
        </p:sp>
        <p:sp>
          <p:nvSpPr>
            <p:cNvPr id="9" name="AutoShape 10"/>
            <p:cNvSpPr/>
            <p:nvPr/>
          </p:nvSpPr>
          <p:spPr bwMode="auto">
            <a:xfrm flipH="1" rot="10800000">
              <a:off x="17225962" y="7424738"/>
              <a:ext cx="4033837" cy="2009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6"/>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639348">
                <a:defRPr/>
              </a:pPr>
              <a:endParaRPr lang="es-ES" sz="1300">
                <a:solidFill>
                  <a:srgbClr val="214E6F"/>
                </a:solidFill>
                <a:latin panose="020f0502020204030204" typeface="Calibri"/>
                <a:cs typeface="Calibri"/>
                <a:sym panose="020f0502020204030204" typeface="Calibri"/>
              </a:endParaRPr>
            </a:p>
          </p:txBody>
        </p:sp>
      </p:grpSp>
      <p:grpSp>
        <p:nvGrpSpPr>
          <p:cNvPr id="10" name="组合 9"/>
          <p:cNvGrpSpPr/>
          <p:nvPr/>
        </p:nvGrpSpPr>
        <p:grpSpPr>
          <a:xfrm>
            <a:off x="2225420" y="4590718"/>
            <a:ext cx="12650339" cy="2817792"/>
            <a:chOff x="3179763" y="5416550"/>
            <a:chExt cx="18075275" cy="4035425"/>
          </a:xfrm>
        </p:grpSpPr>
        <p:sp>
          <p:nvSpPr>
            <p:cNvPr id="11" name="AutoShape 6"/>
            <p:cNvSpPr/>
            <p:nvPr/>
          </p:nvSpPr>
          <p:spPr bwMode="auto">
            <a:xfrm>
              <a:off x="3179763" y="5416550"/>
              <a:ext cx="4033837" cy="2011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639348">
                <a:defRPr/>
              </a:pPr>
              <a:endParaRPr lang="es-ES" sz="1300">
                <a:latin panose="020f0502020204030204" typeface="Calibri"/>
                <a:cs typeface="Calibri"/>
                <a:sym panose="020f0502020204030204" typeface="Calibri"/>
              </a:endParaRPr>
            </a:p>
          </p:txBody>
        </p:sp>
        <p:sp>
          <p:nvSpPr>
            <p:cNvPr id="12" name="AutoShape 8"/>
            <p:cNvSpPr/>
            <p:nvPr/>
          </p:nvSpPr>
          <p:spPr bwMode="auto">
            <a:xfrm flipH="1" rot="10800000">
              <a:off x="6680200" y="7440613"/>
              <a:ext cx="4033838" cy="20113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639348">
                <a:defRPr/>
              </a:pPr>
              <a:endParaRPr lang="es-ES" sz="1300">
                <a:latin panose="020f0502020204030204" typeface="Calibri"/>
                <a:cs typeface="Calibri"/>
                <a:sym panose="020f0502020204030204" typeface="Calibri"/>
              </a:endParaRPr>
            </a:p>
          </p:txBody>
        </p:sp>
        <p:sp>
          <p:nvSpPr>
            <p:cNvPr id="13" name="AutoShape 9"/>
            <p:cNvSpPr/>
            <p:nvPr/>
          </p:nvSpPr>
          <p:spPr bwMode="auto">
            <a:xfrm>
              <a:off x="10206038" y="5416550"/>
              <a:ext cx="4033837" cy="2011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639348">
                <a:defRPr/>
              </a:pPr>
              <a:endParaRPr lang="es-ES" sz="1300">
                <a:latin panose="020f0502020204030204" typeface="Calibri"/>
                <a:cs typeface="Calibri"/>
                <a:sym panose="020f0502020204030204" typeface="Calibri"/>
              </a:endParaRPr>
            </a:p>
          </p:txBody>
        </p:sp>
        <p:sp>
          <p:nvSpPr>
            <p:cNvPr id="14" name="AutoShape 11"/>
            <p:cNvSpPr/>
            <p:nvPr/>
          </p:nvSpPr>
          <p:spPr bwMode="auto">
            <a:xfrm>
              <a:off x="17221200" y="5416550"/>
              <a:ext cx="4033838" cy="20113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639348">
                <a:defRPr/>
              </a:pPr>
              <a:endParaRPr lang="es-ES" sz="1300">
                <a:latin panose="020f0502020204030204" typeface="Calibri"/>
                <a:cs typeface="Calibri"/>
                <a:sym panose="020f0502020204030204" typeface="Calibri"/>
              </a:endParaRPr>
            </a:p>
          </p:txBody>
        </p:sp>
        <p:sp>
          <p:nvSpPr>
            <p:cNvPr id="15" name="AutoShape 12"/>
            <p:cNvSpPr/>
            <p:nvPr/>
          </p:nvSpPr>
          <p:spPr bwMode="auto">
            <a:xfrm flipH="1" rot="10800000">
              <a:off x="13693775" y="7440613"/>
              <a:ext cx="4035425" cy="20113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774" y="5862"/>
                  </a:moveTo>
                  <a:cubicBezTo>
                    <a:pt x="15135" y="5862"/>
                    <a:pt x="18675" y="12960"/>
                    <a:pt x="18675" y="21599"/>
                  </a:cubicBezTo>
                  <a:cubicBezTo>
                    <a:pt x="21599" y="21599"/>
                    <a:pt x="21599" y="21599"/>
                    <a:pt x="21599" y="21599"/>
                  </a:cubicBezTo>
                  <a:cubicBezTo>
                    <a:pt x="21599" y="9565"/>
                    <a:pt x="16777" y="0"/>
                    <a:pt x="10774" y="0"/>
                  </a:cubicBezTo>
                  <a:cubicBezTo>
                    <a:pt x="4771" y="0"/>
                    <a:pt x="0" y="9565"/>
                    <a:pt x="0" y="21599"/>
                  </a:cubicBezTo>
                  <a:cubicBezTo>
                    <a:pt x="2924" y="21599"/>
                    <a:pt x="2924" y="21599"/>
                    <a:pt x="2924" y="21599"/>
                  </a:cubicBezTo>
                  <a:cubicBezTo>
                    <a:pt x="2924" y="12960"/>
                    <a:pt x="6464" y="5862"/>
                    <a:pt x="10774" y="5862"/>
                  </a:cubicBezTo>
                  <a:close/>
                </a:path>
              </a:pathLst>
            </a:custGeom>
            <a:solidFill>
              <a:schemeClr val="accent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45719" lIns="45719" rIns="45719" tIns="45719"/>
            <a:lstStyle/>
            <a:p>
              <a:pPr algn="l" defTabSz="639348">
                <a:defRPr/>
              </a:pPr>
              <a:endParaRPr lang="es-ES" sz="1300">
                <a:latin panose="020f0502020204030204" typeface="Calibri"/>
                <a:cs typeface="Calibri"/>
                <a:sym panose="020f0502020204030204" typeface="Calibri"/>
              </a:endParaRPr>
            </a:p>
          </p:txBody>
        </p:sp>
      </p:grpSp>
      <p:grpSp>
        <p:nvGrpSpPr>
          <p:cNvPr id="16" name="组合 15"/>
          <p:cNvGrpSpPr/>
          <p:nvPr/>
        </p:nvGrpSpPr>
        <p:grpSpPr>
          <a:xfrm>
            <a:off x="3192028" y="3925622"/>
            <a:ext cx="10790452" cy="503256"/>
            <a:chOff x="4560888" y="4464050"/>
            <a:chExt cx="15417800" cy="720725"/>
          </a:xfrm>
        </p:grpSpPr>
        <p:sp>
          <p:nvSpPr>
            <p:cNvPr id="17" name="AutoShape 20"/>
            <p:cNvSpPr/>
            <p:nvPr/>
          </p:nvSpPr>
          <p:spPr bwMode="auto">
            <a:xfrm>
              <a:off x="4560888" y="4464050"/>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2100">
                  <a:solidFill>
                    <a:srgbClr val="444444"/>
                  </a:solidFill>
                  <a:latin charset="0" typeface="Lato"/>
                  <a:cs typeface="Lato"/>
                  <a:sym charset="0" typeface="Lato"/>
                </a:rPr>
                <a:t>45%</a:t>
              </a:r>
            </a:p>
          </p:txBody>
        </p:sp>
        <p:sp>
          <p:nvSpPr>
            <p:cNvPr id="18" name="AutoShape 21"/>
            <p:cNvSpPr/>
            <p:nvPr/>
          </p:nvSpPr>
          <p:spPr bwMode="auto">
            <a:xfrm>
              <a:off x="8291513" y="4495800"/>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2100">
                  <a:solidFill>
                    <a:srgbClr val="444444"/>
                  </a:solidFill>
                  <a:latin charset="0" typeface="Lato"/>
                  <a:cs typeface="Lato"/>
                  <a:sym charset="0" typeface="Lato"/>
                </a:rPr>
                <a:t>25%</a:t>
              </a:r>
            </a:p>
          </p:txBody>
        </p:sp>
        <p:sp>
          <p:nvSpPr>
            <p:cNvPr id="19" name="AutoShape 22"/>
            <p:cNvSpPr/>
            <p:nvPr/>
          </p:nvSpPr>
          <p:spPr bwMode="auto">
            <a:xfrm>
              <a:off x="11869738" y="4495800"/>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2100">
                  <a:solidFill>
                    <a:srgbClr val="444444"/>
                  </a:solidFill>
                  <a:latin charset="0" typeface="Lato"/>
                  <a:cs typeface="Lato"/>
                  <a:sym charset="0" typeface="Lato"/>
                </a:rPr>
                <a:t>35%</a:t>
              </a:r>
            </a:p>
          </p:txBody>
        </p:sp>
        <p:sp>
          <p:nvSpPr>
            <p:cNvPr id="20" name="AutoShape 26"/>
            <p:cNvSpPr/>
            <p:nvPr/>
          </p:nvSpPr>
          <p:spPr bwMode="auto">
            <a:xfrm>
              <a:off x="19026188" y="4495800"/>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2100">
                  <a:solidFill>
                    <a:srgbClr val="444444"/>
                  </a:solidFill>
                  <a:latin charset="0" typeface="Lato"/>
                  <a:cs typeface="Lato"/>
                  <a:sym charset="0" typeface="Lato"/>
                </a:rPr>
                <a:t>70%</a:t>
              </a:r>
            </a:p>
          </p:txBody>
        </p:sp>
        <p:sp>
          <p:nvSpPr>
            <p:cNvPr id="21" name="AutoShape 28"/>
            <p:cNvSpPr/>
            <p:nvPr/>
          </p:nvSpPr>
          <p:spPr bwMode="auto">
            <a:xfrm>
              <a:off x="15447962" y="4495800"/>
              <a:ext cx="952500" cy="6889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2100">
                  <a:solidFill>
                    <a:srgbClr val="444444"/>
                  </a:solidFill>
                  <a:latin charset="0" typeface="Lato"/>
                  <a:cs typeface="Lato"/>
                  <a:sym charset="0" typeface="Lato"/>
                </a:rPr>
                <a:t>35%</a:t>
              </a:r>
            </a:p>
          </p:txBody>
        </p:sp>
      </p:grpSp>
      <p:grpSp>
        <p:nvGrpSpPr>
          <p:cNvPr id="22" name="组合 21"/>
          <p:cNvGrpSpPr/>
          <p:nvPr/>
        </p:nvGrpSpPr>
        <p:grpSpPr>
          <a:xfrm>
            <a:off x="3093144" y="7559265"/>
            <a:ext cx="10911557" cy="348067"/>
            <a:chOff x="4419600" y="9667875"/>
            <a:chExt cx="15590838" cy="498475"/>
          </a:xfrm>
        </p:grpSpPr>
        <p:sp>
          <p:nvSpPr>
            <p:cNvPr id="23" name="AutoShape 23"/>
            <p:cNvSpPr/>
            <p:nvPr/>
          </p:nvSpPr>
          <p:spPr bwMode="auto">
            <a:xfrm>
              <a:off x="8059738" y="9675813"/>
              <a:ext cx="1339850" cy="490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300">
                  <a:solidFill>
                    <a:srgbClr val="444444"/>
                  </a:solidFill>
                  <a:latin charset="0" typeface="Lato"/>
                  <a:cs typeface="Lato"/>
                  <a:sym charset="0" typeface="Lato"/>
                </a:rPr>
                <a:t>Data Here</a:t>
              </a:r>
            </a:p>
          </p:txBody>
        </p:sp>
        <p:sp>
          <p:nvSpPr>
            <p:cNvPr id="24" name="AutoShape 24"/>
            <p:cNvSpPr/>
            <p:nvPr/>
          </p:nvSpPr>
          <p:spPr bwMode="auto">
            <a:xfrm>
              <a:off x="4419600" y="9675813"/>
              <a:ext cx="1339850" cy="490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300">
                  <a:solidFill>
                    <a:srgbClr val="444444"/>
                  </a:solidFill>
                  <a:latin charset="0" typeface="Lato"/>
                  <a:cs typeface="Lato"/>
                  <a:sym charset="0" typeface="Lato"/>
                </a:rPr>
                <a:t>Data Here</a:t>
              </a:r>
            </a:p>
          </p:txBody>
        </p:sp>
        <p:sp>
          <p:nvSpPr>
            <p:cNvPr id="25" name="AutoShape 25"/>
            <p:cNvSpPr/>
            <p:nvPr/>
          </p:nvSpPr>
          <p:spPr bwMode="auto">
            <a:xfrm>
              <a:off x="11698288" y="9675813"/>
              <a:ext cx="1339850" cy="4905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300">
                  <a:solidFill>
                    <a:srgbClr val="444444"/>
                  </a:solidFill>
                  <a:latin charset="0" typeface="Lato"/>
                  <a:cs typeface="Lato"/>
                  <a:sym charset="0" typeface="Lato"/>
                </a:rPr>
                <a:t>Data Here</a:t>
              </a:r>
            </a:p>
          </p:txBody>
        </p:sp>
        <p:sp>
          <p:nvSpPr>
            <p:cNvPr id="26" name="AutoShape 27"/>
            <p:cNvSpPr/>
            <p:nvPr/>
          </p:nvSpPr>
          <p:spPr bwMode="auto">
            <a:xfrm>
              <a:off x="15016162" y="9667875"/>
              <a:ext cx="1338262" cy="4905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300">
                  <a:solidFill>
                    <a:srgbClr val="444444"/>
                  </a:solidFill>
                  <a:latin charset="0" typeface="Lato"/>
                  <a:cs typeface="Lato"/>
                  <a:sym charset="0" typeface="Lato"/>
                </a:rPr>
                <a:t>Data Here</a:t>
              </a:r>
            </a:p>
          </p:txBody>
        </p:sp>
        <p:sp>
          <p:nvSpPr>
            <p:cNvPr id="27" name="AutoShape 29"/>
            <p:cNvSpPr/>
            <p:nvPr/>
          </p:nvSpPr>
          <p:spPr bwMode="auto">
            <a:xfrm>
              <a:off x="18670588" y="9667875"/>
              <a:ext cx="1339850" cy="4905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a:defRPr/>
              </a:pPr>
              <a:r>
                <a:rPr b="1" lang="es-ES" sz="1300">
                  <a:solidFill>
                    <a:srgbClr val="444444"/>
                  </a:solidFill>
                  <a:latin charset="0" typeface="Lato"/>
                  <a:cs typeface="Lato"/>
                  <a:sym charset="0" typeface="Lato"/>
                </a:rPr>
                <a:t>Data Here</a:t>
              </a:r>
            </a:p>
          </p:txBody>
        </p:sp>
      </p:grpSp>
      <p:grpSp>
        <p:nvGrpSpPr>
          <p:cNvPr id="28" name="组合 27"/>
          <p:cNvGrpSpPr/>
          <p:nvPr/>
        </p:nvGrpSpPr>
        <p:grpSpPr>
          <a:xfrm>
            <a:off x="5639656" y="5511876"/>
            <a:ext cx="966608" cy="965498"/>
            <a:chOff x="8058150" y="6735763"/>
            <a:chExt cx="1381125" cy="1382712"/>
          </a:xfrm>
        </p:grpSpPr>
        <p:sp>
          <p:nvSpPr>
            <p:cNvPr id="29" name="AutoShape 14"/>
            <p:cNvSpPr/>
            <p:nvPr/>
          </p:nvSpPr>
          <p:spPr bwMode="auto">
            <a:xfrm>
              <a:off x="8058150" y="6735763"/>
              <a:ext cx="1381125" cy="13827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a:extLst/>
          </p:spPr>
          <p:txBody>
            <a:bodyPr anchor="ctr" bIns="0" lIns="0" rIns="0" tIns="0"/>
            <a:lstStyle/>
            <a:p>
              <a:pPr>
                <a:defRPr/>
              </a:pPr>
              <a:endParaRPr lang="es-ES" sz="3900">
                <a:solidFill>
                  <a:srgbClr val="FFFFFF"/>
                </a:solidFill>
                <a:effectLst>
                  <a:outerShdw algn="tl" blurRad="38100" dir="2700000" dist="38100">
                    <a:srgbClr val="000000"/>
                  </a:outerShdw>
                </a:effectLst>
                <a:cs typeface="Gill Sans"/>
              </a:endParaRPr>
            </a:p>
          </p:txBody>
        </p:sp>
        <p:sp>
          <p:nvSpPr>
            <p:cNvPr id="30" name="AutoShape 32"/>
            <p:cNvSpPr/>
            <p:nvPr/>
          </p:nvSpPr>
          <p:spPr bwMode="auto">
            <a:xfrm>
              <a:off x="8515350" y="7150100"/>
              <a:ext cx="568325" cy="568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7" y="0"/>
                  </a:moveTo>
                  <a:cubicBezTo>
                    <a:pt x="19649" y="0"/>
                    <a:pt x="20287" y="264"/>
                    <a:pt x="20812" y="796"/>
                  </a:cubicBezTo>
                  <a:cubicBezTo>
                    <a:pt x="21335" y="1321"/>
                    <a:pt x="21599" y="1962"/>
                    <a:pt x="21599" y="2711"/>
                  </a:cubicBezTo>
                  <a:lnTo>
                    <a:pt x="21599" y="18882"/>
                  </a:lnTo>
                  <a:cubicBezTo>
                    <a:pt x="21599"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599"/>
                  </a:lnTo>
                  <a:lnTo>
                    <a:pt x="2684" y="21599"/>
                  </a:lnTo>
                  <a:cubicBezTo>
                    <a:pt x="2320" y="21599"/>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close/>
                </a:path>
              </a:pathLst>
            </a:custGeom>
            <a:solidFill>
              <a:srgbClr val="FFFFFF"/>
            </a:solidFill>
            <a:ln>
              <a:noFill/>
            </a:ln>
            <a:effectLst/>
            <a:extLst/>
          </p:spPr>
          <p:txBody>
            <a:bodyPr anchor="ctr" bIns="38100" lIns="38100" rIns="38100" tIns="38100"/>
            <a:lstStyle/>
            <a:p>
              <a:pPr defTabSz="452872">
                <a:defRPr/>
              </a:pPr>
              <a:endParaRPr lang="es-ES" sz="2900">
                <a:solidFill>
                  <a:srgbClr val="FFFFFF"/>
                </a:solidFill>
                <a:effectLst>
                  <a:outerShdw algn="tl" blurRad="38100" dir="2700000" dist="38100">
                    <a:srgbClr val="000000"/>
                  </a:outerShdw>
                </a:effectLst>
                <a:cs typeface="Gill Sans"/>
              </a:endParaRPr>
            </a:p>
          </p:txBody>
        </p:sp>
      </p:grpSp>
      <p:grpSp>
        <p:nvGrpSpPr>
          <p:cNvPr id="31" name="组合 30"/>
          <p:cNvGrpSpPr/>
          <p:nvPr/>
        </p:nvGrpSpPr>
        <p:grpSpPr>
          <a:xfrm>
            <a:off x="13005873" y="5511876"/>
            <a:ext cx="966608" cy="965498"/>
            <a:chOff x="18583275" y="6735763"/>
            <a:chExt cx="1381125" cy="1382712"/>
          </a:xfrm>
        </p:grpSpPr>
        <p:sp>
          <p:nvSpPr>
            <p:cNvPr id="32" name="AutoShape 17"/>
            <p:cNvSpPr/>
            <p:nvPr/>
          </p:nvSpPr>
          <p:spPr bwMode="auto">
            <a:xfrm>
              <a:off x="18583275" y="6735763"/>
              <a:ext cx="1381125" cy="13827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a:extLst/>
          </p:spPr>
          <p:txBody>
            <a:bodyPr anchor="ctr" bIns="0" lIns="0" rIns="0" tIns="0"/>
            <a:lstStyle/>
            <a:p>
              <a:pPr>
                <a:defRPr/>
              </a:pPr>
              <a:endParaRPr lang="es-ES" sz="3900">
                <a:solidFill>
                  <a:srgbClr val="FFFFFF"/>
                </a:solidFill>
                <a:effectLst>
                  <a:outerShdw algn="tl" blurRad="38100" dir="2700000" dist="38100">
                    <a:srgbClr val="000000"/>
                  </a:outerShdw>
                </a:effectLst>
                <a:cs typeface="Gill Sans"/>
              </a:endParaRPr>
            </a:p>
          </p:txBody>
        </p:sp>
        <p:sp>
          <p:nvSpPr>
            <p:cNvPr id="33" name="AutoShape 33"/>
            <p:cNvSpPr/>
            <p:nvPr/>
          </p:nvSpPr>
          <p:spPr bwMode="auto">
            <a:xfrm>
              <a:off x="18996025" y="7172325"/>
              <a:ext cx="568325" cy="473075"/>
            </a:xfrm>
            <a:custGeom>
              <a:gdLst>
                <a:gd fmla="*/ 10800 w 21600" name="T0"/>
                <a:gd fmla="*/ 10789 h 21579" name="T1"/>
                <a:gd fmla="*/ 10800 w 21600" name="T2"/>
                <a:gd fmla="*/ 10789 h 21579" name="T3"/>
                <a:gd fmla="*/ 10800 w 21600" name="T4"/>
                <a:gd fmla="*/ 10789 h 21579" name="T5"/>
                <a:gd fmla="*/ 10800 w 21600" name="T6"/>
                <a:gd fmla="*/ 10789 h 21579" name="T7"/>
              </a:gdLst>
              <a:cxnLst>
                <a:cxn ang="0">
                  <a:pos x="T0" y="T1"/>
                </a:cxn>
                <a:cxn ang="0">
                  <a:pos x="T2" y="T3"/>
                </a:cxn>
                <a:cxn ang="0">
                  <a:pos x="T4" y="T5"/>
                </a:cxn>
                <a:cxn ang="0">
                  <a:pos x="T6" y="T7"/>
                </a:cxn>
              </a:cxnLst>
              <a:rect b="b" l="0" r="r" t="0"/>
              <a:pathLst>
                <a:path h="21579" w="21600">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p:spPr>
          <p:txBody>
            <a:bodyPr anchor="ctr" bIns="38100" lIns="38100" rIns="38100" tIns="38100"/>
            <a:lstStyle/>
            <a:p>
              <a:pPr defTabSz="452872">
                <a:defRPr/>
              </a:pPr>
              <a:endParaRPr lang="es-ES" sz="2900">
                <a:solidFill>
                  <a:srgbClr val="FFFFFF"/>
                </a:solidFill>
                <a:effectLst>
                  <a:outerShdw algn="tl" blurRad="38100" dir="2700000" dist="38100">
                    <a:srgbClr val="000000"/>
                  </a:outerShdw>
                </a:effectLst>
                <a:cs typeface="Gill Sans"/>
              </a:endParaRPr>
            </a:p>
          </p:txBody>
        </p:sp>
      </p:grpSp>
      <p:grpSp>
        <p:nvGrpSpPr>
          <p:cNvPr id="34" name="组合 33"/>
          <p:cNvGrpSpPr/>
          <p:nvPr/>
        </p:nvGrpSpPr>
        <p:grpSpPr>
          <a:xfrm>
            <a:off x="8095062" y="5511876"/>
            <a:ext cx="966608" cy="965498"/>
            <a:chOff x="11566525" y="6735763"/>
            <a:chExt cx="1381125" cy="1382712"/>
          </a:xfrm>
        </p:grpSpPr>
        <p:sp>
          <p:nvSpPr>
            <p:cNvPr id="35" name="AutoShape 15"/>
            <p:cNvSpPr/>
            <p:nvPr/>
          </p:nvSpPr>
          <p:spPr bwMode="auto">
            <a:xfrm>
              <a:off x="11566525" y="6735763"/>
              <a:ext cx="1381125" cy="13827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a:extLst/>
          </p:spPr>
          <p:txBody>
            <a:bodyPr anchor="ctr" bIns="0" lIns="0" rIns="0" tIns="0"/>
            <a:lstStyle/>
            <a:p>
              <a:pPr>
                <a:defRPr/>
              </a:pPr>
              <a:endParaRPr lang="es-ES" sz="3900">
                <a:solidFill>
                  <a:srgbClr val="FFFFFF"/>
                </a:solidFill>
                <a:effectLst>
                  <a:outerShdw algn="tl" blurRad="38100" dir="2700000" dist="38100">
                    <a:srgbClr val="000000"/>
                  </a:outerShdw>
                </a:effectLst>
                <a:cs typeface="Gill Sans"/>
              </a:endParaRPr>
            </a:p>
          </p:txBody>
        </p:sp>
        <p:sp>
          <p:nvSpPr>
            <p:cNvPr id="36" name="AutoShape 34"/>
            <p:cNvSpPr/>
            <p:nvPr/>
          </p:nvSpPr>
          <p:spPr bwMode="auto">
            <a:xfrm>
              <a:off x="12001500" y="7169150"/>
              <a:ext cx="568325" cy="473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p:spPr>
          <p:txBody>
            <a:bodyPr anchor="ctr" bIns="38100" lIns="38100" rIns="38100" tIns="38100"/>
            <a:lstStyle/>
            <a:p>
              <a:pPr defTabSz="452872">
                <a:defRPr/>
              </a:pPr>
              <a:endParaRPr lang="es-ES" sz="2900">
                <a:solidFill>
                  <a:srgbClr val="FFFFFF"/>
                </a:solidFill>
                <a:effectLst>
                  <a:outerShdw algn="tl" blurRad="38100" dir="2700000" dist="38100">
                    <a:srgbClr val="000000"/>
                  </a:outerShdw>
                </a:effectLst>
                <a:cs typeface="Gill Sans"/>
              </a:endParaRPr>
            </a:p>
          </p:txBody>
        </p:sp>
      </p:grpSp>
      <p:grpSp>
        <p:nvGrpSpPr>
          <p:cNvPr id="37" name="组合 36"/>
          <p:cNvGrpSpPr/>
          <p:nvPr/>
        </p:nvGrpSpPr>
        <p:grpSpPr>
          <a:xfrm>
            <a:off x="10550467" y="5511876"/>
            <a:ext cx="966608" cy="965498"/>
            <a:chOff x="15074900" y="6735763"/>
            <a:chExt cx="1381125" cy="1382712"/>
          </a:xfrm>
        </p:grpSpPr>
        <p:sp>
          <p:nvSpPr>
            <p:cNvPr id="38" name="AutoShape 16"/>
            <p:cNvSpPr/>
            <p:nvPr/>
          </p:nvSpPr>
          <p:spPr bwMode="auto">
            <a:xfrm>
              <a:off x="15074900" y="6735763"/>
              <a:ext cx="1381125" cy="13827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a:extLst/>
          </p:spPr>
          <p:txBody>
            <a:bodyPr anchor="ctr" bIns="0" lIns="0" rIns="0" tIns="0"/>
            <a:lstStyle/>
            <a:p>
              <a:pPr>
                <a:defRPr/>
              </a:pPr>
              <a:endParaRPr lang="es-ES" sz="3900">
                <a:solidFill>
                  <a:srgbClr val="FFFFFF"/>
                </a:solidFill>
                <a:effectLst>
                  <a:outerShdw algn="tl" blurRad="38100" dir="2700000" dist="38100">
                    <a:srgbClr val="000000"/>
                  </a:outerShdw>
                </a:effectLst>
                <a:cs typeface="Gill Sans"/>
              </a:endParaRPr>
            </a:p>
          </p:txBody>
        </p:sp>
        <p:sp>
          <p:nvSpPr>
            <p:cNvPr id="39" name="AutoShape 35"/>
            <p:cNvSpPr/>
            <p:nvPr/>
          </p:nvSpPr>
          <p:spPr bwMode="auto">
            <a:xfrm>
              <a:off x="15520988" y="7192963"/>
              <a:ext cx="568325" cy="473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9"/>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9"/>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a:extLst/>
          </p:spPr>
          <p:txBody>
            <a:bodyPr anchor="ctr" bIns="38100" lIns="38100" rIns="38100" tIns="38100"/>
            <a:lstStyle/>
            <a:p>
              <a:pPr defTabSz="452872">
                <a:defRPr/>
              </a:pPr>
              <a:endParaRPr lang="es-ES" sz="2900">
                <a:solidFill>
                  <a:srgbClr val="FFFFFF"/>
                </a:solidFill>
                <a:effectLst>
                  <a:outerShdw algn="tl" blurRad="38100" dir="2700000" dist="38100">
                    <a:srgbClr val="000000"/>
                  </a:outerShdw>
                </a:effectLst>
                <a:cs typeface="Gill Sans"/>
              </a:endParaRPr>
            </a:p>
          </p:txBody>
        </p:sp>
      </p:grpSp>
      <p:grpSp>
        <p:nvGrpSpPr>
          <p:cNvPr id="40" name="组合 39"/>
          <p:cNvGrpSpPr/>
          <p:nvPr/>
        </p:nvGrpSpPr>
        <p:grpSpPr>
          <a:xfrm>
            <a:off x="3202027" y="5511876"/>
            <a:ext cx="966608" cy="965498"/>
            <a:chOff x="4575175" y="6735763"/>
            <a:chExt cx="1381125" cy="1382712"/>
          </a:xfrm>
        </p:grpSpPr>
        <p:sp>
          <p:nvSpPr>
            <p:cNvPr id="41" name="AutoShape 13"/>
            <p:cNvSpPr/>
            <p:nvPr/>
          </p:nvSpPr>
          <p:spPr bwMode="auto">
            <a:xfrm>
              <a:off x="4575175" y="6735763"/>
              <a:ext cx="1381125" cy="13827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accent3"/>
            </a:solidFill>
            <a:ln>
              <a:noFill/>
            </a:ln>
            <a:effectLst/>
            <a:extLst/>
          </p:spPr>
          <p:txBody>
            <a:bodyPr anchor="ctr" bIns="0" lIns="0" rIns="0" tIns="0"/>
            <a:lstStyle/>
            <a:p>
              <a:pPr>
                <a:defRPr/>
              </a:pPr>
              <a:endParaRPr lang="es-ES" sz="3900">
                <a:solidFill>
                  <a:srgbClr val="FFFFFF"/>
                </a:solidFill>
                <a:effectLst>
                  <a:outerShdw algn="tl" blurRad="38100" dir="2700000" dist="38100">
                    <a:srgbClr val="000000"/>
                  </a:outerShdw>
                </a:effectLst>
                <a:cs typeface="Gill Sans"/>
              </a:endParaRPr>
            </a:p>
          </p:txBody>
        </p:sp>
        <p:sp>
          <p:nvSpPr>
            <p:cNvPr id="42" name="AutoShape 36"/>
            <p:cNvSpPr/>
            <p:nvPr/>
          </p:nvSpPr>
          <p:spPr bwMode="auto">
            <a:xfrm>
              <a:off x="5018088" y="7162800"/>
              <a:ext cx="568325" cy="568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anchor="ctr" bIns="38100" lIns="38100" rIns="38100" tIns="38100"/>
            <a:lstStyle/>
            <a:p>
              <a:pPr defTabSz="452872">
                <a:defRPr/>
              </a:pPr>
              <a:endParaRPr lang="es-ES" sz="2900">
                <a:solidFill>
                  <a:srgbClr val="FFFFFF"/>
                </a:solidFill>
                <a:effectLst>
                  <a:outerShdw algn="tl" blurRad="38100" dir="2700000" dist="38100">
                    <a:srgbClr val="000000"/>
                  </a:outerShdw>
                </a:effectLst>
                <a:cs typeface="Gill Sans"/>
              </a:endParaRPr>
            </a:p>
          </p:txBody>
        </p:sp>
      </p:grpSp>
      <p:sp>
        <p:nvSpPr>
          <p:cNvPr id="43" name="Shape 1204"/>
          <p:cNvSpPr/>
          <p:nvPr/>
        </p:nvSpPr>
        <p:spPr>
          <a:xfrm>
            <a:off x="1194440" y="2820063"/>
            <a:ext cx="14672839" cy="103632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l" defTabSz="452872">
              <a:spcBef>
                <a:spcPts val="1189"/>
              </a:spcBef>
              <a:defRPr sz="1800"/>
            </a:pPr>
            <a:r>
              <a:rPr altLang="en-US" lang="zh-CN" sz="1700">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内容 入您的内容输入您的内容输入您的内容内容输入您的内容. volutpat quis venenatis non, adipiscing quis orci. Integer condimentum leo ut erat ultrices mollis. Nunc ut quam adipiscing, elementum enim ac, ullamcorper magna. Curabitur a felis eu tellus tincidunt rhoncus.</a:t>
            </a:r>
          </a:p>
        </p:txBody>
      </p:sp>
      <p:grpSp>
        <p:nvGrpSpPr>
          <p:cNvPr id="44" name="组合 43"/>
          <p:cNvGrpSpPr/>
          <p:nvPr/>
        </p:nvGrpSpPr>
        <p:grpSpPr>
          <a:xfrm>
            <a:off x="1716562" y="8094668"/>
            <a:ext cx="13590305" cy="1770652"/>
            <a:chOff x="2452688" y="10434638"/>
            <a:chExt cx="19418334" cy="2535792"/>
          </a:xfrm>
        </p:grpSpPr>
        <p:sp>
          <p:nvSpPr>
            <p:cNvPr id="45" name="AutoShape 31"/>
            <p:cNvSpPr/>
            <p:nvPr/>
          </p:nvSpPr>
          <p:spPr bwMode="auto">
            <a:xfrm>
              <a:off x="9355138" y="10434638"/>
              <a:ext cx="5626100" cy="6524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defTabSz="452872">
                <a:spcBef>
                  <a:spcPts val="1189"/>
                </a:spcBef>
                <a:defRPr/>
              </a:pPr>
              <a:r>
                <a:rPr b="1" lang="es-ES" sz="2500">
                  <a:solidFill>
                    <a:schemeClr val="tx2"/>
                  </a:solidFill>
                  <a:latin charset="0" typeface="Lato"/>
                  <a:cs typeface="Lato"/>
                  <a:sym charset="0" typeface="Lato"/>
                </a:rPr>
                <a:t>Subtitle in this area</a:t>
              </a:r>
            </a:p>
          </p:txBody>
        </p:sp>
        <p:sp>
          <p:nvSpPr>
            <p:cNvPr id="46" name="矩形 45"/>
            <p:cNvSpPr/>
            <p:nvPr/>
          </p:nvSpPr>
          <p:spPr>
            <a:xfrm>
              <a:off x="2452688" y="11339568"/>
              <a:ext cx="4515081" cy="1615091"/>
            </a:xfrm>
            <a:prstGeom prst="rect">
              <a:avLst/>
            </a:prstGeom>
          </p:spPr>
          <p:txBody>
            <a:bodyPr wrap="square">
              <a:spAutoFit/>
            </a:bodyPr>
            <a:lstStyle/>
            <a:p>
              <a:pPr algn="l"/>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sp>
          <p:nvSpPr>
            <p:cNvPr id="47" name="矩形 46"/>
            <p:cNvSpPr/>
            <p:nvPr/>
          </p:nvSpPr>
          <p:spPr>
            <a:xfrm>
              <a:off x="7694185" y="11339568"/>
              <a:ext cx="4515081" cy="1615091"/>
            </a:xfrm>
            <a:prstGeom prst="rect">
              <a:avLst/>
            </a:prstGeom>
          </p:spPr>
          <p:txBody>
            <a:bodyPr wrap="square">
              <a:spAutoFit/>
            </a:bodyPr>
            <a:lstStyle/>
            <a:p>
              <a:pPr algn="l"/>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sp>
          <p:nvSpPr>
            <p:cNvPr id="48" name="矩形 47"/>
            <p:cNvSpPr/>
            <p:nvPr/>
          </p:nvSpPr>
          <p:spPr>
            <a:xfrm>
              <a:off x="12525061" y="11339568"/>
              <a:ext cx="4515081" cy="1615091"/>
            </a:xfrm>
            <a:prstGeom prst="rect">
              <a:avLst/>
            </a:prstGeom>
          </p:spPr>
          <p:txBody>
            <a:bodyPr wrap="square">
              <a:spAutoFit/>
            </a:bodyPr>
            <a:lstStyle/>
            <a:p>
              <a:pPr algn="l"/>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sp>
          <p:nvSpPr>
            <p:cNvPr id="49" name="矩形 48"/>
            <p:cNvSpPr/>
            <p:nvPr/>
          </p:nvSpPr>
          <p:spPr>
            <a:xfrm>
              <a:off x="17355942" y="11339568"/>
              <a:ext cx="4515081" cy="1615091"/>
            </a:xfrm>
            <a:prstGeom prst="rect">
              <a:avLst/>
            </a:prstGeom>
          </p:spPr>
          <p:txBody>
            <a:bodyPr wrap="square">
              <a:spAutoFit/>
            </a:bodyPr>
            <a:lstStyle/>
            <a:p>
              <a:pPr algn="l"/>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grpSp>
      <p:sp>
        <p:nvSpPr>
          <p:cNvPr id="50" name="TextBox 49"/>
          <p:cNvSpPr txBox="1"/>
          <p:nvPr/>
        </p:nvSpPr>
        <p:spPr>
          <a:xfrm>
            <a:off x="5076825" y="1152352"/>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2"/>
                </a:solidFill>
                <a:latin charset="-122" pitchFamily="34" typeface="微软雅黑"/>
                <a:ea charset="-122" pitchFamily="34" typeface="微软雅黑"/>
              </a:rPr>
              <a:t>备用图表</a:t>
            </a:r>
          </a:p>
        </p:txBody>
      </p:sp>
      <p:sp>
        <p:nvSpPr>
          <p:cNvPr id="51" name="Title 1"/>
          <p:cNvSpPr txBox="1"/>
          <p:nvPr/>
        </p:nvSpPr>
        <p:spPr>
          <a:xfrm>
            <a:off x="5667799" y="2158225"/>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2"/>
                </a:solidFill>
                <a:latin typeface="+mn-lt"/>
                <a:ea charset="0" panose="02000000000000000000" pitchFamily="2" typeface="Roboto"/>
              </a:rPr>
              <a:t>Put a relevant subtitle in this line</a:t>
            </a:r>
          </a:p>
        </p:txBody>
      </p:sp>
    </p:spTree>
    <p:extLst>
      <p:ext uri="{BB962C8B-B14F-4D97-AF65-F5344CB8AC3E}">
        <p14:creationId val="3479196398"/>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3"/>
                                        </p:tgtEl>
                                        <p:attrNameLst>
                                          <p:attrName>style.visibility</p:attrName>
                                        </p:attrNameLst>
                                      </p:cBhvr>
                                      <p:to>
                                        <p:strVal val="visible"/>
                                      </p:to>
                                    </p:set>
                                    <p:anim calcmode="lin" valueType="num">
                                      <p:cBhvr additive="base">
                                        <p:cTn dur="500" fill="hold" id="7"/>
                                        <p:tgtEl>
                                          <p:spTgt spid="43"/>
                                        </p:tgtEl>
                                        <p:attrNameLst>
                                          <p:attrName>ppt_x</p:attrName>
                                        </p:attrNameLst>
                                      </p:cBhvr>
                                      <p:tavLst>
                                        <p:tav tm="0">
                                          <p:val>
                                            <p:strVal val="#ppt_x"/>
                                          </p:val>
                                        </p:tav>
                                        <p:tav tm="100000">
                                          <p:val>
                                            <p:strVal val="#ppt_x"/>
                                          </p:val>
                                        </p:tav>
                                      </p:tavLst>
                                    </p:anim>
                                    <p:anim calcmode="lin" valueType="num">
                                      <p:cBhvr additive="base">
                                        <p:cTn dur="500" fill="hold" id="8"/>
                                        <p:tgtEl>
                                          <p:spTgt spid="4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childTnLst>
                          </p:cTn>
                        </p:par>
                        <p:par>
                          <p:cTn fill="hold" id="13" nodeType="afterGroup">
                            <p:stCondLst>
                              <p:cond delay="1000"/>
                            </p:stCondLst>
                            <p:childTnLst>
                              <p:par>
                                <p:cTn fill="hold" id="14" nodeType="afterEffect" presetClass="entr" presetID="31" presetSubtype="0">
                                  <p:stCondLst>
                                    <p:cond delay="0"/>
                                  </p:stCondLst>
                                  <p:childTnLst>
                                    <p:set>
                                      <p:cBhvr>
                                        <p:cTn dur="1" fill="hold" id="15">
                                          <p:stCondLst>
                                            <p:cond delay="0"/>
                                          </p:stCondLst>
                                        </p:cTn>
                                        <p:tgtEl>
                                          <p:spTgt spid="40"/>
                                        </p:tgtEl>
                                        <p:attrNameLst>
                                          <p:attrName>style.visibility</p:attrName>
                                        </p:attrNameLst>
                                      </p:cBhvr>
                                      <p:to>
                                        <p:strVal val="visible"/>
                                      </p:to>
                                    </p:set>
                                    <p:anim calcmode="lin" valueType="num">
                                      <p:cBhvr>
                                        <p:cTn dur="1000" fill="hold" id="16"/>
                                        <p:tgtEl>
                                          <p:spTgt spid="40"/>
                                        </p:tgtEl>
                                        <p:attrNameLst>
                                          <p:attrName>ppt_w</p:attrName>
                                        </p:attrNameLst>
                                      </p:cBhvr>
                                      <p:tavLst>
                                        <p:tav tm="0">
                                          <p:val>
                                            <p:fltVal val="0"/>
                                          </p:val>
                                        </p:tav>
                                        <p:tav tm="100000">
                                          <p:val>
                                            <p:strVal val="#ppt_w"/>
                                          </p:val>
                                        </p:tav>
                                      </p:tavLst>
                                    </p:anim>
                                    <p:anim calcmode="lin" valueType="num">
                                      <p:cBhvr>
                                        <p:cTn dur="1000" fill="hold" id="17"/>
                                        <p:tgtEl>
                                          <p:spTgt spid="40"/>
                                        </p:tgtEl>
                                        <p:attrNameLst>
                                          <p:attrName>ppt_h</p:attrName>
                                        </p:attrNameLst>
                                      </p:cBhvr>
                                      <p:tavLst>
                                        <p:tav tm="0">
                                          <p:val>
                                            <p:fltVal val="0"/>
                                          </p:val>
                                        </p:tav>
                                        <p:tav tm="100000">
                                          <p:val>
                                            <p:strVal val="#ppt_h"/>
                                          </p:val>
                                        </p:tav>
                                      </p:tavLst>
                                    </p:anim>
                                    <p:anim calcmode="lin" valueType="num">
                                      <p:cBhvr>
                                        <p:cTn dur="1000" fill="hold" id="18"/>
                                        <p:tgtEl>
                                          <p:spTgt spid="40"/>
                                        </p:tgtEl>
                                        <p:attrNameLst>
                                          <p:attrName>style.rotation</p:attrName>
                                        </p:attrNameLst>
                                      </p:cBhvr>
                                      <p:tavLst>
                                        <p:tav tm="0">
                                          <p:val>
                                            <p:fltVal val="90"/>
                                          </p:val>
                                        </p:tav>
                                        <p:tav tm="100000">
                                          <p:val>
                                            <p:fltVal val="0"/>
                                          </p:val>
                                        </p:tav>
                                      </p:tavLst>
                                    </p:anim>
                                    <p:animEffect filter="fade" transition="in">
                                      <p:cBhvr>
                                        <p:cTn dur="1000" id="19"/>
                                        <p:tgtEl>
                                          <p:spTgt spid="40"/>
                                        </p:tgtEl>
                                      </p:cBhvr>
                                    </p:animEffect>
                                  </p:childTnLst>
                                </p:cTn>
                              </p:par>
                              <p:par>
                                <p:cTn fill="hold" id="20" nodeType="withEffect" presetClass="entr" presetID="31" presetSubtype="0">
                                  <p:stCondLst>
                                    <p:cond delay="250"/>
                                  </p:stCondLst>
                                  <p:childTnLst>
                                    <p:set>
                                      <p:cBhvr>
                                        <p:cTn dur="1" fill="hold" id="21">
                                          <p:stCondLst>
                                            <p:cond delay="0"/>
                                          </p:stCondLst>
                                        </p:cTn>
                                        <p:tgtEl>
                                          <p:spTgt spid="28"/>
                                        </p:tgtEl>
                                        <p:attrNameLst>
                                          <p:attrName>style.visibility</p:attrName>
                                        </p:attrNameLst>
                                      </p:cBhvr>
                                      <p:to>
                                        <p:strVal val="visible"/>
                                      </p:to>
                                    </p:set>
                                    <p:anim calcmode="lin" valueType="num">
                                      <p:cBhvr>
                                        <p:cTn dur="1000" fill="hold" id="22"/>
                                        <p:tgtEl>
                                          <p:spTgt spid="28"/>
                                        </p:tgtEl>
                                        <p:attrNameLst>
                                          <p:attrName>ppt_w</p:attrName>
                                        </p:attrNameLst>
                                      </p:cBhvr>
                                      <p:tavLst>
                                        <p:tav tm="0">
                                          <p:val>
                                            <p:fltVal val="0"/>
                                          </p:val>
                                        </p:tav>
                                        <p:tav tm="100000">
                                          <p:val>
                                            <p:strVal val="#ppt_w"/>
                                          </p:val>
                                        </p:tav>
                                      </p:tavLst>
                                    </p:anim>
                                    <p:anim calcmode="lin" valueType="num">
                                      <p:cBhvr>
                                        <p:cTn dur="1000" fill="hold" id="23"/>
                                        <p:tgtEl>
                                          <p:spTgt spid="28"/>
                                        </p:tgtEl>
                                        <p:attrNameLst>
                                          <p:attrName>ppt_h</p:attrName>
                                        </p:attrNameLst>
                                      </p:cBhvr>
                                      <p:tavLst>
                                        <p:tav tm="0">
                                          <p:val>
                                            <p:fltVal val="0"/>
                                          </p:val>
                                        </p:tav>
                                        <p:tav tm="100000">
                                          <p:val>
                                            <p:strVal val="#ppt_h"/>
                                          </p:val>
                                        </p:tav>
                                      </p:tavLst>
                                    </p:anim>
                                    <p:anim calcmode="lin" valueType="num">
                                      <p:cBhvr>
                                        <p:cTn dur="1000" fill="hold" id="24"/>
                                        <p:tgtEl>
                                          <p:spTgt spid="28"/>
                                        </p:tgtEl>
                                        <p:attrNameLst>
                                          <p:attrName>style.rotation</p:attrName>
                                        </p:attrNameLst>
                                      </p:cBhvr>
                                      <p:tavLst>
                                        <p:tav tm="0">
                                          <p:val>
                                            <p:fltVal val="90"/>
                                          </p:val>
                                        </p:tav>
                                        <p:tav tm="100000">
                                          <p:val>
                                            <p:fltVal val="0"/>
                                          </p:val>
                                        </p:tav>
                                      </p:tavLst>
                                    </p:anim>
                                    <p:animEffect filter="fade" transition="in">
                                      <p:cBhvr>
                                        <p:cTn dur="1000" id="25"/>
                                        <p:tgtEl>
                                          <p:spTgt spid="28"/>
                                        </p:tgtEl>
                                      </p:cBhvr>
                                    </p:animEffect>
                                  </p:childTnLst>
                                </p:cTn>
                              </p:par>
                              <p:par>
                                <p:cTn fill="hold" id="26" nodeType="withEffect" presetClass="entr" presetID="31" presetSubtype="0">
                                  <p:stCondLst>
                                    <p:cond delay="500"/>
                                  </p:stCondLst>
                                  <p:childTnLst>
                                    <p:set>
                                      <p:cBhvr>
                                        <p:cTn dur="1" fill="hold" id="27">
                                          <p:stCondLst>
                                            <p:cond delay="0"/>
                                          </p:stCondLst>
                                        </p:cTn>
                                        <p:tgtEl>
                                          <p:spTgt spid="34"/>
                                        </p:tgtEl>
                                        <p:attrNameLst>
                                          <p:attrName>style.visibility</p:attrName>
                                        </p:attrNameLst>
                                      </p:cBhvr>
                                      <p:to>
                                        <p:strVal val="visible"/>
                                      </p:to>
                                    </p:set>
                                    <p:anim calcmode="lin" valueType="num">
                                      <p:cBhvr>
                                        <p:cTn dur="1000" fill="hold" id="28"/>
                                        <p:tgtEl>
                                          <p:spTgt spid="34"/>
                                        </p:tgtEl>
                                        <p:attrNameLst>
                                          <p:attrName>ppt_w</p:attrName>
                                        </p:attrNameLst>
                                      </p:cBhvr>
                                      <p:tavLst>
                                        <p:tav tm="0">
                                          <p:val>
                                            <p:fltVal val="0"/>
                                          </p:val>
                                        </p:tav>
                                        <p:tav tm="100000">
                                          <p:val>
                                            <p:strVal val="#ppt_w"/>
                                          </p:val>
                                        </p:tav>
                                      </p:tavLst>
                                    </p:anim>
                                    <p:anim calcmode="lin" valueType="num">
                                      <p:cBhvr>
                                        <p:cTn dur="1000" fill="hold" id="29"/>
                                        <p:tgtEl>
                                          <p:spTgt spid="34"/>
                                        </p:tgtEl>
                                        <p:attrNameLst>
                                          <p:attrName>ppt_h</p:attrName>
                                        </p:attrNameLst>
                                      </p:cBhvr>
                                      <p:tavLst>
                                        <p:tav tm="0">
                                          <p:val>
                                            <p:fltVal val="0"/>
                                          </p:val>
                                        </p:tav>
                                        <p:tav tm="100000">
                                          <p:val>
                                            <p:strVal val="#ppt_h"/>
                                          </p:val>
                                        </p:tav>
                                      </p:tavLst>
                                    </p:anim>
                                    <p:anim calcmode="lin" valueType="num">
                                      <p:cBhvr>
                                        <p:cTn dur="1000" fill="hold" id="30"/>
                                        <p:tgtEl>
                                          <p:spTgt spid="34"/>
                                        </p:tgtEl>
                                        <p:attrNameLst>
                                          <p:attrName>style.rotation</p:attrName>
                                        </p:attrNameLst>
                                      </p:cBhvr>
                                      <p:tavLst>
                                        <p:tav tm="0">
                                          <p:val>
                                            <p:fltVal val="90"/>
                                          </p:val>
                                        </p:tav>
                                        <p:tav tm="100000">
                                          <p:val>
                                            <p:fltVal val="0"/>
                                          </p:val>
                                        </p:tav>
                                      </p:tavLst>
                                    </p:anim>
                                    <p:animEffect filter="fade" transition="in">
                                      <p:cBhvr>
                                        <p:cTn dur="1000" id="31"/>
                                        <p:tgtEl>
                                          <p:spTgt spid="34"/>
                                        </p:tgtEl>
                                      </p:cBhvr>
                                    </p:animEffect>
                                  </p:childTnLst>
                                </p:cTn>
                              </p:par>
                              <p:par>
                                <p:cTn fill="hold" id="32" nodeType="withEffect" presetClass="entr" presetID="31" presetSubtype="0">
                                  <p:stCondLst>
                                    <p:cond delay="750"/>
                                  </p:stCondLst>
                                  <p:childTnLst>
                                    <p:set>
                                      <p:cBhvr>
                                        <p:cTn dur="1" fill="hold" id="33">
                                          <p:stCondLst>
                                            <p:cond delay="0"/>
                                          </p:stCondLst>
                                        </p:cTn>
                                        <p:tgtEl>
                                          <p:spTgt spid="37"/>
                                        </p:tgtEl>
                                        <p:attrNameLst>
                                          <p:attrName>style.visibility</p:attrName>
                                        </p:attrNameLst>
                                      </p:cBhvr>
                                      <p:to>
                                        <p:strVal val="visible"/>
                                      </p:to>
                                    </p:set>
                                    <p:anim calcmode="lin" valueType="num">
                                      <p:cBhvr>
                                        <p:cTn dur="1000" fill="hold" id="34"/>
                                        <p:tgtEl>
                                          <p:spTgt spid="37"/>
                                        </p:tgtEl>
                                        <p:attrNameLst>
                                          <p:attrName>ppt_w</p:attrName>
                                        </p:attrNameLst>
                                      </p:cBhvr>
                                      <p:tavLst>
                                        <p:tav tm="0">
                                          <p:val>
                                            <p:fltVal val="0"/>
                                          </p:val>
                                        </p:tav>
                                        <p:tav tm="100000">
                                          <p:val>
                                            <p:strVal val="#ppt_w"/>
                                          </p:val>
                                        </p:tav>
                                      </p:tavLst>
                                    </p:anim>
                                    <p:anim calcmode="lin" valueType="num">
                                      <p:cBhvr>
                                        <p:cTn dur="1000" fill="hold" id="35"/>
                                        <p:tgtEl>
                                          <p:spTgt spid="37"/>
                                        </p:tgtEl>
                                        <p:attrNameLst>
                                          <p:attrName>ppt_h</p:attrName>
                                        </p:attrNameLst>
                                      </p:cBhvr>
                                      <p:tavLst>
                                        <p:tav tm="0">
                                          <p:val>
                                            <p:fltVal val="0"/>
                                          </p:val>
                                        </p:tav>
                                        <p:tav tm="100000">
                                          <p:val>
                                            <p:strVal val="#ppt_h"/>
                                          </p:val>
                                        </p:tav>
                                      </p:tavLst>
                                    </p:anim>
                                    <p:anim calcmode="lin" valueType="num">
                                      <p:cBhvr>
                                        <p:cTn dur="1000" fill="hold" id="36"/>
                                        <p:tgtEl>
                                          <p:spTgt spid="37"/>
                                        </p:tgtEl>
                                        <p:attrNameLst>
                                          <p:attrName>style.rotation</p:attrName>
                                        </p:attrNameLst>
                                      </p:cBhvr>
                                      <p:tavLst>
                                        <p:tav tm="0">
                                          <p:val>
                                            <p:fltVal val="90"/>
                                          </p:val>
                                        </p:tav>
                                        <p:tav tm="100000">
                                          <p:val>
                                            <p:fltVal val="0"/>
                                          </p:val>
                                        </p:tav>
                                      </p:tavLst>
                                    </p:anim>
                                    <p:animEffect filter="fade" transition="in">
                                      <p:cBhvr>
                                        <p:cTn dur="1000" id="37"/>
                                        <p:tgtEl>
                                          <p:spTgt spid="37"/>
                                        </p:tgtEl>
                                      </p:cBhvr>
                                    </p:animEffect>
                                  </p:childTnLst>
                                </p:cTn>
                              </p:par>
                              <p:par>
                                <p:cTn fill="hold" id="38" nodeType="withEffect" presetClass="entr" presetID="31" presetSubtype="0">
                                  <p:stCondLst>
                                    <p:cond delay="1000"/>
                                  </p:stCondLst>
                                  <p:childTnLst>
                                    <p:set>
                                      <p:cBhvr>
                                        <p:cTn dur="1" fill="hold" id="39">
                                          <p:stCondLst>
                                            <p:cond delay="0"/>
                                          </p:stCondLst>
                                        </p:cTn>
                                        <p:tgtEl>
                                          <p:spTgt spid="31"/>
                                        </p:tgtEl>
                                        <p:attrNameLst>
                                          <p:attrName>style.visibility</p:attrName>
                                        </p:attrNameLst>
                                      </p:cBhvr>
                                      <p:to>
                                        <p:strVal val="visible"/>
                                      </p:to>
                                    </p:set>
                                    <p:anim calcmode="lin" valueType="num">
                                      <p:cBhvr>
                                        <p:cTn dur="1000" fill="hold" id="40"/>
                                        <p:tgtEl>
                                          <p:spTgt spid="31"/>
                                        </p:tgtEl>
                                        <p:attrNameLst>
                                          <p:attrName>ppt_w</p:attrName>
                                        </p:attrNameLst>
                                      </p:cBhvr>
                                      <p:tavLst>
                                        <p:tav tm="0">
                                          <p:val>
                                            <p:fltVal val="0"/>
                                          </p:val>
                                        </p:tav>
                                        <p:tav tm="100000">
                                          <p:val>
                                            <p:strVal val="#ppt_w"/>
                                          </p:val>
                                        </p:tav>
                                      </p:tavLst>
                                    </p:anim>
                                    <p:anim calcmode="lin" valueType="num">
                                      <p:cBhvr>
                                        <p:cTn dur="1000" fill="hold" id="41"/>
                                        <p:tgtEl>
                                          <p:spTgt spid="31"/>
                                        </p:tgtEl>
                                        <p:attrNameLst>
                                          <p:attrName>ppt_h</p:attrName>
                                        </p:attrNameLst>
                                      </p:cBhvr>
                                      <p:tavLst>
                                        <p:tav tm="0">
                                          <p:val>
                                            <p:fltVal val="0"/>
                                          </p:val>
                                        </p:tav>
                                        <p:tav tm="100000">
                                          <p:val>
                                            <p:strVal val="#ppt_h"/>
                                          </p:val>
                                        </p:tav>
                                      </p:tavLst>
                                    </p:anim>
                                    <p:anim calcmode="lin" valueType="num">
                                      <p:cBhvr>
                                        <p:cTn dur="1000" fill="hold" id="42"/>
                                        <p:tgtEl>
                                          <p:spTgt spid="31"/>
                                        </p:tgtEl>
                                        <p:attrNameLst>
                                          <p:attrName>style.rotation</p:attrName>
                                        </p:attrNameLst>
                                      </p:cBhvr>
                                      <p:tavLst>
                                        <p:tav tm="0">
                                          <p:val>
                                            <p:fltVal val="90"/>
                                          </p:val>
                                        </p:tav>
                                        <p:tav tm="100000">
                                          <p:val>
                                            <p:fltVal val="0"/>
                                          </p:val>
                                        </p:tav>
                                      </p:tavLst>
                                    </p:anim>
                                    <p:animEffect filter="fade" transition="in">
                                      <p:cBhvr>
                                        <p:cTn dur="1000" id="43"/>
                                        <p:tgtEl>
                                          <p:spTgt spid="31"/>
                                        </p:tgtEl>
                                      </p:cBhvr>
                                    </p:animEffect>
                                  </p:childTnLst>
                                </p:cTn>
                              </p:par>
                            </p:childTnLst>
                          </p:cTn>
                        </p:par>
                        <p:par>
                          <p:cTn fill="hold" id="44" nodeType="afterGroup">
                            <p:stCondLst>
                              <p:cond delay="3000"/>
                            </p:stCondLst>
                            <p:childTnLst>
                              <p:par>
                                <p:cTn fill="hold" id="45" nodeType="afterEffect" presetClass="entr" presetID="22" presetSubtype="2">
                                  <p:stCondLst>
                                    <p:cond delay="0"/>
                                  </p:stCondLst>
                                  <p:childTnLst>
                                    <p:set>
                                      <p:cBhvr>
                                        <p:cTn dur="1" fill="hold" id="46">
                                          <p:stCondLst>
                                            <p:cond delay="0"/>
                                          </p:stCondLst>
                                        </p:cTn>
                                        <p:tgtEl>
                                          <p:spTgt spid="4"/>
                                        </p:tgtEl>
                                        <p:attrNameLst>
                                          <p:attrName>style.visibility</p:attrName>
                                        </p:attrNameLst>
                                      </p:cBhvr>
                                      <p:to>
                                        <p:strVal val="visible"/>
                                      </p:to>
                                    </p:set>
                                    <p:animEffect filter="wipe(right)" transition="in">
                                      <p:cBhvr>
                                        <p:cTn dur="500" id="47"/>
                                        <p:tgtEl>
                                          <p:spTgt spid="4"/>
                                        </p:tgtEl>
                                      </p:cBhvr>
                                    </p:animEffect>
                                  </p:childTnLst>
                                </p:cTn>
                              </p:par>
                              <p:par>
                                <p:cTn fill="hold" id="48" nodeType="withEffect" presetClass="entr" presetID="22" presetSubtype="8">
                                  <p:stCondLst>
                                    <p:cond delay="500"/>
                                  </p:stCondLst>
                                  <p:childTnLst>
                                    <p:set>
                                      <p:cBhvr>
                                        <p:cTn dur="1" fill="hold" id="49">
                                          <p:stCondLst>
                                            <p:cond delay="0"/>
                                          </p:stCondLst>
                                        </p:cTn>
                                        <p:tgtEl>
                                          <p:spTgt spid="10"/>
                                        </p:tgtEl>
                                        <p:attrNameLst>
                                          <p:attrName>style.visibility</p:attrName>
                                        </p:attrNameLst>
                                      </p:cBhvr>
                                      <p:to>
                                        <p:strVal val="visible"/>
                                      </p:to>
                                    </p:set>
                                    <p:animEffect filter="wipe(left)" transition="in">
                                      <p:cBhvr>
                                        <p:cTn dur="500" id="50"/>
                                        <p:tgtEl>
                                          <p:spTgt spid="10"/>
                                        </p:tgtEl>
                                      </p:cBhvr>
                                    </p:animEffect>
                                  </p:childTnLst>
                                </p:cTn>
                              </p:par>
                            </p:childTnLst>
                          </p:cTn>
                        </p:par>
                        <p:par>
                          <p:cTn fill="hold" id="51" nodeType="afterGroup">
                            <p:stCondLst>
                              <p:cond delay="4000"/>
                            </p:stCondLst>
                            <p:childTnLst>
                              <p:par>
                                <p:cTn fill="hold" id="52" nodeType="afterEffect" presetClass="entr" presetID="47" presetSubtype="0">
                                  <p:stCondLst>
                                    <p:cond delay="0"/>
                                  </p:stCondLst>
                                  <p:childTnLst>
                                    <p:set>
                                      <p:cBhvr>
                                        <p:cTn dur="1" fill="hold" id="53">
                                          <p:stCondLst>
                                            <p:cond delay="0"/>
                                          </p:stCondLst>
                                        </p:cTn>
                                        <p:tgtEl>
                                          <p:spTgt spid="22"/>
                                        </p:tgtEl>
                                        <p:attrNameLst>
                                          <p:attrName>style.visibility</p:attrName>
                                        </p:attrNameLst>
                                      </p:cBhvr>
                                      <p:to>
                                        <p:strVal val="visible"/>
                                      </p:to>
                                    </p:set>
                                    <p:animEffect filter="fade" transition="in">
                                      <p:cBhvr>
                                        <p:cTn dur="1000" id="54"/>
                                        <p:tgtEl>
                                          <p:spTgt spid="22"/>
                                        </p:tgtEl>
                                      </p:cBhvr>
                                    </p:animEffect>
                                    <p:anim calcmode="lin" valueType="num">
                                      <p:cBhvr>
                                        <p:cTn dur="1000" fill="hold" id="55"/>
                                        <p:tgtEl>
                                          <p:spTgt spid="22"/>
                                        </p:tgtEl>
                                        <p:attrNameLst>
                                          <p:attrName>ppt_x</p:attrName>
                                        </p:attrNameLst>
                                      </p:cBhvr>
                                      <p:tavLst>
                                        <p:tav tm="0">
                                          <p:val>
                                            <p:strVal val="#ppt_x"/>
                                          </p:val>
                                        </p:tav>
                                        <p:tav tm="100000">
                                          <p:val>
                                            <p:strVal val="#ppt_x"/>
                                          </p:val>
                                        </p:tav>
                                      </p:tavLst>
                                    </p:anim>
                                    <p:anim calcmode="lin" valueType="num">
                                      <p:cBhvr>
                                        <p:cTn dur="1000" fill="hold" id="56"/>
                                        <p:tgtEl>
                                          <p:spTgt spid="22"/>
                                        </p:tgtEl>
                                        <p:attrNameLst>
                                          <p:attrName>ppt_y</p:attrName>
                                        </p:attrNameLst>
                                      </p:cBhvr>
                                      <p:tavLst>
                                        <p:tav tm="0">
                                          <p:val>
                                            <p:strVal val="#ppt_y-.1"/>
                                          </p:val>
                                        </p:tav>
                                        <p:tav tm="100000">
                                          <p:val>
                                            <p:strVal val="#ppt_y"/>
                                          </p:val>
                                        </p:tav>
                                      </p:tavLst>
                                    </p:anim>
                                  </p:childTnLst>
                                </p:cTn>
                              </p:par>
                              <p:par>
                                <p:cTn fill="hold" id="57" nodeType="withEffect" presetClass="entr" presetID="42" presetSubtype="0">
                                  <p:stCondLst>
                                    <p:cond delay="0"/>
                                  </p:stCondLst>
                                  <p:childTnLst>
                                    <p:set>
                                      <p:cBhvr>
                                        <p:cTn dur="1" fill="hold" id="58">
                                          <p:stCondLst>
                                            <p:cond delay="0"/>
                                          </p:stCondLst>
                                        </p:cTn>
                                        <p:tgtEl>
                                          <p:spTgt spid="16"/>
                                        </p:tgtEl>
                                        <p:attrNameLst>
                                          <p:attrName>style.visibility</p:attrName>
                                        </p:attrNameLst>
                                      </p:cBhvr>
                                      <p:to>
                                        <p:strVal val="visible"/>
                                      </p:to>
                                    </p:set>
                                    <p:animEffect filter="fade" transition="in">
                                      <p:cBhvr>
                                        <p:cTn dur="1000" id="59"/>
                                        <p:tgtEl>
                                          <p:spTgt spid="16"/>
                                        </p:tgtEl>
                                      </p:cBhvr>
                                    </p:animEffect>
                                    <p:anim calcmode="lin" valueType="num">
                                      <p:cBhvr>
                                        <p:cTn dur="1000" fill="hold" id="60"/>
                                        <p:tgtEl>
                                          <p:spTgt spid="16"/>
                                        </p:tgtEl>
                                        <p:attrNameLst>
                                          <p:attrName>ppt_x</p:attrName>
                                        </p:attrNameLst>
                                      </p:cBhvr>
                                      <p:tavLst>
                                        <p:tav tm="0">
                                          <p:val>
                                            <p:strVal val="#ppt_x"/>
                                          </p:val>
                                        </p:tav>
                                        <p:tav tm="100000">
                                          <p:val>
                                            <p:strVal val="#ppt_x"/>
                                          </p:val>
                                        </p:tav>
                                      </p:tavLst>
                                    </p:anim>
                                    <p:anim calcmode="lin" valueType="num">
                                      <p:cBhvr>
                                        <p:cTn dur="1000" fill="hold" id="61"/>
                                        <p:tgtEl>
                                          <p:spTgt spid="16"/>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5000"/>
                            </p:stCondLst>
                            <p:childTnLst>
                              <p:par>
                                <p:cTn fill="hold" id="63" nodeType="afterEffect" presetClass="entr" presetID="42" presetSubtype="0">
                                  <p:stCondLst>
                                    <p:cond delay="0"/>
                                  </p:stCondLst>
                                  <p:childTnLst>
                                    <p:set>
                                      <p:cBhvr>
                                        <p:cTn dur="1" fill="hold" id="64">
                                          <p:stCondLst>
                                            <p:cond delay="0"/>
                                          </p:stCondLst>
                                        </p:cTn>
                                        <p:tgtEl>
                                          <p:spTgt spid="44"/>
                                        </p:tgtEl>
                                        <p:attrNameLst>
                                          <p:attrName>style.visibility</p:attrName>
                                        </p:attrNameLst>
                                      </p:cBhvr>
                                      <p:to>
                                        <p:strVal val="visible"/>
                                      </p:to>
                                    </p:set>
                                    <p:animEffect filter="fade" transition="in">
                                      <p:cBhvr>
                                        <p:cTn dur="1000" id="65"/>
                                        <p:tgtEl>
                                          <p:spTgt spid="44"/>
                                        </p:tgtEl>
                                      </p:cBhvr>
                                    </p:animEffect>
                                    <p:anim calcmode="lin" valueType="num">
                                      <p:cBhvr>
                                        <p:cTn dur="1000" fill="hold" id="66"/>
                                        <p:tgtEl>
                                          <p:spTgt spid="44"/>
                                        </p:tgtEl>
                                        <p:attrNameLst>
                                          <p:attrName>ppt_x</p:attrName>
                                        </p:attrNameLst>
                                      </p:cBhvr>
                                      <p:tavLst>
                                        <p:tav tm="0">
                                          <p:val>
                                            <p:strVal val="#ppt_x"/>
                                          </p:val>
                                        </p:tav>
                                        <p:tav tm="100000">
                                          <p:val>
                                            <p:strVal val="#ppt_x"/>
                                          </p:val>
                                        </p:tav>
                                      </p:tavLst>
                                    </p:anim>
                                    <p:anim calcmode="lin" valueType="num">
                                      <p:cBhvr>
                                        <p:cTn dur="1000" fill="hold" id="67"/>
                                        <p:tgtEl>
                                          <p:spTgt spid="44"/>
                                        </p:tgtEl>
                                        <p:attrNameLst>
                                          <p:attrName>ppt_y</p:attrName>
                                        </p:attrNameLst>
                                      </p:cBhvr>
                                      <p:tavLst>
                                        <p:tav tm="0">
                                          <p:val>
                                            <p:strVal val="#ppt_y+.1"/>
                                          </p:val>
                                        </p:tav>
                                        <p:tav tm="100000">
                                          <p:val>
                                            <p:strVal val="#ppt_y"/>
                                          </p:val>
                                        </p:tav>
                                      </p:tavLst>
                                    </p:anim>
                                  </p:childTnLst>
                                </p:cTn>
                              </p:par>
                              <p:par>
                                <p:cTn fill="hold" grpId="0" id="68" nodeType="withEffect" presetClass="entr" presetID="22" presetSubtype="8">
                                  <p:stCondLst>
                                    <p:cond delay="500"/>
                                  </p:stCondLst>
                                  <p:childTnLst>
                                    <p:set>
                                      <p:cBhvr>
                                        <p:cTn dur="1" fill="hold" id="69">
                                          <p:stCondLst>
                                            <p:cond delay="0"/>
                                          </p:stCondLst>
                                        </p:cTn>
                                        <p:tgtEl>
                                          <p:spTgt spid="50"/>
                                        </p:tgtEl>
                                        <p:attrNameLst>
                                          <p:attrName>style.visibility</p:attrName>
                                        </p:attrNameLst>
                                      </p:cBhvr>
                                      <p:to>
                                        <p:strVal val="visible"/>
                                      </p:to>
                                    </p:set>
                                    <p:animEffect filter="wipe(left)" transition="in">
                                      <p:cBhvr>
                                        <p:cTn dur="500" id="70"/>
                                        <p:tgtEl>
                                          <p:spTgt spid="50"/>
                                        </p:tgtEl>
                                      </p:cBhvr>
                                    </p:animEffect>
                                  </p:childTnLst>
                                </p:cTn>
                              </p:par>
                              <p:par>
                                <p:cTn fill="hold" grpId="0" id="71" nodeType="withEffect" presetClass="entr" presetID="22" presetSubtype="8">
                                  <p:stCondLst>
                                    <p:cond delay="1000"/>
                                  </p:stCondLst>
                                  <p:childTnLst>
                                    <p:set>
                                      <p:cBhvr>
                                        <p:cTn dur="1" fill="hold" id="72">
                                          <p:stCondLst>
                                            <p:cond delay="0"/>
                                          </p:stCondLst>
                                        </p:cTn>
                                        <p:tgtEl>
                                          <p:spTgt spid="51"/>
                                        </p:tgtEl>
                                        <p:attrNameLst>
                                          <p:attrName>style.visibility</p:attrName>
                                        </p:attrNameLst>
                                      </p:cBhvr>
                                      <p:to>
                                        <p:strVal val="visible"/>
                                      </p:to>
                                    </p:set>
                                    <p:animEffect filter="wipe(left)" transition="in">
                                      <p:cBhvr>
                                        <p:cTn dur="500" id="73"/>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3"/>
      <p:bldP grpId="0" spid="50"/>
      <p:bldP grpId="0" spid="51"/>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grpSp>
        <p:nvGrpSpPr>
          <p:cNvPr id="3" name="Group 66"/>
          <p:cNvGrpSpPr/>
          <p:nvPr/>
        </p:nvGrpSpPr>
        <p:grpSpPr>
          <a:xfrm>
            <a:off x="762556" y="2836428"/>
            <a:ext cx="8222941" cy="6956884"/>
            <a:chOff x="720" y="839"/>
            <a:chExt cx="3740" cy="3146"/>
          </a:xfrm>
          <a:solidFill>
            <a:schemeClr val="bg1">
              <a:lumMod val="85000"/>
            </a:schemeClr>
          </a:solidFill>
        </p:grpSpPr>
        <p:sp>
          <p:nvSpPr>
            <p:cNvPr id="4" name="Freeform 67"/>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3175">
              <a:solidFill>
                <a:srgbClr val="353336">
                  <a:alpha val="41000"/>
                </a:srgbClr>
              </a:solidFill>
              <a:prstDash val="solid"/>
              <a:round/>
            </a:ln>
          </p:spPr>
          <p:txBody>
            <a:bodyPr/>
            <a:lstStyle/>
            <a:p>
              <a:endParaRPr altLang="en-US" lang="zh-CN"/>
            </a:p>
          </p:txBody>
        </p:sp>
        <p:sp>
          <p:nvSpPr>
            <p:cNvPr id="5" name="Freeform 68"/>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3175">
              <a:solidFill>
                <a:srgbClr val="353336">
                  <a:alpha val="41000"/>
                </a:srgbClr>
              </a:solidFill>
              <a:prstDash val="solid"/>
              <a:round/>
            </a:ln>
          </p:spPr>
          <p:txBody>
            <a:bodyPr/>
            <a:lstStyle/>
            <a:p>
              <a:endParaRPr altLang="en-US" lang="zh-CN"/>
            </a:p>
          </p:txBody>
        </p:sp>
        <p:sp>
          <p:nvSpPr>
            <p:cNvPr id="6" name="Freeform 69"/>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3175">
              <a:solidFill>
                <a:srgbClr val="353336">
                  <a:alpha val="41000"/>
                </a:srgbClr>
              </a:solidFill>
              <a:prstDash val="solid"/>
              <a:round/>
            </a:ln>
          </p:spPr>
          <p:txBody>
            <a:bodyPr/>
            <a:lstStyle/>
            <a:p>
              <a:endParaRPr altLang="en-US" lang="zh-CN"/>
            </a:p>
          </p:txBody>
        </p:sp>
        <p:sp>
          <p:nvSpPr>
            <p:cNvPr id="7" name="Freeform 70"/>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3175">
              <a:solidFill>
                <a:srgbClr val="353336">
                  <a:alpha val="41000"/>
                </a:srgbClr>
              </a:solidFill>
              <a:prstDash val="solid"/>
              <a:round/>
            </a:ln>
          </p:spPr>
          <p:txBody>
            <a:bodyPr/>
            <a:lstStyle/>
            <a:p>
              <a:endParaRPr altLang="en-US" lang="zh-CN"/>
            </a:p>
          </p:txBody>
        </p:sp>
        <p:sp>
          <p:nvSpPr>
            <p:cNvPr id="8" name="Freeform 71"/>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3175">
              <a:solidFill>
                <a:srgbClr val="353336">
                  <a:alpha val="41000"/>
                </a:srgbClr>
              </a:solidFill>
              <a:prstDash val="solid"/>
              <a:round/>
            </a:ln>
          </p:spPr>
          <p:txBody>
            <a:bodyPr/>
            <a:lstStyle/>
            <a:p>
              <a:endParaRPr altLang="en-US" lang="zh-CN"/>
            </a:p>
          </p:txBody>
        </p:sp>
        <p:sp>
          <p:nvSpPr>
            <p:cNvPr id="9" name="Freeform 72"/>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3175">
              <a:solidFill>
                <a:srgbClr val="353336">
                  <a:alpha val="41000"/>
                </a:srgbClr>
              </a:solidFill>
              <a:prstDash val="solid"/>
              <a:round/>
            </a:ln>
          </p:spPr>
          <p:txBody>
            <a:bodyPr/>
            <a:lstStyle/>
            <a:p>
              <a:endParaRPr altLang="en-US" lang="zh-CN"/>
            </a:p>
          </p:txBody>
        </p:sp>
        <p:sp>
          <p:nvSpPr>
            <p:cNvPr id="10" name="Freeform 73"/>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3175">
              <a:solidFill>
                <a:srgbClr val="353336">
                  <a:alpha val="41000"/>
                </a:srgbClr>
              </a:solidFill>
              <a:prstDash val="solid"/>
              <a:round/>
            </a:ln>
          </p:spPr>
          <p:txBody>
            <a:bodyPr/>
            <a:lstStyle/>
            <a:p>
              <a:endParaRPr altLang="en-US" lang="zh-CN"/>
            </a:p>
          </p:txBody>
        </p:sp>
        <p:sp>
          <p:nvSpPr>
            <p:cNvPr id="11" name="Freeform 74"/>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3175">
              <a:solidFill>
                <a:srgbClr val="353336">
                  <a:alpha val="41000"/>
                </a:srgbClr>
              </a:solidFill>
              <a:prstDash val="solid"/>
              <a:round/>
            </a:ln>
          </p:spPr>
          <p:txBody>
            <a:bodyPr/>
            <a:lstStyle/>
            <a:p>
              <a:endParaRPr altLang="en-US" lang="zh-CN"/>
            </a:p>
          </p:txBody>
        </p:sp>
        <p:sp>
          <p:nvSpPr>
            <p:cNvPr id="12" name="Freeform 75"/>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3175">
              <a:solidFill>
                <a:srgbClr val="353336">
                  <a:alpha val="41000"/>
                </a:srgbClr>
              </a:solidFill>
              <a:prstDash val="solid"/>
              <a:round/>
            </a:ln>
          </p:spPr>
          <p:txBody>
            <a:bodyPr/>
            <a:lstStyle/>
            <a:p>
              <a:endParaRPr altLang="en-US" lang="zh-CN"/>
            </a:p>
          </p:txBody>
        </p:sp>
        <p:sp>
          <p:nvSpPr>
            <p:cNvPr id="13" name="Freeform 76"/>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3175">
              <a:solidFill>
                <a:srgbClr val="353336">
                  <a:alpha val="41000"/>
                </a:srgbClr>
              </a:solidFill>
              <a:prstDash val="solid"/>
              <a:round/>
            </a:ln>
          </p:spPr>
          <p:txBody>
            <a:bodyPr/>
            <a:lstStyle/>
            <a:p>
              <a:endParaRPr altLang="en-US" lang="zh-CN"/>
            </a:p>
          </p:txBody>
        </p:sp>
        <p:sp>
          <p:nvSpPr>
            <p:cNvPr id="14" name="Freeform 77"/>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3175">
              <a:solidFill>
                <a:srgbClr val="353336">
                  <a:alpha val="41000"/>
                </a:srgbClr>
              </a:solidFill>
              <a:prstDash val="solid"/>
              <a:round/>
            </a:ln>
          </p:spPr>
          <p:txBody>
            <a:bodyPr/>
            <a:lstStyle/>
            <a:p>
              <a:endParaRPr altLang="en-US" lang="zh-CN"/>
            </a:p>
          </p:txBody>
        </p:sp>
        <p:sp>
          <p:nvSpPr>
            <p:cNvPr id="15" name="Freeform 78"/>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3175">
              <a:solidFill>
                <a:srgbClr val="353336">
                  <a:alpha val="41000"/>
                </a:srgbClr>
              </a:solidFill>
              <a:prstDash val="solid"/>
              <a:round/>
            </a:ln>
          </p:spPr>
          <p:txBody>
            <a:bodyPr/>
            <a:lstStyle/>
            <a:p>
              <a:endParaRPr altLang="en-US" lang="zh-CN"/>
            </a:p>
          </p:txBody>
        </p:sp>
        <p:sp>
          <p:nvSpPr>
            <p:cNvPr id="16" name="Freeform 79"/>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3175">
              <a:solidFill>
                <a:srgbClr val="353336">
                  <a:alpha val="41000"/>
                </a:srgbClr>
              </a:solidFill>
              <a:prstDash val="solid"/>
              <a:round/>
            </a:ln>
          </p:spPr>
          <p:txBody>
            <a:bodyPr/>
            <a:lstStyle/>
            <a:p>
              <a:endParaRPr altLang="en-US" lang="zh-CN"/>
            </a:p>
          </p:txBody>
        </p:sp>
        <p:sp>
          <p:nvSpPr>
            <p:cNvPr id="17" name="Freeform 80"/>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3175">
              <a:solidFill>
                <a:srgbClr val="353336">
                  <a:alpha val="41000"/>
                </a:srgbClr>
              </a:solidFill>
              <a:prstDash val="solid"/>
              <a:round/>
            </a:ln>
          </p:spPr>
          <p:txBody>
            <a:bodyPr/>
            <a:lstStyle/>
            <a:p>
              <a:endParaRPr altLang="en-US" lang="zh-CN"/>
            </a:p>
          </p:txBody>
        </p:sp>
        <p:sp>
          <p:nvSpPr>
            <p:cNvPr id="18" name="Freeform 81"/>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3175">
              <a:solidFill>
                <a:srgbClr val="353336">
                  <a:alpha val="41000"/>
                </a:srgbClr>
              </a:solidFill>
              <a:prstDash val="solid"/>
              <a:round/>
            </a:ln>
          </p:spPr>
          <p:txBody>
            <a:bodyPr/>
            <a:lstStyle/>
            <a:p>
              <a:endParaRPr altLang="en-US" lang="zh-CN"/>
            </a:p>
          </p:txBody>
        </p:sp>
        <p:sp>
          <p:nvSpPr>
            <p:cNvPr id="19" name="Freeform 82"/>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3175">
              <a:solidFill>
                <a:srgbClr val="353336">
                  <a:alpha val="41000"/>
                </a:srgbClr>
              </a:solidFill>
              <a:prstDash val="solid"/>
              <a:round/>
            </a:ln>
          </p:spPr>
          <p:txBody>
            <a:bodyPr/>
            <a:lstStyle/>
            <a:p>
              <a:endParaRPr altLang="en-US" lang="zh-CN"/>
            </a:p>
          </p:txBody>
        </p:sp>
        <p:sp>
          <p:nvSpPr>
            <p:cNvPr id="20" name="Freeform 83"/>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3175">
              <a:solidFill>
                <a:srgbClr val="353336">
                  <a:alpha val="41000"/>
                </a:srgbClr>
              </a:solidFill>
              <a:prstDash val="solid"/>
              <a:round/>
            </a:ln>
          </p:spPr>
          <p:txBody>
            <a:bodyPr/>
            <a:lstStyle/>
            <a:p>
              <a:endParaRPr altLang="en-US" lang="zh-CN"/>
            </a:p>
          </p:txBody>
        </p:sp>
        <p:sp>
          <p:nvSpPr>
            <p:cNvPr id="21" name="Freeform 84"/>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3175">
              <a:solidFill>
                <a:srgbClr val="353336">
                  <a:alpha val="41000"/>
                </a:srgbClr>
              </a:solidFill>
              <a:prstDash val="solid"/>
              <a:round/>
            </a:ln>
          </p:spPr>
          <p:txBody>
            <a:bodyPr/>
            <a:lstStyle/>
            <a:p>
              <a:endParaRPr altLang="en-US" lang="zh-CN"/>
            </a:p>
          </p:txBody>
        </p:sp>
        <p:sp>
          <p:nvSpPr>
            <p:cNvPr id="22" name="Freeform 85"/>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3175">
              <a:solidFill>
                <a:srgbClr val="353336">
                  <a:alpha val="41000"/>
                </a:srgbClr>
              </a:solidFill>
              <a:prstDash val="solid"/>
              <a:round/>
            </a:ln>
          </p:spPr>
          <p:txBody>
            <a:bodyPr/>
            <a:lstStyle/>
            <a:p>
              <a:endParaRPr altLang="en-US" lang="zh-CN"/>
            </a:p>
          </p:txBody>
        </p:sp>
        <p:sp>
          <p:nvSpPr>
            <p:cNvPr id="23" name="Freeform 86"/>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3175">
              <a:solidFill>
                <a:srgbClr val="353336">
                  <a:alpha val="41000"/>
                </a:srgbClr>
              </a:solidFill>
              <a:prstDash val="solid"/>
              <a:round/>
            </a:ln>
          </p:spPr>
          <p:txBody>
            <a:bodyPr/>
            <a:lstStyle/>
            <a:p>
              <a:endParaRPr altLang="en-US" lang="zh-CN"/>
            </a:p>
          </p:txBody>
        </p:sp>
        <p:sp>
          <p:nvSpPr>
            <p:cNvPr id="24" name="Freeform 87"/>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close/>
                </a:path>
              </a:pathLst>
            </a:custGeom>
            <a:grpFill/>
            <a:ln w="3175">
              <a:solidFill>
                <a:srgbClr val="353336">
                  <a:alpha val="41000"/>
                </a:srgbClr>
              </a:solidFill>
              <a:prstDash val="solid"/>
              <a:round/>
            </a:ln>
          </p:spPr>
          <p:txBody>
            <a:bodyPr/>
            <a:lstStyle/>
            <a:p>
              <a:endParaRPr altLang="en-US" lang="zh-CN"/>
            </a:p>
          </p:txBody>
        </p:sp>
        <p:sp>
          <p:nvSpPr>
            <p:cNvPr id="25" name="Freeform 88"/>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path>
              </a:pathLst>
            </a:custGeom>
            <a:grpFill/>
            <a:ln w="3175">
              <a:solidFill>
                <a:srgbClr val="353336">
                  <a:alpha val="41000"/>
                </a:srgbClr>
              </a:solidFill>
              <a:prstDash val="solid"/>
              <a:round/>
            </a:ln>
          </p:spPr>
          <p:txBody>
            <a:bodyPr/>
            <a:lstStyle/>
            <a:p>
              <a:endParaRPr altLang="en-US" lang="zh-CN"/>
            </a:p>
          </p:txBody>
        </p:sp>
        <p:sp>
          <p:nvSpPr>
            <p:cNvPr id="26" name="Freeform 89"/>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close/>
                </a:path>
              </a:pathLst>
            </a:custGeom>
            <a:grpFill/>
            <a:ln w="3175">
              <a:solidFill>
                <a:srgbClr val="353336">
                  <a:alpha val="41000"/>
                </a:srgbClr>
              </a:solidFill>
              <a:prstDash val="solid"/>
              <a:round/>
            </a:ln>
          </p:spPr>
          <p:txBody>
            <a:bodyPr/>
            <a:lstStyle/>
            <a:p>
              <a:endParaRPr altLang="en-US" lang="zh-CN"/>
            </a:p>
          </p:txBody>
        </p:sp>
        <p:sp>
          <p:nvSpPr>
            <p:cNvPr id="27" name="Freeform 90"/>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path>
              </a:pathLst>
            </a:custGeom>
            <a:grpFill/>
            <a:ln w="3175">
              <a:solidFill>
                <a:srgbClr val="353336">
                  <a:alpha val="41000"/>
                </a:srgbClr>
              </a:solidFill>
              <a:prstDash val="solid"/>
              <a:round/>
            </a:ln>
          </p:spPr>
          <p:txBody>
            <a:bodyPr/>
            <a:lstStyle/>
            <a:p>
              <a:endParaRPr altLang="en-US" lang="zh-CN"/>
            </a:p>
          </p:txBody>
        </p:sp>
        <p:sp>
          <p:nvSpPr>
            <p:cNvPr id="28" name="Freeform 91"/>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3175">
              <a:solidFill>
                <a:srgbClr val="353336">
                  <a:alpha val="41000"/>
                </a:srgbClr>
              </a:solidFill>
              <a:prstDash val="solid"/>
              <a:round/>
            </a:ln>
          </p:spPr>
          <p:txBody>
            <a:bodyPr/>
            <a:lstStyle/>
            <a:p>
              <a:endParaRPr altLang="en-US" lang="zh-CN"/>
            </a:p>
          </p:txBody>
        </p:sp>
        <p:sp>
          <p:nvSpPr>
            <p:cNvPr id="29" name="Freeform 92"/>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3175">
              <a:solidFill>
                <a:srgbClr val="353336">
                  <a:alpha val="41000"/>
                </a:srgbClr>
              </a:solidFill>
              <a:prstDash val="solid"/>
              <a:round/>
            </a:ln>
          </p:spPr>
          <p:txBody>
            <a:bodyPr/>
            <a:lstStyle/>
            <a:p>
              <a:endParaRPr altLang="en-US" lang="zh-CN"/>
            </a:p>
          </p:txBody>
        </p:sp>
        <p:sp>
          <p:nvSpPr>
            <p:cNvPr id="30" name="Freeform 93"/>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3175">
              <a:solidFill>
                <a:srgbClr val="353336">
                  <a:alpha val="41000"/>
                </a:srgbClr>
              </a:solidFill>
              <a:prstDash val="solid"/>
              <a:round/>
            </a:ln>
          </p:spPr>
          <p:txBody>
            <a:bodyPr/>
            <a:lstStyle/>
            <a:p>
              <a:endParaRPr altLang="en-US" lang="zh-CN"/>
            </a:p>
          </p:txBody>
        </p:sp>
        <p:sp>
          <p:nvSpPr>
            <p:cNvPr id="31" name="Freeform 94"/>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3175">
              <a:solidFill>
                <a:srgbClr val="353336">
                  <a:alpha val="41000"/>
                </a:srgbClr>
              </a:solidFill>
              <a:prstDash val="solid"/>
              <a:round/>
            </a:ln>
          </p:spPr>
          <p:txBody>
            <a:bodyPr/>
            <a:lstStyle/>
            <a:p>
              <a:endParaRPr altLang="en-US" lang="zh-CN"/>
            </a:p>
          </p:txBody>
        </p:sp>
        <p:sp>
          <p:nvSpPr>
            <p:cNvPr id="32" name="Freeform 95"/>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3175">
              <a:solidFill>
                <a:srgbClr val="353336">
                  <a:alpha val="41000"/>
                </a:srgbClr>
              </a:solidFill>
              <a:prstDash val="solid"/>
              <a:round/>
            </a:ln>
          </p:spPr>
          <p:txBody>
            <a:bodyPr/>
            <a:lstStyle/>
            <a:p>
              <a:endParaRPr altLang="en-US" lang="zh-CN"/>
            </a:p>
          </p:txBody>
        </p:sp>
        <p:sp>
          <p:nvSpPr>
            <p:cNvPr id="33" name="Freeform 96"/>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3175">
              <a:solidFill>
                <a:srgbClr val="353336">
                  <a:alpha val="41000"/>
                </a:srgbClr>
              </a:solidFill>
              <a:prstDash val="solid"/>
              <a:round/>
            </a:ln>
          </p:spPr>
          <p:txBody>
            <a:bodyPr/>
            <a:lstStyle/>
            <a:p>
              <a:endParaRPr altLang="en-US" lang="zh-CN"/>
            </a:p>
          </p:txBody>
        </p:sp>
        <p:sp>
          <p:nvSpPr>
            <p:cNvPr id="34" name="Freeform 97"/>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3175">
              <a:solidFill>
                <a:srgbClr val="353336">
                  <a:alpha val="41000"/>
                </a:srgbClr>
              </a:solidFill>
              <a:prstDash val="solid"/>
              <a:round/>
            </a:ln>
          </p:spPr>
          <p:txBody>
            <a:bodyPr/>
            <a:lstStyle/>
            <a:p>
              <a:endParaRPr altLang="en-US" lang="zh-CN"/>
            </a:p>
          </p:txBody>
        </p:sp>
        <p:sp>
          <p:nvSpPr>
            <p:cNvPr id="35" name="Freeform 98"/>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3175">
              <a:solidFill>
                <a:srgbClr val="353336">
                  <a:alpha val="41000"/>
                </a:srgbClr>
              </a:solidFill>
              <a:prstDash val="solid"/>
              <a:round/>
            </a:ln>
          </p:spPr>
          <p:txBody>
            <a:bodyPr/>
            <a:lstStyle/>
            <a:p>
              <a:endParaRPr altLang="en-US" lang="zh-CN"/>
            </a:p>
          </p:txBody>
        </p:sp>
        <p:sp>
          <p:nvSpPr>
            <p:cNvPr id="36" name="Freeform 99"/>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3175">
              <a:solidFill>
                <a:srgbClr val="353336">
                  <a:alpha val="41000"/>
                </a:srgbClr>
              </a:solidFill>
              <a:prstDash val="solid"/>
              <a:round/>
            </a:ln>
          </p:spPr>
          <p:txBody>
            <a:bodyPr/>
            <a:lstStyle/>
            <a:p>
              <a:endParaRPr altLang="en-US" lang="zh-CN"/>
            </a:p>
          </p:txBody>
        </p:sp>
        <p:sp>
          <p:nvSpPr>
            <p:cNvPr id="37" name="Freeform 100"/>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3175">
              <a:solidFill>
                <a:srgbClr val="353336">
                  <a:alpha val="41000"/>
                </a:srgbClr>
              </a:solidFill>
              <a:prstDash val="solid"/>
              <a:round/>
            </a:ln>
          </p:spPr>
          <p:txBody>
            <a:bodyPr/>
            <a:lstStyle/>
            <a:p>
              <a:endParaRPr altLang="en-US" lang="zh-CN"/>
            </a:p>
          </p:txBody>
        </p:sp>
        <p:sp>
          <p:nvSpPr>
            <p:cNvPr id="38" name="Freeform 101"/>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3175">
              <a:solidFill>
                <a:srgbClr val="353336">
                  <a:alpha val="41000"/>
                </a:srgbClr>
              </a:solidFill>
              <a:prstDash val="solid"/>
              <a:round/>
            </a:ln>
          </p:spPr>
          <p:txBody>
            <a:bodyPr/>
            <a:lstStyle/>
            <a:p>
              <a:endParaRPr altLang="en-US" lang="zh-CN"/>
            </a:p>
          </p:txBody>
        </p:sp>
        <p:sp>
          <p:nvSpPr>
            <p:cNvPr id="39" name="Freeform 102"/>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3175">
              <a:solidFill>
                <a:srgbClr val="353336">
                  <a:alpha val="41000"/>
                </a:srgbClr>
              </a:solidFill>
              <a:prstDash val="solid"/>
              <a:round/>
            </a:ln>
          </p:spPr>
          <p:txBody>
            <a:bodyPr/>
            <a:lstStyle/>
            <a:p>
              <a:endParaRPr altLang="en-US" lang="zh-CN"/>
            </a:p>
          </p:txBody>
        </p:sp>
        <p:sp>
          <p:nvSpPr>
            <p:cNvPr id="40" name="Freeform 103"/>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3175">
              <a:solidFill>
                <a:srgbClr val="353336">
                  <a:alpha val="41000"/>
                </a:srgbClr>
              </a:solidFill>
              <a:prstDash val="solid"/>
              <a:round/>
            </a:ln>
          </p:spPr>
          <p:txBody>
            <a:bodyPr/>
            <a:lstStyle/>
            <a:p>
              <a:endParaRPr altLang="en-US" lang="zh-CN"/>
            </a:p>
          </p:txBody>
        </p:sp>
        <p:sp>
          <p:nvSpPr>
            <p:cNvPr id="41" name="Freeform 104"/>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3175">
              <a:solidFill>
                <a:srgbClr val="353336">
                  <a:alpha val="41000"/>
                </a:srgbClr>
              </a:solidFill>
              <a:prstDash val="solid"/>
              <a:round/>
            </a:ln>
          </p:spPr>
          <p:txBody>
            <a:bodyPr/>
            <a:lstStyle/>
            <a:p>
              <a:endParaRPr altLang="en-US" lang="zh-CN"/>
            </a:p>
          </p:txBody>
        </p:sp>
        <p:sp>
          <p:nvSpPr>
            <p:cNvPr id="42" name="Freeform 105"/>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3175">
              <a:solidFill>
                <a:srgbClr val="353336">
                  <a:alpha val="41000"/>
                </a:srgbClr>
              </a:solidFill>
              <a:prstDash val="solid"/>
              <a:round/>
            </a:ln>
          </p:spPr>
          <p:txBody>
            <a:bodyPr/>
            <a:lstStyle/>
            <a:p>
              <a:endParaRPr altLang="en-US" lang="zh-CN"/>
            </a:p>
          </p:txBody>
        </p:sp>
        <p:sp>
          <p:nvSpPr>
            <p:cNvPr id="43" name="Freeform 106"/>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3175">
              <a:solidFill>
                <a:srgbClr val="353336">
                  <a:alpha val="41000"/>
                </a:srgbClr>
              </a:solidFill>
              <a:prstDash val="solid"/>
              <a:round/>
            </a:ln>
          </p:spPr>
          <p:txBody>
            <a:bodyPr/>
            <a:lstStyle/>
            <a:p>
              <a:endParaRPr altLang="en-US" lang="zh-CN"/>
            </a:p>
          </p:txBody>
        </p:sp>
        <p:sp>
          <p:nvSpPr>
            <p:cNvPr id="44" name="Freeform 107"/>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3175">
              <a:solidFill>
                <a:srgbClr val="353336">
                  <a:alpha val="41000"/>
                </a:srgbClr>
              </a:solidFill>
              <a:prstDash val="solid"/>
              <a:round/>
            </a:ln>
          </p:spPr>
          <p:txBody>
            <a:bodyPr/>
            <a:lstStyle/>
            <a:p>
              <a:endParaRPr altLang="en-US" lang="zh-CN"/>
            </a:p>
          </p:txBody>
        </p:sp>
        <p:sp>
          <p:nvSpPr>
            <p:cNvPr id="45" name="Freeform 108"/>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3175">
              <a:solidFill>
                <a:srgbClr val="353336">
                  <a:alpha val="41000"/>
                </a:srgbClr>
              </a:solidFill>
              <a:prstDash val="solid"/>
              <a:round/>
            </a:ln>
          </p:spPr>
          <p:txBody>
            <a:bodyPr/>
            <a:lstStyle/>
            <a:p>
              <a:endParaRPr altLang="en-US" lang="zh-CN"/>
            </a:p>
          </p:txBody>
        </p:sp>
        <p:sp>
          <p:nvSpPr>
            <p:cNvPr id="46" name="Freeform 109"/>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3175">
              <a:solidFill>
                <a:srgbClr val="353336">
                  <a:alpha val="41000"/>
                </a:srgbClr>
              </a:solidFill>
              <a:prstDash val="solid"/>
              <a:round/>
            </a:ln>
          </p:spPr>
          <p:txBody>
            <a:bodyPr/>
            <a:lstStyle/>
            <a:p>
              <a:endParaRPr altLang="en-US" lang="zh-CN"/>
            </a:p>
          </p:txBody>
        </p:sp>
        <p:sp>
          <p:nvSpPr>
            <p:cNvPr id="47" name="Freeform 110"/>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3175">
              <a:solidFill>
                <a:srgbClr val="353336">
                  <a:alpha val="41000"/>
                </a:srgbClr>
              </a:solidFill>
              <a:prstDash val="solid"/>
              <a:round/>
            </a:ln>
          </p:spPr>
          <p:txBody>
            <a:bodyPr/>
            <a:lstStyle/>
            <a:p>
              <a:endParaRPr altLang="en-US" lang="zh-CN"/>
            </a:p>
          </p:txBody>
        </p:sp>
        <p:sp>
          <p:nvSpPr>
            <p:cNvPr id="48" name="Freeform 111"/>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3175">
              <a:solidFill>
                <a:srgbClr val="353336">
                  <a:alpha val="41000"/>
                </a:srgbClr>
              </a:solidFill>
              <a:prstDash val="solid"/>
              <a:round/>
            </a:ln>
          </p:spPr>
          <p:txBody>
            <a:bodyPr/>
            <a:lstStyle/>
            <a:p>
              <a:endParaRPr altLang="en-US" lang="zh-CN"/>
            </a:p>
          </p:txBody>
        </p:sp>
        <p:sp>
          <p:nvSpPr>
            <p:cNvPr id="49" name="Freeform 112"/>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3175">
              <a:solidFill>
                <a:srgbClr val="353336">
                  <a:alpha val="41000"/>
                </a:srgbClr>
              </a:solidFill>
              <a:prstDash val="solid"/>
              <a:round/>
            </a:ln>
          </p:spPr>
          <p:txBody>
            <a:bodyPr/>
            <a:lstStyle/>
            <a:p>
              <a:endParaRPr altLang="en-US" lang="zh-CN"/>
            </a:p>
          </p:txBody>
        </p:sp>
        <p:sp>
          <p:nvSpPr>
            <p:cNvPr id="50" name="Freeform 113"/>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3175">
              <a:solidFill>
                <a:srgbClr val="353336">
                  <a:alpha val="41000"/>
                </a:srgbClr>
              </a:solidFill>
              <a:prstDash val="solid"/>
              <a:round/>
            </a:ln>
          </p:spPr>
          <p:txBody>
            <a:bodyPr/>
            <a:lstStyle/>
            <a:p>
              <a:endParaRPr altLang="en-US" lang="zh-CN"/>
            </a:p>
          </p:txBody>
        </p:sp>
        <p:sp>
          <p:nvSpPr>
            <p:cNvPr id="51" name="Freeform 114"/>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3175">
              <a:solidFill>
                <a:srgbClr val="353336">
                  <a:alpha val="41000"/>
                </a:srgbClr>
              </a:solidFill>
              <a:prstDash val="solid"/>
              <a:round/>
            </a:ln>
          </p:spPr>
          <p:txBody>
            <a:bodyPr/>
            <a:lstStyle/>
            <a:p>
              <a:endParaRPr altLang="en-US" lang="zh-CN"/>
            </a:p>
          </p:txBody>
        </p:sp>
        <p:sp>
          <p:nvSpPr>
            <p:cNvPr id="52" name="Freeform 115"/>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3175">
              <a:solidFill>
                <a:srgbClr val="353336">
                  <a:alpha val="41000"/>
                </a:srgbClr>
              </a:solidFill>
              <a:prstDash val="solid"/>
              <a:round/>
            </a:ln>
          </p:spPr>
          <p:txBody>
            <a:bodyPr/>
            <a:lstStyle/>
            <a:p>
              <a:endParaRPr altLang="en-US" lang="zh-CN"/>
            </a:p>
          </p:txBody>
        </p:sp>
        <p:sp>
          <p:nvSpPr>
            <p:cNvPr id="53" name="Freeform 116"/>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3175">
              <a:solidFill>
                <a:srgbClr val="353336">
                  <a:alpha val="41000"/>
                </a:srgbClr>
              </a:solidFill>
              <a:prstDash val="solid"/>
              <a:round/>
            </a:ln>
          </p:spPr>
          <p:txBody>
            <a:bodyPr/>
            <a:lstStyle/>
            <a:p>
              <a:endParaRPr altLang="en-US" lang="zh-CN"/>
            </a:p>
          </p:txBody>
        </p:sp>
        <p:sp>
          <p:nvSpPr>
            <p:cNvPr id="54" name="Freeform 117"/>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3175">
              <a:solidFill>
                <a:srgbClr val="353336">
                  <a:alpha val="41000"/>
                </a:srgbClr>
              </a:solidFill>
              <a:prstDash val="solid"/>
              <a:round/>
            </a:ln>
          </p:spPr>
          <p:txBody>
            <a:bodyPr/>
            <a:lstStyle/>
            <a:p>
              <a:endParaRPr altLang="en-US" lang="zh-CN"/>
            </a:p>
          </p:txBody>
        </p:sp>
        <p:sp>
          <p:nvSpPr>
            <p:cNvPr id="55" name="Freeform 118"/>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3175">
              <a:solidFill>
                <a:srgbClr val="353336">
                  <a:alpha val="41000"/>
                </a:srgbClr>
              </a:solidFill>
              <a:prstDash val="solid"/>
              <a:round/>
            </a:ln>
          </p:spPr>
          <p:txBody>
            <a:bodyPr/>
            <a:lstStyle/>
            <a:p>
              <a:endParaRPr altLang="en-US" lang="zh-CN"/>
            </a:p>
          </p:txBody>
        </p:sp>
        <p:sp>
          <p:nvSpPr>
            <p:cNvPr id="56" name="Freeform 119"/>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3175">
              <a:solidFill>
                <a:srgbClr val="353336">
                  <a:alpha val="41000"/>
                </a:srgbClr>
              </a:solidFill>
              <a:prstDash val="solid"/>
              <a:round/>
            </a:ln>
          </p:spPr>
          <p:txBody>
            <a:bodyPr/>
            <a:lstStyle/>
            <a:p>
              <a:endParaRPr altLang="en-US" lang="zh-CN"/>
            </a:p>
          </p:txBody>
        </p:sp>
        <p:sp>
          <p:nvSpPr>
            <p:cNvPr id="57" name="Freeform 120"/>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3175">
              <a:solidFill>
                <a:srgbClr val="353336">
                  <a:alpha val="41000"/>
                </a:srgbClr>
              </a:solidFill>
              <a:prstDash val="solid"/>
              <a:round/>
            </a:ln>
          </p:spPr>
          <p:txBody>
            <a:bodyPr/>
            <a:lstStyle/>
            <a:p>
              <a:endParaRPr altLang="en-US" lang="zh-CN"/>
            </a:p>
          </p:txBody>
        </p:sp>
        <p:sp>
          <p:nvSpPr>
            <p:cNvPr id="58" name="Freeform 121"/>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3175">
              <a:solidFill>
                <a:srgbClr val="353336">
                  <a:alpha val="41000"/>
                </a:srgbClr>
              </a:solidFill>
              <a:prstDash val="solid"/>
              <a:round/>
            </a:ln>
          </p:spPr>
          <p:txBody>
            <a:bodyPr/>
            <a:lstStyle/>
            <a:p>
              <a:endParaRPr altLang="en-US" lang="zh-CN"/>
            </a:p>
          </p:txBody>
        </p:sp>
        <p:sp>
          <p:nvSpPr>
            <p:cNvPr id="59" name="Freeform 122"/>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solidFill>
              <a:schemeClr val="accent5"/>
            </a:solidFill>
            <a:ln w="3175">
              <a:solidFill>
                <a:srgbClr val="353336">
                  <a:alpha val="41000"/>
                </a:srgbClr>
              </a:solidFill>
              <a:prstDash val="solid"/>
              <a:round/>
            </a:ln>
          </p:spPr>
          <p:txBody>
            <a:bodyPr/>
            <a:lstStyle/>
            <a:p>
              <a:endParaRPr altLang="en-US" lang="zh-CN"/>
            </a:p>
          </p:txBody>
        </p:sp>
        <p:sp>
          <p:nvSpPr>
            <p:cNvPr id="60" name="Freeform 123"/>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3175">
              <a:solidFill>
                <a:srgbClr val="353336">
                  <a:alpha val="41000"/>
                </a:srgbClr>
              </a:solidFill>
              <a:prstDash val="solid"/>
              <a:round/>
            </a:ln>
          </p:spPr>
          <p:txBody>
            <a:bodyPr/>
            <a:lstStyle/>
            <a:p>
              <a:endParaRPr altLang="en-US" lang="zh-CN"/>
            </a:p>
          </p:txBody>
        </p:sp>
        <p:sp>
          <p:nvSpPr>
            <p:cNvPr id="61" name="Freeform 124"/>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3175">
              <a:solidFill>
                <a:srgbClr val="353336">
                  <a:alpha val="41000"/>
                </a:srgbClr>
              </a:solidFill>
              <a:prstDash val="solid"/>
              <a:round/>
            </a:ln>
          </p:spPr>
          <p:txBody>
            <a:bodyPr/>
            <a:lstStyle/>
            <a:p>
              <a:endParaRPr altLang="en-US" lang="zh-CN"/>
            </a:p>
          </p:txBody>
        </p:sp>
        <p:sp>
          <p:nvSpPr>
            <p:cNvPr id="62" name="Freeform 125"/>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3175">
              <a:solidFill>
                <a:srgbClr val="353336">
                  <a:alpha val="41000"/>
                </a:srgbClr>
              </a:solidFill>
              <a:prstDash val="solid"/>
              <a:round/>
            </a:ln>
          </p:spPr>
          <p:txBody>
            <a:bodyPr/>
            <a:lstStyle/>
            <a:p>
              <a:endParaRPr altLang="en-US" lang="zh-CN"/>
            </a:p>
          </p:txBody>
        </p:sp>
        <p:sp>
          <p:nvSpPr>
            <p:cNvPr id="63" name="Freeform 126"/>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3175">
              <a:solidFill>
                <a:srgbClr val="353336">
                  <a:alpha val="41000"/>
                </a:srgbClr>
              </a:solidFill>
              <a:prstDash val="solid"/>
              <a:round/>
            </a:ln>
          </p:spPr>
          <p:txBody>
            <a:bodyPr/>
            <a:lstStyle/>
            <a:p>
              <a:endParaRPr altLang="en-US" lang="zh-CN"/>
            </a:p>
          </p:txBody>
        </p:sp>
        <p:sp>
          <p:nvSpPr>
            <p:cNvPr id="64" name="Freeform 127"/>
            <p:cNvSpPr/>
            <p:nvPr/>
          </p:nvSpPr>
          <p:spPr bwMode="gray">
            <a:xfrm>
              <a:off x="2736" y="2154"/>
              <a:ext cx="464" cy="664"/>
            </a:xfrm>
            <a:custGeom>
              <a:gdLst>
                <a:gd fmla="*/ 2 w 929" name="T0"/>
                <a:gd fmla="*/ 106 h 1329" name="T1"/>
                <a:gd fmla="*/ 21 w 929" name="T2"/>
                <a:gd fmla="*/ 126 h 1329" name="T3"/>
                <a:gd fmla="*/ 31 w 929" name="T4"/>
                <a:gd fmla="*/ 148 h 1329" name="T5"/>
                <a:gd fmla="*/ 26 w 929" name="T6"/>
                <a:gd fmla="*/ 170 h 1329" name="T7"/>
                <a:gd fmla="*/ 43 w 929" name="T8"/>
                <a:gd fmla="*/ 183 h 1329" name="T9"/>
                <a:gd fmla="*/ 68 w 929" name="T10"/>
                <a:gd fmla="*/ 187 h 1329" name="T11"/>
                <a:gd fmla="*/ 79 w 929" name="T12"/>
                <a:gd fmla="*/ 172 h 1329" name="T13"/>
                <a:gd fmla="*/ 78 w 929" name="T14"/>
                <a:gd fmla="*/ 153 h 1329" name="T15"/>
                <a:gd fmla="*/ 72 w 929" name="T16"/>
                <a:gd fmla="*/ 108 h 1329" name="T17"/>
                <a:gd fmla="*/ 92 w 929" name="T18"/>
                <a:gd fmla="*/ 113 h 1329" name="T19"/>
                <a:gd fmla="*/ 109 w 929" name="T20"/>
                <a:gd fmla="*/ 126 h 1329" name="T21"/>
                <a:gd fmla="*/ 143 w 929" name="T22"/>
                <a:gd fmla="*/ 150 h 1329" name="T23"/>
                <a:gd fmla="*/ 140 w 929" name="T24"/>
                <a:gd fmla="*/ 174 h 1329" name="T25"/>
                <a:gd fmla="*/ 112 w 929" name="T26"/>
                <a:gd fmla="*/ 189 h 1329" name="T27"/>
                <a:gd fmla="*/ 99 w 929" name="T28"/>
                <a:gd fmla="*/ 204 h 1329" name="T29"/>
                <a:gd fmla="*/ 71 w 929" name="T30"/>
                <a:gd fmla="*/ 199 h 1329" name="T31"/>
                <a:gd fmla="*/ 65 w 929" name="T32"/>
                <a:gd fmla="*/ 222 h 1329" name="T33"/>
                <a:gd fmla="*/ 70 w 929" name="T34"/>
                <a:gd fmla="*/ 249 h 1329" name="T35"/>
                <a:gd fmla="*/ 48 w 929" name="T36"/>
                <a:gd fmla="*/ 267 h 1329" name="T37"/>
                <a:gd fmla="*/ 53 w 929" name="T38"/>
                <a:gd fmla="*/ 285 h 1329" name="T39"/>
                <a:gd fmla="*/ 63 w 929" name="T40"/>
                <a:gd fmla="*/ 304 h 1329" name="T41"/>
                <a:gd fmla="*/ 110 w 929" name="T42"/>
                <a:gd fmla="*/ 308 h 1329" name="T43"/>
                <a:gd fmla="*/ 142 w 929" name="T44"/>
                <a:gd fmla="*/ 313 h 1329" name="T45"/>
                <a:gd fmla="*/ 172 w 929" name="T46"/>
                <a:gd fmla="*/ 324 h 1329" name="T47"/>
                <a:gd fmla="*/ 188 w 929" name="T48"/>
                <a:gd fmla="*/ 330 h 1329" name="T49"/>
                <a:gd fmla="*/ 181 w 929" name="T50"/>
                <a:gd fmla="*/ 308 h 1329" name="T51"/>
                <a:gd fmla="*/ 202 w 929" name="T52"/>
                <a:gd fmla="*/ 290 h 1329" name="T53"/>
                <a:gd fmla="*/ 178 w 929" name="T54"/>
                <a:gd fmla="*/ 276 h 1329" name="T55"/>
                <a:gd fmla="*/ 200 w 929" name="T56"/>
                <a:gd fmla="*/ 270 h 1329" name="T57"/>
                <a:gd fmla="*/ 231 w 929" name="T58"/>
                <a:gd fmla="*/ 266 h 1329" name="T59"/>
                <a:gd fmla="*/ 218 w 929" name="T60"/>
                <a:gd fmla="*/ 241 h 1329" name="T61"/>
                <a:gd fmla="*/ 202 w 929" name="T62"/>
                <a:gd fmla="*/ 211 h 1329" name="T63"/>
                <a:gd fmla="*/ 210 w 929" name="T64"/>
                <a:gd fmla="*/ 167 h 1329" name="T65"/>
                <a:gd fmla="*/ 200 w 929" name="T66"/>
                <a:gd fmla="*/ 112 h 1329" name="T67"/>
                <a:gd fmla="*/ 196 w 929" name="T68"/>
                <a:gd fmla="*/ 65 h 1329" name="T69"/>
                <a:gd fmla="*/ 214 w 929" name="T70"/>
                <a:gd fmla="*/ 21 h 1329" name="T71"/>
                <a:gd fmla="*/ 206 w 929" name="T72"/>
                <a:gd fmla="*/ 0 h 1329" name="T73"/>
                <a:gd fmla="*/ 182 w 929" name="T74"/>
                <a:gd fmla="*/ 10 h 1329" name="T75"/>
                <a:gd fmla="*/ 164 w 929" name="T76"/>
                <a:gd fmla="*/ 44 h 1329" name="T77"/>
                <a:gd fmla="*/ 129 w 929" name="T78"/>
                <a:gd fmla="*/ 87 h 1329" name="T79"/>
                <a:gd fmla="*/ 99 w 929" name="T80"/>
                <a:gd fmla="*/ 84 h 1329" name="T81"/>
                <a:gd fmla="*/ 74 w 929" name="T82"/>
                <a:gd fmla="*/ 70 h 1329" name="T83"/>
                <a:gd fmla="*/ 72 w 929" name="T84"/>
                <a:gd fmla="*/ 42 h 1329" name="T85"/>
                <a:gd fmla="*/ 68 w 929" name="T86"/>
                <a:gd fmla="*/ 18 h 1329" name="T87"/>
                <a:gd fmla="*/ 43 w 929" name="T88"/>
                <a:gd fmla="*/ 42 h 1329" name="T89"/>
                <a:gd fmla="*/ 26 w 929" name="T90"/>
                <a:gd fmla="*/ 90 h 132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29" name="T138"/>
                <a:gd fmla="*/ 0 h 1329" name="T139"/>
                <a:gd fmla="*/ 929 w 929" name="T140"/>
                <a:gd fmla="*/ 1329 h 132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329" w="9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3175">
              <a:solidFill>
                <a:srgbClr val="353336">
                  <a:alpha val="41000"/>
                </a:srgbClr>
              </a:solidFill>
              <a:prstDash val="solid"/>
              <a:round/>
            </a:ln>
          </p:spPr>
          <p:txBody>
            <a:bodyPr/>
            <a:lstStyle/>
            <a:p>
              <a:endParaRPr altLang="en-US" lang="zh-CN"/>
            </a:p>
          </p:txBody>
        </p:sp>
        <p:sp>
          <p:nvSpPr>
            <p:cNvPr id="65" name="Freeform 128"/>
            <p:cNvSpPr/>
            <p:nvPr/>
          </p:nvSpPr>
          <p:spPr bwMode="gray">
            <a:xfrm>
              <a:off x="3987" y="3238"/>
              <a:ext cx="121" cy="305"/>
            </a:xfrm>
            <a:custGeom>
              <a:gdLst>
                <a:gd fmla="*/ 43 w 242" name="T0"/>
                <a:gd fmla="*/ 1 h 610" name="T1"/>
                <a:gd fmla="*/ 39 w 242" name="T2"/>
                <a:gd fmla="*/ 6 h 610" name="T3"/>
                <a:gd fmla="*/ 33 w 242" name="T4"/>
                <a:gd fmla="*/ 11 h 610" name="T5"/>
                <a:gd fmla="*/ 28 w 242" name="T6"/>
                <a:gd fmla="*/ 16 h 610" name="T7"/>
                <a:gd fmla="*/ 22 w 242" name="T8"/>
                <a:gd fmla="*/ 24 h 610" name="T9"/>
                <a:gd fmla="*/ 19 w 242" name="T10"/>
                <a:gd fmla="*/ 30 h 610" name="T11"/>
                <a:gd fmla="*/ 16 w 242" name="T12"/>
                <a:gd fmla="*/ 37 h 610" name="T13"/>
                <a:gd fmla="*/ 11 w 242" name="T14"/>
                <a:gd fmla="*/ 47 h 610" name="T15"/>
                <a:gd fmla="*/ 5 w 242" name="T16"/>
                <a:gd fmla="*/ 58 h 610" name="T17"/>
                <a:gd fmla="*/ 1 w 242" name="T18"/>
                <a:gd fmla="*/ 67 h 610" name="T19"/>
                <a:gd fmla="*/ 1 w 242" name="T20"/>
                <a:gd fmla="*/ 77 h 610" name="T21"/>
                <a:gd fmla="*/ 4 w 242" name="T22"/>
                <a:gd fmla="*/ 88 h 610" name="T23"/>
                <a:gd fmla="*/ 5 w 242" name="T24"/>
                <a:gd fmla="*/ 99 h 610" name="T25"/>
                <a:gd fmla="*/ 3 w 242" name="T26"/>
                <a:gd fmla="*/ 108 h 610" name="T27"/>
                <a:gd fmla="*/ 6 w 242" name="T28"/>
                <a:gd fmla="*/ 114 h 610" name="T29"/>
                <a:gd fmla="*/ 15 w 242" name="T30"/>
                <a:gd fmla="*/ 119 h 610" name="T31"/>
                <a:gd fmla="*/ 22 w 242" name="T32"/>
                <a:gd fmla="*/ 129 h 610" name="T33"/>
                <a:gd fmla="*/ 28 w 242" name="T34"/>
                <a:gd fmla="*/ 135 h 610" name="T35"/>
                <a:gd fmla="*/ 33 w 242" name="T36"/>
                <a:gd fmla="*/ 139 h 610" name="T37"/>
                <a:gd fmla="*/ 35 w 242" name="T38"/>
                <a:gd fmla="*/ 146 h 610" name="T39"/>
                <a:gd fmla="*/ 37 w 242" name="T40"/>
                <a:gd fmla="*/ 152 h 610" name="T41"/>
                <a:gd fmla="*/ 41 w 242" name="T42"/>
                <a:gd fmla="*/ 152 h 610" name="T43"/>
                <a:gd fmla="*/ 42 w 242" name="T44"/>
                <a:gd fmla="*/ 146 h 610" name="T45"/>
                <a:gd fmla="*/ 42 w 242" name="T46"/>
                <a:gd fmla="*/ 135 h 610" name="T47"/>
                <a:gd fmla="*/ 45 w 242" name="T48"/>
                <a:gd fmla="*/ 123 h 610" name="T49"/>
                <a:gd fmla="*/ 51 w 242" name="T50"/>
                <a:gd fmla="*/ 114 h 610" name="T51"/>
                <a:gd fmla="*/ 55 w 242" name="T52"/>
                <a:gd fmla="*/ 103 h 610" name="T53"/>
                <a:gd fmla="*/ 57 w 242" name="T54"/>
                <a:gd fmla="*/ 86 h 610" name="T55"/>
                <a:gd fmla="*/ 58 w 242" name="T56"/>
                <a:gd fmla="*/ 66 h 610" name="T57"/>
                <a:gd fmla="*/ 58 w 242" name="T58"/>
                <a:gd fmla="*/ 51 h 610" name="T59"/>
                <a:gd fmla="*/ 60 w 242" name="T60"/>
                <a:gd fmla="*/ 39 h 610" name="T61"/>
                <a:gd fmla="*/ 60 w 242" name="T62"/>
                <a:gd fmla="*/ 28 h 610" name="T63"/>
                <a:gd fmla="*/ 56 w 242" name="T64"/>
                <a:gd fmla="*/ 19 h 610" name="T65"/>
                <a:gd fmla="*/ 52 w 242" name="T66"/>
                <a:gd fmla="*/ 10 h 610" name="T67"/>
                <a:gd fmla="*/ 47 w 242" name="T68"/>
                <a:gd fmla="*/ 2 h 610" name="T69"/>
                <a:gd fmla="*/ 44 w 242" name="T70"/>
                <a:gd fmla="*/ 0 h 6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42" name="T108"/>
                <a:gd fmla="*/ 0 h 610" name="T109"/>
                <a:gd fmla="*/ 242 w 242" name="T110"/>
                <a:gd fmla="*/ 610 h 61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10" w="241">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3175">
              <a:solidFill>
                <a:srgbClr val="353336">
                  <a:alpha val="41000"/>
                </a:srgbClr>
              </a:solidFill>
              <a:prstDash val="solid"/>
              <a:round/>
            </a:ln>
          </p:spPr>
          <p:txBody>
            <a:bodyPr/>
            <a:lstStyle/>
            <a:p>
              <a:endParaRPr altLang="en-US" lang="zh-CN"/>
            </a:p>
          </p:txBody>
        </p:sp>
      </p:grpSp>
      <p:sp>
        <p:nvSpPr>
          <p:cNvPr id="66" name="Freeform 78"/>
          <p:cNvSpPr/>
          <p:nvPr/>
        </p:nvSpPr>
        <p:spPr bwMode="gray">
          <a:xfrm>
            <a:off x="6188815" y="8320556"/>
            <a:ext cx="1240037" cy="1061444"/>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3"/>
          </a:solidFill>
          <a:ln>
            <a:noFill/>
          </a:ln>
        </p:spPr>
        <p:txBody>
          <a:bodyPr anchor="t" anchorCtr="0" bIns="84586" compatLnSpc="1" lIns="169171" numCol="1" rIns="169171" rtlCol="0" tIns="84586" vert="horz" wrap="square">
            <a:prstTxWarp prst="textNoShape">
              <a:avLst/>
            </a:prstTxWarp>
          </a:bodyPr>
          <a:lstStyle/>
          <a:p>
            <a:pPr algn="ctr"/>
            <a:endParaRPr altLang="en-US" lang="zh-CN" sz="2600"/>
          </a:p>
        </p:txBody>
      </p:sp>
      <p:sp>
        <p:nvSpPr>
          <p:cNvPr id="67" name="Freeform 92"/>
          <p:cNvSpPr/>
          <p:nvPr/>
        </p:nvSpPr>
        <p:spPr bwMode="gray">
          <a:xfrm>
            <a:off x="6767064" y="5861544"/>
            <a:ext cx="1083934" cy="731954"/>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a:noFill/>
          </a:ln>
        </p:spPr>
        <p:txBody>
          <a:bodyPr anchor="t" anchorCtr="0" bIns="84586" compatLnSpc="1" lIns="169171" numCol="1" rIns="169171" rtlCol="0" tIns="84586" vert="horz" wrap="square">
            <a:prstTxWarp prst="textNoShape">
              <a:avLst/>
            </a:prstTxWarp>
          </a:bodyPr>
          <a:lstStyle/>
          <a:p>
            <a:pPr algn="ctr"/>
            <a:endParaRPr altLang="en-US" lang="zh-CN" sz="2600"/>
          </a:p>
        </p:txBody>
      </p:sp>
      <p:sp>
        <p:nvSpPr>
          <p:cNvPr id="68" name="Freeform 100"/>
          <p:cNvSpPr/>
          <p:nvPr/>
        </p:nvSpPr>
        <p:spPr bwMode="gray">
          <a:xfrm>
            <a:off x="7189202" y="4738182"/>
            <a:ext cx="945418" cy="948668"/>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3"/>
          </a:solidFill>
          <a:ln>
            <a:noFill/>
          </a:ln>
        </p:spPr>
        <p:txBody>
          <a:bodyPr anchor="t" anchorCtr="0" bIns="84586" compatLnSpc="1" lIns="169171" numCol="1" rIns="169171" rtlCol="0" tIns="84586" vert="horz" wrap="square">
            <a:prstTxWarp prst="textNoShape">
              <a:avLst/>
            </a:prstTxWarp>
          </a:bodyPr>
          <a:lstStyle/>
          <a:p>
            <a:pPr algn="ctr"/>
            <a:endParaRPr altLang="en-US" lang="zh-CN" sz="2600"/>
          </a:p>
        </p:txBody>
      </p:sp>
      <p:sp>
        <p:nvSpPr>
          <p:cNvPr id="69" name="Freeform 82"/>
          <p:cNvSpPr/>
          <p:nvPr/>
        </p:nvSpPr>
        <p:spPr bwMode="gray">
          <a:xfrm>
            <a:off x="7420234" y="7122007"/>
            <a:ext cx="622218" cy="70320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6"/>
          </a:solidFill>
          <a:ln>
            <a:noFill/>
          </a:ln>
        </p:spPr>
        <p:txBody>
          <a:bodyPr anchor="t" anchorCtr="0" bIns="84586" compatLnSpc="1" lIns="169171" numCol="1" rIns="169171" rtlCol="0" tIns="84586" vert="horz" wrap="square">
            <a:prstTxWarp prst="textNoShape">
              <a:avLst/>
            </a:prstTxWarp>
          </a:bodyPr>
          <a:lstStyle/>
          <a:p>
            <a:pPr algn="ctr"/>
            <a:endParaRPr altLang="en-US" lang="zh-CN" sz="2600"/>
          </a:p>
        </p:txBody>
      </p:sp>
      <p:cxnSp>
        <p:nvCxnSpPr>
          <p:cNvPr id="70" name="直接连接符 69"/>
          <p:cNvCxnSpPr/>
          <p:nvPr/>
        </p:nvCxnSpPr>
        <p:spPr>
          <a:xfrm>
            <a:off x="8020759" y="5334141"/>
            <a:ext cx="349585" cy="346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370345" y="5680213"/>
            <a:ext cx="31184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725129" y="6043866"/>
            <a:ext cx="349585" cy="346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8074715" y="6389939"/>
            <a:ext cx="34141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7932343" y="7314396"/>
            <a:ext cx="437997" cy="28526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70345" y="7314395"/>
            <a:ext cx="311847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019905" y="8918727"/>
            <a:ext cx="349585" cy="3460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7369491" y="9264799"/>
            <a:ext cx="396248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9314884" y="5010951"/>
            <a:ext cx="2234908" cy="523096"/>
          </a:xfrm>
          <a:prstGeom prst="rect">
            <a:avLst/>
          </a:prstGeom>
        </p:spPr>
        <p:txBody>
          <a:bodyPr bIns="63428" lIns="126854" rIns="126854" tIns="63428" wrap="none">
            <a:spAutoFit/>
          </a:bodyPr>
          <a:lstStyle/>
          <a:p>
            <a:r>
              <a:rPr altLang="en-US" lang="zh-CN" sz="2600">
                <a:solidFill>
                  <a:srgbClr val="353336"/>
                </a:solidFill>
                <a:latin charset="-122" pitchFamily="34" typeface="微软雅黑"/>
                <a:ea charset="-122" pitchFamily="34" typeface="微软雅黑"/>
                <a:cs charset="-122" pitchFamily="2" typeface="华文黑体"/>
              </a:rPr>
              <a:t>点击添加文本</a:t>
            </a:r>
          </a:p>
        </p:txBody>
      </p:sp>
      <p:sp>
        <p:nvSpPr>
          <p:cNvPr id="79" name="矩形 78"/>
          <p:cNvSpPr/>
          <p:nvPr/>
        </p:nvSpPr>
        <p:spPr>
          <a:xfrm>
            <a:off x="9314884" y="5812896"/>
            <a:ext cx="2234908" cy="523096"/>
          </a:xfrm>
          <a:prstGeom prst="rect">
            <a:avLst/>
          </a:prstGeom>
        </p:spPr>
        <p:txBody>
          <a:bodyPr bIns="63428" lIns="126854" rIns="126854" tIns="63428" wrap="none">
            <a:spAutoFit/>
          </a:bodyPr>
          <a:lstStyle/>
          <a:p>
            <a:r>
              <a:rPr altLang="en-US" lang="zh-CN" sz="2600">
                <a:solidFill>
                  <a:srgbClr val="353336"/>
                </a:solidFill>
                <a:latin charset="-122" pitchFamily="34" typeface="微软雅黑"/>
                <a:ea charset="-122" pitchFamily="34" typeface="微软雅黑"/>
                <a:cs charset="-122" pitchFamily="2" typeface="华文黑体"/>
              </a:rPr>
              <a:t>点击添加文本</a:t>
            </a:r>
          </a:p>
        </p:txBody>
      </p:sp>
      <p:sp>
        <p:nvSpPr>
          <p:cNvPr id="80" name="矩形 79"/>
          <p:cNvSpPr/>
          <p:nvPr/>
        </p:nvSpPr>
        <p:spPr>
          <a:xfrm>
            <a:off x="9314884" y="6739834"/>
            <a:ext cx="2234908" cy="523096"/>
          </a:xfrm>
          <a:prstGeom prst="rect">
            <a:avLst/>
          </a:prstGeom>
        </p:spPr>
        <p:txBody>
          <a:bodyPr bIns="63428" lIns="126854" rIns="126854" tIns="63428" wrap="none">
            <a:spAutoFit/>
          </a:bodyPr>
          <a:lstStyle/>
          <a:p>
            <a:r>
              <a:rPr altLang="en-US" lang="zh-CN" sz="2600">
                <a:solidFill>
                  <a:srgbClr val="353336"/>
                </a:solidFill>
                <a:latin charset="-122" pitchFamily="34" typeface="微软雅黑"/>
                <a:ea charset="-122" pitchFamily="34" typeface="微软雅黑"/>
                <a:cs charset="-122" pitchFamily="2" typeface="华文黑体"/>
              </a:rPr>
              <a:t>点击添加文本</a:t>
            </a:r>
          </a:p>
        </p:txBody>
      </p:sp>
      <p:sp>
        <p:nvSpPr>
          <p:cNvPr id="81" name="矩形 80"/>
          <p:cNvSpPr/>
          <p:nvPr/>
        </p:nvSpPr>
        <p:spPr>
          <a:xfrm>
            <a:off x="9252194" y="8592443"/>
            <a:ext cx="2234908" cy="523096"/>
          </a:xfrm>
          <a:prstGeom prst="rect">
            <a:avLst/>
          </a:prstGeom>
        </p:spPr>
        <p:txBody>
          <a:bodyPr bIns="63428" lIns="126854" rIns="126854" tIns="63428" wrap="none">
            <a:spAutoFit/>
          </a:bodyPr>
          <a:lstStyle/>
          <a:p>
            <a:r>
              <a:rPr altLang="en-US" lang="zh-CN" sz="2600">
                <a:solidFill>
                  <a:srgbClr val="353336"/>
                </a:solidFill>
                <a:latin charset="-122" pitchFamily="34" typeface="微软雅黑"/>
                <a:ea charset="-122" pitchFamily="34" typeface="微软雅黑"/>
                <a:cs charset="-122" pitchFamily="2" typeface="华文黑体"/>
              </a:rPr>
              <a:t>点击添加文本</a:t>
            </a:r>
          </a:p>
        </p:txBody>
      </p:sp>
      <p:sp>
        <p:nvSpPr>
          <p:cNvPr id="82" name="矩形标注 81"/>
          <p:cNvSpPr/>
          <p:nvPr/>
        </p:nvSpPr>
        <p:spPr>
          <a:xfrm>
            <a:off x="12231422" y="4205249"/>
            <a:ext cx="4016153" cy="5430466"/>
          </a:xfrm>
          <a:prstGeom prst="wedgeRectCallout">
            <a:avLst>
              <a:gd fmla="val -72333" name="adj1"/>
              <a:gd fmla="val 19715" name="adj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3428" lIns="126854" rIns="126854" rtlCol="0" tIns="63428"/>
          <a:lstStyle/>
          <a:p>
            <a:pPr algn="ctr"/>
            <a:endParaRPr altLang="en-US" lang="zh-CN"/>
          </a:p>
        </p:txBody>
      </p:sp>
      <p:sp>
        <p:nvSpPr>
          <p:cNvPr id="83" name="TextBox 82"/>
          <p:cNvSpPr txBox="1"/>
          <p:nvPr/>
        </p:nvSpPr>
        <p:spPr>
          <a:xfrm>
            <a:off x="12430880" y="4393274"/>
            <a:ext cx="3816694" cy="4505308"/>
          </a:xfrm>
          <a:prstGeom prst="rect">
            <a:avLst/>
          </a:prstGeom>
          <a:noFill/>
        </p:spPr>
        <p:txBody>
          <a:bodyPr bIns="63428" lIns="126854" rIns="126854" rtlCol="0" tIns="63428" wrap="square">
            <a:spAutoFit/>
          </a:bodyPr>
          <a:lstStyle/>
          <a:p>
            <a:pPr algn="l">
              <a:lnSpc>
                <a:spcPct val="130000"/>
              </a:lnSpc>
            </a:pPr>
            <a:r>
              <a:rPr altLang="en-US" lang="zh-CN" sz="1700">
                <a:solidFill>
                  <a:schemeClr val="tx2"/>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a:p>
            <a:pPr algn="l">
              <a:lnSpc>
                <a:spcPct val="130000"/>
              </a:lnSpc>
            </a:pPr>
            <a:r>
              <a:rPr altLang="en-US" lang="zh-CN" sz="1700">
                <a:solidFill>
                  <a:schemeClr val="tx2"/>
                </a:solidFill>
                <a:latin charset="-122" pitchFamily="34" typeface="微软雅黑"/>
                <a:ea charset="-122" pitchFamily="34" typeface="微软雅黑"/>
              </a:rPr>
              <a:t>您的内容打在这里，或者通过复制您的文本后，在此框中选择粘贴，并选择只保留文字。</a:t>
            </a:r>
          </a:p>
          <a:p>
            <a:pPr algn="l">
              <a:lnSpc>
                <a:spcPct val="130000"/>
              </a:lnSpc>
            </a:pPr>
            <a:r>
              <a:rPr altLang="en-US" lang="zh-CN" sz="1700">
                <a:solidFill>
                  <a:schemeClr val="tx2"/>
                </a:solidFill>
                <a:latin charset="-122" pitchFamily="34" typeface="微软雅黑"/>
                <a:ea charset="-122"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85" name="TextBox 84"/>
          <p:cNvSpPr txBox="1"/>
          <p:nvPr/>
        </p:nvSpPr>
        <p:spPr>
          <a:xfrm>
            <a:off x="5076825" y="1296368"/>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1">
                    <a:lumMod val="75000"/>
                    <a:lumOff val="25000"/>
                  </a:schemeClr>
                </a:solidFill>
                <a:latin charset="-122" pitchFamily="34" typeface="微软雅黑"/>
                <a:ea charset="-122" pitchFamily="34" typeface="微软雅黑"/>
              </a:rPr>
              <a:t>备用图表</a:t>
            </a:r>
          </a:p>
        </p:txBody>
      </p:sp>
      <p:sp>
        <p:nvSpPr>
          <p:cNvPr id="86" name="Title 1"/>
          <p:cNvSpPr txBox="1"/>
          <p:nvPr/>
        </p:nvSpPr>
        <p:spPr>
          <a:xfrm>
            <a:off x="5667799" y="2302241"/>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1">
                    <a:lumMod val="50000"/>
                    <a:lumOff val="50000"/>
                  </a:schemeClr>
                </a:solidFill>
                <a:latin typeface="+mn-lt"/>
                <a:ea charset="0" panose="02000000000000000000" pitchFamily="2" typeface="Roboto"/>
              </a:rPr>
              <a:t>Put a relevant subtitle in this line</a:t>
            </a:r>
          </a:p>
        </p:txBody>
      </p:sp>
    </p:spTree>
    <p:extLst>
      <p:ext uri="{BB962C8B-B14F-4D97-AF65-F5344CB8AC3E}">
        <p14:creationId val="379182492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8000" fill="hold"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000" fill="hold" id="7"/>
                                        <p:tgtEl>
                                          <p:spTgt spid="3"/>
                                        </p:tgtEl>
                                        <p:attrNameLst>
                                          <p:attrName>ppt_x</p:attrName>
                                        </p:attrNameLst>
                                      </p:cBhvr>
                                      <p:tavLst>
                                        <p:tav tm="0">
                                          <p:val>
                                            <p:strVal val="0-#ppt_w/2"/>
                                          </p:val>
                                        </p:tav>
                                        <p:tav tm="100000">
                                          <p:val>
                                            <p:strVal val="#ppt_x"/>
                                          </p:val>
                                        </p:tav>
                                      </p:tavLst>
                                    </p:anim>
                                    <p:anim calcmode="lin" valueType="num">
                                      <p:cBhvr additive="base">
                                        <p:cTn dur="1000" fill="hold" id="8"/>
                                        <p:tgtEl>
                                          <p:spTgt spid="3"/>
                                        </p:tgtEl>
                                        <p:attrNameLst>
                                          <p:attrName>ppt_y</p:attrName>
                                        </p:attrNameLst>
                                      </p:cBhvr>
                                      <p:tavLst>
                                        <p:tav tm="0">
                                          <p:val>
                                            <p:strVal val="#ppt_y"/>
                                          </p:val>
                                        </p:tav>
                                        <p:tav tm="100000">
                                          <p:val>
                                            <p:strVal val="#ppt_y"/>
                                          </p:val>
                                        </p:tav>
                                      </p:tavLst>
                                    </p:anim>
                                  </p:childTnLst>
                                </p:cTn>
                              </p:par>
                              <p:par>
                                <p:cTn fill="hold" grpId="0" id="9" nodeType="withEffect" presetClass="entr" presetID="10" presetSubtype="0">
                                  <p:stCondLst>
                                    <p:cond delay="1000"/>
                                  </p:stCondLst>
                                  <p:childTnLst>
                                    <p:set>
                                      <p:cBhvr>
                                        <p:cTn dur="1" fill="hold" id="10">
                                          <p:stCondLst>
                                            <p:cond delay="0"/>
                                          </p:stCondLst>
                                        </p:cTn>
                                        <p:tgtEl>
                                          <p:spTgt spid="67"/>
                                        </p:tgtEl>
                                        <p:attrNameLst>
                                          <p:attrName>style.visibility</p:attrName>
                                        </p:attrNameLst>
                                      </p:cBhvr>
                                      <p:to>
                                        <p:strVal val="visible"/>
                                      </p:to>
                                    </p:set>
                                    <p:animEffect filter="fade" transition="in">
                                      <p:cBhvr>
                                        <p:cTn dur="500" id="11"/>
                                        <p:tgtEl>
                                          <p:spTgt spid="67"/>
                                        </p:tgtEl>
                                      </p:cBhvr>
                                    </p:animEffect>
                                  </p:childTnLst>
                                </p:cTn>
                              </p:par>
                              <p:par>
                                <p:cTn fill="hold" grpId="0" id="12" nodeType="withEffect" presetClass="entr" presetID="10" presetSubtype="0">
                                  <p:stCondLst>
                                    <p:cond delay="1300"/>
                                  </p:stCondLst>
                                  <p:childTnLst>
                                    <p:set>
                                      <p:cBhvr>
                                        <p:cTn dur="1" fill="hold" id="13">
                                          <p:stCondLst>
                                            <p:cond delay="0"/>
                                          </p:stCondLst>
                                        </p:cTn>
                                        <p:tgtEl>
                                          <p:spTgt spid="68"/>
                                        </p:tgtEl>
                                        <p:attrNameLst>
                                          <p:attrName>style.visibility</p:attrName>
                                        </p:attrNameLst>
                                      </p:cBhvr>
                                      <p:to>
                                        <p:strVal val="visible"/>
                                      </p:to>
                                    </p:set>
                                    <p:animEffect filter="fade" transition="in">
                                      <p:cBhvr>
                                        <p:cTn dur="500" id="14"/>
                                        <p:tgtEl>
                                          <p:spTgt spid="68"/>
                                        </p:tgtEl>
                                      </p:cBhvr>
                                    </p:animEffect>
                                  </p:childTnLst>
                                </p:cTn>
                              </p:par>
                              <p:par>
                                <p:cTn fill="hold" grpId="0" id="15" nodeType="withEffect" presetClass="entr" presetID="10" presetSubtype="0">
                                  <p:stCondLst>
                                    <p:cond delay="1800"/>
                                  </p:stCondLst>
                                  <p:childTnLst>
                                    <p:set>
                                      <p:cBhvr>
                                        <p:cTn dur="1" fill="hold" id="16">
                                          <p:stCondLst>
                                            <p:cond delay="0"/>
                                          </p:stCondLst>
                                        </p:cTn>
                                        <p:tgtEl>
                                          <p:spTgt spid="69"/>
                                        </p:tgtEl>
                                        <p:attrNameLst>
                                          <p:attrName>style.visibility</p:attrName>
                                        </p:attrNameLst>
                                      </p:cBhvr>
                                      <p:to>
                                        <p:strVal val="visible"/>
                                      </p:to>
                                    </p:set>
                                    <p:animEffect filter="fade" transition="in">
                                      <p:cBhvr>
                                        <p:cTn dur="500" id="17"/>
                                        <p:tgtEl>
                                          <p:spTgt spid="69"/>
                                        </p:tgtEl>
                                      </p:cBhvr>
                                    </p:animEffect>
                                  </p:childTnLst>
                                </p:cTn>
                              </p:par>
                              <p:par>
                                <p:cTn fill="hold" grpId="0" id="18" nodeType="withEffect" presetClass="entr" presetID="10" presetSubtype="0">
                                  <p:stCondLst>
                                    <p:cond delay="1500"/>
                                  </p:stCondLst>
                                  <p:childTnLst>
                                    <p:set>
                                      <p:cBhvr>
                                        <p:cTn dur="1" fill="hold" id="19">
                                          <p:stCondLst>
                                            <p:cond delay="0"/>
                                          </p:stCondLst>
                                        </p:cTn>
                                        <p:tgtEl>
                                          <p:spTgt spid="66"/>
                                        </p:tgtEl>
                                        <p:attrNameLst>
                                          <p:attrName>style.visibility</p:attrName>
                                        </p:attrNameLst>
                                      </p:cBhvr>
                                      <p:to>
                                        <p:strVal val="visible"/>
                                      </p:to>
                                    </p:set>
                                    <p:animEffect filter="fade" transition="in">
                                      <p:cBhvr>
                                        <p:cTn dur="500" id="20"/>
                                        <p:tgtEl>
                                          <p:spTgt spid="66"/>
                                        </p:tgtEl>
                                      </p:cBhvr>
                                    </p:animEffect>
                                  </p:childTnLst>
                                </p:cTn>
                              </p:par>
                            </p:childTnLst>
                          </p:cTn>
                        </p:par>
                        <p:par>
                          <p:cTn fill="hold" id="21" nodeType="afterGroup">
                            <p:stCondLst>
                              <p:cond delay="2300"/>
                            </p:stCondLst>
                            <p:childTnLst>
                              <p:par>
                                <p:cTn fill="hold" id="22" nodeType="afterEffect" presetClass="entr" presetID="10" presetSubtype="0">
                                  <p:stCondLst>
                                    <p:cond delay="0"/>
                                  </p:stCondLst>
                                  <p:childTnLst>
                                    <p:set>
                                      <p:cBhvr>
                                        <p:cTn dur="1" fill="hold" id="23">
                                          <p:stCondLst>
                                            <p:cond delay="0"/>
                                          </p:stCondLst>
                                        </p:cTn>
                                        <p:tgtEl>
                                          <p:spTgt spid="70"/>
                                        </p:tgtEl>
                                        <p:attrNameLst>
                                          <p:attrName>style.visibility</p:attrName>
                                        </p:attrNameLst>
                                      </p:cBhvr>
                                      <p:to>
                                        <p:strVal val="visible"/>
                                      </p:to>
                                    </p:set>
                                    <p:animEffect filter="fade" transition="in">
                                      <p:cBhvr>
                                        <p:cTn dur="500" id="24"/>
                                        <p:tgtEl>
                                          <p:spTgt spid="70"/>
                                        </p:tgtEl>
                                      </p:cBhvr>
                                    </p:animEffect>
                                  </p:childTnLst>
                                </p:cTn>
                              </p:par>
                              <p:par>
                                <p:cTn fill="hold" id="25" nodeType="withEffect" presetClass="entr" presetID="10" presetSubtype="0">
                                  <p:stCondLst>
                                    <p:cond delay="0"/>
                                  </p:stCondLst>
                                  <p:childTnLst>
                                    <p:set>
                                      <p:cBhvr>
                                        <p:cTn dur="1" fill="hold" id="26">
                                          <p:stCondLst>
                                            <p:cond delay="0"/>
                                          </p:stCondLst>
                                        </p:cTn>
                                        <p:tgtEl>
                                          <p:spTgt spid="71"/>
                                        </p:tgtEl>
                                        <p:attrNameLst>
                                          <p:attrName>style.visibility</p:attrName>
                                        </p:attrNameLst>
                                      </p:cBhvr>
                                      <p:to>
                                        <p:strVal val="visible"/>
                                      </p:to>
                                    </p:set>
                                    <p:animEffect filter="fade" transition="in">
                                      <p:cBhvr>
                                        <p:cTn dur="500" id="27"/>
                                        <p:tgtEl>
                                          <p:spTgt spid="71"/>
                                        </p:tgtEl>
                                      </p:cBhvr>
                                    </p:animEffect>
                                  </p:childTnLst>
                                </p:cTn>
                              </p:par>
                              <p:par>
                                <p:cTn fill="hold" id="28" nodeType="withEffect" presetClass="entr" presetID="10" presetSubtype="0">
                                  <p:stCondLst>
                                    <p:cond delay="0"/>
                                  </p:stCondLst>
                                  <p:childTnLst>
                                    <p:set>
                                      <p:cBhvr>
                                        <p:cTn dur="1" fill="hold" id="29">
                                          <p:stCondLst>
                                            <p:cond delay="0"/>
                                          </p:stCondLst>
                                        </p:cTn>
                                        <p:tgtEl>
                                          <p:spTgt spid="72"/>
                                        </p:tgtEl>
                                        <p:attrNameLst>
                                          <p:attrName>style.visibility</p:attrName>
                                        </p:attrNameLst>
                                      </p:cBhvr>
                                      <p:to>
                                        <p:strVal val="visible"/>
                                      </p:to>
                                    </p:set>
                                    <p:animEffect filter="fade" transition="in">
                                      <p:cBhvr>
                                        <p:cTn dur="500" id="30"/>
                                        <p:tgtEl>
                                          <p:spTgt spid="72"/>
                                        </p:tgtEl>
                                      </p:cBhvr>
                                    </p:animEffect>
                                  </p:childTnLst>
                                </p:cTn>
                              </p:par>
                              <p:par>
                                <p:cTn fill="hold" id="31" nodeType="withEffect" presetClass="entr" presetID="10" presetSubtype="0">
                                  <p:stCondLst>
                                    <p:cond delay="0"/>
                                  </p:stCondLst>
                                  <p:childTnLst>
                                    <p:set>
                                      <p:cBhvr>
                                        <p:cTn dur="1" fill="hold" id="32">
                                          <p:stCondLst>
                                            <p:cond delay="0"/>
                                          </p:stCondLst>
                                        </p:cTn>
                                        <p:tgtEl>
                                          <p:spTgt spid="73"/>
                                        </p:tgtEl>
                                        <p:attrNameLst>
                                          <p:attrName>style.visibility</p:attrName>
                                        </p:attrNameLst>
                                      </p:cBhvr>
                                      <p:to>
                                        <p:strVal val="visible"/>
                                      </p:to>
                                    </p:set>
                                    <p:animEffect filter="fade" transition="in">
                                      <p:cBhvr>
                                        <p:cTn dur="500" id="33"/>
                                        <p:tgtEl>
                                          <p:spTgt spid="73"/>
                                        </p:tgtEl>
                                      </p:cBhvr>
                                    </p:animEffect>
                                  </p:childTnLst>
                                </p:cTn>
                              </p:par>
                              <p:par>
                                <p:cTn fill="hold" id="34" nodeType="withEffect" presetClass="entr" presetID="10" presetSubtype="0">
                                  <p:stCondLst>
                                    <p:cond delay="0"/>
                                  </p:stCondLst>
                                  <p:childTnLst>
                                    <p:set>
                                      <p:cBhvr>
                                        <p:cTn dur="1" fill="hold" id="35">
                                          <p:stCondLst>
                                            <p:cond delay="0"/>
                                          </p:stCondLst>
                                        </p:cTn>
                                        <p:tgtEl>
                                          <p:spTgt spid="74"/>
                                        </p:tgtEl>
                                        <p:attrNameLst>
                                          <p:attrName>style.visibility</p:attrName>
                                        </p:attrNameLst>
                                      </p:cBhvr>
                                      <p:to>
                                        <p:strVal val="visible"/>
                                      </p:to>
                                    </p:set>
                                    <p:animEffect filter="fade" transition="in">
                                      <p:cBhvr>
                                        <p:cTn dur="500" id="36"/>
                                        <p:tgtEl>
                                          <p:spTgt spid="74"/>
                                        </p:tgtEl>
                                      </p:cBhvr>
                                    </p:animEffect>
                                  </p:childTnLst>
                                </p:cTn>
                              </p:par>
                              <p:par>
                                <p:cTn fill="hold" id="37" nodeType="withEffect" presetClass="entr" presetID="10" presetSubtype="0">
                                  <p:stCondLst>
                                    <p:cond delay="0"/>
                                  </p:stCondLst>
                                  <p:childTnLst>
                                    <p:set>
                                      <p:cBhvr>
                                        <p:cTn dur="1" fill="hold" id="38">
                                          <p:stCondLst>
                                            <p:cond delay="0"/>
                                          </p:stCondLst>
                                        </p:cTn>
                                        <p:tgtEl>
                                          <p:spTgt spid="75"/>
                                        </p:tgtEl>
                                        <p:attrNameLst>
                                          <p:attrName>style.visibility</p:attrName>
                                        </p:attrNameLst>
                                      </p:cBhvr>
                                      <p:to>
                                        <p:strVal val="visible"/>
                                      </p:to>
                                    </p:set>
                                    <p:animEffect filter="fade" transition="in">
                                      <p:cBhvr>
                                        <p:cTn dur="500" id="39"/>
                                        <p:tgtEl>
                                          <p:spTgt spid="75"/>
                                        </p:tgtEl>
                                      </p:cBhvr>
                                    </p:animEffect>
                                  </p:childTnLst>
                                </p:cTn>
                              </p:par>
                              <p:par>
                                <p:cTn fill="hold" id="40" nodeType="withEffect" presetClass="entr" presetID="10" presetSubtype="0">
                                  <p:stCondLst>
                                    <p:cond delay="0"/>
                                  </p:stCondLst>
                                  <p:childTnLst>
                                    <p:set>
                                      <p:cBhvr>
                                        <p:cTn dur="1" fill="hold" id="41">
                                          <p:stCondLst>
                                            <p:cond delay="0"/>
                                          </p:stCondLst>
                                        </p:cTn>
                                        <p:tgtEl>
                                          <p:spTgt spid="76"/>
                                        </p:tgtEl>
                                        <p:attrNameLst>
                                          <p:attrName>style.visibility</p:attrName>
                                        </p:attrNameLst>
                                      </p:cBhvr>
                                      <p:to>
                                        <p:strVal val="visible"/>
                                      </p:to>
                                    </p:set>
                                    <p:animEffect filter="fade" transition="in">
                                      <p:cBhvr>
                                        <p:cTn dur="500" id="42"/>
                                        <p:tgtEl>
                                          <p:spTgt spid="76"/>
                                        </p:tgtEl>
                                      </p:cBhvr>
                                    </p:animEffect>
                                  </p:childTnLst>
                                </p:cTn>
                              </p:par>
                              <p:par>
                                <p:cTn fill="hold" id="43" nodeType="withEffect" presetClass="entr" presetID="10" presetSubtype="0">
                                  <p:stCondLst>
                                    <p:cond delay="0"/>
                                  </p:stCondLst>
                                  <p:childTnLst>
                                    <p:set>
                                      <p:cBhvr>
                                        <p:cTn dur="1" fill="hold" id="44">
                                          <p:stCondLst>
                                            <p:cond delay="0"/>
                                          </p:stCondLst>
                                        </p:cTn>
                                        <p:tgtEl>
                                          <p:spTgt spid="77"/>
                                        </p:tgtEl>
                                        <p:attrNameLst>
                                          <p:attrName>style.visibility</p:attrName>
                                        </p:attrNameLst>
                                      </p:cBhvr>
                                      <p:to>
                                        <p:strVal val="visible"/>
                                      </p:to>
                                    </p:set>
                                    <p:animEffect filter="fade" transition="in">
                                      <p:cBhvr>
                                        <p:cTn dur="500" id="45"/>
                                        <p:tgtEl>
                                          <p:spTgt spid="77"/>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81"/>
                                        </p:tgtEl>
                                        <p:attrNameLst>
                                          <p:attrName>style.visibility</p:attrName>
                                        </p:attrNameLst>
                                      </p:cBhvr>
                                      <p:to>
                                        <p:strVal val="visible"/>
                                      </p:to>
                                    </p:set>
                                    <p:animEffect filter="fade" transition="in">
                                      <p:cBhvr>
                                        <p:cTn dur="500" id="48"/>
                                        <p:tgtEl>
                                          <p:spTgt spid="81"/>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80"/>
                                        </p:tgtEl>
                                        <p:attrNameLst>
                                          <p:attrName>style.visibility</p:attrName>
                                        </p:attrNameLst>
                                      </p:cBhvr>
                                      <p:to>
                                        <p:strVal val="visible"/>
                                      </p:to>
                                    </p:set>
                                    <p:animEffect filter="fade" transition="in">
                                      <p:cBhvr>
                                        <p:cTn dur="500" id="51"/>
                                        <p:tgtEl>
                                          <p:spTgt spid="80"/>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79"/>
                                        </p:tgtEl>
                                        <p:attrNameLst>
                                          <p:attrName>style.visibility</p:attrName>
                                        </p:attrNameLst>
                                      </p:cBhvr>
                                      <p:to>
                                        <p:strVal val="visible"/>
                                      </p:to>
                                    </p:set>
                                    <p:animEffect filter="fade" transition="in">
                                      <p:cBhvr>
                                        <p:cTn dur="500" id="54"/>
                                        <p:tgtEl>
                                          <p:spTgt spid="79"/>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78"/>
                                        </p:tgtEl>
                                        <p:attrNameLst>
                                          <p:attrName>style.visibility</p:attrName>
                                        </p:attrNameLst>
                                      </p:cBhvr>
                                      <p:to>
                                        <p:strVal val="visible"/>
                                      </p:to>
                                    </p:set>
                                    <p:animEffect filter="fade" transition="in">
                                      <p:cBhvr>
                                        <p:cTn dur="500" id="57"/>
                                        <p:tgtEl>
                                          <p:spTgt spid="78"/>
                                        </p:tgtEl>
                                      </p:cBhvr>
                                    </p:animEffect>
                                  </p:childTnLst>
                                </p:cTn>
                              </p:par>
                            </p:childTnLst>
                          </p:cTn>
                        </p:par>
                        <p:par>
                          <p:cTn fill="hold" id="58" nodeType="afterGroup">
                            <p:stCondLst>
                              <p:cond delay="2800"/>
                            </p:stCondLst>
                            <p:childTnLst>
                              <p:par>
                                <p:cTn fill="hold" grpId="0" id="59" nodeType="afterEffect" presetClass="entr" presetID="22" presetSubtype="8">
                                  <p:stCondLst>
                                    <p:cond delay="0"/>
                                  </p:stCondLst>
                                  <p:childTnLst>
                                    <p:set>
                                      <p:cBhvr>
                                        <p:cTn dur="1" fill="hold" id="60">
                                          <p:stCondLst>
                                            <p:cond delay="0"/>
                                          </p:stCondLst>
                                        </p:cTn>
                                        <p:tgtEl>
                                          <p:spTgt spid="82"/>
                                        </p:tgtEl>
                                        <p:attrNameLst>
                                          <p:attrName>style.visibility</p:attrName>
                                        </p:attrNameLst>
                                      </p:cBhvr>
                                      <p:to>
                                        <p:strVal val="visible"/>
                                      </p:to>
                                    </p:set>
                                    <p:animEffect filter="wipe(left)" transition="in">
                                      <p:cBhvr>
                                        <p:cTn dur="500" id="61"/>
                                        <p:tgtEl>
                                          <p:spTgt spid="82"/>
                                        </p:tgtEl>
                                      </p:cBhvr>
                                    </p:animEffect>
                                  </p:childTnLst>
                                </p:cTn>
                              </p:par>
                            </p:childTnLst>
                          </p:cTn>
                        </p:par>
                        <p:par>
                          <p:cTn fill="hold" id="62" nodeType="afterGroup">
                            <p:stCondLst>
                              <p:cond delay="3300"/>
                            </p:stCondLst>
                            <p:childTnLst>
                              <p:par>
                                <p:cTn fill="hold" grpId="0" id="63" nodeType="afterEffect" presetClass="entr" presetID="22" presetSubtype="8">
                                  <p:stCondLst>
                                    <p:cond delay="0"/>
                                  </p:stCondLst>
                                  <p:iterate type="lt">
                                    <p:tmPct val="30000"/>
                                  </p:iterate>
                                  <p:childTnLst>
                                    <p:set>
                                      <p:cBhvr>
                                        <p:cTn dur="1" fill="hold" id="64">
                                          <p:stCondLst>
                                            <p:cond delay="0"/>
                                          </p:stCondLst>
                                        </p:cTn>
                                        <p:tgtEl>
                                          <p:spTgt spid="83"/>
                                        </p:tgtEl>
                                        <p:attrNameLst>
                                          <p:attrName>style.visibility</p:attrName>
                                        </p:attrNameLst>
                                      </p:cBhvr>
                                      <p:to>
                                        <p:strVal val="visible"/>
                                      </p:to>
                                    </p:set>
                                    <p:animEffect filter="wipe(left)" transition="in">
                                      <p:cBhvr>
                                        <p:cTn dur="100" id="65"/>
                                        <p:tgtEl>
                                          <p:spTgt spid="83"/>
                                        </p:tgtEl>
                                      </p:cBhvr>
                                    </p:animEffect>
                                  </p:childTnLst>
                                </p:cTn>
                              </p:par>
                              <p:par>
                                <p:cTn fill="hold" grpId="1" id="66" nodeType="withEffect" presetClass="emph" presetID="36" presetSubtype="0">
                                  <p:stCondLst>
                                    <p:cond delay="0"/>
                                  </p:stCondLst>
                                  <p:iterate type="lt">
                                    <p:tmPct val="30000"/>
                                  </p:iterate>
                                  <p:childTnLst>
                                    <p:animScale>
                                      <p:cBhvr>
                                        <p:cTn autoRev="1" dur="50" fill="hold" id="67">
                                          <p:stCondLst>
                                            <p:cond delay="0"/>
                                          </p:stCondLst>
                                        </p:cTn>
                                        <p:tgtEl>
                                          <p:spTgt spid="83"/>
                                        </p:tgtEl>
                                      </p:cBhvr>
                                      <p:to x="80000" y="100000"/>
                                    </p:animScale>
                                    <p:anim by="(#ppt_w*0.10)" calcmode="lin" valueType="num">
                                      <p:cBhvr>
                                        <p:cTn autoRev="1" dur="50" fill="hold" id="68">
                                          <p:stCondLst>
                                            <p:cond delay="0"/>
                                          </p:stCondLst>
                                        </p:cTn>
                                        <p:tgtEl>
                                          <p:spTgt spid="83"/>
                                        </p:tgtEl>
                                        <p:attrNameLst>
                                          <p:attrName>ppt_x</p:attrName>
                                        </p:attrNameLst>
                                      </p:cBhvr>
                                    </p:anim>
                                    <p:anim by="(-#ppt_w*0.10)" calcmode="lin" valueType="num">
                                      <p:cBhvr>
                                        <p:cTn autoRev="1" dur="50" fill="hold" id="69">
                                          <p:stCondLst>
                                            <p:cond delay="0"/>
                                          </p:stCondLst>
                                        </p:cTn>
                                        <p:tgtEl>
                                          <p:spTgt spid="83"/>
                                        </p:tgtEl>
                                        <p:attrNameLst>
                                          <p:attrName>ppt_y</p:attrName>
                                        </p:attrNameLst>
                                      </p:cBhvr>
                                    </p:anim>
                                    <p:animRot by="-480000">
                                      <p:cBhvr>
                                        <p:cTn autoRev="1" dur="50" fill="hold" id="70">
                                          <p:stCondLst>
                                            <p:cond delay="0"/>
                                          </p:stCondLst>
                                        </p:cTn>
                                        <p:tgtEl>
                                          <p:spTgt spid="83"/>
                                        </p:tgtEl>
                                        <p:attrNameLst>
                                          <p:attrName>r</p:attrName>
                                        </p:attrNameLst>
                                      </p:cBhvr>
                                    </p:animRot>
                                  </p:childTnLst>
                                </p:cTn>
                              </p:par>
                              <p:par>
                                <p:cTn fill="hold" grpId="0" id="71" nodeType="withEffect" presetClass="entr" presetID="22" presetSubtype="8">
                                  <p:stCondLst>
                                    <p:cond delay="500"/>
                                  </p:stCondLst>
                                  <p:childTnLst>
                                    <p:set>
                                      <p:cBhvr>
                                        <p:cTn dur="1" fill="hold" id="72">
                                          <p:stCondLst>
                                            <p:cond delay="0"/>
                                          </p:stCondLst>
                                        </p:cTn>
                                        <p:tgtEl>
                                          <p:spTgt spid="85"/>
                                        </p:tgtEl>
                                        <p:attrNameLst>
                                          <p:attrName>style.visibility</p:attrName>
                                        </p:attrNameLst>
                                      </p:cBhvr>
                                      <p:to>
                                        <p:strVal val="visible"/>
                                      </p:to>
                                    </p:set>
                                    <p:animEffect filter="wipe(left)" transition="in">
                                      <p:cBhvr>
                                        <p:cTn dur="500" id="73"/>
                                        <p:tgtEl>
                                          <p:spTgt spid="85"/>
                                        </p:tgtEl>
                                      </p:cBhvr>
                                    </p:animEffect>
                                  </p:childTnLst>
                                </p:cTn>
                              </p:par>
                              <p:par>
                                <p:cTn fill="hold" grpId="0" id="74" nodeType="withEffect" presetClass="entr" presetID="22" presetSubtype="8">
                                  <p:stCondLst>
                                    <p:cond delay="1000"/>
                                  </p:stCondLst>
                                  <p:childTnLst>
                                    <p:set>
                                      <p:cBhvr>
                                        <p:cTn dur="1" fill="hold" id="75">
                                          <p:stCondLst>
                                            <p:cond delay="0"/>
                                          </p:stCondLst>
                                        </p:cTn>
                                        <p:tgtEl>
                                          <p:spTgt spid="86"/>
                                        </p:tgtEl>
                                        <p:attrNameLst>
                                          <p:attrName>style.visibility</p:attrName>
                                        </p:attrNameLst>
                                      </p:cBhvr>
                                      <p:to>
                                        <p:strVal val="visible"/>
                                      </p:to>
                                    </p:set>
                                    <p:animEffect filter="wipe(left)" transition="in">
                                      <p:cBhvr>
                                        <p:cTn dur="500" id="76"/>
                                        <p:tgtEl>
                                          <p:spTgt spid="8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69"/>
      <p:bldP grpId="0" spid="78"/>
      <p:bldP grpId="0" spid="79"/>
      <p:bldP grpId="0" spid="80"/>
      <p:bldP grpId="0" spid="81"/>
      <p:bldP grpId="0" spid="82"/>
      <p:bldP grpId="0" spid="83"/>
      <p:bldP grpId="1" spid="83"/>
      <p:bldP grpId="0" spid="85"/>
      <p:bldP grpId="0" spid="86"/>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sp>
        <p:nvSpPr>
          <p:cNvPr id="3" name="TextBox 2"/>
          <p:cNvSpPr txBox="1"/>
          <p:nvPr/>
        </p:nvSpPr>
        <p:spPr>
          <a:xfrm>
            <a:off x="5076825" y="1296368"/>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2"/>
                </a:solidFill>
                <a:latin charset="-122" pitchFamily="34" typeface="微软雅黑"/>
                <a:ea charset="-122" pitchFamily="34" typeface="微软雅黑"/>
              </a:rPr>
              <a:t>备用图表</a:t>
            </a:r>
          </a:p>
        </p:txBody>
      </p:sp>
      <p:sp>
        <p:nvSpPr>
          <p:cNvPr id="4" name="Title 1"/>
          <p:cNvSpPr txBox="1"/>
          <p:nvPr/>
        </p:nvSpPr>
        <p:spPr>
          <a:xfrm>
            <a:off x="5667799" y="2302241"/>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2"/>
                </a:solidFill>
                <a:latin typeface="+mn-lt"/>
                <a:ea charset="0" panose="02000000000000000000" pitchFamily="2" typeface="Roboto"/>
              </a:rPr>
              <a:t>Put a relevant subtitle in this line</a:t>
            </a:r>
          </a:p>
        </p:txBody>
      </p:sp>
      <p:grpSp>
        <p:nvGrpSpPr>
          <p:cNvPr id="5" name="Group 2"/>
          <p:cNvGrpSpPr/>
          <p:nvPr/>
        </p:nvGrpSpPr>
        <p:grpSpPr>
          <a:xfrm>
            <a:off x="3726361" y="3966890"/>
            <a:ext cx="1197764" cy="3255745"/>
            <a:chOff x="5324361" y="4432550"/>
            <a:chExt cx="1711409" cy="4662628"/>
          </a:xfrm>
        </p:grpSpPr>
        <p:grpSp>
          <p:nvGrpSpPr>
            <p:cNvPr id="6" name="Group 107"/>
            <p:cNvGrpSpPr/>
            <p:nvPr/>
          </p:nvGrpSpPr>
          <p:grpSpPr>
            <a:xfrm>
              <a:off x="5357621" y="5380080"/>
              <a:ext cx="1656513" cy="3138523"/>
              <a:chOff x="5357621" y="6262550"/>
              <a:chExt cx="1656513" cy="2077813"/>
            </a:xfrm>
            <a:solidFill>
              <a:schemeClr val="accent2"/>
            </a:solidFill>
          </p:grpSpPr>
          <p:sp>
            <p:nvSpPr>
              <p:cNvPr id="9" name="Freeform 303"/>
              <p:cNvSpPr>
                <a:spLocks noChangeArrowheads="1"/>
              </p:cNvSpPr>
              <p:nvPr/>
            </p:nvSpPr>
            <p:spPr bwMode="auto">
              <a:xfrm>
                <a:off x="6258531" y="6262550"/>
                <a:ext cx="755603" cy="2077813"/>
              </a:xfrm>
              <a:custGeom>
                <a:gdLst>
                  <a:gd fmla="*/ 0 w 274" name="T0"/>
                  <a:gd fmla="*/ 0 h 675" name="T1"/>
                  <a:gd fmla="*/ 0 w 274" name="T2"/>
                  <a:gd fmla="*/ 674 h 675" name="T3"/>
                  <a:gd fmla="*/ 273 w 274" name="T4"/>
                  <a:gd fmla="*/ 674 h 675" name="T5"/>
                  <a:gd fmla="*/ 0 w 274" name="T6"/>
                  <a:gd fmla="*/ 0 h 675" name="T7"/>
                </a:gdLst>
                <a:cxnLst>
                  <a:cxn ang="0">
                    <a:pos x="T0" y="T1"/>
                  </a:cxn>
                  <a:cxn ang="0">
                    <a:pos x="T2" y="T3"/>
                  </a:cxn>
                  <a:cxn ang="0">
                    <a:pos x="T4" y="T5"/>
                  </a:cxn>
                  <a:cxn ang="0">
                    <a:pos x="T6" y="T7"/>
                  </a:cxn>
                </a:cxnLst>
                <a:rect b="b" l="0" r="r" t="0"/>
                <a:pathLst>
                  <a:path h="675" w="274">
                    <a:moveTo>
                      <a:pt x="0" y="0"/>
                    </a:moveTo>
                    <a:lnTo>
                      <a:pt x="0" y="674"/>
                    </a:lnTo>
                    <a:lnTo>
                      <a:pt x="273" y="674"/>
                    </a:lnTo>
                    <a:lnTo>
                      <a:pt x="0" y="0"/>
                    </a:lnTo>
                  </a:path>
                </a:pathLst>
              </a:custGeom>
              <a:solidFill>
                <a:schemeClr val="accent2">
                  <a:lumMod val="75000"/>
                </a:schemeClr>
              </a:solid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sp>
            <p:nvSpPr>
              <p:cNvPr id="10" name="Freeform 304"/>
              <p:cNvSpPr>
                <a:spLocks noChangeArrowheads="1"/>
              </p:cNvSpPr>
              <p:nvPr/>
            </p:nvSpPr>
            <p:spPr bwMode="auto">
              <a:xfrm>
                <a:off x="5357621" y="6262550"/>
                <a:ext cx="755603" cy="2077813"/>
              </a:xfrm>
              <a:custGeom>
                <a:gdLst>
                  <a:gd fmla="*/ 0 w 274" name="T0"/>
                  <a:gd fmla="*/ 674 h 675" name="T1"/>
                  <a:gd fmla="*/ 273 w 274" name="T2"/>
                  <a:gd fmla="*/ 674 h 675" name="T3"/>
                  <a:gd fmla="*/ 273 w 274" name="T4"/>
                  <a:gd fmla="*/ 0 h 675" name="T5"/>
                  <a:gd fmla="*/ 0 w 274" name="T6"/>
                  <a:gd fmla="*/ 674 h 675" name="T7"/>
                </a:gdLst>
                <a:cxnLst>
                  <a:cxn ang="0">
                    <a:pos x="T0" y="T1"/>
                  </a:cxn>
                  <a:cxn ang="0">
                    <a:pos x="T2" y="T3"/>
                  </a:cxn>
                  <a:cxn ang="0">
                    <a:pos x="T4" y="T5"/>
                  </a:cxn>
                  <a:cxn ang="0">
                    <a:pos x="T6" y="T7"/>
                  </a:cxn>
                </a:cxnLst>
                <a:rect b="b" l="0" r="r" t="0"/>
                <a:pathLst>
                  <a:path h="675" w="274">
                    <a:moveTo>
                      <a:pt x="0" y="674"/>
                    </a:moveTo>
                    <a:lnTo>
                      <a:pt x="273" y="674"/>
                    </a:lnTo>
                    <a:lnTo>
                      <a:pt x="273" y="0"/>
                    </a:lnTo>
                    <a:lnTo>
                      <a:pt x="0" y="674"/>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grpSp>
        <p:sp>
          <p:nvSpPr>
            <p:cNvPr id="7" name="TextBox 6"/>
            <p:cNvSpPr txBox="1"/>
            <p:nvPr/>
          </p:nvSpPr>
          <p:spPr>
            <a:xfrm>
              <a:off x="5497371" y="4432550"/>
              <a:ext cx="1388640" cy="807546"/>
            </a:xfrm>
            <a:prstGeom prst="rect">
              <a:avLst/>
            </a:prstGeom>
            <a:noFill/>
          </p:spPr>
          <p:txBody>
            <a:bodyPr rtlCol="0" wrap="none">
              <a:spAutoFit/>
            </a:bodyPr>
            <a:lstStyle/>
            <a:p>
              <a:pPr algn="ctr"/>
              <a:r>
                <a:rPr lang="en-US" sz="3100">
                  <a:latin typeface="Lato Regular"/>
                  <a:cs typeface="Lato Regular"/>
                </a:rPr>
                <a:t>72%</a:t>
              </a:r>
            </a:p>
          </p:txBody>
        </p:sp>
        <p:sp>
          <p:nvSpPr>
            <p:cNvPr id="8" name="TextBox 7"/>
            <p:cNvSpPr txBox="1"/>
            <p:nvPr/>
          </p:nvSpPr>
          <p:spPr>
            <a:xfrm>
              <a:off x="5272527" y="8522171"/>
              <a:ext cx="1815076" cy="567465"/>
            </a:xfrm>
            <a:prstGeom prst="rect">
              <a:avLst/>
            </a:prstGeom>
            <a:noFill/>
          </p:spPr>
          <p:txBody>
            <a:bodyPr rtlCol="0" wrap="none">
              <a:spAutoFit/>
            </a:bodyPr>
            <a:lstStyle/>
            <a:p>
              <a:pPr algn="ctr"/>
              <a:r>
                <a:rPr b="1" lang="id-ID" sz="2000">
                  <a:solidFill>
                    <a:schemeClr val="tx2"/>
                  </a:solidFill>
                  <a:latin typeface="Lato Regular"/>
                  <a:cs typeface="Lato Regular"/>
                </a:rPr>
                <a:t>February</a:t>
              </a:r>
            </a:p>
          </p:txBody>
        </p:sp>
      </p:grpSp>
      <p:grpSp>
        <p:nvGrpSpPr>
          <p:cNvPr id="11" name="Group 4"/>
          <p:cNvGrpSpPr/>
          <p:nvPr/>
        </p:nvGrpSpPr>
        <p:grpSpPr>
          <a:xfrm>
            <a:off x="5153055" y="4606088"/>
            <a:ext cx="1159344" cy="2616547"/>
            <a:chOff x="7362876" y="5347960"/>
            <a:chExt cx="1656514" cy="3747218"/>
          </a:xfrm>
        </p:grpSpPr>
        <p:grpSp>
          <p:nvGrpSpPr>
            <p:cNvPr id="12" name="Group 110"/>
            <p:cNvGrpSpPr/>
            <p:nvPr/>
          </p:nvGrpSpPr>
          <p:grpSpPr>
            <a:xfrm>
              <a:off x="7362876" y="6272888"/>
              <a:ext cx="1656514" cy="2260235"/>
              <a:chOff x="7362876" y="5201840"/>
              <a:chExt cx="1656514" cy="3153043"/>
            </a:xfrm>
            <a:solidFill>
              <a:schemeClr val="accent3"/>
            </a:solidFill>
          </p:grpSpPr>
          <p:sp>
            <p:nvSpPr>
              <p:cNvPr id="15" name="Freeform 305"/>
              <p:cNvSpPr>
                <a:spLocks noChangeArrowheads="1"/>
              </p:cNvSpPr>
              <p:nvPr/>
            </p:nvSpPr>
            <p:spPr bwMode="auto">
              <a:xfrm>
                <a:off x="8263787" y="5201840"/>
                <a:ext cx="755603" cy="3153043"/>
              </a:xfrm>
              <a:custGeom>
                <a:gdLst>
                  <a:gd fmla="*/ 0 w 274" name="T0"/>
                  <a:gd fmla="*/ 0 h 1000" name="T1"/>
                  <a:gd fmla="*/ 0 w 274" name="T2"/>
                  <a:gd fmla="*/ 999 h 1000" name="T3"/>
                  <a:gd fmla="*/ 273 w 274" name="T4"/>
                  <a:gd fmla="*/ 999 h 1000" name="T5"/>
                  <a:gd fmla="*/ 0 w 274" name="T6"/>
                  <a:gd fmla="*/ 0 h 1000" name="T7"/>
                </a:gdLst>
                <a:cxnLst>
                  <a:cxn ang="0">
                    <a:pos x="T0" y="T1"/>
                  </a:cxn>
                  <a:cxn ang="0">
                    <a:pos x="T2" y="T3"/>
                  </a:cxn>
                  <a:cxn ang="0">
                    <a:pos x="T4" y="T5"/>
                  </a:cxn>
                  <a:cxn ang="0">
                    <a:pos x="T6" y="T7"/>
                  </a:cxn>
                </a:cxnLst>
                <a:rect b="b" l="0" r="r" t="0"/>
                <a:pathLst>
                  <a:path h="1000" w="274">
                    <a:moveTo>
                      <a:pt x="0" y="0"/>
                    </a:moveTo>
                    <a:lnTo>
                      <a:pt x="0" y="999"/>
                    </a:lnTo>
                    <a:lnTo>
                      <a:pt x="273" y="999"/>
                    </a:lnTo>
                    <a:lnTo>
                      <a:pt x="0" y="0"/>
                    </a:lnTo>
                  </a:path>
                </a:pathLst>
              </a:custGeom>
              <a:solidFill>
                <a:schemeClr val="accent3">
                  <a:lumMod val="75000"/>
                </a:schemeClr>
              </a:solid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sp>
            <p:nvSpPr>
              <p:cNvPr id="16" name="Freeform 306"/>
              <p:cNvSpPr>
                <a:spLocks noChangeArrowheads="1"/>
              </p:cNvSpPr>
              <p:nvPr/>
            </p:nvSpPr>
            <p:spPr bwMode="auto">
              <a:xfrm>
                <a:off x="7362876" y="5201840"/>
                <a:ext cx="755603" cy="3153043"/>
              </a:xfrm>
              <a:custGeom>
                <a:gdLst>
                  <a:gd fmla="*/ 0 w 275" name="T0"/>
                  <a:gd fmla="*/ 999 h 1000" name="T1"/>
                  <a:gd fmla="*/ 274 w 275" name="T2"/>
                  <a:gd fmla="*/ 999 h 1000" name="T3"/>
                  <a:gd fmla="*/ 274 w 275" name="T4"/>
                  <a:gd fmla="*/ 0 h 1000" name="T5"/>
                  <a:gd fmla="*/ 0 w 275" name="T6"/>
                  <a:gd fmla="*/ 999 h 1000" name="T7"/>
                </a:gdLst>
                <a:cxnLst>
                  <a:cxn ang="0">
                    <a:pos x="T0" y="T1"/>
                  </a:cxn>
                  <a:cxn ang="0">
                    <a:pos x="T2" y="T3"/>
                  </a:cxn>
                  <a:cxn ang="0">
                    <a:pos x="T4" y="T5"/>
                  </a:cxn>
                  <a:cxn ang="0">
                    <a:pos x="T6" y="T7"/>
                  </a:cxn>
                </a:cxnLst>
                <a:rect b="b" l="0" r="r" t="0"/>
                <a:pathLst>
                  <a:path h="1000" w="275">
                    <a:moveTo>
                      <a:pt x="0" y="999"/>
                    </a:moveTo>
                    <a:lnTo>
                      <a:pt x="274" y="999"/>
                    </a:lnTo>
                    <a:lnTo>
                      <a:pt x="274" y="0"/>
                    </a:lnTo>
                    <a:lnTo>
                      <a:pt x="0" y="999"/>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grpSp>
        <p:sp>
          <p:nvSpPr>
            <p:cNvPr id="13" name="TextBox 12"/>
            <p:cNvSpPr txBox="1"/>
            <p:nvPr/>
          </p:nvSpPr>
          <p:spPr>
            <a:xfrm>
              <a:off x="7502627" y="5347960"/>
              <a:ext cx="1388640" cy="807546"/>
            </a:xfrm>
            <a:prstGeom prst="rect">
              <a:avLst/>
            </a:prstGeom>
            <a:noFill/>
          </p:spPr>
          <p:txBody>
            <a:bodyPr rtlCol="0" wrap="none">
              <a:spAutoFit/>
            </a:bodyPr>
            <a:lstStyle/>
            <a:p>
              <a:pPr algn="ctr"/>
              <a:r>
                <a:rPr lang="en-US" sz="3100">
                  <a:latin typeface="Lato Regular"/>
                  <a:cs typeface="Lato Regular"/>
                </a:rPr>
                <a:t>32%</a:t>
              </a:r>
            </a:p>
          </p:txBody>
        </p:sp>
        <p:sp>
          <p:nvSpPr>
            <p:cNvPr id="14" name="TextBox 13"/>
            <p:cNvSpPr txBox="1"/>
            <p:nvPr/>
          </p:nvSpPr>
          <p:spPr>
            <a:xfrm>
              <a:off x="7532115" y="8522171"/>
              <a:ext cx="1329665" cy="567465"/>
            </a:xfrm>
            <a:prstGeom prst="rect">
              <a:avLst/>
            </a:prstGeom>
            <a:noFill/>
          </p:spPr>
          <p:txBody>
            <a:bodyPr rtlCol="0" wrap="none">
              <a:spAutoFit/>
            </a:bodyPr>
            <a:lstStyle/>
            <a:p>
              <a:pPr algn="ctr"/>
              <a:r>
                <a:rPr b="1" lang="id-ID" sz="2000">
                  <a:solidFill>
                    <a:schemeClr val="tx2"/>
                  </a:solidFill>
                  <a:latin typeface="Lato Regular"/>
                  <a:cs typeface="Lato Regular"/>
                </a:rPr>
                <a:t>March</a:t>
              </a:r>
            </a:p>
          </p:txBody>
        </p:sp>
      </p:grpSp>
      <p:grpSp>
        <p:nvGrpSpPr>
          <p:cNvPr id="17" name="组合 16"/>
          <p:cNvGrpSpPr/>
          <p:nvPr/>
        </p:nvGrpSpPr>
        <p:grpSpPr>
          <a:xfrm>
            <a:off x="10776848" y="3507404"/>
            <a:ext cx="1128158" cy="3715231"/>
            <a:chOff x="15398362" y="3774509"/>
            <a:chExt cx="1611954" cy="5320669"/>
          </a:xfrm>
        </p:grpSpPr>
        <p:grpSp>
          <p:nvGrpSpPr>
            <p:cNvPr id="18" name="Group 73"/>
            <p:cNvGrpSpPr/>
            <p:nvPr/>
          </p:nvGrpSpPr>
          <p:grpSpPr>
            <a:xfrm>
              <a:off x="15398362" y="4835696"/>
              <a:ext cx="1611954" cy="3705188"/>
              <a:chOff x="3366892" y="4635176"/>
              <a:chExt cx="1611954" cy="3705188"/>
            </a:xfrm>
            <a:solidFill>
              <a:schemeClr val="accent1"/>
            </a:solidFill>
          </p:grpSpPr>
          <p:sp>
            <p:nvSpPr>
              <p:cNvPr id="21" name="Freeform 301"/>
              <p:cNvSpPr>
                <a:spLocks noChangeArrowheads="1"/>
              </p:cNvSpPr>
              <p:nvPr/>
            </p:nvSpPr>
            <p:spPr bwMode="auto">
              <a:xfrm>
                <a:off x="3366892" y="4635176"/>
                <a:ext cx="755603" cy="3705188"/>
              </a:xfrm>
              <a:custGeom>
                <a:gdLst>
                  <a:gd fmla="*/ 273 w 274" name="T0"/>
                  <a:gd fmla="*/ 0 h 1170" name="T1"/>
                  <a:gd fmla="*/ 0 w 274" name="T2"/>
                  <a:gd fmla="*/ 1169 h 1170" name="T3"/>
                  <a:gd fmla="*/ 273 w 274" name="T4"/>
                  <a:gd fmla="*/ 1169 h 1170" name="T5"/>
                  <a:gd fmla="*/ 273 w 274" name="T6"/>
                  <a:gd fmla="*/ 0 h 1170" name="T7"/>
                </a:gdLst>
                <a:cxnLst>
                  <a:cxn ang="0">
                    <a:pos x="T0" y="T1"/>
                  </a:cxn>
                  <a:cxn ang="0">
                    <a:pos x="T2" y="T3"/>
                  </a:cxn>
                  <a:cxn ang="0">
                    <a:pos x="T4" y="T5"/>
                  </a:cxn>
                  <a:cxn ang="0">
                    <a:pos x="T6" y="T7"/>
                  </a:cxn>
                </a:cxnLst>
                <a:rect b="b" l="0" r="r" t="0"/>
                <a:pathLst>
                  <a:path h="1170" w="274">
                    <a:moveTo>
                      <a:pt x="273" y="0"/>
                    </a:moveTo>
                    <a:lnTo>
                      <a:pt x="0" y="1169"/>
                    </a:lnTo>
                    <a:lnTo>
                      <a:pt x="273" y="1169"/>
                    </a:lnTo>
                    <a:lnTo>
                      <a:pt x="273" y="0"/>
                    </a:lnTo>
                  </a:path>
                </a:pathLst>
              </a:custGeom>
              <a:grpFill/>
              <a:ln>
                <a:noFill/>
              </a:ln>
              <a:effectLst/>
              <a:extLst/>
            </p:spPr>
            <p:txBody>
              <a:bodyPr anchor="ctr" bIns="121885" lIns="243770" rIns="243770" tIns="121885" wrap="none"/>
              <a:lstStyle/>
              <a:p>
                <a:pPr>
                  <a:defRPr/>
                </a:pPr>
                <a:endParaRPr lang="en-US"/>
              </a:p>
            </p:txBody>
          </p:sp>
          <p:sp>
            <p:nvSpPr>
              <p:cNvPr id="22" name="Freeform 302"/>
              <p:cNvSpPr>
                <a:spLocks noChangeArrowheads="1"/>
              </p:cNvSpPr>
              <p:nvPr/>
            </p:nvSpPr>
            <p:spPr bwMode="auto">
              <a:xfrm>
                <a:off x="4223243" y="4635176"/>
                <a:ext cx="755603" cy="3705188"/>
              </a:xfrm>
              <a:custGeom>
                <a:gdLst>
                  <a:gd fmla="*/ 0 w 274" name="T0"/>
                  <a:gd fmla="*/ 0 h 1170" name="T1"/>
                  <a:gd fmla="*/ 0 w 274" name="T2"/>
                  <a:gd fmla="*/ 1169 h 1170" name="T3"/>
                  <a:gd fmla="*/ 273 w 274" name="T4"/>
                  <a:gd fmla="*/ 1169 h 1170" name="T5"/>
                  <a:gd fmla="*/ 0 w 274" name="T6"/>
                  <a:gd fmla="*/ 0 h 1170" name="T7"/>
                </a:gdLst>
                <a:cxnLst>
                  <a:cxn ang="0">
                    <a:pos x="T0" y="T1"/>
                  </a:cxn>
                  <a:cxn ang="0">
                    <a:pos x="T2" y="T3"/>
                  </a:cxn>
                  <a:cxn ang="0">
                    <a:pos x="T4" y="T5"/>
                  </a:cxn>
                  <a:cxn ang="0">
                    <a:pos x="T6" y="T7"/>
                  </a:cxn>
                </a:cxnLst>
                <a:rect b="b" l="0" r="r" t="0"/>
                <a:pathLst>
                  <a:path h="1170" w="274">
                    <a:moveTo>
                      <a:pt x="0" y="0"/>
                    </a:moveTo>
                    <a:lnTo>
                      <a:pt x="0" y="1169"/>
                    </a:lnTo>
                    <a:lnTo>
                      <a:pt x="273" y="1169"/>
                    </a:lnTo>
                    <a:lnTo>
                      <a:pt x="0" y="0"/>
                    </a:lnTo>
                  </a:path>
                </a:pathLst>
              </a:custGeom>
              <a:solidFill>
                <a:schemeClr val="accent1">
                  <a:lumMod val="75000"/>
                </a:schemeClr>
              </a:solidFill>
              <a:ln>
                <a:noFill/>
              </a:ln>
              <a:effectLst/>
              <a:extLst/>
            </p:spPr>
            <p:txBody>
              <a:bodyPr anchor="ctr" bIns="121885" lIns="243770" rIns="243770" tIns="121885" wrap="none"/>
              <a:lstStyle/>
              <a:p>
                <a:pPr>
                  <a:defRPr/>
                </a:pPr>
                <a:endParaRPr lang="en-US"/>
              </a:p>
            </p:txBody>
          </p:sp>
        </p:grpSp>
        <p:sp>
          <p:nvSpPr>
            <p:cNvPr id="19" name="TextBox 18"/>
            <p:cNvSpPr txBox="1"/>
            <p:nvPr/>
          </p:nvSpPr>
          <p:spPr>
            <a:xfrm>
              <a:off x="15526483" y="3774510"/>
              <a:ext cx="1388640" cy="807546"/>
            </a:xfrm>
            <a:prstGeom prst="rect">
              <a:avLst/>
            </a:prstGeom>
            <a:noFill/>
          </p:spPr>
          <p:txBody>
            <a:bodyPr rtlCol="0" wrap="none">
              <a:spAutoFit/>
            </a:bodyPr>
            <a:lstStyle/>
            <a:p>
              <a:pPr algn="ctr"/>
              <a:r>
                <a:rPr lang="en-US" sz="3100">
                  <a:latin typeface="Lato Regular"/>
                  <a:cs typeface="Lato Regular"/>
                </a:rPr>
                <a:t>98%</a:t>
              </a:r>
            </a:p>
          </p:txBody>
        </p:sp>
        <p:sp>
          <p:nvSpPr>
            <p:cNvPr id="20" name="TextBox 19"/>
            <p:cNvSpPr txBox="1"/>
            <p:nvPr/>
          </p:nvSpPr>
          <p:spPr>
            <a:xfrm>
              <a:off x="15716577" y="8522172"/>
              <a:ext cx="987155" cy="567465"/>
            </a:xfrm>
            <a:prstGeom prst="rect">
              <a:avLst/>
            </a:prstGeom>
            <a:noFill/>
          </p:spPr>
          <p:txBody>
            <a:bodyPr rtlCol="0" wrap="none">
              <a:spAutoFit/>
            </a:bodyPr>
            <a:lstStyle/>
            <a:p>
              <a:pPr algn="ctr"/>
              <a:r>
                <a:rPr b="1" lang="id-ID" sz="2000">
                  <a:solidFill>
                    <a:schemeClr val="tx2"/>
                  </a:solidFill>
                  <a:latin typeface="Lato Regular"/>
                  <a:cs typeface="Lato Regular"/>
                </a:rPr>
                <a:t>July</a:t>
              </a:r>
            </a:p>
          </p:txBody>
        </p:sp>
      </p:grpSp>
      <p:grpSp>
        <p:nvGrpSpPr>
          <p:cNvPr id="23" name="组合 22"/>
          <p:cNvGrpSpPr/>
          <p:nvPr/>
        </p:nvGrpSpPr>
        <p:grpSpPr>
          <a:xfrm>
            <a:off x="12170100" y="3982447"/>
            <a:ext cx="1159343" cy="3240188"/>
            <a:chOff x="17389091" y="4454830"/>
            <a:chExt cx="1656513" cy="4640349"/>
          </a:xfrm>
        </p:grpSpPr>
        <p:grpSp>
          <p:nvGrpSpPr>
            <p:cNvPr id="24" name="Group 76"/>
            <p:cNvGrpSpPr/>
            <p:nvPr/>
          </p:nvGrpSpPr>
          <p:grpSpPr>
            <a:xfrm>
              <a:off x="17389091" y="5402360"/>
              <a:ext cx="1656513" cy="3138523"/>
              <a:chOff x="5357621" y="6262550"/>
              <a:chExt cx="1656513" cy="2077813"/>
            </a:xfrm>
            <a:solidFill>
              <a:schemeClr val="accent2"/>
            </a:solidFill>
          </p:grpSpPr>
          <p:sp>
            <p:nvSpPr>
              <p:cNvPr id="27" name="Freeform 303"/>
              <p:cNvSpPr>
                <a:spLocks noChangeArrowheads="1"/>
              </p:cNvSpPr>
              <p:nvPr/>
            </p:nvSpPr>
            <p:spPr bwMode="auto">
              <a:xfrm>
                <a:off x="6258531" y="6262550"/>
                <a:ext cx="755603" cy="2077813"/>
              </a:xfrm>
              <a:custGeom>
                <a:gdLst>
                  <a:gd fmla="*/ 0 w 274" name="T0"/>
                  <a:gd fmla="*/ 0 h 675" name="T1"/>
                  <a:gd fmla="*/ 0 w 274" name="T2"/>
                  <a:gd fmla="*/ 674 h 675" name="T3"/>
                  <a:gd fmla="*/ 273 w 274" name="T4"/>
                  <a:gd fmla="*/ 674 h 675" name="T5"/>
                  <a:gd fmla="*/ 0 w 274" name="T6"/>
                  <a:gd fmla="*/ 0 h 675" name="T7"/>
                </a:gdLst>
                <a:cxnLst>
                  <a:cxn ang="0">
                    <a:pos x="T0" y="T1"/>
                  </a:cxn>
                  <a:cxn ang="0">
                    <a:pos x="T2" y="T3"/>
                  </a:cxn>
                  <a:cxn ang="0">
                    <a:pos x="T4" y="T5"/>
                  </a:cxn>
                  <a:cxn ang="0">
                    <a:pos x="T6" y="T7"/>
                  </a:cxn>
                </a:cxnLst>
                <a:rect b="b" l="0" r="r" t="0"/>
                <a:pathLst>
                  <a:path h="675" w="274">
                    <a:moveTo>
                      <a:pt x="0" y="0"/>
                    </a:moveTo>
                    <a:lnTo>
                      <a:pt x="0" y="674"/>
                    </a:lnTo>
                    <a:lnTo>
                      <a:pt x="273" y="674"/>
                    </a:lnTo>
                    <a:lnTo>
                      <a:pt x="0" y="0"/>
                    </a:lnTo>
                  </a:path>
                </a:pathLst>
              </a:custGeom>
              <a:solidFill>
                <a:schemeClr val="accent2">
                  <a:lumMod val="75000"/>
                </a:schemeClr>
              </a:solid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sp>
            <p:nvSpPr>
              <p:cNvPr id="28" name="Freeform 304"/>
              <p:cNvSpPr>
                <a:spLocks noChangeArrowheads="1"/>
              </p:cNvSpPr>
              <p:nvPr/>
            </p:nvSpPr>
            <p:spPr bwMode="auto">
              <a:xfrm>
                <a:off x="5357621" y="6262550"/>
                <a:ext cx="755603" cy="2077813"/>
              </a:xfrm>
              <a:custGeom>
                <a:gdLst>
                  <a:gd fmla="*/ 0 w 274" name="T0"/>
                  <a:gd fmla="*/ 674 h 675" name="T1"/>
                  <a:gd fmla="*/ 273 w 274" name="T2"/>
                  <a:gd fmla="*/ 674 h 675" name="T3"/>
                  <a:gd fmla="*/ 273 w 274" name="T4"/>
                  <a:gd fmla="*/ 0 h 675" name="T5"/>
                  <a:gd fmla="*/ 0 w 274" name="T6"/>
                  <a:gd fmla="*/ 674 h 675" name="T7"/>
                </a:gdLst>
                <a:cxnLst>
                  <a:cxn ang="0">
                    <a:pos x="T0" y="T1"/>
                  </a:cxn>
                  <a:cxn ang="0">
                    <a:pos x="T2" y="T3"/>
                  </a:cxn>
                  <a:cxn ang="0">
                    <a:pos x="T4" y="T5"/>
                  </a:cxn>
                  <a:cxn ang="0">
                    <a:pos x="T6" y="T7"/>
                  </a:cxn>
                </a:cxnLst>
                <a:rect b="b" l="0" r="r" t="0"/>
                <a:pathLst>
                  <a:path h="675" w="274">
                    <a:moveTo>
                      <a:pt x="0" y="674"/>
                    </a:moveTo>
                    <a:lnTo>
                      <a:pt x="273" y="674"/>
                    </a:lnTo>
                    <a:lnTo>
                      <a:pt x="273" y="0"/>
                    </a:lnTo>
                    <a:lnTo>
                      <a:pt x="0" y="674"/>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grpSp>
        <p:sp>
          <p:nvSpPr>
            <p:cNvPr id="25" name="TextBox 24"/>
            <p:cNvSpPr txBox="1"/>
            <p:nvPr/>
          </p:nvSpPr>
          <p:spPr>
            <a:xfrm>
              <a:off x="17528840" y="4454829"/>
              <a:ext cx="1388641" cy="807546"/>
            </a:xfrm>
            <a:prstGeom prst="rect">
              <a:avLst/>
            </a:prstGeom>
            <a:noFill/>
          </p:spPr>
          <p:txBody>
            <a:bodyPr rtlCol="0" wrap="none">
              <a:spAutoFit/>
            </a:bodyPr>
            <a:lstStyle/>
            <a:p>
              <a:pPr algn="ctr"/>
              <a:r>
                <a:rPr lang="en-US" sz="3100">
                  <a:latin typeface="Lato Regular"/>
                  <a:cs typeface="Lato Regular"/>
                </a:rPr>
                <a:t>72%</a:t>
              </a:r>
            </a:p>
          </p:txBody>
        </p:sp>
        <p:sp>
          <p:nvSpPr>
            <p:cNvPr id="26" name="TextBox 25"/>
            <p:cNvSpPr txBox="1"/>
            <p:nvPr/>
          </p:nvSpPr>
          <p:spPr>
            <a:xfrm>
              <a:off x="17474850" y="8522171"/>
              <a:ext cx="1513396" cy="567465"/>
            </a:xfrm>
            <a:prstGeom prst="rect">
              <a:avLst/>
            </a:prstGeom>
            <a:noFill/>
          </p:spPr>
          <p:txBody>
            <a:bodyPr rtlCol="0" wrap="none">
              <a:spAutoFit/>
            </a:bodyPr>
            <a:lstStyle/>
            <a:p>
              <a:pPr algn="ctr"/>
              <a:r>
                <a:rPr b="1" lang="id-ID" sz="2000">
                  <a:solidFill>
                    <a:schemeClr val="tx2"/>
                  </a:solidFill>
                  <a:latin typeface="Lato Regular"/>
                  <a:cs typeface="Lato Regular"/>
                </a:rPr>
                <a:t>August</a:t>
              </a:r>
            </a:p>
          </p:txBody>
        </p:sp>
      </p:grpSp>
      <p:grpSp>
        <p:nvGrpSpPr>
          <p:cNvPr id="29" name="组合 28"/>
          <p:cNvGrpSpPr/>
          <p:nvPr/>
        </p:nvGrpSpPr>
        <p:grpSpPr>
          <a:xfrm>
            <a:off x="13450067" y="4621645"/>
            <a:ext cx="1394934" cy="2600990"/>
            <a:chOff x="19217956" y="5370240"/>
            <a:chExt cx="1993134" cy="3724938"/>
          </a:xfrm>
        </p:grpSpPr>
        <p:grpSp>
          <p:nvGrpSpPr>
            <p:cNvPr id="30" name="Group 79"/>
            <p:cNvGrpSpPr/>
            <p:nvPr/>
          </p:nvGrpSpPr>
          <p:grpSpPr>
            <a:xfrm>
              <a:off x="19394346" y="6295168"/>
              <a:ext cx="1656514" cy="2260235"/>
              <a:chOff x="7362876" y="5201840"/>
              <a:chExt cx="1656514" cy="3153043"/>
            </a:xfrm>
            <a:solidFill>
              <a:schemeClr val="accent3"/>
            </a:solidFill>
          </p:grpSpPr>
          <p:sp>
            <p:nvSpPr>
              <p:cNvPr id="33" name="Freeform 305"/>
              <p:cNvSpPr>
                <a:spLocks noChangeArrowheads="1"/>
              </p:cNvSpPr>
              <p:nvPr/>
            </p:nvSpPr>
            <p:spPr bwMode="auto">
              <a:xfrm>
                <a:off x="8263787" y="5201840"/>
                <a:ext cx="755603" cy="3153043"/>
              </a:xfrm>
              <a:custGeom>
                <a:gdLst>
                  <a:gd fmla="*/ 0 w 274" name="T0"/>
                  <a:gd fmla="*/ 0 h 1000" name="T1"/>
                  <a:gd fmla="*/ 0 w 274" name="T2"/>
                  <a:gd fmla="*/ 999 h 1000" name="T3"/>
                  <a:gd fmla="*/ 273 w 274" name="T4"/>
                  <a:gd fmla="*/ 999 h 1000" name="T5"/>
                  <a:gd fmla="*/ 0 w 274" name="T6"/>
                  <a:gd fmla="*/ 0 h 1000" name="T7"/>
                </a:gdLst>
                <a:cxnLst>
                  <a:cxn ang="0">
                    <a:pos x="T0" y="T1"/>
                  </a:cxn>
                  <a:cxn ang="0">
                    <a:pos x="T2" y="T3"/>
                  </a:cxn>
                  <a:cxn ang="0">
                    <a:pos x="T4" y="T5"/>
                  </a:cxn>
                  <a:cxn ang="0">
                    <a:pos x="T6" y="T7"/>
                  </a:cxn>
                </a:cxnLst>
                <a:rect b="b" l="0" r="r" t="0"/>
                <a:pathLst>
                  <a:path h="1000" w="274">
                    <a:moveTo>
                      <a:pt x="0" y="0"/>
                    </a:moveTo>
                    <a:lnTo>
                      <a:pt x="0" y="999"/>
                    </a:lnTo>
                    <a:lnTo>
                      <a:pt x="273" y="999"/>
                    </a:lnTo>
                    <a:lnTo>
                      <a:pt x="0" y="0"/>
                    </a:lnTo>
                  </a:path>
                </a:pathLst>
              </a:custGeom>
              <a:solidFill>
                <a:schemeClr val="accent3">
                  <a:lumMod val="75000"/>
                </a:schemeClr>
              </a:solid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sp>
            <p:nvSpPr>
              <p:cNvPr id="34" name="Freeform 306"/>
              <p:cNvSpPr>
                <a:spLocks noChangeArrowheads="1"/>
              </p:cNvSpPr>
              <p:nvPr/>
            </p:nvSpPr>
            <p:spPr bwMode="auto">
              <a:xfrm>
                <a:off x="7362876" y="5201840"/>
                <a:ext cx="755603" cy="3153043"/>
              </a:xfrm>
              <a:custGeom>
                <a:gdLst>
                  <a:gd fmla="*/ 0 w 275" name="T0"/>
                  <a:gd fmla="*/ 999 h 1000" name="T1"/>
                  <a:gd fmla="*/ 274 w 275" name="T2"/>
                  <a:gd fmla="*/ 999 h 1000" name="T3"/>
                  <a:gd fmla="*/ 274 w 275" name="T4"/>
                  <a:gd fmla="*/ 0 h 1000" name="T5"/>
                  <a:gd fmla="*/ 0 w 275" name="T6"/>
                  <a:gd fmla="*/ 999 h 1000" name="T7"/>
                </a:gdLst>
                <a:cxnLst>
                  <a:cxn ang="0">
                    <a:pos x="T0" y="T1"/>
                  </a:cxn>
                  <a:cxn ang="0">
                    <a:pos x="T2" y="T3"/>
                  </a:cxn>
                  <a:cxn ang="0">
                    <a:pos x="T4" y="T5"/>
                  </a:cxn>
                  <a:cxn ang="0">
                    <a:pos x="T6" y="T7"/>
                  </a:cxn>
                </a:cxnLst>
                <a:rect b="b" l="0" r="r" t="0"/>
                <a:pathLst>
                  <a:path h="1000" w="275">
                    <a:moveTo>
                      <a:pt x="0" y="999"/>
                    </a:moveTo>
                    <a:lnTo>
                      <a:pt x="274" y="999"/>
                    </a:lnTo>
                    <a:lnTo>
                      <a:pt x="274" y="0"/>
                    </a:lnTo>
                    <a:lnTo>
                      <a:pt x="0" y="999"/>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grpSp>
        <p:sp>
          <p:nvSpPr>
            <p:cNvPr id="31" name="TextBox 30"/>
            <p:cNvSpPr txBox="1"/>
            <p:nvPr/>
          </p:nvSpPr>
          <p:spPr>
            <a:xfrm>
              <a:off x="19534099" y="5370240"/>
              <a:ext cx="1388641" cy="807546"/>
            </a:xfrm>
            <a:prstGeom prst="rect">
              <a:avLst/>
            </a:prstGeom>
            <a:noFill/>
          </p:spPr>
          <p:txBody>
            <a:bodyPr rtlCol="0" wrap="none">
              <a:spAutoFit/>
            </a:bodyPr>
            <a:lstStyle/>
            <a:p>
              <a:pPr algn="ctr"/>
              <a:r>
                <a:rPr lang="en-US" sz="3100">
                  <a:latin typeface="Lato Regular"/>
                  <a:cs typeface="Lato Regular"/>
                </a:rPr>
                <a:t>32%</a:t>
              </a:r>
            </a:p>
          </p:txBody>
        </p:sp>
        <p:sp>
          <p:nvSpPr>
            <p:cNvPr id="32" name="TextBox 31"/>
            <p:cNvSpPr txBox="1"/>
            <p:nvPr/>
          </p:nvSpPr>
          <p:spPr>
            <a:xfrm>
              <a:off x="19145934" y="8522171"/>
              <a:ext cx="2137172" cy="567464"/>
            </a:xfrm>
            <a:prstGeom prst="rect">
              <a:avLst/>
            </a:prstGeom>
            <a:noFill/>
          </p:spPr>
          <p:txBody>
            <a:bodyPr rtlCol="0" wrap="none">
              <a:spAutoFit/>
            </a:bodyPr>
            <a:lstStyle/>
            <a:p>
              <a:pPr algn="ctr"/>
              <a:r>
                <a:rPr b="1" lang="id-ID" sz="2000">
                  <a:solidFill>
                    <a:schemeClr val="tx2"/>
                  </a:solidFill>
                  <a:latin typeface="Lato Regular"/>
                  <a:cs typeface="Lato Regular"/>
                </a:rPr>
                <a:t>September</a:t>
              </a:r>
            </a:p>
          </p:txBody>
        </p:sp>
      </p:grpSp>
      <p:grpSp>
        <p:nvGrpSpPr>
          <p:cNvPr id="35" name="组合 34"/>
          <p:cNvGrpSpPr/>
          <p:nvPr/>
        </p:nvGrpSpPr>
        <p:grpSpPr>
          <a:xfrm>
            <a:off x="2356386" y="3491846"/>
            <a:ext cx="1128158" cy="3730789"/>
            <a:chOff x="3366892" y="3752229"/>
            <a:chExt cx="1611954" cy="5342950"/>
          </a:xfrm>
        </p:grpSpPr>
        <p:grpSp>
          <p:nvGrpSpPr>
            <p:cNvPr id="36" name="Group 1"/>
            <p:cNvGrpSpPr/>
            <p:nvPr/>
          </p:nvGrpSpPr>
          <p:grpSpPr>
            <a:xfrm>
              <a:off x="3366892" y="3752229"/>
              <a:ext cx="1611954" cy="4766375"/>
              <a:chOff x="3366892" y="3752229"/>
              <a:chExt cx="1611954" cy="4766375"/>
            </a:xfrm>
          </p:grpSpPr>
          <p:grpSp>
            <p:nvGrpSpPr>
              <p:cNvPr id="38" name="Group 104"/>
              <p:cNvGrpSpPr/>
              <p:nvPr/>
            </p:nvGrpSpPr>
            <p:grpSpPr>
              <a:xfrm>
                <a:off x="3366892" y="4813416"/>
                <a:ext cx="1611954" cy="3705188"/>
                <a:chOff x="3366892" y="4635176"/>
                <a:chExt cx="1611954" cy="3705188"/>
              </a:xfrm>
              <a:solidFill>
                <a:schemeClr val="accent1"/>
              </a:solidFill>
            </p:grpSpPr>
            <p:sp>
              <p:nvSpPr>
                <p:cNvPr id="40" name="Freeform 301"/>
                <p:cNvSpPr>
                  <a:spLocks noChangeArrowheads="1"/>
                </p:cNvSpPr>
                <p:nvPr/>
              </p:nvSpPr>
              <p:spPr bwMode="auto">
                <a:xfrm>
                  <a:off x="3366892" y="4635176"/>
                  <a:ext cx="755603" cy="3705188"/>
                </a:xfrm>
                <a:custGeom>
                  <a:gdLst>
                    <a:gd fmla="*/ 273 w 274" name="T0"/>
                    <a:gd fmla="*/ 0 h 1170" name="T1"/>
                    <a:gd fmla="*/ 0 w 274" name="T2"/>
                    <a:gd fmla="*/ 1169 h 1170" name="T3"/>
                    <a:gd fmla="*/ 273 w 274" name="T4"/>
                    <a:gd fmla="*/ 1169 h 1170" name="T5"/>
                    <a:gd fmla="*/ 273 w 274" name="T6"/>
                    <a:gd fmla="*/ 0 h 1170" name="T7"/>
                  </a:gdLst>
                  <a:cxnLst>
                    <a:cxn ang="0">
                      <a:pos x="T0" y="T1"/>
                    </a:cxn>
                    <a:cxn ang="0">
                      <a:pos x="T2" y="T3"/>
                    </a:cxn>
                    <a:cxn ang="0">
                      <a:pos x="T4" y="T5"/>
                    </a:cxn>
                    <a:cxn ang="0">
                      <a:pos x="T6" y="T7"/>
                    </a:cxn>
                  </a:cxnLst>
                  <a:rect b="b" l="0" r="r" t="0"/>
                  <a:pathLst>
                    <a:path h="1170" w="274">
                      <a:moveTo>
                        <a:pt x="273" y="0"/>
                      </a:moveTo>
                      <a:lnTo>
                        <a:pt x="0" y="1169"/>
                      </a:lnTo>
                      <a:lnTo>
                        <a:pt x="273" y="1169"/>
                      </a:lnTo>
                      <a:lnTo>
                        <a:pt x="273" y="0"/>
                      </a:lnTo>
                    </a:path>
                  </a:pathLst>
                </a:custGeom>
                <a:grpFill/>
                <a:ln>
                  <a:noFill/>
                </a:ln>
                <a:effectLst/>
                <a:extLst/>
              </p:spPr>
              <p:txBody>
                <a:bodyPr anchor="ctr" bIns="121885" lIns="243770" rIns="243770" tIns="121885" wrap="none"/>
                <a:lstStyle/>
                <a:p>
                  <a:pPr>
                    <a:defRPr/>
                  </a:pPr>
                  <a:endParaRPr lang="en-US"/>
                </a:p>
              </p:txBody>
            </p:sp>
            <p:sp>
              <p:nvSpPr>
                <p:cNvPr id="41" name="Freeform 302"/>
                <p:cNvSpPr>
                  <a:spLocks noChangeArrowheads="1"/>
                </p:cNvSpPr>
                <p:nvPr/>
              </p:nvSpPr>
              <p:spPr bwMode="auto">
                <a:xfrm>
                  <a:off x="4223243" y="4635176"/>
                  <a:ext cx="755603" cy="3705188"/>
                </a:xfrm>
                <a:custGeom>
                  <a:gdLst>
                    <a:gd fmla="*/ 0 w 274" name="T0"/>
                    <a:gd fmla="*/ 0 h 1170" name="T1"/>
                    <a:gd fmla="*/ 0 w 274" name="T2"/>
                    <a:gd fmla="*/ 1169 h 1170" name="T3"/>
                    <a:gd fmla="*/ 273 w 274" name="T4"/>
                    <a:gd fmla="*/ 1169 h 1170" name="T5"/>
                    <a:gd fmla="*/ 0 w 274" name="T6"/>
                    <a:gd fmla="*/ 0 h 1170" name="T7"/>
                  </a:gdLst>
                  <a:cxnLst>
                    <a:cxn ang="0">
                      <a:pos x="T0" y="T1"/>
                    </a:cxn>
                    <a:cxn ang="0">
                      <a:pos x="T2" y="T3"/>
                    </a:cxn>
                    <a:cxn ang="0">
                      <a:pos x="T4" y="T5"/>
                    </a:cxn>
                    <a:cxn ang="0">
                      <a:pos x="T6" y="T7"/>
                    </a:cxn>
                  </a:cxnLst>
                  <a:rect b="b" l="0" r="r" t="0"/>
                  <a:pathLst>
                    <a:path h="1170" w="274">
                      <a:moveTo>
                        <a:pt x="0" y="0"/>
                      </a:moveTo>
                      <a:lnTo>
                        <a:pt x="0" y="1169"/>
                      </a:lnTo>
                      <a:lnTo>
                        <a:pt x="273" y="1169"/>
                      </a:lnTo>
                      <a:lnTo>
                        <a:pt x="0" y="0"/>
                      </a:lnTo>
                    </a:path>
                  </a:pathLst>
                </a:custGeom>
                <a:solidFill>
                  <a:schemeClr val="accent1">
                    <a:lumMod val="75000"/>
                  </a:schemeClr>
                </a:solidFill>
                <a:ln>
                  <a:noFill/>
                </a:ln>
                <a:effectLst/>
                <a:extLst/>
              </p:spPr>
              <p:txBody>
                <a:bodyPr anchor="ctr" bIns="121885" lIns="243770" rIns="243770" tIns="121885" wrap="none"/>
                <a:lstStyle/>
                <a:p>
                  <a:pPr>
                    <a:defRPr/>
                  </a:pPr>
                  <a:endParaRPr lang="en-US"/>
                </a:p>
              </p:txBody>
            </p:sp>
          </p:grpSp>
          <p:sp>
            <p:nvSpPr>
              <p:cNvPr id="39" name="TextBox 38"/>
              <p:cNvSpPr txBox="1"/>
              <p:nvPr/>
            </p:nvSpPr>
            <p:spPr>
              <a:xfrm>
                <a:off x="3495014" y="3752230"/>
                <a:ext cx="1388640" cy="807546"/>
              </a:xfrm>
              <a:prstGeom prst="rect">
                <a:avLst/>
              </a:prstGeom>
              <a:noFill/>
            </p:spPr>
            <p:txBody>
              <a:bodyPr rtlCol="0" wrap="none">
                <a:spAutoFit/>
              </a:bodyPr>
              <a:lstStyle/>
              <a:p>
                <a:pPr algn="ctr"/>
                <a:r>
                  <a:rPr lang="en-US" sz="3100">
                    <a:latin typeface="Lato Regular"/>
                    <a:cs typeface="Lato Regular"/>
                  </a:rPr>
                  <a:t>98%</a:t>
                </a:r>
              </a:p>
            </p:txBody>
          </p:sp>
        </p:grpSp>
        <p:sp>
          <p:nvSpPr>
            <p:cNvPr id="37" name="TextBox 36"/>
            <p:cNvSpPr txBox="1"/>
            <p:nvPr/>
          </p:nvSpPr>
          <p:spPr>
            <a:xfrm>
              <a:off x="3351902" y="8522171"/>
              <a:ext cx="1654029" cy="567465"/>
            </a:xfrm>
            <a:prstGeom prst="rect">
              <a:avLst/>
            </a:prstGeom>
            <a:noFill/>
          </p:spPr>
          <p:txBody>
            <a:bodyPr rtlCol="0" wrap="none">
              <a:spAutoFit/>
            </a:bodyPr>
            <a:lstStyle/>
            <a:p>
              <a:pPr algn="ctr"/>
              <a:r>
                <a:rPr b="1" lang="id-ID" sz="2000">
                  <a:solidFill>
                    <a:schemeClr val="tx2"/>
                  </a:solidFill>
                  <a:latin typeface="Lato Regular"/>
                  <a:cs typeface="Lato Regular"/>
                </a:rPr>
                <a:t>January</a:t>
              </a:r>
            </a:p>
          </p:txBody>
        </p:sp>
      </p:grpSp>
      <p:grpSp>
        <p:nvGrpSpPr>
          <p:cNvPr id="42" name="Group 5"/>
          <p:cNvGrpSpPr/>
          <p:nvPr/>
        </p:nvGrpSpPr>
        <p:grpSpPr>
          <a:xfrm>
            <a:off x="6570725" y="5251930"/>
            <a:ext cx="1159343" cy="1970704"/>
            <a:chOff x="9388495" y="6272888"/>
            <a:chExt cx="1656513" cy="2822291"/>
          </a:xfrm>
        </p:grpSpPr>
        <p:grpSp>
          <p:nvGrpSpPr>
            <p:cNvPr id="43" name="Group 82"/>
            <p:cNvGrpSpPr/>
            <p:nvPr/>
          </p:nvGrpSpPr>
          <p:grpSpPr>
            <a:xfrm>
              <a:off x="9388495" y="7109169"/>
              <a:ext cx="1656513" cy="1409428"/>
              <a:chOff x="14678676" y="6930929"/>
              <a:chExt cx="1656513" cy="1409428"/>
            </a:xfrm>
            <a:solidFill>
              <a:schemeClr val="accent4"/>
            </a:solidFill>
          </p:grpSpPr>
          <p:sp>
            <p:nvSpPr>
              <p:cNvPr id="46" name="Freeform 307"/>
              <p:cNvSpPr>
                <a:spLocks noChangeArrowheads="1"/>
              </p:cNvSpPr>
              <p:nvPr/>
            </p:nvSpPr>
            <p:spPr bwMode="auto">
              <a:xfrm>
                <a:off x="14678676" y="6930929"/>
                <a:ext cx="755603" cy="1409428"/>
              </a:xfrm>
              <a:custGeom>
                <a:gdLst>
                  <a:gd fmla="*/ 0 w 275" name="T0"/>
                  <a:gd fmla="*/ 471 h 472" name="T1"/>
                  <a:gd fmla="*/ 274 w 275" name="T2"/>
                  <a:gd fmla="*/ 471 h 472" name="T3"/>
                  <a:gd fmla="*/ 274 w 275" name="T4"/>
                  <a:gd fmla="*/ 0 h 472" name="T5"/>
                  <a:gd fmla="*/ 0 w 275" name="T6"/>
                  <a:gd fmla="*/ 471 h 472" name="T7"/>
                </a:gdLst>
                <a:cxnLst>
                  <a:cxn ang="0">
                    <a:pos x="T0" y="T1"/>
                  </a:cxn>
                  <a:cxn ang="0">
                    <a:pos x="T2" y="T3"/>
                  </a:cxn>
                  <a:cxn ang="0">
                    <a:pos x="T4" y="T5"/>
                  </a:cxn>
                  <a:cxn ang="0">
                    <a:pos x="T6" y="T7"/>
                  </a:cxn>
                </a:cxnLst>
                <a:rect b="b" l="0" r="r" t="0"/>
                <a:pathLst>
                  <a:path h="472" w="275">
                    <a:moveTo>
                      <a:pt x="0" y="471"/>
                    </a:moveTo>
                    <a:lnTo>
                      <a:pt x="274" y="471"/>
                    </a:lnTo>
                    <a:lnTo>
                      <a:pt x="274" y="0"/>
                    </a:lnTo>
                    <a:lnTo>
                      <a:pt x="0" y="471"/>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sp>
            <p:nvSpPr>
              <p:cNvPr id="47" name="Freeform 308"/>
              <p:cNvSpPr>
                <a:spLocks noChangeArrowheads="1"/>
              </p:cNvSpPr>
              <p:nvPr/>
            </p:nvSpPr>
            <p:spPr bwMode="auto">
              <a:xfrm>
                <a:off x="15579585" y="6930929"/>
                <a:ext cx="755603" cy="1409428"/>
              </a:xfrm>
              <a:custGeom>
                <a:gdLst>
                  <a:gd fmla="*/ 0 w 274" name="T0"/>
                  <a:gd fmla="*/ 0 h 472" name="T1"/>
                  <a:gd fmla="*/ 0 w 274" name="T2"/>
                  <a:gd fmla="*/ 0 h 472" name="T3"/>
                  <a:gd fmla="*/ 0 w 274" name="T4"/>
                  <a:gd fmla="*/ 471 h 472" name="T5"/>
                  <a:gd fmla="*/ 273 w 274" name="T6"/>
                  <a:gd fmla="*/ 471 h 472" name="T7"/>
                  <a:gd fmla="*/ 0 w 274" name="T8"/>
                  <a:gd fmla="*/ 0 h 472" name="T9"/>
                </a:gdLst>
                <a:cxnLst>
                  <a:cxn ang="0">
                    <a:pos x="T0" y="T1"/>
                  </a:cxn>
                  <a:cxn ang="0">
                    <a:pos x="T2" y="T3"/>
                  </a:cxn>
                  <a:cxn ang="0">
                    <a:pos x="T4" y="T5"/>
                  </a:cxn>
                  <a:cxn ang="0">
                    <a:pos x="T6" y="T7"/>
                  </a:cxn>
                  <a:cxn ang="0">
                    <a:pos x="T8" y="T9"/>
                  </a:cxn>
                </a:cxnLst>
                <a:rect b="b" l="0" r="r" t="0"/>
                <a:pathLst>
                  <a:path h="472" w="274">
                    <a:moveTo>
                      <a:pt x="0" y="0"/>
                    </a:moveTo>
                    <a:lnTo>
                      <a:pt x="0" y="0"/>
                    </a:lnTo>
                    <a:lnTo>
                      <a:pt x="0" y="471"/>
                    </a:lnTo>
                    <a:lnTo>
                      <a:pt x="273" y="471"/>
                    </a:lnTo>
                    <a:lnTo>
                      <a:pt x="0" y="0"/>
                    </a:lnTo>
                  </a:path>
                </a:pathLst>
              </a:custGeom>
              <a:solidFill>
                <a:schemeClr val="accent4">
                  <a:lumMod val="75000"/>
                </a:schemeClr>
              </a:solid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grpSp>
        <p:sp>
          <p:nvSpPr>
            <p:cNvPr id="44" name="TextBox 43"/>
            <p:cNvSpPr txBox="1"/>
            <p:nvPr/>
          </p:nvSpPr>
          <p:spPr>
            <a:xfrm>
              <a:off x="9528245" y="6272887"/>
              <a:ext cx="1388641" cy="807546"/>
            </a:xfrm>
            <a:prstGeom prst="rect">
              <a:avLst/>
            </a:prstGeom>
            <a:noFill/>
          </p:spPr>
          <p:txBody>
            <a:bodyPr rtlCol="0" wrap="none">
              <a:spAutoFit/>
            </a:bodyPr>
            <a:lstStyle/>
            <a:p>
              <a:pPr algn="ctr"/>
              <a:r>
                <a:rPr lang="en-US" sz="3100">
                  <a:latin typeface="Lato Regular"/>
                  <a:cs typeface="Lato Regular"/>
                </a:rPr>
                <a:t>22%</a:t>
              </a:r>
            </a:p>
          </p:txBody>
        </p:sp>
        <p:sp>
          <p:nvSpPr>
            <p:cNvPr id="45" name="TextBox 44"/>
            <p:cNvSpPr txBox="1"/>
            <p:nvPr/>
          </p:nvSpPr>
          <p:spPr>
            <a:xfrm>
              <a:off x="9663395" y="8522171"/>
              <a:ext cx="1086960" cy="567464"/>
            </a:xfrm>
            <a:prstGeom prst="rect">
              <a:avLst/>
            </a:prstGeom>
            <a:noFill/>
          </p:spPr>
          <p:txBody>
            <a:bodyPr rtlCol="0" wrap="none">
              <a:spAutoFit/>
            </a:bodyPr>
            <a:lstStyle/>
            <a:p>
              <a:pPr algn="ctr"/>
              <a:r>
                <a:rPr b="1" lang="id-ID" sz="2000">
                  <a:solidFill>
                    <a:schemeClr val="tx2"/>
                  </a:solidFill>
                  <a:latin typeface="Lato Regular"/>
                  <a:cs typeface="Lato Regular"/>
                </a:rPr>
                <a:t>April</a:t>
              </a:r>
            </a:p>
          </p:txBody>
        </p:sp>
      </p:grpSp>
      <p:grpSp>
        <p:nvGrpSpPr>
          <p:cNvPr id="48" name="组合 47"/>
          <p:cNvGrpSpPr/>
          <p:nvPr/>
        </p:nvGrpSpPr>
        <p:grpSpPr>
          <a:xfrm>
            <a:off x="7974141" y="4536612"/>
            <a:ext cx="1159344" cy="2686023"/>
            <a:chOff x="11393750" y="5248462"/>
            <a:chExt cx="1656514" cy="3846716"/>
          </a:xfrm>
        </p:grpSpPr>
        <p:grpSp>
          <p:nvGrpSpPr>
            <p:cNvPr id="49" name="Group 89"/>
            <p:cNvGrpSpPr/>
            <p:nvPr/>
          </p:nvGrpSpPr>
          <p:grpSpPr>
            <a:xfrm>
              <a:off x="11393750" y="6164713"/>
              <a:ext cx="1656514" cy="2368417"/>
              <a:chOff x="16683930" y="5986473"/>
              <a:chExt cx="1656514" cy="2368417"/>
            </a:xfrm>
            <a:solidFill>
              <a:schemeClr val="accent5"/>
            </a:solidFill>
          </p:grpSpPr>
          <p:sp>
            <p:nvSpPr>
              <p:cNvPr id="52" name="Freeform 309"/>
              <p:cNvSpPr>
                <a:spLocks noChangeArrowheads="1"/>
              </p:cNvSpPr>
              <p:nvPr/>
            </p:nvSpPr>
            <p:spPr bwMode="auto">
              <a:xfrm>
                <a:off x="16683930" y="5986473"/>
                <a:ext cx="755603" cy="2368417"/>
              </a:xfrm>
              <a:custGeom>
                <a:gdLst>
                  <a:gd fmla="*/ 0 w 275" name="T0"/>
                  <a:gd fmla="*/ 761 h 762" name="T1"/>
                  <a:gd fmla="*/ 274 w 275" name="T2"/>
                  <a:gd fmla="*/ 761 h 762" name="T3"/>
                  <a:gd fmla="*/ 274 w 275" name="T4"/>
                  <a:gd fmla="*/ 0 h 762" name="T5"/>
                  <a:gd fmla="*/ 0 w 275" name="T6"/>
                  <a:gd fmla="*/ 761 h 762" name="T7"/>
                </a:gdLst>
                <a:cxnLst>
                  <a:cxn ang="0">
                    <a:pos x="T0" y="T1"/>
                  </a:cxn>
                  <a:cxn ang="0">
                    <a:pos x="T2" y="T3"/>
                  </a:cxn>
                  <a:cxn ang="0">
                    <a:pos x="T4" y="T5"/>
                  </a:cxn>
                  <a:cxn ang="0">
                    <a:pos x="T6" y="T7"/>
                  </a:cxn>
                </a:cxnLst>
                <a:rect b="b" l="0" r="r" t="0"/>
                <a:pathLst>
                  <a:path h="762" w="275">
                    <a:moveTo>
                      <a:pt x="0" y="761"/>
                    </a:moveTo>
                    <a:lnTo>
                      <a:pt x="274" y="761"/>
                    </a:lnTo>
                    <a:lnTo>
                      <a:pt x="274" y="0"/>
                    </a:lnTo>
                    <a:lnTo>
                      <a:pt x="0" y="761"/>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sp>
            <p:nvSpPr>
              <p:cNvPr id="53" name="Freeform 310"/>
              <p:cNvSpPr>
                <a:spLocks noChangeArrowheads="1"/>
              </p:cNvSpPr>
              <p:nvPr/>
            </p:nvSpPr>
            <p:spPr bwMode="auto">
              <a:xfrm>
                <a:off x="17584841" y="5986473"/>
                <a:ext cx="755603" cy="2368417"/>
              </a:xfrm>
              <a:custGeom>
                <a:gdLst>
                  <a:gd fmla="*/ 0 w 274" name="T0"/>
                  <a:gd fmla="*/ 0 h 762" name="T1"/>
                  <a:gd fmla="*/ 0 w 274" name="T2"/>
                  <a:gd fmla="*/ 0 h 762" name="T3"/>
                  <a:gd fmla="*/ 0 w 274" name="T4"/>
                  <a:gd fmla="*/ 761 h 762" name="T5"/>
                  <a:gd fmla="*/ 273 w 274" name="T6"/>
                  <a:gd fmla="*/ 761 h 762" name="T7"/>
                  <a:gd fmla="*/ 0 w 274" name="T8"/>
                  <a:gd fmla="*/ 0 h 762" name="T9"/>
                </a:gdLst>
                <a:cxnLst>
                  <a:cxn ang="0">
                    <a:pos x="T0" y="T1"/>
                  </a:cxn>
                  <a:cxn ang="0">
                    <a:pos x="T2" y="T3"/>
                  </a:cxn>
                  <a:cxn ang="0">
                    <a:pos x="T4" y="T5"/>
                  </a:cxn>
                  <a:cxn ang="0">
                    <a:pos x="T6" y="T7"/>
                  </a:cxn>
                  <a:cxn ang="0">
                    <a:pos x="T8" y="T9"/>
                  </a:cxn>
                </a:cxnLst>
                <a:rect b="b" l="0" r="r" t="0"/>
                <a:pathLst>
                  <a:path h="762" w="274">
                    <a:moveTo>
                      <a:pt x="0" y="0"/>
                    </a:moveTo>
                    <a:lnTo>
                      <a:pt x="0" y="0"/>
                    </a:lnTo>
                    <a:lnTo>
                      <a:pt x="0" y="761"/>
                    </a:lnTo>
                    <a:lnTo>
                      <a:pt x="273" y="761"/>
                    </a:lnTo>
                    <a:lnTo>
                      <a:pt x="0" y="0"/>
                    </a:lnTo>
                  </a:path>
                </a:pathLst>
              </a:custGeom>
              <a:solidFill>
                <a:schemeClr val="accent5">
                  <a:lumMod val="75000"/>
                </a:schemeClr>
              </a:solid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grpSp>
        <p:sp>
          <p:nvSpPr>
            <p:cNvPr id="50" name="TextBox 49"/>
            <p:cNvSpPr txBox="1"/>
            <p:nvPr/>
          </p:nvSpPr>
          <p:spPr>
            <a:xfrm>
              <a:off x="11499593" y="5248462"/>
              <a:ext cx="1388640" cy="807546"/>
            </a:xfrm>
            <a:prstGeom prst="rect">
              <a:avLst/>
            </a:prstGeom>
            <a:noFill/>
          </p:spPr>
          <p:txBody>
            <a:bodyPr rtlCol="0" wrap="none">
              <a:spAutoFit/>
            </a:bodyPr>
            <a:lstStyle/>
            <a:p>
              <a:pPr algn="ctr"/>
              <a:r>
                <a:rPr lang="en-US" sz="3100">
                  <a:latin typeface="Lato Regular"/>
                  <a:cs typeface="Lato Regular"/>
                </a:rPr>
                <a:t>42%</a:t>
              </a:r>
            </a:p>
          </p:txBody>
        </p:sp>
        <p:sp>
          <p:nvSpPr>
            <p:cNvPr id="51" name="TextBox 50"/>
            <p:cNvSpPr txBox="1"/>
            <p:nvPr/>
          </p:nvSpPr>
          <p:spPr>
            <a:xfrm>
              <a:off x="11744899" y="8522168"/>
              <a:ext cx="966741" cy="567465"/>
            </a:xfrm>
            <a:prstGeom prst="rect">
              <a:avLst/>
            </a:prstGeom>
            <a:noFill/>
          </p:spPr>
          <p:txBody>
            <a:bodyPr rtlCol="0" wrap="none">
              <a:spAutoFit/>
            </a:bodyPr>
            <a:lstStyle/>
            <a:p>
              <a:pPr algn="ctr"/>
              <a:r>
                <a:rPr b="1" lang="id-ID" sz="2000">
                  <a:solidFill>
                    <a:schemeClr val="tx2"/>
                  </a:solidFill>
                  <a:latin typeface="Lato Regular"/>
                  <a:cs typeface="Lato Regular"/>
                </a:rPr>
                <a:t>May</a:t>
              </a:r>
            </a:p>
          </p:txBody>
        </p:sp>
      </p:grpSp>
      <p:grpSp>
        <p:nvGrpSpPr>
          <p:cNvPr id="54" name="组合 53"/>
          <p:cNvGrpSpPr/>
          <p:nvPr/>
        </p:nvGrpSpPr>
        <p:grpSpPr>
          <a:xfrm>
            <a:off x="9377557" y="4124003"/>
            <a:ext cx="1159346" cy="3098632"/>
            <a:chOff x="13399002" y="4657555"/>
            <a:chExt cx="1656517" cy="4437623"/>
          </a:xfrm>
        </p:grpSpPr>
        <p:grpSp>
          <p:nvGrpSpPr>
            <p:cNvPr id="55" name="Group 92"/>
            <p:cNvGrpSpPr/>
            <p:nvPr/>
          </p:nvGrpSpPr>
          <p:grpSpPr>
            <a:xfrm>
              <a:off x="13399002" y="5554441"/>
              <a:ext cx="1656517" cy="2978682"/>
              <a:chOff x="18689183" y="5376201"/>
              <a:chExt cx="1656517" cy="2978682"/>
            </a:xfrm>
            <a:solidFill>
              <a:schemeClr val="accent6"/>
            </a:solidFill>
          </p:grpSpPr>
          <p:sp>
            <p:nvSpPr>
              <p:cNvPr id="58" name="Freeform 311"/>
              <p:cNvSpPr>
                <a:spLocks noChangeArrowheads="1"/>
              </p:cNvSpPr>
              <p:nvPr/>
            </p:nvSpPr>
            <p:spPr bwMode="auto">
              <a:xfrm>
                <a:off x="18689183" y="5376201"/>
                <a:ext cx="755603" cy="2978682"/>
              </a:xfrm>
              <a:custGeom>
                <a:gdLst>
                  <a:gd fmla="*/ 0 w 274" name="T0"/>
                  <a:gd fmla="*/ 945 h 946" name="T1"/>
                  <a:gd fmla="*/ 273 w 274" name="T2"/>
                  <a:gd fmla="*/ 945 h 946" name="T3"/>
                  <a:gd fmla="*/ 273 w 274" name="T4"/>
                  <a:gd fmla="*/ 0 h 946" name="T5"/>
                  <a:gd fmla="*/ 0 w 274" name="T6"/>
                  <a:gd fmla="*/ 945 h 946" name="T7"/>
                </a:gdLst>
                <a:cxnLst>
                  <a:cxn ang="0">
                    <a:pos x="T0" y="T1"/>
                  </a:cxn>
                  <a:cxn ang="0">
                    <a:pos x="T2" y="T3"/>
                  </a:cxn>
                  <a:cxn ang="0">
                    <a:pos x="T4" y="T5"/>
                  </a:cxn>
                  <a:cxn ang="0">
                    <a:pos x="T6" y="T7"/>
                  </a:cxn>
                </a:cxnLst>
                <a:rect b="b" l="0" r="r" t="0"/>
                <a:pathLst>
                  <a:path h="945" w="274">
                    <a:moveTo>
                      <a:pt x="0" y="945"/>
                    </a:moveTo>
                    <a:lnTo>
                      <a:pt x="273" y="945"/>
                    </a:lnTo>
                    <a:lnTo>
                      <a:pt x="273" y="0"/>
                    </a:lnTo>
                    <a:lnTo>
                      <a:pt x="0" y="945"/>
                    </a:lnTo>
                  </a:path>
                </a:pathLst>
              </a:custGeom>
              <a:grp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sp>
            <p:nvSpPr>
              <p:cNvPr id="59" name="Freeform 312"/>
              <p:cNvSpPr>
                <a:spLocks noChangeArrowheads="1"/>
              </p:cNvSpPr>
              <p:nvPr/>
            </p:nvSpPr>
            <p:spPr bwMode="auto">
              <a:xfrm>
                <a:off x="19590097" y="5376201"/>
                <a:ext cx="755603" cy="2978682"/>
              </a:xfrm>
              <a:custGeom>
                <a:gdLst>
                  <a:gd fmla="*/ 0 w 274" name="T0"/>
                  <a:gd fmla="*/ 0 h 946" name="T1"/>
                  <a:gd fmla="*/ 0 w 274" name="T2"/>
                  <a:gd fmla="*/ 0 h 946" name="T3"/>
                  <a:gd fmla="*/ 0 w 274" name="T4"/>
                  <a:gd fmla="*/ 945 h 946" name="T5"/>
                  <a:gd fmla="*/ 273 w 274" name="T6"/>
                  <a:gd fmla="*/ 945 h 946" name="T7"/>
                  <a:gd fmla="*/ 0 w 274" name="T8"/>
                  <a:gd fmla="*/ 0 h 946" name="T9"/>
                </a:gdLst>
                <a:cxnLst>
                  <a:cxn ang="0">
                    <a:pos x="T0" y="T1"/>
                  </a:cxn>
                  <a:cxn ang="0">
                    <a:pos x="T2" y="T3"/>
                  </a:cxn>
                  <a:cxn ang="0">
                    <a:pos x="T4" y="T5"/>
                  </a:cxn>
                  <a:cxn ang="0">
                    <a:pos x="T6" y="T7"/>
                  </a:cxn>
                  <a:cxn ang="0">
                    <a:pos x="T8" y="T9"/>
                  </a:cxn>
                </a:cxnLst>
                <a:rect b="b" l="0" r="r" t="0"/>
                <a:pathLst>
                  <a:path h="945" w="274">
                    <a:moveTo>
                      <a:pt x="0" y="0"/>
                    </a:moveTo>
                    <a:lnTo>
                      <a:pt x="0" y="0"/>
                    </a:lnTo>
                    <a:lnTo>
                      <a:pt x="0" y="945"/>
                    </a:lnTo>
                    <a:lnTo>
                      <a:pt x="273" y="945"/>
                    </a:lnTo>
                    <a:lnTo>
                      <a:pt x="0" y="0"/>
                    </a:lnTo>
                  </a:path>
                </a:pathLst>
              </a:custGeom>
              <a:solidFill>
                <a:schemeClr val="accent6">
                  <a:lumMod val="75000"/>
                </a:schemeClr>
              </a:solidFill>
              <a:ln>
                <a:noFill/>
              </a:ln>
              <a:effectLst/>
              <a:extLst>
                <a:ext uri="{91240B29-F687-4F45-9708-019B960494DF}">
                  <a14:hiddenLine cap="flat" w="9525">
                    <a:solidFill>
                      <a:srgbClr val="808080"/>
                    </a:solidFill>
                    <a:round/>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21885" lIns="243770" rIns="243770" tIns="121885" wrap="none"/>
              <a:lstStyle/>
              <a:p>
                <a:pPr>
                  <a:defRPr/>
                </a:pPr>
                <a:endParaRPr lang="en-US"/>
              </a:p>
            </p:txBody>
          </p:sp>
        </p:grpSp>
        <p:sp>
          <p:nvSpPr>
            <p:cNvPr id="56" name="TextBox 55"/>
            <p:cNvSpPr txBox="1"/>
            <p:nvPr/>
          </p:nvSpPr>
          <p:spPr>
            <a:xfrm>
              <a:off x="13504842" y="4657554"/>
              <a:ext cx="1388641" cy="807546"/>
            </a:xfrm>
            <a:prstGeom prst="rect">
              <a:avLst/>
            </a:prstGeom>
            <a:noFill/>
          </p:spPr>
          <p:txBody>
            <a:bodyPr rtlCol="0" wrap="none">
              <a:spAutoFit/>
            </a:bodyPr>
            <a:lstStyle/>
            <a:p>
              <a:pPr algn="ctr"/>
              <a:r>
                <a:rPr lang="en-US" sz="3100">
                  <a:latin typeface="Lato Regular"/>
                  <a:cs typeface="Lato Regular"/>
                </a:rPr>
                <a:t>72%</a:t>
              </a:r>
            </a:p>
          </p:txBody>
        </p:sp>
        <p:sp>
          <p:nvSpPr>
            <p:cNvPr id="57" name="TextBox 56"/>
            <p:cNvSpPr txBox="1"/>
            <p:nvPr/>
          </p:nvSpPr>
          <p:spPr>
            <a:xfrm>
              <a:off x="13656421" y="8522168"/>
              <a:ext cx="1109642" cy="567465"/>
            </a:xfrm>
            <a:prstGeom prst="rect">
              <a:avLst/>
            </a:prstGeom>
            <a:noFill/>
          </p:spPr>
          <p:txBody>
            <a:bodyPr rtlCol="0" wrap="none">
              <a:spAutoFit/>
            </a:bodyPr>
            <a:lstStyle/>
            <a:p>
              <a:pPr algn="ctr"/>
              <a:r>
                <a:rPr b="1" lang="id-ID" sz="2000">
                  <a:solidFill>
                    <a:schemeClr val="tx2"/>
                  </a:solidFill>
                  <a:latin typeface="Lato Regular"/>
                  <a:cs typeface="Lato Regular"/>
                </a:rPr>
                <a:t>June</a:t>
              </a:r>
            </a:p>
          </p:txBody>
        </p:sp>
      </p:grpSp>
      <p:grpSp>
        <p:nvGrpSpPr>
          <p:cNvPr id="60" name="组合 59"/>
          <p:cNvGrpSpPr/>
          <p:nvPr/>
        </p:nvGrpSpPr>
        <p:grpSpPr>
          <a:xfrm>
            <a:off x="1179773" y="7657290"/>
            <a:ext cx="14705961" cy="1147809"/>
            <a:chOff x="1685704" y="9717654"/>
            <a:chExt cx="21012426" cy="1643804"/>
          </a:xfrm>
        </p:grpSpPr>
        <p:sp>
          <p:nvSpPr>
            <p:cNvPr id="61" name="Title 20"/>
            <p:cNvSpPr txBox="1"/>
            <p:nvPr/>
          </p:nvSpPr>
          <p:spPr>
            <a:xfrm>
              <a:off x="10134356" y="9720318"/>
              <a:ext cx="4101344" cy="545639"/>
            </a:xfrm>
            <a:prstGeom prst="rect">
              <a:avLst/>
            </a:prstGeom>
          </p:spPr>
          <p:txBody>
            <a:bodyPr anchor="ctr" bIns="0" lIns="243785" rIns="243785"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b="1" lang="en-US" sz="2500">
                  <a:solidFill>
                    <a:schemeClr val="tx2"/>
                  </a:solidFill>
                  <a:latin typeface="Lato Regular"/>
                  <a:cs typeface="Lato Regular"/>
                </a:rPr>
                <a:t>Sales Definition</a:t>
              </a:r>
            </a:p>
          </p:txBody>
        </p:sp>
        <p:sp>
          <p:nvSpPr>
            <p:cNvPr id="62" name="TextBox 61"/>
            <p:cNvSpPr txBox="1"/>
            <p:nvPr/>
          </p:nvSpPr>
          <p:spPr>
            <a:xfrm>
              <a:off x="1685704" y="10302588"/>
              <a:ext cx="21012424" cy="1095643"/>
            </a:xfrm>
            <a:prstGeom prst="rect">
              <a:avLst/>
            </a:prstGeom>
            <a:noFill/>
          </p:spPr>
          <p:txBody>
            <a:bodyPr rtlCol="0" wrap="square">
              <a:spAutoFit/>
            </a:bodyPr>
            <a:lstStyle/>
            <a:p>
              <a:pPr>
                <a:lnSpc>
                  <a:spcPct val="130000"/>
                </a:lnSpc>
              </a:pPr>
              <a:r>
                <a:rPr altLang="en-US" lang="zh-CN" sz="1700">
                  <a:solidFill>
                    <a:schemeClr val="tx2"/>
                  </a:solidFill>
                  <a:latin charset="-122" pitchFamily="34" typeface="微软雅黑"/>
                  <a:ea charset="-122" pitchFamily="34" typeface="微软雅黑"/>
                  <a:cs typeface="Lato Light"/>
                </a:rPr>
                <a:t>输入您的内容输入您的内容输入您的内容输入您的内容输入您的内容输入您的内容输入您的内容输入您的内容r-profit entity, such as a publicly-traded corporation, or a non-profit organization engaged in business activities, such as an agricultural cooperative.</a:t>
              </a:r>
            </a:p>
          </p:txBody>
        </p:sp>
      </p:grpSp>
    </p:spTree>
    <p:extLst>
      <p:ext uri="{BB962C8B-B14F-4D97-AF65-F5344CB8AC3E}">
        <p14:creationId val="199515195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50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grpId="0" id="8" nodeType="withEffect" presetClass="entr" presetID="22" presetSubtype="8">
                                  <p:stCondLst>
                                    <p:cond delay="100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par>
                                <p:cTn fill="hold" id="11" nodeType="withEffect" presetClass="entr" presetID="45"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500" id="13"/>
                                        <p:tgtEl>
                                          <p:spTgt spid="5"/>
                                        </p:tgtEl>
                                      </p:cBhvr>
                                    </p:animEffect>
                                    <p:anim calcmode="lin" valueType="num">
                                      <p:cBhvr>
                                        <p:cTn dur="1500" fill="hold" id="14"/>
                                        <p:tgtEl>
                                          <p:spTgt spid="5"/>
                                        </p:tgtEl>
                                        <p:attrNameLst>
                                          <p:attrName>ppt_w</p:attrName>
                                        </p:attrNameLst>
                                      </p:cBhvr>
                                      <p:tavLst>
                                        <p:tav fmla="#ppt_w*sin(2.5*pi*$)" tm="0">
                                          <p:val>
                                            <p:fltVal val="0"/>
                                          </p:val>
                                        </p:tav>
                                        <p:tav tm="100000">
                                          <p:val>
                                            <p:fltVal val="1"/>
                                          </p:val>
                                        </p:tav>
                                      </p:tavLst>
                                    </p:anim>
                                    <p:anim calcmode="lin" valueType="num">
                                      <p:cBhvr>
                                        <p:cTn dur="1500" fill="hold" id="15"/>
                                        <p:tgtEl>
                                          <p:spTgt spid="5"/>
                                        </p:tgtEl>
                                        <p:attrNameLst>
                                          <p:attrName>ppt_h</p:attrName>
                                        </p:attrNameLst>
                                      </p:cBhvr>
                                      <p:tavLst>
                                        <p:tav tm="0">
                                          <p:val>
                                            <p:strVal val="#ppt_h"/>
                                          </p:val>
                                        </p:tav>
                                        <p:tav tm="100000">
                                          <p:val>
                                            <p:strVal val="#ppt_h"/>
                                          </p:val>
                                        </p:tav>
                                      </p:tavLst>
                                    </p:anim>
                                  </p:childTnLst>
                                </p:cTn>
                              </p:par>
                              <p:par>
                                <p:cTn fill="hold" id="16" nodeType="withEffect" presetClass="entr" presetID="45" presetSubtype="0">
                                  <p:stCondLst>
                                    <p:cond delay="500"/>
                                  </p:stCondLst>
                                  <p:childTnLst>
                                    <p:set>
                                      <p:cBhvr>
                                        <p:cTn dur="1" fill="hold" id="17">
                                          <p:stCondLst>
                                            <p:cond delay="0"/>
                                          </p:stCondLst>
                                        </p:cTn>
                                        <p:tgtEl>
                                          <p:spTgt spid="11"/>
                                        </p:tgtEl>
                                        <p:attrNameLst>
                                          <p:attrName>style.visibility</p:attrName>
                                        </p:attrNameLst>
                                      </p:cBhvr>
                                      <p:to>
                                        <p:strVal val="visible"/>
                                      </p:to>
                                    </p:set>
                                    <p:animEffect filter="fade" transition="in">
                                      <p:cBhvr>
                                        <p:cTn dur="1500" id="18"/>
                                        <p:tgtEl>
                                          <p:spTgt spid="11"/>
                                        </p:tgtEl>
                                      </p:cBhvr>
                                    </p:animEffect>
                                    <p:anim calcmode="lin" valueType="num">
                                      <p:cBhvr>
                                        <p:cTn dur="1500" fill="hold" id="19"/>
                                        <p:tgtEl>
                                          <p:spTgt spid="11"/>
                                        </p:tgtEl>
                                        <p:attrNameLst>
                                          <p:attrName>ppt_w</p:attrName>
                                        </p:attrNameLst>
                                      </p:cBhvr>
                                      <p:tavLst>
                                        <p:tav fmla="#ppt_w*sin(2.5*pi*$)" tm="0">
                                          <p:val>
                                            <p:fltVal val="0"/>
                                          </p:val>
                                        </p:tav>
                                        <p:tav tm="100000">
                                          <p:val>
                                            <p:fltVal val="1"/>
                                          </p:val>
                                        </p:tav>
                                      </p:tavLst>
                                    </p:anim>
                                    <p:anim calcmode="lin" valueType="num">
                                      <p:cBhvr>
                                        <p:cTn dur="1500" fill="hold" id="20"/>
                                        <p:tgtEl>
                                          <p:spTgt spid="11"/>
                                        </p:tgtEl>
                                        <p:attrNameLst>
                                          <p:attrName>ppt_h</p:attrName>
                                        </p:attrNameLst>
                                      </p:cBhvr>
                                      <p:tavLst>
                                        <p:tav tm="0">
                                          <p:val>
                                            <p:strVal val="#ppt_h"/>
                                          </p:val>
                                        </p:tav>
                                        <p:tav tm="100000">
                                          <p:val>
                                            <p:strVal val="#ppt_h"/>
                                          </p:val>
                                        </p:tav>
                                      </p:tavLst>
                                    </p:anim>
                                  </p:childTnLst>
                                </p:cTn>
                              </p:par>
                              <p:par>
                                <p:cTn fill="hold" id="21" nodeType="withEffect" presetClass="entr" presetID="45" presetSubtype="0">
                                  <p:stCondLst>
                                    <p:cond delay="700"/>
                                  </p:stCondLst>
                                  <p:childTnLst>
                                    <p:set>
                                      <p:cBhvr>
                                        <p:cTn dur="1" fill="hold" id="22">
                                          <p:stCondLst>
                                            <p:cond delay="0"/>
                                          </p:stCondLst>
                                        </p:cTn>
                                        <p:tgtEl>
                                          <p:spTgt spid="17"/>
                                        </p:tgtEl>
                                        <p:attrNameLst>
                                          <p:attrName>style.visibility</p:attrName>
                                        </p:attrNameLst>
                                      </p:cBhvr>
                                      <p:to>
                                        <p:strVal val="visible"/>
                                      </p:to>
                                    </p:set>
                                    <p:animEffect filter="fade" transition="in">
                                      <p:cBhvr>
                                        <p:cTn dur="1500" id="23"/>
                                        <p:tgtEl>
                                          <p:spTgt spid="17"/>
                                        </p:tgtEl>
                                      </p:cBhvr>
                                    </p:animEffect>
                                    <p:anim calcmode="lin" valueType="num">
                                      <p:cBhvr>
                                        <p:cTn dur="1500" fill="hold" id="24"/>
                                        <p:tgtEl>
                                          <p:spTgt spid="17"/>
                                        </p:tgtEl>
                                        <p:attrNameLst>
                                          <p:attrName>ppt_w</p:attrName>
                                        </p:attrNameLst>
                                      </p:cBhvr>
                                      <p:tavLst>
                                        <p:tav fmla="#ppt_w*sin(2.5*pi*$)" tm="0">
                                          <p:val>
                                            <p:fltVal val="0"/>
                                          </p:val>
                                        </p:tav>
                                        <p:tav tm="100000">
                                          <p:val>
                                            <p:fltVal val="1"/>
                                          </p:val>
                                        </p:tav>
                                      </p:tavLst>
                                    </p:anim>
                                    <p:anim calcmode="lin" valueType="num">
                                      <p:cBhvr>
                                        <p:cTn dur="1500" fill="hold" id="25"/>
                                        <p:tgtEl>
                                          <p:spTgt spid="17"/>
                                        </p:tgtEl>
                                        <p:attrNameLst>
                                          <p:attrName>ppt_h</p:attrName>
                                        </p:attrNameLst>
                                      </p:cBhvr>
                                      <p:tavLst>
                                        <p:tav tm="0">
                                          <p:val>
                                            <p:strVal val="#ppt_h"/>
                                          </p:val>
                                        </p:tav>
                                        <p:tav tm="100000">
                                          <p:val>
                                            <p:strVal val="#ppt_h"/>
                                          </p:val>
                                        </p:tav>
                                      </p:tavLst>
                                    </p:anim>
                                  </p:childTnLst>
                                </p:cTn>
                              </p:par>
                              <p:par>
                                <p:cTn fill="hold" id="26" nodeType="withEffect" presetClass="entr" presetID="45" presetSubtype="0">
                                  <p:stCondLst>
                                    <p:cond delay="200"/>
                                  </p:stCondLst>
                                  <p:childTnLst>
                                    <p:set>
                                      <p:cBhvr>
                                        <p:cTn dur="1" fill="hold" id="27">
                                          <p:stCondLst>
                                            <p:cond delay="0"/>
                                          </p:stCondLst>
                                        </p:cTn>
                                        <p:tgtEl>
                                          <p:spTgt spid="23"/>
                                        </p:tgtEl>
                                        <p:attrNameLst>
                                          <p:attrName>style.visibility</p:attrName>
                                        </p:attrNameLst>
                                      </p:cBhvr>
                                      <p:to>
                                        <p:strVal val="visible"/>
                                      </p:to>
                                    </p:set>
                                    <p:animEffect filter="fade" transition="in">
                                      <p:cBhvr>
                                        <p:cTn dur="1500" id="28"/>
                                        <p:tgtEl>
                                          <p:spTgt spid="23"/>
                                        </p:tgtEl>
                                      </p:cBhvr>
                                    </p:animEffect>
                                    <p:anim calcmode="lin" valueType="num">
                                      <p:cBhvr>
                                        <p:cTn dur="1500" fill="hold" id="29"/>
                                        <p:tgtEl>
                                          <p:spTgt spid="23"/>
                                        </p:tgtEl>
                                        <p:attrNameLst>
                                          <p:attrName>ppt_w</p:attrName>
                                        </p:attrNameLst>
                                      </p:cBhvr>
                                      <p:tavLst>
                                        <p:tav fmla="#ppt_w*sin(2.5*pi*$)" tm="0">
                                          <p:val>
                                            <p:fltVal val="0"/>
                                          </p:val>
                                        </p:tav>
                                        <p:tav tm="100000">
                                          <p:val>
                                            <p:fltVal val="1"/>
                                          </p:val>
                                        </p:tav>
                                      </p:tavLst>
                                    </p:anim>
                                    <p:anim calcmode="lin" valueType="num">
                                      <p:cBhvr>
                                        <p:cTn dur="1500" fill="hold" id="30"/>
                                        <p:tgtEl>
                                          <p:spTgt spid="23"/>
                                        </p:tgtEl>
                                        <p:attrNameLst>
                                          <p:attrName>ppt_h</p:attrName>
                                        </p:attrNameLst>
                                      </p:cBhvr>
                                      <p:tavLst>
                                        <p:tav tm="0">
                                          <p:val>
                                            <p:strVal val="#ppt_h"/>
                                          </p:val>
                                        </p:tav>
                                        <p:tav tm="100000">
                                          <p:val>
                                            <p:strVal val="#ppt_h"/>
                                          </p:val>
                                        </p:tav>
                                      </p:tavLst>
                                    </p:anim>
                                  </p:childTnLst>
                                </p:cTn>
                              </p:par>
                              <p:par>
                                <p:cTn fill="hold" id="31" nodeType="withEffect" presetClass="entr" presetID="45" presetSubtype="0">
                                  <p:stCondLst>
                                    <p:cond delay="700"/>
                                  </p:stCondLst>
                                  <p:childTnLst>
                                    <p:set>
                                      <p:cBhvr>
                                        <p:cTn dur="1" fill="hold" id="32">
                                          <p:stCondLst>
                                            <p:cond delay="0"/>
                                          </p:stCondLst>
                                        </p:cTn>
                                        <p:tgtEl>
                                          <p:spTgt spid="29"/>
                                        </p:tgtEl>
                                        <p:attrNameLst>
                                          <p:attrName>style.visibility</p:attrName>
                                        </p:attrNameLst>
                                      </p:cBhvr>
                                      <p:to>
                                        <p:strVal val="visible"/>
                                      </p:to>
                                    </p:set>
                                    <p:animEffect filter="fade" transition="in">
                                      <p:cBhvr>
                                        <p:cTn dur="1500" id="33"/>
                                        <p:tgtEl>
                                          <p:spTgt spid="29"/>
                                        </p:tgtEl>
                                      </p:cBhvr>
                                    </p:animEffect>
                                    <p:anim calcmode="lin" valueType="num">
                                      <p:cBhvr>
                                        <p:cTn dur="1500" fill="hold" id="34"/>
                                        <p:tgtEl>
                                          <p:spTgt spid="29"/>
                                        </p:tgtEl>
                                        <p:attrNameLst>
                                          <p:attrName>ppt_w</p:attrName>
                                        </p:attrNameLst>
                                      </p:cBhvr>
                                      <p:tavLst>
                                        <p:tav fmla="#ppt_w*sin(2.5*pi*$)" tm="0">
                                          <p:val>
                                            <p:fltVal val="0"/>
                                          </p:val>
                                        </p:tav>
                                        <p:tav tm="100000">
                                          <p:val>
                                            <p:fltVal val="1"/>
                                          </p:val>
                                        </p:tav>
                                      </p:tavLst>
                                    </p:anim>
                                    <p:anim calcmode="lin" valueType="num">
                                      <p:cBhvr>
                                        <p:cTn dur="1500" fill="hold" id="35"/>
                                        <p:tgtEl>
                                          <p:spTgt spid="29"/>
                                        </p:tgtEl>
                                        <p:attrNameLst>
                                          <p:attrName>ppt_h</p:attrName>
                                        </p:attrNameLst>
                                      </p:cBhvr>
                                      <p:tavLst>
                                        <p:tav tm="0">
                                          <p:val>
                                            <p:strVal val="#ppt_h"/>
                                          </p:val>
                                        </p:tav>
                                        <p:tav tm="100000">
                                          <p:val>
                                            <p:strVal val="#ppt_h"/>
                                          </p:val>
                                        </p:tav>
                                      </p:tavLst>
                                    </p:anim>
                                  </p:childTnLst>
                                </p:cTn>
                              </p:par>
                              <p:par>
                                <p:cTn fill="hold" id="36" nodeType="withEffect" presetClass="entr" presetID="45" presetSubtype="0">
                                  <p:stCondLst>
                                    <p:cond delay="400"/>
                                  </p:stCondLst>
                                  <p:childTnLst>
                                    <p:set>
                                      <p:cBhvr>
                                        <p:cTn dur="1" fill="hold" id="37">
                                          <p:stCondLst>
                                            <p:cond delay="0"/>
                                          </p:stCondLst>
                                        </p:cTn>
                                        <p:tgtEl>
                                          <p:spTgt spid="35"/>
                                        </p:tgtEl>
                                        <p:attrNameLst>
                                          <p:attrName>style.visibility</p:attrName>
                                        </p:attrNameLst>
                                      </p:cBhvr>
                                      <p:to>
                                        <p:strVal val="visible"/>
                                      </p:to>
                                    </p:set>
                                    <p:animEffect filter="fade" transition="in">
                                      <p:cBhvr>
                                        <p:cTn dur="1500" id="38"/>
                                        <p:tgtEl>
                                          <p:spTgt spid="35"/>
                                        </p:tgtEl>
                                      </p:cBhvr>
                                    </p:animEffect>
                                    <p:anim calcmode="lin" valueType="num">
                                      <p:cBhvr>
                                        <p:cTn dur="1500" fill="hold" id="39"/>
                                        <p:tgtEl>
                                          <p:spTgt spid="35"/>
                                        </p:tgtEl>
                                        <p:attrNameLst>
                                          <p:attrName>ppt_w</p:attrName>
                                        </p:attrNameLst>
                                      </p:cBhvr>
                                      <p:tavLst>
                                        <p:tav fmla="#ppt_w*sin(2.5*pi*$)" tm="0">
                                          <p:val>
                                            <p:fltVal val="0"/>
                                          </p:val>
                                        </p:tav>
                                        <p:tav tm="100000">
                                          <p:val>
                                            <p:fltVal val="1"/>
                                          </p:val>
                                        </p:tav>
                                      </p:tavLst>
                                    </p:anim>
                                    <p:anim calcmode="lin" valueType="num">
                                      <p:cBhvr>
                                        <p:cTn dur="1500" fill="hold" id="40"/>
                                        <p:tgtEl>
                                          <p:spTgt spid="35"/>
                                        </p:tgtEl>
                                        <p:attrNameLst>
                                          <p:attrName>ppt_h</p:attrName>
                                        </p:attrNameLst>
                                      </p:cBhvr>
                                      <p:tavLst>
                                        <p:tav tm="0">
                                          <p:val>
                                            <p:strVal val="#ppt_h"/>
                                          </p:val>
                                        </p:tav>
                                        <p:tav tm="100000">
                                          <p:val>
                                            <p:strVal val="#ppt_h"/>
                                          </p:val>
                                        </p:tav>
                                      </p:tavLst>
                                    </p:anim>
                                  </p:childTnLst>
                                </p:cTn>
                              </p:par>
                              <p:par>
                                <p:cTn fill="hold" id="41" nodeType="withEffect" presetClass="entr" presetID="45" presetSubtype="0">
                                  <p:stCondLst>
                                    <p:cond delay="100"/>
                                  </p:stCondLst>
                                  <p:childTnLst>
                                    <p:set>
                                      <p:cBhvr>
                                        <p:cTn dur="1" fill="hold" id="42">
                                          <p:stCondLst>
                                            <p:cond delay="0"/>
                                          </p:stCondLst>
                                        </p:cTn>
                                        <p:tgtEl>
                                          <p:spTgt spid="42"/>
                                        </p:tgtEl>
                                        <p:attrNameLst>
                                          <p:attrName>style.visibility</p:attrName>
                                        </p:attrNameLst>
                                      </p:cBhvr>
                                      <p:to>
                                        <p:strVal val="visible"/>
                                      </p:to>
                                    </p:set>
                                    <p:animEffect filter="fade" transition="in">
                                      <p:cBhvr>
                                        <p:cTn dur="1500" id="43"/>
                                        <p:tgtEl>
                                          <p:spTgt spid="42"/>
                                        </p:tgtEl>
                                      </p:cBhvr>
                                    </p:animEffect>
                                    <p:anim calcmode="lin" valueType="num">
                                      <p:cBhvr>
                                        <p:cTn dur="1500" fill="hold" id="44"/>
                                        <p:tgtEl>
                                          <p:spTgt spid="42"/>
                                        </p:tgtEl>
                                        <p:attrNameLst>
                                          <p:attrName>ppt_w</p:attrName>
                                        </p:attrNameLst>
                                      </p:cBhvr>
                                      <p:tavLst>
                                        <p:tav fmla="#ppt_w*sin(2.5*pi*$)" tm="0">
                                          <p:val>
                                            <p:fltVal val="0"/>
                                          </p:val>
                                        </p:tav>
                                        <p:tav tm="100000">
                                          <p:val>
                                            <p:fltVal val="1"/>
                                          </p:val>
                                        </p:tav>
                                      </p:tavLst>
                                    </p:anim>
                                    <p:anim calcmode="lin" valueType="num">
                                      <p:cBhvr>
                                        <p:cTn dur="1500" fill="hold" id="45"/>
                                        <p:tgtEl>
                                          <p:spTgt spid="42"/>
                                        </p:tgtEl>
                                        <p:attrNameLst>
                                          <p:attrName>ppt_h</p:attrName>
                                        </p:attrNameLst>
                                      </p:cBhvr>
                                      <p:tavLst>
                                        <p:tav tm="0">
                                          <p:val>
                                            <p:strVal val="#ppt_h"/>
                                          </p:val>
                                        </p:tav>
                                        <p:tav tm="100000">
                                          <p:val>
                                            <p:strVal val="#ppt_h"/>
                                          </p:val>
                                        </p:tav>
                                      </p:tavLst>
                                    </p:anim>
                                  </p:childTnLst>
                                </p:cTn>
                              </p:par>
                              <p:par>
                                <p:cTn fill="hold" id="46" nodeType="withEffect" presetClass="entr" presetID="45" presetSubtype="0">
                                  <p:stCondLst>
                                    <p:cond delay="800"/>
                                  </p:stCondLst>
                                  <p:childTnLst>
                                    <p:set>
                                      <p:cBhvr>
                                        <p:cTn dur="1" fill="hold" id="47">
                                          <p:stCondLst>
                                            <p:cond delay="0"/>
                                          </p:stCondLst>
                                        </p:cTn>
                                        <p:tgtEl>
                                          <p:spTgt spid="48"/>
                                        </p:tgtEl>
                                        <p:attrNameLst>
                                          <p:attrName>style.visibility</p:attrName>
                                        </p:attrNameLst>
                                      </p:cBhvr>
                                      <p:to>
                                        <p:strVal val="visible"/>
                                      </p:to>
                                    </p:set>
                                    <p:animEffect filter="fade" transition="in">
                                      <p:cBhvr>
                                        <p:cTn dur="1500" id="48"/>
                                        <p:tgtEl>
                                          <p:spTgt spid="48"/>
                                        </p:tgtEl>
                                      </p:cBhvr>
                                    </p:animEffect>
                                    <p:anim calcmode="lin" valueType="num">
                                      <p:cBhvr>
                                        <p:cTn dur="1500" fill="hold" id="49"/>
                                        <p:tgtEl>
                                          <p:spTgt spid="48"/>
                                        </p:tgtEl>
                                        <p:attrNameLst>
                                          <p:attrName>ppt_w</p:attrName>
                                        </p:attrNameLst>
                                      </p:cBhvr>
                                      <p:tavLst>
                                        <p:tav fmla="#ppt_w*sin(2.5*pi*$)" tm="0">
                                          <p:val>
                                            <p:fltVal val="0"/>
                                          </p:val>
                                        </p:tav>
                                        <p:tav tm="100000">
                                          <p:val>
                                            <p:fltVal val="1"/>
                                          </p:val>
                                        </p:tav>
                                      </p:tavLst>
                                    </p:anim>
                                    <p:anim calcmode="lin" valueType="num">
                                      <p:cBhvr>
                                        <p:cTn dur="1500" fill="hold" id="50"/>
                                        <p:tgtEl>
                                          <p:spTgt spid="48"/>
                                        </p:tgtEl>
                                        <p:attrNameLst>
                                          <p:attrName>ppt_h</p:attrName>
                                        </p:attrNameLst>
                                      </p:cBhvr>
                                      <p:tavLst>
                                        <p:tav tm="0">
                                          <p:val>
                                            <p:strVal val="#ppt_h"/>
                                          </p:val>
                                        </p:tav>
                                        <p:tav tm="100000">
                                          <p:val>
                                            <p:strVal val="#ppt_h"/>
                                          </p:val>
                                        </p:tav>
                                      </p:tavLst>
                                    </p:anim>
                                  </p:childTnLst>
                                </p:cTn>
                              </p:par>
                              <p:par>
                                <p:cTn fill="hold" id="51" nodeType="withEffect" presetClass="entr" presetID="45" presetSubtype="0">
                                  <p:stCondLst>
                                    <p:cond delay="600"/>
                                  </p:stCondLst>
                                  <p:childTnLst>
                                    <p:set>
                                      <p:cBhvr>
                                        <p:cTn dur="1" fill="hold" id="52">
                                          <p:stCondLst>
                                            <p:cond delay="0"/>
                                          </p:stCondLst>
                                        </p:cTn>
                                        <p:tgtEl>
                                          <p:spTgt spid="54"/>
                                        </p:tgtEl>
                                        <p:attrNameLst>
                                          <p:attrName>style.visibility</p:attrName>
                                        </p:attrNameLst>
                                      </p:cBhvr>
                                      <p:to>
                                        <p:strVal val="visible"/>
                                      </p:to>
                                    </p:set>
                                    <p:animEffect filter="fade" transition="in">
                                      <p:cBhvr>
                                        <p:cTn dur="1500" id="53"/>
                                        <p:tgtEl>
                                          <p:spTgt spid="54"/>
                                        </p:tgtEl>
                                      </p:cBhvr>
                                    </p:animEffect>
                                    <p:anim calcmode="lin" valueType="num">
                                      <p:cBhvr>
                                        <p:cTn dur="1500" fill="hold" id="54"/>
                                        <p:tgtEl>
                                          <p:spTgt spid="54"/>
                                        </p:tgtEl>
                                        <p:attrNameLst>
                                          <p:attrName>ppt_w</p:attrName>
                                        </p:attrNameLst>
                                      </p:cBhvr>
                                      <p:tavLst>
                                        <p:tav fmla="#ppt_w*sin(2.5*pi*$)" tm="0">
                                          <p:val>
                                            <p:fltVal val="0"/>
                                          </p:val>
                                        </p:tav>
                                        <p:tav tm="100000">
                                          <p:val>
                                            <p:fltVal val="1"/>
                                          </p:val>
                                        </p:tav>
                                      </p:tavLst>
                                    </p:anim>
                                    <p:anim calcmode="lin" valueType="num">
                                      <p:cBhvr>
                                        <p:cTn dur="1500" fill="hold" id="55"/>
                                        <p:tgtEl>
                                          <p:spTgt spid="54"/>
                                        </p:tgtEl>
                                        <p:attrNameLst>
                                          <p:attrName>ppt_h</p:attrName>
                                        </p:attrNameLst>
                                      </p:cBhvr>
                                      <p:tavLst>
                                        <p:tav tm="0">
                                          <p:val>
                                            <p:strVal val="#ppt_h"/>
                                          </p:val>
                                        </p:tav>
                                        <p:tav tm="100000">
                                          <p:val>
                                            <p:strVal val="#ppt_h"/>
                                          </p:val>
                                        </p:tav>
                                      </p:tavLst>
                                    </p:anim>
                                  </p:childTnLst>
                                </p:cTn>
                              </p:par>
                              <p:par>
                                <p:cTn fill="hold" id="56" nodeType="withEffect" presetClass="entr" presetID="42" presetSubtype="0">
                                  <p:stCondLst>
                                    <p:cond delay="1000"/>
                                  </p:stCondLst>
                                  <p:childTnLst>
                                    <p:set>
                                      <p:cBhvr>
                                        <p:cTn dur="1" fill="hold" id="57">
                                          <p:stCondLst>
                                            <p:cond delay="0"/>
                                          </p:stCondLst>
                                        </p:cTn>
                                        <p:tgtEl>
                                          <p:spTgt spid="60"/>
                                        </p:tgtEl>
                                        <p:attrNameLst>
                                          <p:attrName>style.visibility</p:attrName>
                                        </p:attrNameLst>
                                      </p:cBhvr>
                                      <p:to>
                                        <p:strVal val="visible"/>
                                      </p:to>
                                    </p:set>
                                    <p:animEffect filter="fade" transition="in">
                                      <p:cBhvr>
                                        <p:cTn dur="1000" id="58"/>
                                        <p:tgtEl>
                                          <p:spTgt spid="60"/>
                                        </p:tgtEl>
                                      </p:cBhvr>
                                    </p:animEffect>
                                    <p:anim calcmode="lin" valueType="num">
                                      <p:cBhvr>
                                        <p:cTn dur="1000" fill="hold" id="59"/>
                                        <p:tgtEl>
                                          <p:spTgt spid="60"/>
                                        </p:tgtEl>
                                        <p:attrNameLst>
                                          <p:attrName>ppt_x</p:attrName>
                                        </p:attrNameLst>
                                      </p:cBhvr>
                                      <p:tavLst>
                                        <p:tav tm="0">
                                          <p:val>
                                            <p:strVal val="#ppt_x"/>
                                          </p:val>
                                        </p:tav>
                                        <p:tav tm="100000">
                                          <p:val>
                                            <p:strVal val="#ppt_x"/>
                                          </p:val>
                                        </p:tav>
                                      </p:tavLst>
                                    </p:anim>
                                    <p:anim calcmode="lin" valueType="num">
                                      <p:cBhvr>
                                        <p:cTn dur="1000" fill="hold" id="60"/>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sp>
        <p:nvSpPr>
          <p:cNvPr id="3" name="TextBox 2"/>
          <p:cNvSpPr txBox="1"/>
          <p:nvPr/>
        </p:nvSpPr>
        <p:spPr>
          <a:xfrm>
            <a:off x="5076825" y="1296368"/>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2"/>
                </a:solidFill>
                <a:latin charset="-122" pitchFamily="34" typeface="微软雅黑"/>
                <a:ea charset="-122" pitchFamily="34" typeface="微软雅黑"/>
              </a:rPr>
              <a:t>备用图表</a:t>
            </a:r>
          </a:p>
        </p:txBody>
      </p:sp>
      <p:sp>
        <p:nvSpPr>
          <p:cNvPr id="4" name="Title 1"/>
          <p:cNvSpPr txBox="1"/>
          <p:nvPr/>
        </p:nvSpPr>
        <p:spPr>
          <a:xfrm>
            <a:off x="5667799" y="2302241"/>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2"/>
                </a:solidFill>
                <a:latin typeface="+mn-lt"/>
                <a:ea charset="0" panose="02000000000000000000" pitchFamily="2" typeface="Roboto"/>
              </a:rPr>
              <a:t>Put a relevant subtitle in this line</a:t>
            </a:r>
          </a:p>
        </p:txBody>
      </p:sp>
      <p:sp>
        <p:nvSpPr>
          <p:cNvPr id="63" name="Shape 1334"/>
          <p:cNvSpPr/>
          <p:nvPr/>
        </p:nvSpPr>
        <p:spPr>
          <a:xfrm>
            <a:off x="1175079" y="5971389"/>
            <a:ext cx="2667142" cy="1496525"/>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1"/>
          </a:solidFill>
          <a:ln w="12700">
            <a:miter lim="400000"/>
          </a:ln>
        </p:spPr>
        <p:txBody>
          <a:bodyPr anchor="ctr" bIns="35519" lIns="35519" rIns="35519" tIns="35519"/>
          <a:lstStyle/>
          <a:p>
            <a:pPr algn="l" defTabSz="319674">
              <a:defRPr sz="1200">
                <a:latin charset="0" typeface="Helvetica"/>
                <a:ea typeface="Helvetica"/>
                <a:cs charset="0" typeface="Helvetica"/>
                <a:sym charset="0" typeface="Helvetica"/>
              </a:defRPr>
            </a:pPr>
            <a:endParaRPr>
              <a:latin charset="-122" pitchFamily="34" typeface="微软雅黑"/>
              <a:ea charset="-122" pitchFamily="34" typeface="微软雅黑"/>
            </a:endParaRPr>
          </a:p>
        </p:txBody>
      </p:sp>
      <p:sp>
        <p:nvSpPr>
          <p:cNvPr id="64" name="Shape 1335"/>
          <p:cNvSpPr/>
          <p:nvPr/>
        </p:nvSpPr>
        <p:spPr>
          <a:xfrm>
            <a:off x="2508650" y="5336779"/>
            <a:ext cx="2667142" cy="2131134"/>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2">
              <a:alpha val="95000"/>
            </a:schemeClr>
          </a:solidFill>
          <a:ln w="12700">
            <a:miter lim="400000"/>
          </a:ln>
        </p:spPr>
        <p:txBody>
          <a:bodyPr anchor="ctr" bIns="35519" lIns="35519" rIns="35519" tIns="35519"/>
          <a:lstStyle/>
          <a:p>
            <a:pPr algn="l" defTabSz="319674">
              <a:defRPr sz="1200">
                <a:latin charset="0" typeface="Helvetica"/>
                <a:ea typeface="Helvetica"/>
                <a:cs charset="0" typeface="Helvetica"/>
                <a:sym charset="0" typeface="Helvetica"/>
              </a:defRPr>
            </a:pPr>
            <a:endParaRPr>
              <a:latin charset="-122" pitchFamily="34" typeface="微软雅黑"/>
              <a:ea charset="-122" pitchFamily="34" typeface="微软雅黑"/>
            </a:endParaRPr>
          </a:p>
        </p:txBody>
      </p:sp>
      <p:sp>
        <p:nvSpPr>
          <p:cNvPr id="65" name="Shape 1336"/>
          <p:cNvSpPr/>
          <p:nvPr/>
        </p:nvSpPr>
        <p:spPr>
          <a:xfrm>
            <a:off x="3842220" y="5748758"/>
            <a:ext cx="2667143" cy="1719156"/>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3"/>
          </a:solidFill>
          <a:ln w="12700">
            <a:miter lim="400000"/>
          </a:ln>
        </p:spPr>
        <p:txBody>
          <a:bodyPr anchor="ctr" bIns="35519" lIns="35519" rIns="35519" tIns="35519"/>
          <a:lstStyle/>
          <a:p>
            <a:pPr algn="l" defTabSz="319674">
              <a:defRPr sz="1200">
                <a:latin charset="0" typeface="Helvetica"/>
                <a:ea typeface="Helvetica"/>
                <a:cs charset="0" typeface="Helvetica"/>
                <a:sym charset="0" typeface="Helvetica"/>
              </a:defRPr>
            </a:pPr>
            <a:endParaRPr>
              <a:latin charset="-122" pitchFamily="34" typeface="微软雅黑"/>
              <a:ea charset="-122" pitchFamily="34" typeface="微软雅黑"/>
            </a:endParaRPr>
          </a:p>
        </p:txBody>
      </p:sp>
      <p:sp>
        <p:nvSpPr>
          <p:cNvPr id="66" name="Shape 1337"/>
          <p:cNvSpPr/>
          <p:nvPr/>
        </p:nvSpPr>
        <p:spPr>
          <a:xfrm>
            <a:off x="5175792" y="4936309"/>
            <a:ext cx="2667142" cy="2531605"/>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4">
              <a:alpha val="90000"/>
            </a:schemeClr>
          </a:solidFill>
          <a:ln w="12700">
            <a:miter lim="400000"/>
          </a:ln>
        </p:spPr>
        <p:txBody>
          <a:bodyPr anchor="ctr" bIns="35519" lIns="35519" rIns="35519" tIns="35519"/>
          <a:lstStyle/>
          <a:p>
            <a:pPr algn="l" defTabSz="319674">
              <a:defRPr sz="1200">
                <a:latin charset="0" typeface="Helvetica"/>
                <a:ea typeface="Helvetica"/>
                <a:cs charset="0" typeface="Helvetica"/>
                <a:sym charset="0" typeface="Helvetica"/>
              </a:defRPr>
            </a:pPr>
            <a:endParaRPr>
              <a:latin charset="-122" pitchFamily="34" typeface="微软雅黑"/>
              <a:ea charset="-122" pitchFamily="34" typeface="微软雅黑"/>
            </a:endParaRPr>
          </a:p>
        </p:txBody>
      </p:sp>
      <p:sp>
        <p:nvSpPr>
          <p:cNvPr id="67" name="Shape 1338"/>
          <p:cNvSpPr/>
          <p:nvPr/>
        </p:nvSpPr>
        <p:spPr>
          <a:xfrm>
            <a:off x="6509363" y="5845537"/>
            <a:ext cx="2667143" cy="1622376"/>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5">
              <a:alpha val="90000"/>
            </a:schemeClr>
          </a:solidFill>
          <a:ln w="12700">
            <a:miter lim="400000"/>
          </a:ln>
        </p:spPr>
        <p:txBody>
          <a:bodyPr anchor="ctr" bIns="35519" lIns="35519" rIns="35519" tIns="35519"/>
          <a:lstStyle/>
          <a:p>
            <a:pPr algn="l" defTabSz="319674">
              <a:defRPr sz="1200">
                <a:latin charset="0" typeface="Helvetica"/>
                <a:ea typeface="Helvetica"/>
                <a:cs charset="0" typeface="Helvetica"/>
                <a:sym charset="0" typeface="Helvetica"/>
              </a:defRPr>
            </a:pPr>
            <a:endParaRPr>
              <a:latin charset="-122" pitchFamily="34" typeface="微软雅黑"/>
              <a:ea charset="-122" pitchFamily="34" typeface="微软雅黑"/>
            </a:endParaRPr>
          </a:p>
        </p:txBody>
      </p:sp>
      <p:sp>
        <p:nvSpPr>
          <p:cNvPr id="68" name="Shape 1339"/>
          <p:cNvSpPr/>
          <p:nvPr/>
        </p:nvSpPr>
        <p:spPr>
          <a:xfrm>
            <a:off x="7842934" y="6094107"/>
            <a:ext cx="2667142" cy="1373807"/>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6">
              <a:alpha val="84000"/>
            </a:schemeClr>
          </a:solidFill>
          <a:ln w="12700">
            <a:miter lim="400000"/>
          </a:ln>
        </p:spPr>
        <p:txBody>
          <a:bodyPr anchor="ctr" bIns="35519" lIns="35519" rIns="35519" tIns="35519"/>
          <a:lstStyle/>
          <a:p>
            <a:pPr algn="l" defTabSz="319674">
              <a:defRPr sz="1200">
                <a:latin charset="0" typeface="Helvetica"/>
                <a:ea typeface="Helvetica"/>
                <a:cs charset="0" typeface="Helvetica"/>
                <a:sym charset="0" typeface="Helvetica"/>
              </a:defRPr>
            </a:pPr>
            <a:endParaRPr>
              <a:latin charset="-122" pitchFamily="34" typeface="微软雅黑"/>
              <a:ea charset="-122" pitchFamily="34" typeface="微软雅黑"/>
            </a:endParaRPr>
          </a:p>
        </p:txBody>
      </p:sp>
      <p:sp>
        <p:nvSpPr>
          <p:cNvPr id="69" name="Shape 1340"/>
          <p:cNvSpPr/>
          <p:nvPr/>
        </p:nvSpPr>
        <p:spPr>
          <a:xfrm>
            <a:off x="9176505" y="5336779"/>
            <a:ext cx="2667142" cy="2131134"/>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2">
              <a:alpha val="95000"/>
            </a:schemeClr>
          </a:solidFill>
          <a:ln w="12700">
            <a:miter lim="400000"/>
          </a:ln>
        </p:spPr>
        <p:txBody>
          <a:bodyPr anchor="ctr" bIns="35519" lIns="35519" rIns="35519" tIns="35519"/>
          <a:lstStyle/>
          <a:p>
            <a:pPr algn="l" defTabSz="319674">
              <a:defRPr sz="1200">
                <a:latin charset="0" typeface="Helvetica"/>
                <a:ea typeface="Helvetica"/>
                <a:cs charset="0" typeface="Helvetica"/>
                <a:sym charset="0" typeface="Helvetica"/>
              </a:defRPr>
            </a:pPr>
            <a:endParaRPr>
              <a:latin charset="-122" pitchFamily="34" typeface="微软雅黑"/>
              <a:ea charset="-122" pitchFamily="34" typeface="微软雅黑"/>
            </a:endParaRPr>
          </a:p>
        </p:txBody>
      </p:sp>
      <p:sp>
        <p:nvSpPr>
          <p:cNvPr id="70" name="Shape 1341"/>
          <p:cNvSpPr/>
          <p:nvPr/>
        </p:nvSpPr>
        <p:spPr>
          <a:xfrm>
            <a:off x="10510076" y="6330293"/>
            <a:ext cx="2667142" cy="1137620"/>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3"/>
          </a:solidFill>
          <a:ln w="12700">
            <a:miter lim="400000"/>
          </a:ln>
        </p:spPr>
        <p:txBody>
          <a:bodyPr anchor="ctr" bIns="35519" lIns="35519" rIns="35519" tIns="35519"/>
          <a:lstStyle/>
          <a:p>
            <a:pPr algn="l" defTabSz="319674">
              <a:defRPr sz="1200">
                <a:latin charset="0" typeface="Helvetica"/>
                <a:ea typeface="Helvetica"/>
                <a:cs charset="0" typeface="Helvetica"/>
                <a:sym charset="0" typeface="Helvetica"/>
              </a:defRPr>
            </a:pPr>
            <a:endParaRPr>
              <a:latin charset="-122" pitchFamily="34" typeface="微软雅黑"/>
              <a:ea charset="-122" pitchFamily="34" typeface="微软雅黑"/>
            </a:endParaRPr>
          </a:p>
        </p:txBody>
      </p:sp>
      <p:sp>
        <p:nvSpPr>
          <p:cNvPr id="71" name="Shape 1342"/>
          <p:cNvSpPr/>
          <p:nvPr/>
        </p:nvSpPr>
        <p:spPr>
          <a:xfrm>
            <a:off x="11843648" y="4936309"/>
            <a:ext cx="2667143" cy="2531605"/>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4">
              <a:alpha val="90000"/>
            </a:schemeClr>
          </a:solidFill>
          <a:ln w="12700">
            <a:miter lim="400000"/>
          </a:ln>
        </p:spPr>
        <p:txBody>
          <a:bodyPr anchor="ctr" bIns="35519" lIns="35519" rIns="35519" tIns="35519"/>
          <a:lstStyle/>
          <a:p>
            <a:pPr algn="l" defTabSz="319674">
              <a:defRPr sz="1200">
                <a:latin charset="0" typeface="Helvetica"/>
                <a:ea typeface="Helvetica"/>
                <a:cs charset="0" typeface="Helvetica"/>
                <a:sym charset="0" typeface="Helvetica"/>
              </a:defRPr>
            </a:pPr>
            <a:endParaRPr>
              <a:latin charset="-122" pitchFamily="34" typeface="微软雅黑"/>
              <a:ea charset="-122" pitchFamily="34" typeface="微软雅黑"/>
            </a:endParaRPr>
          </a:p>
        </p:txBody>
      </p:sp>
      <p:sp>
        <p:nvSpPr>
          <p:cNvPr id="72" name="Shape 1343"/>
          <p:cNvSpPr/>
          <p:nvPr/>
        </p:nvSpPr>
        <p:spPr>
          <a:xfrm>
            <a:off x="13177219" y="5606408"/>
            <a:ext cx="2667142" cy="1861505"/>
          </a:xfrm>
          <a:custGeom>
            <a:cxnLst>
              <a:cxn ang="0">
                <a:pos x="wd2" y="hd2"/>
              </a:cxn>
              <a:cxn ang="5400000">
                <a:pos x="wd2" y="hd2"/>
              </a:cxn>
              <a:cxn ang="10800000">
                <a:pos x="wd2" y="hd2"/>
              </a:cxn>
              <a:cxn ang="16200000">
                <a:pos x="wd2" y="hd2"/>
              </a:cxn>
            </a:cxnLst>
            <a:rect b="b" l="0" r="r" t="0"/>
            <a:pathLst>
              <a:path extrusionOk="0" h="21593" w="21600">
                <a:moveTo>
                  <a:pt x="5362" y="8702"/>
                </a:moveTo>
                <a:cubicBezTo>
                  <a:pt x="6154" y="3493"/>
                  <a:pt x="8339" y="-7"/>
                  <a:pt x="10794" y="0"/>
                </a:cubicBezTo>
                <a:cubicBezTo>
                  <a:pt x="13249" y="6"/>
                  <a:pt x="15430" y="3519"/>
                  <a:pt x="16217" y="8734"/>
                </a:cubicBezTo>
                <a:cubicBezTo>
                  <a:pt x="16576" y="11187"/>
                  <a:pt x="17136" y="13469"/>
                  <a:pt x="17869" y="15463"/>
                </a:cubicBezTo>
                <a:cubicBezTo>
                  <a:pt x="18864" y="18174"/>
                  <a:pt x="20147" y="20279"/>
                  <a:pt x="21600" y="21585"/>
                </a:cubicBezTo>
                <a:cubicBezTo>
                  <a:pt x="17994" y="21587"/>
                  <a:pt x="14388" y="21588"/>
                  <a:pt x="10782" y="21589"/>
                </a:cubicBezTo>
                <a:cubicBezTo>
                  <a:pt x="7188" y="21591"/>
                  <a:pt x="3594" y="21592"/>
                  <a:pt x="0" y="21593"/>
                </a:cubicBezTo>
                <a:cubicBezTo>
                  <a:pt x="1456" y="20285"/>
                  <a:pt x="2740" y="18169"/>
                  <a:pt x="3731" y="15444"/>
                </a:cubicBezTo>
                <a:cubicBezTo>
                  <a:pt x="4457" y="13445"/>
                  <a:pt x="5011" y="11158"/>
                  <a:pt x="5362" y="8702"/>
                </a:cubicBezTo>
                <a:close/>
              </a:path>
            </a:pathLst>
          </a:custGeom>
          <a:solidFill>
            <a:schemeClr val="accent5">
              <a:alpha val="90000"/>
            </a:schemeClr>
          </a:solidFill>
          <a:ln w="12700">
            <a:miter lim="400000"/>
          </a:ln>
        </p:spPr>
        <p:txBody>
          <a:bodyPr anchor="ctr" bIns="35519" lIns="35519" rIns="35519" tIns="35519"/>
          <a:lstStyle/>
          <a:p>
            <a:pPr algn="l" defTabSz="319674">
              <a:defRPr sz="1200">
                <a:latin charset="0" typeface="Helvetica"/>
                <a:ea typeface="Helvetica"/>
                <a:cs charset="0" typeface="Helvetica"/>
                <a:sym charset="0" typeface="Helvetica"/>
              </a:defRPr>
            </a:pPr>
            <a:endParaRPr>
              <a:latin charset="-122" pitchFamily="34" typeface="微软雅黑"/>
              <a:ea charset="-122" pitchFamily="34" typeface="微软雅黑"/>
            </a:endParaRPr>
          </a:p>
        </p:txBody>
      </p:sp>
      <p:grpSp>
        <p:nvGrpSpPr>
          <p:cNvPr id="73" name="组合 72"/>
          <p:cNvGrpSpPr/>
          <p:nvPr/>
        </p:nvGrpSpPr>
        <p:grpSpPr>
          <a:xfrm>
            <a:off x="2030801" y="4408198"/>
            <a:ext cx="12957839" cy="1785910"/>
            <a:chOff x="2901684" y="4755184"/>
            <a:chExt cx="18514642" cy="2557643"/>
          </a:xfrm>
        </p:grpSpPr>
        <p:sp>
          <p:nvSpPr>
            <p:cNvPr id="74" name="Shape 1344"/>
            <p:cNvSpPr/>
            <p:nvPr/>
          </p:nvSpPr>
          <p:spPr>
            <a:xfrm>
              <a:off x="2901684" y="6330756"/>
              <a:ext cx="1365535" cy="518903"/>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lstStyle>
              <a:lvl1pPr defTabSz="825500">
                <a:lnSpc>
                  <a:spcPct val="120000"/>
                </a:lnSpc>
                <a:defRPr b="1" sz="2500">
                  <a:solidFill>
                    <a:srgbClr val="4F5861"/>
                  </a:solidFill>
                  <a:latin charset="0" typeface="Lato"/>
                  <a:ea typeface="Lato"/>
                  <a:cs typeface="Lato"/>
                  <a:sym charset="0" typeface="Lato"/>
                </a:defRPr>
              </a:lvl1pPr>
            </a:lstStyle>
            <a:p>
              <a:pPr lvl="0">
                <a:lnSpc>
                  <a:spcPct val="100000"/>
                </a:lnSpc>
                <a:defRPr b="0" sz="1800">
                  <a:solidFill>
                    <a:srgbClr val="000000"/>
                  </a:solidFill>
                </a:defRPr>
              </a:pPr>
              <a:r>
                <a:rPr sz="1700">
                  <a:latin charset="-122" pitchFamily="34" typeface="微软雅黑"/>
                  <a:ea charset="-122" pitchFamily="34" typeface="微软雅黑"/>
                </a:rPr>
                <a:t>48%</a:t>
              </a:r>
            </a:p>
          </p:txBody>
        </p:sp>
        <p:sp>
          <p:nvSpPr>
            <p:cNvPr id="75" name="Shape 1345"/>
            <p:cNvSpPr/>
            <p:nvPr/>
          </p:nvSpPr>
          <p:spPr>
            <a:xfrm>
              <a:off x="4807141" y="5371089"/>
              <a:ext cx="1365534" cy="518903"/>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lstStyle>
              <a:lvl1pPr defTabSz="825500">
                <a:lnSpc>
                  <a:spcPct val="120000"/>
                </a:lnSpc>
                <a:defRPr b="1" sz="2500">
                  <a:solidFill>
                    <a:srgbClr val="4F5861"/>
                  </a:solidFill>
                  <a:latin charset="0" typeface="Lato"/>
                  <a:ea typeface="Lato"/>
                  <a:cs typeface="Lato"/>
                  <a:sym charset="0" typeface="Lato"/>
                </a:defRPr>
              </a:lvl1pPr>
            </a:lstStyle>
            <a:p>
              <a:pPr lvl="0">
                <a:lnSpc>
                  <a:spcPct val="100000"/>
                </a:lnSpc>
                <a:defRPr b="0" sz="1800">
                  <a:solidFill>
                    <a:srgbClr val="000000"/>
                  </a:solidFill>
                </a:defRPr>
              </a:pPr>
              <a:r>
                <a:rPr sz="1700">
                  <a:latin charset="-122" pitchFamily="34" typeface="微软雅黑"/>
                  <a:ea charset="-122" pitchFamily="34" typeface="微软雅黑"/>
                </a:rPr>
                <a:t>76%</a:t>
              </a:r>
            </a:p>
          </p:txBody>
        </p:sp>
        <p:sp>
          <p:nvSpPr>
            <p:cNvPr id="76" name="Shape 1346"/>
            <p:cNvSpPr/>
            <p:nvPr/>
          </p:nvSpPr>
          <p:spPr>
            <a:xfrm>
              <a:off x="6712597" y="5946525"/>
              <a:ext cx="1365534" cy="518904"/>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lstStyle>
              <a:lvl1pPr defTabSz="825500">
                <a:lnSpc>
                  <a:spcPct val="120000"/>
                </a:lnSpc>
                <a:defRPr b="1" sz="2500">
                  <a:solidFill>
                    <a:srgbClr val="4F5861"/>
                  </a:solidFill>
                  <a:latin charset="0" typeface="Lato"/>
                  <a:ea typeface="Lato"/>
                  <a:cs typeface="Lato"/>
                  <a:sym charset="0" typeface="Lato"/>
                </a:defRPr>
              </a:lvl1pPr>
            </a:lstStyle>
            <a:p>
              <a:pPr lvl="0">
                <a:lnSpc>
                  <a:spcPct val="100000"/>
                </a:lnSpc>
                <a:defRPr b="0" sz="1800">
                  <a:solidFill>
                    <a:srgbClr val="000000"/>
                  </a:solidFill>
                </a:defRPr>
              </a:pPr>
              <a:r>
                <a:rPr sz="1700">
                  <a:latin charset="-122" pitchFamily="34" typeface="微软雅黑"/>
                  <a:ea charset="-122" pitchFamily="34" typeface="微软雅黑"/>
                </a:rPr>
                <a:t>63%</a:t>
              </a:r>
            </a:p>
          </p:txBody>
        </p:sp>
        <p:sp>
          <p:nvSpPr>
            <p:cNvPr id="77" name="Shape 1347"/>
            <p:cNvSpPr/>
            <p:nvPr/>
          </p:nvSpPr>
          <p:spPr>
            <a:xfrm>
              <a:off x="8618053" y="4857306"/>
              <a:ext cx="1365534" cy="518904"/>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lstStyle>
              <a:lvl1pPr defTabSz="825500">
                <a:lnSpc>
                  <a:spcPct val="120000"/>
                </a:lnSpc>
                <a:defRPr b="1" sz="2500">
                  <a:solidFill>
                    <a:srgbClr val="4F5861"/>
                  </a:solidFill>
                  <a:latin charset="0" typeface="Lato"/>
                  <a:ea typeface="Lato"/>
                  <a:cs typeface="Lato"/>
                  <a:sym charset="0" typeface="Lato"/>
                </a:defRPr>
              </a:lvl1pPr>
            </a:lstStyle>
            <a:p>
              <a:pPr lvl="0">
                <a:lnSpc>
                  <a:spcPct val="100000"/>
                </a:lnSpc>
                <a:defRPr b="0" sz="1800">
                  <a:solidFill>
                    <a:srgbClr val="000000"/>
                  </a:solidFill>
                </a:defRPr>
              </a:pPr>
              <a:r>
                <a:rPr sz="1700">
                  <a:latin charset="-122" pitchFamily="34" typeface="微软雅黑"/>
                  <a:ea charset="-122" pitchFamily="34" typeface="微软雅黑"/>
                </a:rPr>
                <a:t>88%</a:t>
              </a:r>
            </a:p>
          </p:txBody>
        </p:sp>
        <p:sp>
          <p:nvSpPr>
            <p:cNvPr id="78" name="Shape 1348"/>
            <p:cNvSpPr/>
            <p:nvPr/>
          </p:nvSpPr>
          <p:spPr>
            <a:xfrm>
              <a:off x="10523508" y="6185810"/>
              <a:ext cx="1365535" cy="518904"/>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lstStyle>
              <a:lvl1pPr defTabSz="825500">
                <a:lnSpc>
                  <a:spcPct val="120000"/>
                </a:lnSpc>
                <a:defRPr b="1" sz="2500">
                  <a:solidFill>
                    <a:srgbClr val="4F5861"/>
                  </a:solidFill>
                  <a:latin charset="0" typeface="Lato"/>
                  <a:ea typeface="Lato"/>
                  <a:cs typeface="Lato"/>
                  <a:sym charset="0" typeface="Lato"/>
                </a:defRPr>
              </a:lvl1pPr>
            </a:lstStyle>
            <a:p>
              <a:pPr lvl="0">
                <a:lnSpc>
                  <a:spcPct val="100000"/>
                </a:lnSpc>
                <a:defRPr b="0" sz="1800">
                  <a:solidFill>
                    <a:srgbClr val="000000"/>
                  </a:solidFill>
                </a:defRPr>
              </a:pPr>
              <a:r>
                <a:rPr sz="1700">
                  <a:latin charset="-122" pitchFamily="34" typeface="微软雅黑"/>
                  <a:ea charset="-122" pitchFamily="34" typeface="微软雅黑"/>
                </a:rPr>
                <a:t>60%</a:t>
              </a:r>
            </a:p>
          </p:txBody>
        </p:sp>
        <p:sp>
          <p:nvSpPr>
            <p:cNvPr id="79" name="Shape 1349"/>
            <p:cNvSpPr/>
            <p:nvPr/>
          </p:nvSpPr>
          <p:spPr>
            <a:xfrm>
              <a:off x="12428964" y="6438885"/>
              <a:ext cx="1365535" cy="518904"/>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lstStyle>
              <a:lvl1pPr defTabSz="825500">
                <a:lnSpc>
                  <a:spcPct val="120000"/>
                </a:lnSpc>
                <a:defRPr b="1" sz="2500">
                  <a:solidFill>
                    <a:srgbClr val="4F5861"/>
                  </a:solidFill>
                  <a:latin charset="0" typeface="Lato"/>
                  <a:ea typeface="Lato"/>
                  <a:cs typeface="Lato"/>
                  <a:sym charset="0" typeface="Lato"/>
                </a:defRPr>
              </a:lvl1pPr>
            </a:lstStyle>
            <a:p>
              <a:pPr lvl="0">
                <a:lnSpc>
                  <a:spcPct val="100000"/>
                </a:lnSpc>
                <a:defRPr b="0" sz="1800">
                  <a:solidFill>
                    <a:srgbClr val="000000"/>
                  </a:solidFill>
                </a:defRPr>
              </a:pPr>
              <a:r>
                <a:rPr sz="1700">
                  <a:latin charset="-122" pitchFamily="34" typeface="微软雅黑"/>
                  <a:ea charset="-122" pitchFamily="34" typeface="微软雅黑"/>
                </a:rPr>
                <a:t>58%</a:t>
              </a:r>
            </a:p>
          </p:txBody>
        </p:sp>
        <p:sp>
          <p:nvSpPr>
            <p:cNvPr id="80" name="Shape 1350"/>
            <p:cNvSpPr/>
            <p:nvPr/>
          </p:nvSpPr>
          <p:spPr>
            <a:xfrm>
              <a:off x="14334421" y="5371089"/>
              <a:ext cx="1365534" cy="518903"/>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lstStyle>
              <a:lvl1pPr defTabSz="825500">
                <a:lnSpc>
                  <a:spcPct val="120000"/>
                </a:lnSpc>
                <a:defRPr b="1" sz="2500">
                  <a:solidFill>
                    <a:srgbClr val="4F5861"/>
                  </a:solidFill>
                  <a:latin charset="0" typeface="Lato"/>
                  <a:ea typeface="Lato"/>
                  <a:cs typeface="Lato"/>
                  <a:sym charset="0" typeface="Lato"/>
                </a:defRPr>
              </a:lvl1pPr>
            </a:lstStyle>
            <a:p>
              <a:pPr lvl="0">
                <a:lnSpc>
                  <a:spcPct val="100000"/>
                </a:lnSpc>
                <a:defRPr b="0" sz="1800">
                  <a:solidFill>
                    <a:srgbClr val="000000"/>
                  </a:solidFill>
                </a:defRPr>
              </a:pPr>
              <a:r>
                <a:rPr sz="1700">
                  <a:latin charset="-122" pitchFamily="34" typeface="微软雅黑"/>
                  <a:ea charset="-122" pitchFamily="34" typeface="微软雅黑"/>
                </a:rPr>
                <a:t>75%</a:t>
              </a:r>
            </a:p>
          </p:txBody>
        </p:sp>
        <p:sp>
          <p:nvSpPr>
            <p:cNvPr id="81" name="Shape 1351"/>
            <p:cNvSpPr/>
            <p:nvPr/>
          </p:nvSpPr>
          <p:spPr>
            <a:xfrm>
              <a:off x="16239875" y="6793924"/>
              <a:ext cx="1365535" cy="518903"/>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lstStyle>
              <a:lvl1pPr defTabSz="825500">
                <a:lnSpc>
                  <a:spcPct val="120000"/>
                </a:lnSpc>
                <a:defRPr b="1" sz="2500">
                  <a:solidFill>
                    <a:srgbClr val="4F5861"/>
                  </a:solidFill>
                  <a:latin charset="0" typeface="Lato"/>
                  <a:ea typeface="Lato"/>
                  <a:cs typeface="Lato"/>
                  <a:sym charset="0" typeface="Lato"/>
                </a:defRPr>
              </a:lvl1pPr>
            </a:lstStyle>
            <a:p>
              <a:pPr lvl="0">
                <a:lnSpc>
                  <a:spcPct val="100000"/>
                </a:lnSpc>
                <a:defRPr b="0" sz="1800">
                  <a:solidFill>
                    <a:srgbClr val="000000"/>
                  </a:solidFill>
                </a:defRPr>
              </a:pPr>
              <a:r>
                <a:rPr sz="1700">
                  <a:latin charset="-122" pitchFamily="34" typeface="微软雅黑"/>
                  <a:ea charset="-122" pitchFamily="34" typeface="微软雅黑"/>
                </a:rPr>
                <a:t>35%</a:t>
              </a:r>
            </a:p>
          </p:txBody>
        </p:sp>
        <p:sp>
          <p:nvSpPr>
            <p:cNvPr id="82" name="Shape 1352"/>
            <p:cNvSpPr/>
            <p:nvPr/>
          </p:nvSpPr>
          <p:spPr>
            <a:xfrm>
              <a:off x="18145334" y="4755184"/>
              <a:ext cx="1365534" cy="518904"/>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lstStyle>
              <a:lvl1pPr defTabSz="825500">
                <a:lnSpc>
                  <a:spcPct val="120000"/>
                </a:lnSpc>
                <a:defRPr b="1" sz="2500">
                  <a:solidFill>
                    <a:srgbClr val="4F5861"/>
                  </a:solidFill>
                  <a:latin charset="0" typeface="Lato"/>
                  <a:ea typeface="Lato"/>
                  <a:cs typeface="Lato"/>
                  <a:sym charset="0" typeface="Lato"/>
                </a:defRPr>
              </a:lvl1pPr>
            </a:lstStyle>
            <a:p>
              <a:pPr lvl="0">
                <a:lnSpc>
                  <a:spcPct val="100000"/>
                </a:lnSpc>
                <a:defRPr b="0" sz="1800">
                  <a:solidFill>
                    <a:srgbClr val="000000"/>
                  </a:solidFill>
                </a:defRPr>
              </a:pPr>
              <a:r>
                <a:rPr sz="1700">
                  <a:latin charset="-122" pitchFamily="34" typeface="微软雅黑"/>
                  <a:ea charset="-122" pitchFamily="34" typeface="微软雅黑"/>
                </a:rPr>
                <a:t>90%</a:t>
              </a:r>
            </a:p>
          </p:txBody>
        </p:sp>
        <p:sp>
          <p:nvSpPr>
            <p:cNvPr id="83" name="Shape 1353"/>
            <p:cNvSpPr/>
            <p:nvPr/>
          </p:nvSpPr>
          <p:spPr>
            <a:xfrm>
              <a:off x="20050792" y="5903884"/>
              <a:ext cx="1365535" cy="518904"/>
            </a:xfrm>
            <a:prstGeom prst="rect">
              <a:avLst/>
            </a:prstGeom>
            <a:ln w="12700">
              <a:miter lim="400000"/>
            </a:ln>
            <a:extLst>
              <a:ext uri="{C572A759-6A51-4108-AA02-DFA0A04FC94B}">
                <ma14:wrappingTextBoxFlag xmlns:ma14="http://schemas.microsoft.com/office/mac/drawingml/2011/main" val="1"/>
              </a:ext>
            </a:extLst>
          </p:spPr>
          <p:txBody>
            <a:bodyPr anchor="ctr" bIns="50800" lIns="50800" rIns="50800" tIns="50800"/>
            <a:lstStyle>
              <a:lvl1pPr defTabSz="825500">
                <a:lnSpc>
                  <a:spcPct val="120000"/>
                </a:lnSpc>
                <a:defRPr b="1" sz="2500">
                  <a:solidFill>
                    <a:srgbClr val="4F5861"/>
                  </a:solidFill>
                  <a:latin charset="0" typeface="Lato"/>
                  <a:ea typeface="Lato"/>
                  <a:cs typeface="Lato"/>
                  <a:sym charset="0" typeface="Lato"/>
                </a:defRPr>
              </a:lvl1pPr>
            </a:lstStyle>
            <a:p>
              <a:pPr lvl="0">
                <a:lnSpc>
                  <a:spcPct val="100000"/>
                </a:lnSpc>
                <a:defRPr b="0" sz="1800">
                  <a:solidFill>
                    <a:srgbClr val="000000"/>
                  </a:solidFill>
                </a:defRPr>
              </a:pPr>
              <a:r>
                <a:rPr sz="1700">
                  <a:latin charset="-122" pitchFamily="34" typeface="微软雅黑"/>
                  <a:ea charset="-122" pitchFamily="34" typeface="微软雅黑"/>
                </a:rPr>
                <a:t>65%</a:t>
              </a:r>
            </a:p>
          </p:txBody>
        </p:sp>
      </p:grpSp>
      <p:sp>
        <p:nvSpPr>
          <p:cNvPr id="84" name="Shape 1204"/>
          <p:cNvSpPr/>
          <p:nvPr/>
        </p:nvSpPr>
        <p:spPr>
          <a:xfrm>
            <a:off x="1194440" y="3158037"/>
            <a:ext cx="14672839" cy="103632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p>
            <a:pPr algn="l" defTabSz="452872">
              <a:spcBef>
                <a:spcPts val="1189"/>
              </a:spcBef>
              <a:defRPr sz="1800"/>
            </a:pPr>
            <a:r>
              <a:rPr altLang="en-US" lang="zh-CN" sz="1700">
                <a:solidFill>
                  <a:schemeClr val="tx2"/>
                </a:solidFill>
                <a:latin charset="-122" pitchFamily="34" typeface="微软雅黑"/>
                <a:ea charset="-122" pitchFamily="34" typeface="微软雅黑"/>
                <a:cs typeface="Lato"/>
                <a:sym charset="0" typeface="Lato"/>
              </a:rPr>
              <a:t>输入您的内容输入您的内容输入您的输入您的内容输入您的内容输入您的内容输入您的内容内容输入您的内容.输入您的内容输入您的内容输入您的输入您的内容输入您的内容输入您的内容输入您的内容内容输入您的内容 入您的内容输入您的内容输入您的内容内容输入您的内容. volutpat quis venenatis non, adipiscing quis orci. Integer condimentum leo ut erat ultrices mollis. Nunc ut quam adipiscing, elementum enim ac, ullamcorper magna. Curabitur a felis eu tellus tincidunt rhoncus.</a:t>
            </a:r>
          </a:p>
        </p:txBody>
      </p:sp>
      <p:grpSp>
        <p:nvGrpSpPr>
          <p:cNvPr id="85" name="组合 84"/>
          <p:cNvGrpSpPr/>
          <p:nvPr/>
        </p:nvGrpSpPr>
        <p:grpSpPr>
          <a:xfrm>
            <a:off x="1210898" y="7806689"/>
            <a:ext cx="15090646" cy="1968204"/>
            <a:chOff x="1730176" y="9622242"/>
            <a:chExt cx="21562079" cy="2818711"/>
          </a:xfrm>
        </p:grpSpPr>
        <p:sp>
          <p:nvSpPr>
            <p:cNvPr id="86" name="Shape 1356"/>
            <p:cNvSpPr/>
            <p:nvPr/>
          </p:nvSpPr>
          <p:spPr>
            <a:xfrm>
              <a:off x="1730176" y="9622242"/>
              <a:ext cx="1187848" cy="1187847"/>
            </a:xfrm>
            <a:prstGeom prst="roundRect">
              <a:avLst>
                <a:gd fmla="val 50000" name="adj"/>
              </a:avLst>
            </a:prstGeom>
            <a:solidFill>
              <a:schemeClr val="accent1"/>
            </a:solidFill>
            <a:ln w="12700">
              <a:miter lim="400000"/>
            </a:ln>
          </p:spPr>
          <p:txBody>
            <a:bodyPr anchor="ctr" bIns="0" lIns="0" rIns="0" tIns="0"/>
            <a:lstStyle/>
            <a:p>
              <a:pPr lvl="0">
                <a:defRPr sz="3200">
                  <a:solidFill>
                    <a:srgbClr val="FFFFFF"/>
                  </a:solidFill>
                </a:defRPr>
              </a:pPr>
              <a:endParaRPr>
                <a:latin charset="-122" pitchFamily="34" typeface="微软雅黑"/>
                <a:ea charset="-122" pitchFamily="34" typeface="微软雅黑"/>
              </a:endParaRPr>
            </a:p>
          </p:txBody>
        </p:sp>
        <p:sp>
          <p:nvSpPr>
            <p:cNvPr id="87" name="Shape 1357"/>
            <p:cNvSpPr/>
            <p:nvPr/>
          </p:nvSpPr>
          <p:spPr>
            <a:xfrm>
              <a:off x="1978791" y="9814597"/>
              <a:ext cx="455923"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charset="-122" pitchFamily="34" typeface="微软雅黑"/>
                  <a:ea charset="-122" pitchFamily="34" typeface="微软雅黑"/>
                </a:rPr>
                <a:t></a:t>
              </a:r>
            </a:p>
          </p:txBody>
        </p:sp>
        <p:sp>
          <p:nvSpPr>
            <p:cNvPr id="88" name="Shape 1358"/>
            <p:cNvSpPr/>
            <p:nvPr/>
          </p:nvSpPr>
          <p:spPr>
            <a:xfrm>
              <a:off x="3191072" y="9729124"/>
              <a:ext cx="4699077" cy="371035"/>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500">
                  <a:solidFill>
                    <a:srgbClr val="002641"/>
                  </a:solidFill>
                  <a:latin charset="0" typeface="Lato"/>
                  <a:ea typeface="Lato"/>
                  <a:cs typeface="Lato"/>
                  <a:sym charset="0" typeface="Lato"/>
                </a:defRPr>
              </a:lvl1pPr>
            </a:lstStyle>
            <a:p>
              <a:pPr lvl="0">
                <a:lnSpc>
                  <a:spcPct val="100000"/>
                </a:lnSpc>
                <a:defRPr b="0" sz="1800">
                  <a:solidFill>
                    <a:srgbClr val="000000"/>
                  </a:solidFill>
                </a:defRPr>
              </a:pPr>
              <a:r>
                <a:rPr sz="1700">
                  <a:solidFill>
                    <a:schemeClr val="accent1"/>
                  </a:solidFill>
                  <a:latin charset="-122" pitchFamily="34" typeface="微软雅黑"/>
                  <a:ea charset="-122" pitchFamily="34" typeface="微软雅黑"/>
                </a:rPr>
                <a:t>Mail Marketing</a:t>
              </a:r>
            </a:p>
          </p:txBody>
        </p:sp>
        <p:sp>
          <p:nvSpPr>
            <p:cNvPr id="89" name="Shape 1359"/>
            <p:cNvSpPr/>
            <p:nvPr/>
          </p:nvSpPr>
          <p:spPr>
            <a:xfrm>
              <a:off x="3203772" y="10244819"/>
              <a:ext cx="5604034" cy="39286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lvl1pPr algn="l" defTabSz="647700">
                <a:lnSpc>
                  <a:spcPct val="120000"/>
                </a:lnSpc>
                <a:spcBef>
                  <a:spcPts val="1700"/>
                </a:spcBef>
                <a:defRPr b="1" sz="1800">
                  <a:solidFill>
                    <a:srgbClr val="3E4147"/>
                  </a:solidFill>
                  <a:latin charset="0" typeface="Lato"/>
                  <a:ea typeface="Lato"/>
                  <a:cs typeface="Lato"/>
                  <a:sym charset="0" typeface="Lato"/>
                </a:defRPr>
              </a:lvl1pPr>
            </a:lstStyle>
            <a:p>
              <a:pPr lvl="0">
                <a:lnSpc>
                  <a:spcPct val="100000"/>
                </a:lnSpc>
                <a:defRPr b="0">
                  <a:solidFill>
                    <a:srgbClr val="000000"/>
                  </a:solidFill>
                </a:defRPr>
              </a:pPr>
              <a:r>
                <a:rPr b="1">
                  <a:solidFill>
                    <a:srgbClr val="3E4147"/>
                  </a:solidFill>
                  <a:latin charset="-122" pitchFamily="34" typeface="微软雅黑"/>
                  <a:ea charset="-122" pitchFamily="34" typeface="微软雅黑"/>
                </a:rPr>
                <a:t>Put your Amazing Sub Title Here</a:t>
              </a:r>
            </a:p>
          </p:txBody>
        </p:sp>
        <p:sp>
          <p:nvSpPr>
            <p:cNvPr id="90" name="Shape 1361"/>
            <p:cNvSpPr/>
            <p:nvPr/>
          </p:nvSpPr>
          <p:spPr>
            <a:xfrm>
              <a:off x="9134276" y="9622242"/>
              <a:ext cx="1187848" cy="1187847"/>
            </a:xfrm>
            <a:prstGeom prst="roundRect">
              <a:avLst>
                <a:gd fmla="val 50000" name="adj"/>
              </a:avLst>
            </a:prstGeom>
            <a:solidFill>
              <a:schemeClr val="accent2"/>
            </a:solidFill>
            <a:ln w="12700">
              <a:miter lim="400000"/>
            </a:ln>
          </p:spPr>
          <p:txBody>
            <a:bodyPr anchor="ctr" bIns="0" lIns="0" rIns="0" tIns="0"/>
            <a:lstStyle/>
            <a:p>
              <a:pPr lvl="0">
                <a:defRPr sz="3200">
                  <a:solidFill>
                    <a:srgbClr val="FFFFFF"/>
                  </a:solidFill>
                </a:defRPr>
              </a:pPr>
              <a:endParaRPr>
                <a:latin charset="-122" pitchFamily="34" typeface="微软雅黑"/>
                <a:ea charset="-122" pitchFamily="34" typeface="微软雅黑"/>
              </a:endParaRPr>
            </a:p>
          </p:txBody>
        </p:sp>
        <p:sp>
          <p:nvSpPr>
            <p:cNvPr id="91" name="Shape 1362"/>
            <p:cNvSpPr/>
            <p:nvPr/>
          </p:nvSpPr>
          <p:spPr>
            <a:xfrm>
              <a:off x="9372003" y="9814597"/>
              <a:ext cx="805238"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charset="-122" pitchFamily="34" typeface="微软雅黑"/>
                  <a:ea charset="-122" pitchFamily="34" typeface="微软雅黑"/>
                </a:rPr>
                <a:t></a:t>
              </a:r>
            </a:p>
          </p:txBody>
        </p:sp>
        <p:sp>
          <p:nvSpPr>
            <p:cNvPr id="92" name="Shape 1363"/>
            <p:cNvSpPr/>
            <p:nvPr/>
          </p:nvSpPr>
          <p:spPr>
            <a:xfrm>
              <a:off x="10597505" y="9720614"/>
              <a:ext cx="4699077" cy="371035"/>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500">
                  <a:solidFill>
                    <a:srgbClr val="0087B1"/>
                  </a:solidFill>
                  <a:latin charset="0" typeface="Lato"/>
                  <a:ea typeface="Lato"/>
                  <a:cs typeface="Lato"/>
                  <a:sym charset="0" typeface="Lato"/>
                </a:defRPr>
              </a:lvl1pPr>
            </a:lstStyle>
            <a:p>
              <a:pPr lvl="0">
                <a:lnSpc>
                  <a:spcPct val="100000"/>
                </a:lnSpc>
                <a:defRPr b="0" sz="1800">
                  <a:solidFill>
                    <a:srgbClr val="000000"/>
                  </a:solidFill>
                </a:defRPr>
              </a:pPr>
              <a:r>
                <a:rPr sz="1700">
                  <a:solidFill>
                    <a:schemeClr val="accent2"/>
                  </a:solidFill>
                  <a:latin charset="-122" pitchFamily="34" typeface="微软雅黑"/>
                  <a:ea charset="-122" pitchFamily="34" typeface="微软雅黑"/>
                </a:rPr>
                <a:t>Social Marketing</a:t>
              </a:r>
            </a:p>
          </p:txBody>
        </p:sp>
        <p:sp>
          <p:nvSpPr>
            <p:cNvPr id="93" name="Shape 1364"/>
            <p:cNvSpPr/>
            <p:nvPr/>
          </p:nvSpPr>
          <p:spPr>
            <a:xfrm>
              <a:off x="10607870" y="10244819"/>
              <a:ext cx="5632006" cy="39286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lvl1pPr algn="l" defTabSz="647700">
                <a:lnSpc>
                  <a:spcPct val="120000"/>
                </a:lnSpc>
                <a:spcBef>
                  <a:spcPts val="1700"/>
                </a:spcBef>
                <a:defRPr b="1" sz="1800">
                  <a:solidFill>
                    <a:srgbClr val="3E4147"/>
                  </a:solidFill>
                  <a:latin charset="0" typeface="Lato"/>
                  <a:ea typeface="Lato"/>
                  <a:cs typeface="Lato"/>
                  <a:sym charset="0" typeface="Lato"/>
                </a:defRPr>
              </a:lvl1pPr>
            </a:lstStyle>
            <a:p>
              <a:pPr lvl="0">
                <a:lnSpc>
                  <a:spcPct val="100000"/>
                </a:lnSpc>
                <a:defRPr b="0">
                  <a:solidFill>
                    <a:srgbClr val="000000"/>
                  </a:solidFill>
                </a:defRPr>
              </a:pPr>
              <a:r>
                <a:rPr b="1">
                  <a:solidFill>
                    <a:srgbClr val="3E4147"/>
                  </a:solidFill>
                  <a:latin charset="-122" pitchFamily="34" typeface="微软雅黑"/>
                  <a:ea charset="-122" pitchFamily="34" typeface="微软雅黑"/>
                </a:rPr>
                <a:t>Put your Amazing Sub Title Here</a:t>
              </a:r>
            </a:p>
          </p:txBody>
        </p:sp>
        <p:sp>
          <p:nvSpPr>
            <p:cNvPr id="94" name="Shape 1366"/>
            <p:cNvSpPr/>
            <p:nvPr/>
          </p:nvSpPr>
          <p:spPr>
            <a:xfrm>
              <a:off x="16543041" y="9622242"/>
              <a:ext cx="1187848" cy="1187847"/>
            </a:xfrm>
            <a:prstGeom prst="roundRect">
              <a:avLst>
                <a:gd fmla="val 50000" name="adj"/>
              </a:avLst>
            </a:prstGeom>
            <a:solidFill>
              <a:schemeClr val="accent3"/>
            </a:solidFill>
            <a:ln w="12700">
              <a:miter lim="400000"/>
            </a:ln>
          </p:spPr>
          <p:txBody>
            <a:bodyPr anchor="ctr" bIns="0" lIns="0" rIns="0" tIns="0"/>
            <a:lstStyle/>
            <a:p>
              <a:pPr lvl="0">
                <a:defRPr sz="3200">
                  <a:solidFill>
                    <a:srgbClr val="FFFFFF"/>
                  </a:solidFill>
                </a:defRPr>
              </a:pPr>
              <a:endParaRPr>
                <a:latin charset="-122" pitchFamily="34" typeface="微软雅黑"/>
                <a:ea charset="-122" pitchFamily="34" typeface="微软雅黑"/>
              </a:endParaRPr>
            </a:p>
          </p:txBody>
        </p:sp>
        <p:sp>
          <p:nvSpPr>
            <p:cNvPr id="95" name="Shape 1367"/>
            <p:cNvSpPr/>
            <p:nvPr/>
          </p:nvSpPr>
          <p:spPr>
            <a:xfrm>
              <a:off x="16786213" y="9814597"/>
              <a:ext cx="390143" cy="815729"/>
            </a:xfrm>
            <a:prstGeom prst="rect">
              <a:avLst/>
            </a:prstGeom>
            <a:ln w="12700">
              <a:miter lim="400000"/>
            </a:ln>
            <a:extLst>
              <a:ext uri="{C572A759-6A51-4108-AA02-DFA0A04FC94B}">
                <ma14:wrappingTextBoxFlag xmlns:ma14="http://schemas.microsoft.com/office/mac/drawingml/2011/main" val="1"/>
              </a:ext>
            </a:extLst>
          </p:spPr>
          <p:txBody>
            <a:bodyPr anchor="ctr" bIns="71437" lIns="71437" rIns="71437" tIns="71437" wrap="none">
              <a:spAutoFit/>
            </a:bodyPr>
            <a:lstStyle>
              <a:lvl1pPr>
                <a:lnSpc>
                  <a:spcPct val="150000"/>
                </a:lnSpc>
                <a:defRPr sz="4000">
                  <a:solidFill>
                    <a:srgbClr val="FFFFFF"/>
                  </a:solidFill>
                  <a:latin typeface="FontAwesome"/>
                  <a:ea typeface="FontAwesome"/>
                  <a:cs typeface="FontAwesome"/>
                  <a:sym typeface="FontAwesome"/>
                </a:defRPr>
              </a:lvl1pPr>
            </a:lstStyle>
            <a:p>
              <a:pPr lvl="0">
                <a:lnSpc>
                  <a:spcPct val="100000"/>
                </a:lnSpc>
                <a:defRPr sz="1800">
                  <a:solidFill>
                    <a:srgbClr val="000000"/>
                  </a:solidFill>
                </a:defRPr>
              </a:pPr>
              <a:r>
                <a:rPr sz="2800">
                  <a:latin charset="-122" pitchFamily="34" typeface="微软雅黑"/>
                  <a:ea charset="-122" pitchFamily="34" typeface="微软雅黑"/>
                </a:rPr>
                <a:t></a:t>
              </a:r>
            </a:p>
          </p:txBody>
        </p:sp>
        <p:sp>
          <p:nvSpPr>
            <p:cNvPr id="96" name="Shape 1368"/>
            <p:cNvSpPr/>
            <p:nvPr/>
          </p:nvSpPr>
          <p:spPr>
            <a:xfrm>
              <a:off x="18003937" y="9729124"/>
              <a:ext cx="4699077" cy="371035"/>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defTabSz="647700">
                <a:lnSpc>
                  <a:spcPct val="120000"/>
                </a:lnSpc>
                <a:spcBef>
                  <a:spcPts val="1700"/>
                </a:spcBef>
                <a:defRPr b="1" sz="2500">
                  <a:solidFill>
                    <a:srgbClr val="3ABE9B"/>
                  </a:solidFill>
                  <a:latin charset="0" typeface="Lato"/>
                  <a:ea typeface="Lato"/>
                  <a:cs typeface="Lato"/>
                  <a:sym charset="0" typeface="Lato"/>
                </a:defRPr>
              </a:lvl1pPr>
            </a:lstStyle>
            <a:p>
              <a:pPr lvl="0">
                <a:lnSpc>
                  <a:spcPct val="100000"/>
                </a:lnSpc>
                <a:defRPr b="0" sz="1800">
                  <a:solidFill>
                    <a:srgbClr val="000000"/>
                  </a:solidFill>
                </a:defRPr>
              </a:pPr>
              <a:r>
                <a:rPr sz="1700">
                  <a:solidFill>
                    <a:schemeClr val="accent3"/>
                  </a:solidFill>
                  <a:latin charset="-122" pitchFamily="34" typeface="微软雅黑"/>
                  <a:ea charset="-122" pitchFamily="34" typeface="微软雅黑"/>
                </a:rPr>
                <a:t>Planning Strategy</a:t>
              </a:r>
            </a:p>
          </p:txBody>
        </p:sp>
        <p:sp>
          <p:nvSpPr>
            <p:cNvPr id="97" name="Shape 1369"/>
            <p:cNvSpPr/>
            <p:nvPr/>
          </p:nvSpPr>
          <p:spPr>
            <a:xfrm>
              <a:off x="18016637" y="10244818"/>
              <a:ext cx="5275619" cy="349209"/>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lvl1pPr algn="l" defTabSz="647700">
                <a:lnSpc>
                  <a:spcPct val="120000"/>
                </a:lnSpc>
                <a:spcBef>
                  <a:spcPts val="1700"/>
                </a:spcBef>
                <a:defRPr b="1" sz="1800">
                  <a:solidFill>
                    <a:srgbClr val="3E4147"/>
                  </a:solidFill>
                  <a:latin charset="0" typeface="Lato"/>
                  <a:ea typeface="Lato"/>
                  <a:cs typeface="Lato"/>
                  <a:sym charset="0" typeface="Lato"/>
                </a:defRPr>
              </a:lvl1pPr>
            </a:lstStyle>
            <a:p>
              <a:pPr lvl="0">
                <a:lnSpc>
                  <a:spcPct val="100000"/>
                </a:lnSpc>
                <a:defRPr b="0">
                  <a:solidFill>
                    <a:srgbClr val="000000"/>
                  </a:solidFill>
                </a:defRPr>
              </a:pPr>
              <a:r>
                <a:rPr b="1" sz="1600">
                  <a:solidFill>
                    <a:srgbClr val="3E4147"/>
                  </a:solidFill>
                  <a:latin charset="-122" pitchFamily="34" typeface="微软雅黑"/>
                  <a:ea charset="-122" pitchFamily="34" typeface="微软雅黑"/>
                </a:rPr>
                <a:t>Put your Amazing Sub Title Here</a:t>
              </a:r>
            </a:p>
          </p:txBody>
        </p:sp>
        <p:sp>
          <p:nvSpPr>
            <p:cNvPr id="98" name="矩形 97"/>
            <p:cNvSpPr/>
            <p:nvPr/>
          </p:nvSpPr>
          <p:spPr>
            <a:xfrm>
              <a:off x="3191072" y="10810091"/>
              <a:ext cx="4515081" cy="1615091"/>
            </a:xfrm>
            <a:prstGeom prst="rect">
              <a:avLst/>
            </a:prstGeom>
          </p:spPr>
          <p:txBody>
            <a:bodyPr wrap="square">
              <a:spAutoFit/>
            </a:bodyPr>
            <a:lstStyle/>
            <a:p>
              <a:pPr algn="l"/>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sp>
          <p:nvSpPr>
            <p:cNvPr id="99" name="矩形 98"/>
            <p:cNvSpPr/>
            <p:nvPr/>
          </p:nvSpPr>
          <p:spPr>
            <a:xfrm>
              <a:off x="10496545" y="10810091"/>
              <a:ext cx="4515081" cy="1615091"/>
            </a:xfrm>
            <a:prstGeom prst="rect">
              <a:avLst/>
            </a:prstGeom>
          </p:spPr>
          <p:txBody>
            <a:bodyPr wrap="square">
              <a:spAutoFit/>
            </a:bodyPr>
            <a:lstStyle/>
            <a:p>
              <a:pPr algn="l"/>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sp>
          <p:nvSpPr>
            <p:cNvPr id="100" name="矩形 99"/>
            <p:cNvSpPr/>
            <p:nvPr/>
          </p:nvSpPr>
          <p:spPr>
            <a:xfrm>
              <a:off x="17944892" y="10810091"/>
              <a:ext cx="4515081" cy="1615091"/>
            </a:xfrm>
            <a:prstGeom prst="rect">
              <a:avLst/>
            </a:prstGeom>
          </p:spPr>
          <p:txBody>
            <a:bodyPr wrap="square">
              <a:spAutoFit/>
            </a:bodyPr>
            <a:lstStyle/>
            <a:p>
              <a:pPr algn="l"/>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grpSp>
    </p:spTree>
    <p:extLst>
      <p:ext uri="{BB962C8B-B14F-4D97-AF65-F5344CB8AC3E}">
        <p14:creationId val="1043941003"/>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50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grpId="0" id="8" nodeType="withEffect" presetClass="entr" presetID="22" presetSubtype="8">
                                  <p:stCondLst>
                                    <p:cond delay="100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par>
                                <p:cTn fill="hold" grpId="0" id="11" nodeType="withEffect" presetClass="entr" presetID="52" presetSubtype="0">
                                  <p:stCondLst>
                                    <p:cond delay="0"/>
                                  </p:stCondLst>
                                  <p:childTnLst>
                                    <p:set>
                                      <p:cBhvr>
                                        <p:cTn dur="1" fill="hold" id="12">
                                          <p:stCondLst>
                                            <p:cond delay="0"/>
                                          </p:stCondLst>
                                        </p:cTn>
                                        <p:tgtEl>
                                          <p:spTgt spid="63"/>
                                        </p:tgtEl>
                                        <p:attrNameLst>
                                          <p:attrName>style.visibility</p:attrName>
                                        </p:attrNameLst>
                                      </p:cBhvr>
                                      <p:to>
                                        <p:strVal val="visible"/>
                                      </p:to>
                                    </p:set>
                                    <p:animScale>
                                      <p:cBhvr>
                                        <p:cTn decel="50000" dur="1000" fill="hold" id="13">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
                                          <p:stCondLst>
                                            <p:cond delay="0"/>
                                          </p:stCondLst>
                                        </p:cTn>
                                        <p:tgtEl>
                                          <p:spTgt spid="63"/>
                                        </p:tgtEl>
                                        <p:attrNameLst>
                                          <p:attrName>ppt_x</p:attrName>
                                          <p:attrName>ppt_y</p:attrName>
                                        </p:attrNameLst>
                                      </p:cBhvr>
                                    </p:animMotion>
                                    <p:animEffect filter="fade" transition="in">
                                      <p:cBhvr>
                                        <p:cTn dur="1000" id="15"/>
                                        <p:tgtEl>
                                          <p:spTgt spid="63"/>
                                        </p:tgtEl>
                                      </p:cBhvr>
                                    </p:animEffect>
                                  </p:childTnLst>
                                </p:cTn>
                              </p:par>
                              <p:par>
                                <p:cTn fill="hold" grpId="0" id="16" nodeType="withEffect" presetClass="entr" presetID="52" presetSubtype="0">
                                  <p:stCondLst>
                                    <p:cond delay="250"/>
                                  </p:stCondLst>
                                  <p:childTnLst>
                                    <p:set>
                                      <p:cBhvr>
                                        <p:cTn dur="1" fill="hold" id="17">
                                          <p:stCondLst>
                                            <p:cond delay="0"/>
                                          </p:stCondLst>
                                        </p:cTn>
                                        <p:tgtEl>
                                          <p:spTgt spid="64"/>
                                        </p:tgtEl>
                                        <p:attrNameLst>
                                          <p:attrName>style.visibility</p:attrName>
                                        </p:attrNameLst>
                                      </p:cBhvr>
                                      <p:to>
                                        <p:strVal val="visible"/>
                                      </p:to>
                                    </p:set>
                                    <p:animScale>
                                      <p:cBhvr>
                                        <p:cTn decel="50000" dur="1000" fill="hold" id="18">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9">
                                          <p:stCondLst>
                                            <p:cond delay="0"/>
                                          </p:stCondLst>
                                        </p:cTn>
                                        <p:tgtEl>
                                          <p:spTgt spid="64"/>
                                        </p:tgtEl>
                                        <p:attrNameLst>
                                          <p:attrName>ppt_x</p:attrName>
                                          <p:attrName>ppt_y</p:attrName>
                                        </p:attrNameLst>
                                      </p:cBhvr>
                                    </p:animMotion>
                                    <p:animEffect filter="fade" transition="in">
                                      <p:cBhvr>
                                        <p:cTn dur="1000" id="20"/>
                                        <p:tgtEl>
                                          <p:spTgt spid="64"/>
                                        </p:tgtEl>
                                      </p:cBhvr>
                                    </p:animEffect>
                                  </p:childTnLst>
                                </p:cTn>
                              </p:par>
                              <p:par>
                                <p:cTn fill="hold" grpId="0" id="21" nodeType="withEffect" presetClass="entr" presetID="52" presetSubtype="0">
                                  <p:stCondLst>
                                    <p:cond delay="500"/>
                                  </p:stCondLst>
                                  <p:childTnLst>
                                    <p:set>
                                      <p:cBhvr>
                                        <p:cTn dur="1" fill="hold" id="22">
                                          <p:stCondLst>
                                            <p:cond delay="0"/>
                                          </p:stCondLst>
                                        </p:cTn>
                                        <p:tgtEl>
                                          <p:spTgt spid="65"/>
                                        </p:tgtEl>
                                        <p:attrNameLst>
                                          <p:attrName>style.visibility</p:attrName>
                                        </p:attrNameLst>
                                      </p:cBhvr>
                                      <p:to>
                                        <p:strVal val="visible"/>
                                      </p:to>
                                    </p:set>
                                    <p:animScale>
                                      <p:cBhvr>
                                        <p:cTn decel="50000" dur="1000" fill="hold" id="23">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65"/>
                                        </p:tgtEl>
                                        <p:attrNameLst>
                                          <p:attrName>ppt_x</p:attrName>
                                          <p:attrName>ppt_y</p:attrName>
                                        </p:attrNameLst>
                                      </p:cBhvr>
                                    </p:animMotion>
                                    <p:animEffect filter="fade" transition="in">
                                      <p:cBhvr>
                                        <p:cTn dur="1000" id="25"/>
                                        <p:tgtEl>
                                          <p:spTgt spid="65"/>
                                        </p:tgtEl>
                                      </p:cBhvr>
                                    </p:animEffect>
                                  </p:childTnLst>
                                </p:cTn>
                              </p:par>
                              <p:par>
                                <p:cTn fill="hold" grpId="0" id="26" nodeType="withEffect" presetClass="entr" presetID="52" presetSubtype="0">
                                  <p:stCondLst>
                                    <p:cond delay="750"/>
                                  </p:stCondLst>
                                  <p:childTnLst>
                                    <p:set>
                                      <p:cBhvr>
                                        <p:cTn dur="1" fill="hold" id="27">
                                          <p:stCondLst>
                                            <p:cond delay="0"/>
                                          </p:stCondLst>
                                        </p:cTn>
                                        <p:tgtEl>
                                          <p:spTgt spid="66"/>
                                        </p:tgtEl>
                                        <p:attrNameLst>
                                          <p:attrName>style.visibility</p:attrName>
                                        </p:attrNameLst>
                                      </p:cBhvr>
                                      <p:to>
                                        <p:strVal val="visible"/>
                                      </p:to>
                                    </p:set>
                                    <p:animScale>
                                      <p:cBhvr>
                                        <p:cTn decel="50000" dur="1000" fill="hold" id="28">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9">
                                          <p:stCondLst>
                                            <p:cond delay="0"/>
                                          </p:stCondLst>
                                        </p:cTn>
                                        <p:tgtEl>
                                          <p:spTgt spid="66"/>
                                        </p:tgtEl>
                                        <p:attrNameLst>
                                          <p:attrName>ppt_x</p:attrName>
                                          <p:attrName>ppt_y</p:attrName>
                                        </p:attrNameLst>
                                      </p:cBhvr>
                                    </p:animMotion>
                                    <p:animEffect filter="fade" transition="in">
                                      <p:cBhvr>
                                        <p:cTn dur="1000" id="30"/>
                                        <p:tgtEl>
                                          <p:spTgt spid="66"/>
                                        </p:tgtEl>
                                      </p:cBhvr>
                                    </p:animEffect>
                                  </p:childTnLst>
                                </p:cTn>
                              </p:par>
                              <p:par>
                                <p:cTn fill="hold" grpId="0" id="31" nodeType="withEffect" presetClass="entr" presetID="52" presetSubtype="0">
                                  <p:stCondLst>
                                    <p:cond delay="1000"/>
                                  </p:stCondLst>
                                  <p:childTnLst>
                                    <p:set>
                                      <p:cBhvr>
                                        <p:cTn dur="1" fill="hold" id="32">
                                          <p:stCondLst>
                                            <p:cond delay="0"/>
                                          </p:stCondLst>
                                        </p:cTn>
                                        <p:tgtEl>
                                          <p:spTgt spid="67"/>
                                        </p:tgtEl>
                                        <p:attrNameLst>
                                          <p:attrName>style.visibility</p:attrName>
                                        </p:attrNameLst>
                                      </p:cBhvr>
                                      <p:to>
                                        <p:strVal val="visible"/>
                                      </p:to>
                                    </p:set>
                                    <p:animScale>
                                      <p:cBhvr>
                                        <p:cTn decel="50000" dur="1000" fill="hold" id="33">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67"/>
                                        </p:tgtEl>
                                        <p:attrNameLst>
                                          <p:attrName>ppt_x</p:attrName>
                                          <p:attrName>ppt_y</p:attrName>
                                        </p:attrNameLst>
                                      </p:cBhvr>
                                    </p:animMotion>
                                    <p:animEffect filter="fade" transition="in">
                                      <p:cBhvr>
                                        <p:cTn dur="1000" id="35"/>
                                        <p:tgtEl>
                                          <p:spTgt spid="67"/>
                                        </p:tgtEl>
                                      </p:cBhvr>
                                    </p:animEffect>
                                  </p:childTnLst>
                                </p:cTn>
                              </p:par>
                              <p:par>
                                <p:cTn fill="hold" grpId="0" id="36" nodeType="withEffect" presetClass="entr" presetID="52" presetSubtype="0">
                                  <p:stCondLst>
                                    <p:cond delay="1250"/>
                                  </p:stCondLst>
                                  <p:childTnLst>
                                    <p:set>
                                      <p:cBhvr>
                                        <p:cTn dur="1" fill="hold" id="37">
                                          <p:stCondLst>
                                            <p:cond delay="0"/>
                                          </p:stCondLst>
                                        </p:cTn>
                                        <p:tgtEl>
                                          <p:spTgt spid="68"/>
                                        </p:tgtEl>
                                        <p:attrNameLst>
                                          <p:attrName>style.visibility</p:attrName>
                                        </p:attrNameLst>
                                      </p:cBhvr>
                                      <p:to>
                                        <p:strVal val="visible"/>
                                      </p:to>
                                    </p:set>
                                    <p:animScale>
                                      <p:cBhvr>
                                        <p:cTn decel="50000" dur="1000" fill="hold" id="38">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9">
                                          <p:stCondLst>
                                            <p:cond delay="0"/>
                                          </p:stCondLst>
                                        </p:cTn>
                                        <p:tgtEl>
                                          <p:spTgt spid="68"/>
                                        </p:tgtEl>
                                        <p:attrNameLst>
                                          <p:attrName>ppt_x</p:attrName>
                                          <p:attrName>ppt_y</p:attrName>
                                        </p:attrNameLst>
                                      </p:cBhvr>
                                    </p:animMotion>
                                    <p:animEffect filter="fade" transition="in">
                                      <p:cBhvr>
                                        <p:cTn dur="1000" id="40"/>
                                        <p:tgtEl>
                                          <p:spTgt spid="68"/>
                                        </p:tgtEl>
                                      </p:cBhvr>
                                    </p:animEffect>
                                  </p:childTnLst>
                                </p:cTn>
                              </p:par>
                              <p:par>
                                <p:cTn fill="hold" grpId="0" id="41" nodeType="withEffect" presetClass="entr" presetID="52" presetSubtype="0">
                                  <p:stCondLst>
                                    <p:cond delay="1500"/>
                                  </p:stCondLst>
                                  <p:childTnLst>
                                    <p:set>
                                      <p:cBhvr>
                                        <p:cTn dur="1" fill="hold" id="42">
                                          <p:stCondLst>
                                            <p:cond delay="0"/>
                                          </p:stCondLst>
                                        </p:cTn>
                                        <p:tgtEl>
                                          <p:spTgt spid="69"/>
                                        </p:tgtEl>
                                        <p:attrNameLst>
                                          <p:attrName>style.visibility</p:attrName>
                                        </p:attrNameLst>
                                      </p:cBhvr>
                                      <p:to>
                                        <p:strVal val="visible"/>
                                      </p:to>
                                    </p:set>
                                    <p:animScale>
                                      <p:cBhvr>
                                        <p:cTn decel="50000" dur="1000" fill="hold" id="43">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4">
                                          <p:stCondLst>
                                            <p:cond delay="0"/>
                                          </p:stCondLst>
                                        </p:cTn>
                                        <p:tgtEl>
                                          <p:spTgt spid="69"/>
                                        </p:tgtEl>
                                        <p:attrNameLst>
                                          <p:attrName>ppt_x</p:attrName>
                                          <p:attrName>ppt_y</p:attrName>
                                        </p:attrNameLst>
                                      </p:cBhvr>
                                    </p:animMotion>
                                    <p:animEffect filter="fade" transition="in">
                                      <p:cBhvr>
                                        <p:cTn dur="1000" id="45"/>
                                        <p:tgtEl>
                                          <p:spTgt spid="69"/>
                                        </p:tgtEl>
                                      </p:cBhvr>
                                    </p:animEffect>
                                  </p:childTnLst>
                                </p:cTn>
                              </p:par>
                              <p:par>
                                <p:cTn fill="hold" grpId="0" id="46" nodeType="withEffect" presetClass="entr" presetID="52" presetSubtype="0">
                                  <p:stCondLst>
                                    <p:cond delay="1750"/>
                                  </p:stCondLst>
                                  <p:childTnLst>
                                    <p:set>
                                      <p:cBhvr>
                                        <p:cTn dur="1" fill="hold" id="47">
                                          <p:stCondLst>
                                            <p:cond delay="0"/>
                                          </p:stCondLst>
                                        </p:cTn>
                                        <p:tgtEl>
                                          <p:spTgt spid="70"/>
                                        </p:tgtEl>
                                        <p:attrNameLst>
                                          <p:attrName>style.visibility</p:attrName>
                                        </p:attrNameLst>
                                      </p:cBhvr>
                                      <p:to>
                                        <p:strVal val="visible"/>
                                      </p:to>
                                    </p:set>
                                    <p:animScale>
                                      <p:cBhvr>
                                        <p:cTn decel="50000" dur="1000" fill="hold" id="48">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9">
                                          <p:stCondLst>
                                            <p:cond delay="0"/>
                                          </p:stCondLst>
                                        </p:cTn>
                                        <p:tgtEl>
                                          <p:spTgt spid="70"/>
                                        </p:tgtEl>
                                        <p:attrNameLst>
                                          <p:attrName>ppt_x</p:attrName>
                                          <p:attrName>ppt_y</p:attrName>
                                        </p:attrNameLst>
                                      </p:cBhvr>
                                    </p:animMotion>
                                    <p:animEffect filter="fade" transition="in">
                                      <p:cBhvr>
                                        <p:cTn dur="1000" id="50"/>
                                        <p:tgtEl>
                                          <p:spTgt spid="70"/>
                                        </p:tgtEl>
                                      </p:cBhvr>
                                    </p:animEffect>
                                  </p:childTnLst>
                                </p:cTn>
                              </p:par>
                              <p:par>
                                <p:cTn fill="hold" grpId="0" id="51" nodeType="withEffect" presetClass="entr" presetID="52" presetSubtype="0">
                                  <p:stCondLst>
                                    <p:cond delay="2000"/>
                                  </p:stCondLst>
                                  <p:childTnLst>
                                    <p:set>
                                      <p:cBhvr>
                                        <p:cTn dur="1" fill="hold" id="52">
                                          <p:stCondLst>
                                            <p:cond delay="0"/>
                                          </p:stCondLst>
                                        </p:cTn>
                                        <p:tgtEl>
                                          <p:spTgt spid="71"/>
                                        </p:tgtEl>
                                        <p:attrNameLst>
                                          <p:attrName>style.visibility</p:attrName>
                                        </p:attrNameLst>
                                      </p:cBhvr>
                                      <p:to>
                                        <p:strVal val="visible"/>
                                      </p:to>
                                    </p:set>
                                    <p:animScale>
                                      <p:cBhvr>
                                        <p:cTn decel="50000" dur="1000" fill="hold" id="53">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4">
                                          <p:stCondLst>
                                            <p:cond delay="0"/>
                                          </p:stCondLst>
                                        </p:cTn>
                                        <p:tgtEl>
                                          <p:spTgt spid="71"/>
                                        </p:tgtEl>
                                        <p:attrNameLst>
                                          <p:attrName>ppt_x</p:attrName>
                                          <p:attrName>ppt_y</p:attrName>
                                        </p:attrNameLst>
                                      </p:cBhvr>
                                    </p:animMotion>
                                    <p:animEffect filter="fade" transition="in">
                                      <p:cBhvr>
                                        <p:cTn dur="1000" id="55"/>
                                        <p:tgtEl>
                                          <p:spTgt spid="71"/>
                                        </p:tgtEl>
                                      </p:cBhvr>
                                    </p:animEffect>
                                  </p:childTnLst>
                                </p:cTn>
                              </p:par>
                              <p:par>
                                <p:cTn fill="hold" grpId="0" id="56" nodeType="withEffect" presetClass="entr" presetID="52" presetSubtype="0">
                                  <p:stCondLst>
                                    <p:cond delay="2250"/>
                                  </p:stCondLst>
                                  <p:childTnLst>
                                    <p:set>
                                      <p:cBhvr>
                                        <p:cTn dur="1" fill="hold" id="57">
                                          <p:stCondLst>
                                            <p:cond delay="0"/>
                                          </p:stCondLst>
                                        </p:cTn>
                                        <p:tgtEl>
                                          <p:spTgt spid="72"/>
                                        </p:tgtEl>
                                        <p:attrNameLst>
                                          <p:attrName>style.visibility</p:attrName>
                                        </p:attrNameLst>
                                      </p:cBhvr>
                                      <p:to>
                                        <p:strVal val="visible"/>
                                      </p:to>
                                    </p:set>
                                    <p:animScale>
                                      <p:cBhvr>
                                        <p:cTn decel="50000" dur="1000" fill="hold" id="58">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9">
                                          <p:stCondLst>
                                            <p:cond delay="0"/>
                                          </p:stCondLst>
                                        </p:cTn>
                                        <p:tgtEl>
                                          <p:spTgt spid="72"/>
                                        </p:tgtEl>
                                        <p:attrNameLst>
                                          <p:attrName>ppt_x</p:attrName>
                                          <p:attrName>ppt_y</p:attrName>
                                        </p:attrNameLst>
                                      </p:cBhvr>
                                    </p:animMotion>
                                    <p:animEffect filter="fade" transition="in">
                                      <p:cBhvr>
                                        <p:cTn dur="1000" id="60"/>
                                        <p:tgtEl>
                                          <p:spTgt spid="72"/>
                                        </p:tgtEl>
                                      </p:cBhvr>
                                    </p:animEffect>
                                  </p:childTnLst>
                                </p:cTn>
                              </p:par>
                              <p:par>
                                <p:cTn fill="hold" id="61" nodeType="withEffect" presetClass="entr" presetID="2" presetSubtype="4">
                                  <p:stCondLst>
                                    <p:cond delay="2750"/>
                                  </p:stCondLst>
                                  <p:childTnLst>
                                    <p:set>
                                      <p:cBhvr>
                                        <p:cTn dur="1" fill="hold" id="62">
                                          <p:stCondLst>
                                            <p:cond delay="0"/>
                                          </p:stCondLst>
                                        </p:cTn>
                                        <p:tgtEl>
                                          <p:spTgt spid="73"/>
                                        </p:tgtEl>
                                        <p:attrNameLst>
                                          <p:attrName>style.visibility</p:attrName>
                                        </p:attrNameLst>
                                      </p:cBhvr>
                                      <p:to>
                                        <p:strVal val="visible"/>
                                      </p:to>
                                    </p:set>
                                    <p:anim calcmode="lin" valueType="num">
                                      <p:cBhvr additive="base">
                                        <p:cTn dur="500" fill="hold" id="63"/>
                                        <p:tgtEl>
                                          <p:spTgt spid="73"/>
                                        </p:tgtEl>
                                        <p:attrNameLst>
                                          <p:attrName>ppt_x</p:attrName>
                                        </p:attrNameLst>
                                      </p:cBhvr>
                                      <p:tavLst>
                                        <p:tav tm="0">
                                          <p:val>
                                            <p:strVal val="#ppt_x"/>
                                          </p:val>
                                        </p:tav>
                                        <p:tav tm="100000">
                                          <p:val>
                                            <p:strVal val="#ppt_x"/>
                                          </p:val>
                                        </p:tav>
                                      </p:tavLst>
                                    </p:anim>
                                    <p:anim calcmode="lin" valueType="num">
                                      <p:cBhvr additive="base">
                                        <p:cTn dur="500" fill="hold" id="64"/>
                                        <p:tgtEl>
                                          <p:spTgt spid="73"/>
                                        </p:tgtEl>
                                        <p:attrNameLst>
                                          <p:attrName>ppt_y</p:attrName>
                                        </p:attrNameLst>
                                      </p:cBhvr>
                                      <p:tavLst>
                                        <p:tav tm="0">
                                          <p:val>
                                            <p:strVal val="1+#ppt_h/2"/>
                                          </p:val>
                                        </p:tav>
                                        <p:tav tm="100000">
                                          <p:val>
                                            <p:strVal val="#ppt_y"/>
                                          </p:val>
                                        </p:tav>
                                      </p:tavLst>
                                    </p:anim>
                                  </p:childTnLst>
                                </p:cTn>
                              </p:par>
                              <p:par>
                                <p:cTn fill="hold" id="65" nodeType="withEffect" presetClass="entr" presetID="2" presetSubtype="4">
                                  <p:stCondLst>
                                    <p:cond delay="2750"/>
                                  </p:stCondLst>
                                  <p:childTnLst>
                                    <p:set>
                                      <p:cBhvr>
                                        <p:cTn dur="1" fill="hold" id="66">
                                          <p:stCondLst>
                                            <p:cond delay="0"/>
                                          </p:stCondLst>
                                        </p:cTn>
                                        <p:tgtEl>
                                          <p:spTgt spid="85"/>
                                        </p:tgtEl>
                                        <p:attrNameLst>
                                          <p:attrName>style.visibility</p:attrName>
                                        </p:attrNameLst>
                                      </p:cBhvr>
                                      <p:to>
                                        <p:strVal val="visible"/>
                                      </p:to>
                                    </p:set>
                                    <p:anim calcmode="lin" valueType="num">
                                      <p:cBhvr additive="base">
                                        <p:cTn dur="500" fill="hold" id="67"/>
                                        <p:tgtEl>
                                          <p:spTgt spid="85"/>
                                        </p:tgtEl>
                                        <p:attrNameLst>
                                          <p:attrName>ppt_x</p:attrName>
                                        </p:attrNameLst>
                                      </p:cBhvr>
                                      <p:tavLst>
                                        <p:tav tm="0">
                                          <p:val>
                                            <p:strVal val="#ppt_x"/>
                                          </p:val>
                                        </p:tav>
                                        <p:tav tm="100000">
                                          <p:val>
                                            <p:strVal val="#ppt_x"/>
                                          </p:val>
                                        </p:tav>
                                      </p:tavLst>
                                    </p:anim>
                                    <p:anim calcmode="lin" valueType="num">
                                      <p:cBhvr additive="base">
                                        <p:cTn dur="500" fill="hold" id="68"/>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3"/>
      <p:bldP grpId="0" spid="64"/>
      <p:bldP grpId="0" spid="65"/>
      <p:bldP grpId="0" spid="66"/>
      <p:bldP grpId="0" spid="67"/>
      <p:bldP grpId="0" spid="68"/>
      <p:bldP grpId="0" spid="69"/>
      <p:bldP grpId="0" spid="70"/>
      <p:bldP grpId="0" spid="71"/>
      <p:bldP grpId="0" spid="72"/>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sp>
        <p:nvSpPr>
          <p:cNvPr id="3" name="TextBox 2"/>
          <p:cNvSpPr txBox="1"/>
          <p:nvPr/>
        </p:nvSpPr>
        <p:spPr>
          <a:xfrm>
            <a:off x="5076825" y="1296368"/>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1">
                    <a:lumMod val="75000"/>
                    <a:lumOff val="25000"/>
                  </a:schemeClr>
                </a:solidFill>
                <a:latin charset="-122" pitchFamily="34" typeface="微软雅黑"/>
                <a:ea charset="-122" pitchFamily="34" typeface="微软雅黑"/>
              </a:rPr>
              <a:t>备用图表</a:t>
            </a:r>
          </a:p>
        </p:txBody>
      </p:sp>
      <p:sp>
        <p:nvSpPr>
          <p:cNvPr id="4" name="Title 1"/>
          <p:cNvSpPr txBox="1"/>
          <p:nvPr/>
        </p:nvSpPr>
        <p:spPr>
          <a:xfrm>
            <a:off x="5667799" y="2302241"/>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1">
                    <a:lumMod val="50000"/>
                    <a:lumOff val="50000"/>
                  </a:schemeClr>
                </a:solidFill>
                <a:latin typeface="+mn-lt"/>
                <a:ea charset="0" panose="02000000000000000000" pitchFamily="2" typeface="Roboto"/>
              </a:rPr>
              <a:t>Put a relevant subtitle in this line</a:t>
            </a:r>
          </a:p>
        </p:txBody>
      </p:sp>
      <p:graphicFrame>
        <p:nvGraphicFramePr>
          <p:cNvPr id="43" name="Chart 63"/>
          <p:cNvGraphicFramePr/>
          <p:nvPr>
            <p:extLst>
              <p:ext uri="{D42A27DB-BD31-4B8C-83A1-F6EECF244321}">
                <p14:modId val="3893208698"/>
              </p:ext>
            </p:extLst>
          </p:nvPr>
        </p:nvGraphicFramePr>
        <p:xfrm>
          <a:off x="1371778" y="2380166"/>
          <a:ext cx="14139859" cy="4711634"/>
        </p:xfrm>
        <a:graphic>
          <a:graphicData uri="http://schemas.openxmlformats.org/drawingml/2006/chart">
            <c:chart xmlns:c="http://schemas.openxmlformats.org/drawingml/2006/chart" r:id="rId3"/>
          </a:graphicData>
        </a:graphic>
      </p:graphicFrame>
      <p:grpSp>
        <p:nvGrpSpPr>
          <p:cNvPr id="44" name="Group 47"/>
          <p:cNvGrpSpPr/>
          <p:nvPr/>
        </p:nvGrpSpPr>
        <p:grpSpPr>
          <a:xfrm>
            <a:off x="3646349" y="7136034"/>
            <a:ext cx="9627834" cy="359711"/>
            <a:chOff x="2221306" y="3931835"/>
            <a:chExt cx="5213005" cy="194072"/>
          </a:xfrm>
        </p:grpSpPr>
        <p:grpSp>
          <p:nvGrpSpPr>
            <p:cNvPr id="45" name="Group 50"/>
            <p:cNvGrpSpPr/>
            <p:nvPr/>
          </p:nvGrpSpPr>
          <p:grpSpPr>
            <a:xfrm>
              <a:off x="2221306" y="3931835"/>
              <a:ext cx="1200397" cy="194072"/>
              <a:chOff x="2221306" y="3914656"/>
              <a:chExt cx="1200397" cy="194072"/>
            </a:xfrm>
          </p:grpSpPr>
          <p:sp>
            <p:nvSpPr>
              <p:cNvPr id="55" name="TextBox 54"/>
              <p:cNvSpPr txBox="1"/>
              <p:nvPr/>
            </p:nvSpPr>
            <p:spPr>
              <a:xfrm>
                <a:off x="2436581" y="3935335"/>
                <a:ext cx="975594" cy="139779"/>
              </a:xfrm>
              <a:prstGeom prst="rect">
                <a:avLst/>
              </a:prstGeom>
              <a:noFill/>
            </p:spPr>
            <p:txBody>
              <a:bodyPr bIns="0" lIns="0" rIns="0" tIns="0" wrap="none">
                <a:spAutoFit/>
              </a:bodyPr>
              <a:lstStyle/>
              <a:p>
                <a:pPr defTabSz="1908594">
                  <a:defRPr/>
                </a:pPr>
                <a:r>
                  <a:rPr b="1" lang="en-US" sz="1700">
                    <a:solidFill>
                      <a:schemeClr val="tx1">
                        <a:lumMod val="75000"/>
                        <a:lumOff val="25000"/>
                      </a:schemeClr>
                    </a:solidFill>
                    <a:latin charset="-122" pitchFamily="34" typeface="微软雅黑"/>
                    <a:ea charset="-122" pitchFamily="34" typeface="微软雅黑"/>
                  </a:rPr>
                  <a:t>CONSTRUCTION</a:t>
                </a:r>
              </a:p>
            </p:txBody>
          </p:sp>
          <p:sp>
            <p:nvSpPr>
              <p:cNvPr id="56" name="Rounded Rectangle 39"/>
              <p:cNvSpPr>
                <a:spLocks noChangeAspect="1"/>
              </p:cNvSpPr>
              <p:nvPr/>
            </p:nvSpPr>
            <p:spPr>
              <a:xfrm>
                <a:off x="2221306" y="3914656"/>
                <a:ext cx="199971" cy="19407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00">
                  <a:solidFill>
                    <a:srgbClr val="FFFFFF"/>
                  </a:solidFill>
                  <a:latin charset="-122" pitchFamily="34" typeface="微软雅黑"/>
                  <a:ea charset="-122" pitchFamily="34" typeface="微软雅黑"/>
                </a:endParaRPr>
              </a:p>
            </p:txBody>
          </p:sp>
        </p:grpSp>
        <p:grpSp>
          <p:nvGrpSpPr>
            <p:cNvPr id="46" name="Group 45"/>
            <p:cNvGrpSpPr/>
            <p:nvPr/>
          </p:nvGrpSpPr>
          <p:grpSpPr>
            <a:xfrm>
              <a:off x="3555575" y="3931835"/>
              <a:ext cx="871684" cy="194072"/>
              <a:chOff x="3732873" y="3947915"/>
              <a:chExt cx="871684" cy="194072"/>
            </a:xfrm>
          </p:grpSpPr>
          <p:sp>
            <p:nvSpPr>
              <p:cNvPr id="53" name="TextBox 52"/>
              <p:cNvSpPr txBox="1"/>
              <p:nvPr/>
            </p:nvSpPr>
            <p:spPr>
              <a:xfrm>
                <a:off x="4004804" y="3968594"/>
                <a:ext cx="593952" cy="139779"/>
              </a:xfrm>
              <a:prstGeom prst="rect">
                <a:avLst/>
              </a:prstGeom>
              <a:noFill/>
            </p:spPr>
            <p:txBody>
              <a:bodyPr bIns="0" lIns="0" rIns="0" tIns="0" wrap="none">
                <a:spAutoFit/>
              </a:bodyPr>
              <a:lstStyle/>
              <a:p>
                <a:pPr defTabSz="1908594">
                  <a:defRPr/>
                </a:pPr>
                <a:r>
                  <a:rPr b="1" lang="en-US" sz="1700">
                    <a:solidFill>
                      <a:schemeClr val="tx1">
                        <a:lumMod val="75000"/>
                        <a:lumOff val="25000"/>
                      </a:schemeClr>
                    </a:solidFill>
                    <a:latin charset="-122" pitchFamily="34" typeface="微软雅黑"/>
                    <a:ea charset="-122" pitchFamily="34" typeface="微软雅黑"/>
                  </a:rPr>
                  <a:t>ANALYSIS</a:t>
                </a:r>
              </a:p>
            </p:txBody>
          </p:sp>
          <p:sp>
            <p:nvSpPr>
              <p:cNvPr id="54" name="Rounded Rectangle 37"/>
              <p:cNvSpPr>
                <a:spLocks noChangeAspect="1"/>
              </p:cNvSpPr>
              <p:nvPr/>
            </p:nvSpPr>
            <p:spPr>
              <a:xfrm>
                <a:off x="3732873" y="3947915"/>
                <a:ext cx="199971" cy="1940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00">
                  <a:solidFill>
                    <a:srgbClr val="FFFFFF"/>
                  </a:solidFill>
                  <a:latin charset="-122" pitchFamily="34" typeface="微软雅黑"/>
                  <a:ea charset="-122" pitchFamily="34" typeface="微软雅黑"/>
                </a:endParaRPr>
              </a:p>
            </p:txBody>
          </p:sp>
        </p:grpSp>
        <p:grpSp>
          <p:nvGrpSpPr>
            <p:cNvPr id="47" name="Group 37"/>
            <p:cNvGrpSpPr/>
            <p:nvPr/>
          </p:nvGrpSpPr>
          <p:grpSpPr>
            <a:xfrm>
              <a:off x="4578777" y="3931835"/>
              <a:ext cx="1248645" cy="194072"/>
              <a:chOff x="4640009" y="3949014"/>
              <a:chExt cx="1248645" cy="194072"/>
            </a:xfrm>
          </p:grpSpPr>
          <p:sp>
            <p:nvSpPr>
              <p:cNvPr id="51" name="TextBox 50"/>
              <p:cNvSpPr txBox="1"/>
              <p:nvPr/>
            </p:nvSpPr>
            <p:spPr>
              <a:xfrm>
                <a:off x="4956478" y="3966513"/>
                <a:ext cx="923161" cy="139779"/>
              </a:xfrm>
              <a:prstGeom prst="rect">
                <a:avLst/>
              </a:prstGeom>
              <a:noFill/>
            </p:spPr>
            <p:txBody>
              <a:bodyPr bIns="0" lIns="0" rIns="0" tIns="0" wrap="none">
                <a:spAutoFit/>
              </a:bodyPr>
              <a:lstStyle/>
              <a:p>
                <a:pPr defTabSz="1908594">
                  <a:defRPr/>
                </a:pPr>
                <a:r>
                  <a:rPr b="1" lang="en-US" sz="1700">
                    <a:solidFill>
                      <a:schemeClr val="tx1">
                        <a:lumMod val="75000"/>
                        <a:lumOff val="25000"/>
                      </a:schemeClr>
                    </a:solidFill>
                    <a:latin charset="-122" pitchFamily="34" typeface="微软雅黑"/>
                    <a:ea charset="-122" pitchFamily="34" typeface="微软雅黑"/>
                  </a:rPr>
                  <a:t>IMPROVEMENT</a:t>
                </a:r>
              </a:p>
            </p:txBody>
          </p:sp>
          <p:sp>
            <p:nvSpPr>
              <p:cNvPr id="52" name="Rounded Rectangle 35"/>
              <p:cNvSpPr>
                <a:spLocks noChangeAspect="1"/>
              </p:cNvSpPr>
              <p:nvPr/>
            </p:nvSpPr>
            <p:spPr>
              <a:xfrm>
                <a:off x="4640009" y="3949014"/>
                <a:ext cx="199971" cy="194072"/>
              </a:xfrm>
              <a:prstGeom prst="roundRect">
                <a:avLst/>
              </a:prstGeom>
              <a:solidFill>
                <a:schemeClr val="accent4"/>
              </a:solidFill>
              <a:ln w="12700">
                <a:miter lim="400000"/>
              </a:ln>
            </p:spPr>
            <p:txBody>
              <a:bodyPr anchor="ctr" bIns="0" lIns="0" rIns="0" tIns="0"/>
              <a:lstStyle/>
              <a:p>
                <a:endParaRPr lang="en-US" sz="1700">
                  <a:solidFill>
                    <a:srgbClr val="FFFFFF"/>
                  </a:solidFill>
                  <a:latin charset="-122" pitchFamily="34" typeface="微软雅黑"/>
                  <a:ea charset="-122" pitchFamily="34" typeface="微软雅黑"/>
                </a:endParaRPr>
              </a:p>
            </p:txBody>
          </p:sp>
        </p:grpSp>
        <p:grpSp>
          <p:nvGrpSpPr>
            <p:cNvPr id="48" name="Group 41"/>
            <p:cNvGrpSpPr/>
            <p:nvPr/>
          </p:nvGrpSpPr>
          <p:grpSpPr>
            <a:xfrm>
              <a:off x="5958789" y="3931835"/>
              <a:ext cx="1475522" cy="194072"/>
              <a:chOff x="5958789" y="3949014"/>
              <a:chExt cx="1475522" cy="194072"/>
            </a:xfrm>
          </p:grpSpPr>
          <p:sp>
            <p:nvSpPr>
              <p:cNvPr id="49" name="TextBox 48"/>
              <p:cNvSpPr txBox="1"/>
              <p:nvPr/>
            </p:nvSpPr>
            <p:spPr>
              <a:xfrm>
                <a:off x="6299033" y="3977648"/>
                <a:ext cx="1124297" cy="139779"/>
              </a:xfrm>
              <a:prstGeom prst="rect">
                <a:avLst/>
              </a:prstGeom>
              <a:noFill/>
            </p:spPr>
            <p:txBody>
              <a:bodyPr bIns="0" lIns="0" rIns="0" tIns="0" wrap="none">
                <a:spAutoFit/>
              </a:bodyPr>
              <a:lstStyle/>
              <a:p>
                <a:pPr defTabSz="1908594">
                  <a:defRPr/>
                </a:pPr>
                <a:r>
                  <a:rPr b="1" lang="en-US" sz="1700">
                    <a:solidFill>
                      <a:schemeClr val="tx1">
                        <a:lumMod val="75000"/>
                        <a:lumOff val="25000"/>
                      </a:schemeClr>
                    </a:solidFill>
                    <a:latin charset="-122" pitchFamily="34" typeface="微软雅黑"/>
                    <a:ea charset="-122" pitchFamily="34" typeface="微软雅黑"/>
                  </a:rPr>
                  <a:t>RECONSTRUCTION</a:t>
                </a:r>
              </a:p>
            </p:txBody>
          </p:sp>
          <p:sp>
            <p:nvSpPr>
              <p:cNvPr id="50" name="Rounded Rectangle 33"/>
              <p:cNvSpPr>
                <a:spLocks noChangeAspect="1"/>
              </p:cNvSpPr>
              <p:nvPr/>
            </p:nvSpPr>
            <p:spPr>
              <a:xfrm>
                <a:off x="5958789" y="3949014"/>
                <a:ext cx="199971" cy="1940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00">
                  <a:solidFill>
                    <a:srgbClr val="FFFFFF"/>
                  </a:solidFill>
                  <a:latin charset="-122" pitchFamily="34" typeface="微软雅黑"/>
                  <a:ea charset="-122" pitchFamily="34" typeface="微软雅黑"/>
                </a:endParaRPr>
              </a:p>
            </p:txBody>
          </p:sp>
        </p:grpSp>
      </p:grpSp>
      <p:grpSp>
        <p:nvGrpSpPr>
          <p:cNvPr id="57" name="Group 27"/>
          <p:cNvGrpSpPr/>
          <p:nvPr/>
        </p:nvGrpSpPr>
        <p:grpSpPr>
          <a:xfrm>
            <a:off x="1491548" y="7986127"/>
            <a:ext cx="3403471" cy="1783944"/>
            <a:chOff x="4121391" y="1215903"/>
            <a:chExt cx="1842375" cy="981911"/>
          </a:xfrm>
        </p:grpSpPr>
        <p:sp>
          <p:nvSpPr>
            <p:cNvPr id="58" name="Text Placeholder 3"/>
            <p:cNvSpPr txBox="1"/>
            <p:nvPr/>
          </p:nvSpPr>
          <p:spPr bwMode="auto">
            <a:xfrm>
              <a:off x="4355461" y="1218263"/>
              <a:ext cx="1080202" cy="1845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1691716">
                <a:spcBef>
                  <a:spcPct val="20000"/>
                </a:spcBef>
              </a:pPr>
              <a:r>
                <a:rPr altLang="zh-CN" b="1" lang="en-US" sz="2200">
                  <a:solidFill>
                    <a:schemeClr val="accent1"/>
                  </a:solidFill>
                  <a:latin charset="-122" pitchFamily="34" typeface="微软雅黑"/>
                  <a:ea charset="-122" pitchFamily="34" typeface="微软雅黑"/>
                </a:rPr>
                <a:t>NUMBER ONE</a:t>
              </a:r>
            </a:p>
          </p:txBody>
        </p:sp>
        <p:sp>
          <p:nvSpPr>
            <p:cNvPr id="59" name="Text Placeholder 3"/>
            <p:cNvSpPr txBox="1"/>
            <p:nvPr/>
          </p:nvSpPr>
          <p:spPr>
            <a:xfrm>
              <a:off x="4181908" y="1624622"/>
              <a:ext cx="1781859" cy="570407"/>
            </a:xfrm>
            <a:prstGeom prst="rect">
              <a:avLst/>
            </a:prstGeom>
          </p:spPr>
          <p:txBody>
            <a:bodyPr anchor="ct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1691716">
                <a:spcBef>
                  <a:spcPct val="20000"/>
                </a:spcBef>
              </a:pPr>
              <a:r>
                <a:rPr altLang="en-US" lang="zh-CN" sz="1700">
                  <a:solidFill>
                    <a:schemeClr val="tx2"/>
                  </a:solidFill>
                  <a:latin charset="-122" pitchFamily="34" typeface="微软雅黑"/>
                  <a:ea charset="-122" pitchFamily="34" typeface="微软雅黑"/>
                </a:rPr>
                <a:t>的内容入您的内容输入您的内容输入您的内容输入您的内容内容输入您的内容.输入的内容输入您的内容输入您的输入</a:t>
              </a:r>
            </a:p>
          </p:txBody>
        </p:sp>
        <p:sp>
          <p:nvSpPr>
            <p:cNvPr id="60" name="Text Placeholder 3"/>
            <p:cNvSpPr txBox="1"/>
            <p:nvPr/>
          </p:nvSpPr>
          <p:spPr bwMode="auto">
            <a:xfrm>
              <a:off x="4121391" y="1238150"/>
              <a:ext cx="170151" cy="1677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wrap="non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1691716">
                <a:spcBef>
                  <a:spcPct val="20000"/>
                </a:spcBef>
              </a:pPr>
              <a:r>
                <a:rPr altLang="zh-CN" b="1" lang="en-US">
                  <a:solidFill>
                    <a:schemeClr val="accent1"/>
                  </a:solidFill>
                  <a:latin charset="-122" pitchFamily="34" typeface="微软雅黑"/>
                  <a:ea charset="-122" pitchFamily="34" typeface="微软雅黑"/>
                </a:rPr>
                <a:t>01</a:t>
              </a:r>
            </a:p>
          </p:txBody>
        </p:sp>
      </p:grpSp>
      <p:grpSp>
        <p:nvGrpSpPr>
          <p:cNvPr id="61" name="Group 27"/>
          <p:cNvGrpSpPr/>
          <p:nvPr/>
        </p:nvGrpSpPr>
        <p:grpSpPr>
          <a:xfrm>
            <a:off x="5073411" y="7986130"/>
            <a:ext cx="3400540" cy="1704138"/>
            <a:chOff x="4121359" y="1215905"/>
            <a:chExt cx="1842407" cy="937982"/>
          </a:xfrm>
        </p:grpSpPr>
        <p:sp>
          <p:nvSpPr>
            <p:cNvPr id="62" name="Text Placeholder 3"/>
            <p:cNvSpPr txBox="1"/>
            <p:nvPr/>
          </p:nvSpPr>
          <p:spPr bwMode="auto">
            <a:xfrm>
              <a:off x="4351810" y="1218265"/>
              <a:ext cx="1123297" cy="1845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1691716">
                <a:spcBef>
                  <a:spcPct val="20000"/>
                </a:spcBef>
              </a:pPr>
              <a:r>
                <a:rPr altLang="zh-CN" b="1" lang="en-US" sz="2200">
                  <a:solidFill>
                    <a:schemeClr val="accent2"/>
                  </a:solidFill>
                  <a:latin charset="-122" pitchFamily="34" typeface="微软雅黑"/>
                  <a:ea charset="-122" pitchFamily="34" typeface="微软雅黑"/>
                </a:rPr>
                <a:t>NUMBER TWO</a:t>
              </a:r>
            </a:p>
          </p:txBody>
        </p:sp>
        <p:sp>
          <p:nvSpPr>
            <p:cNvPr id="101" name="Text Placeholder 3"/>
            <p:cNvSpPr txBox="1"/>
            <p:nvPr/>
          </p:nvSpPr>
          <p:spPr>
            <a:xfrm>
              <a:off x="4181928" y="1580697"/>
              <a:ext cx="1781838" cy="570405"/>
            </a:xfrm>
            <a:prstGeom prst="rect">
              <a:avLst/>
            </a:prstGeom>
          </p:spPr>
          <p:txBody>
            <a:bodyPr anchor="ct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1691716">
                <a:spcBef>
                  <a:spcPct val="20000"/>
                </a:spcBef>
              </a:pPr>
              <a:r>
                <a:rPr altLang="en-US" lang="zh-CN" sz="1700">
                  <a:solidFill>
                    <a:schemeClr val="tx2"/>
                  </a:solidFill>
                  <a:latin charset="-122" pitchFamily="34" typeface="微软雅黑"/>
                  <a:ea charset="-122" pitchFamily="34" typeface="微软雅黑"/>
                </a:rPr>
                <a:t>的内容入您的内容输入您的内容输入您的内容输入您的内容内容输入您的内容.输入的内容输入您的内容输入您的输入</a:t>
              </a:r>
            </a:p>
          </p:txBody>
        </p:sp>
        <p:sp>
          <p:nvSpPr>
            <p:cNvPr id="102" name="Text Placeholder 3"/>
            <p:cNvSpPr txBox="1"/>
            <p:nvPr/>
          </p:nvSpPr>
          <p:spPr bwMode="auto">
            <a:xfrm>
              <a:off x="4121359" y="1220796"/>
              <a:ext cx="170301" cy="1677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wrap="non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1691716">
                <a:spcBef>
                  <a:spcPct val="20000"/>
                </a:spcBef>
              </a:pPr>
              <a:r>
                <a:rPr altLang="zh-CN" b="1" lang="en-US">
                  <a:solidFill>
                    <a:schemeClr val="accent2"/>
                  </a:solidFill>
                  <a:latin charset="-122" pitchFamily="34" typeface="微软雅黑"/>
                  <a:ea charset="-122" pitchFamily="34" typeface="微软雅黑"/>
                </a:rPr>
                <a:t>02</a:t>
              </a:r>
            </a:p>
          </p:txBody>
        </p:sp>
      </p:grpSp>
      <p:grpSp>
        <p:nvGrpSpPr>
          <p:cNvPr id="103" name="Group 27"/>
          <p:cNvGrpSpPr/>
          <p:nvPr/>
        </p:nvGrpSpPr>
        <p:grpSpPr>
          <a:xfrm>
            <a:off x="8655273" y="7986131"/>
            <a:ext cx="3400540" cy="1664233"/>
            <a:chOff x="4121359" y="1215905"/>
            <a:chExt cx="1842407" cy="916018"/>
          </a:xfrm>
        </p:grpSpPr>
        <p:sp>
          <p:nvSpPr>
            <p:cNvPr id="104" name="Text Placeholder 3"/>
            <p:cNvSpPr txBox="1"/>
            <p:nvPr/>
          </p:nvSpPr>
          <p:spPr bwMode="auto">
            <a:xfrm>
              <a:off x="4337443" y="1218265"/>
              <a:ext cx="1241131" cy="1845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non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1691716">
                <a:spcBef>
                  <a:spcPct val="20000"/>
                </a:spcBef>
              </a:pPr>
              <a:r>
                <a:rPr altLang="zh-CN" b="1" lang="en-US" sz="2200">
                  <a:solidFill>
                    <a:schemeClr val="accent3"/>
                  </a:solidFill>
                  <a:latin charset="-122" pitchFamily="34" typeface="微软雅黑"/>
                  <a:ea charset="-122" pitchFamily="34" typeface="微软雅黑"/>
                </a:rPr>
                <a:t>NUMBER THREE</a:t>
              </a:r>
            </a:p>
          </p:txBody>
        </p:sp>
        <p:sp>
          <p:nvSpPr>
            <p:cNvPr id="105" name="Text Placeholder 3"/>
            <p:cNvSpPr txBox="1"/>
            <p:nvPr/>
          </p:nvSpPr>
          <p:spPr>
            <a:xfrm>
              <a:off x="4181928" y="1558732"/>
              <a:ext cx="1781838" cy="570406"/>
            </a:xfrm>
            <a:prstGeom prst="rect">
              <a:avLst/>
            </a:prstGeom>
          </p:spPr>
          <p:txBody>
            <a:bodyPr anchor="ct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1691716">
                <a:spcBef>
                  <a:spcPct val="20000"/>
                </a:spcBef>
              </a:pPr>
              <a:r>
                <a:rPr altLang="en-US" lang="zh-CN" sz="1700">
                  <a:solidFill>
                    <a:schemeClr val="tx2"/>
                  </a:solidFill>
                  <a:latin charset="-122" pitchFamily="34" typeface="微软雅黑"/>
                  <a:ea charset="-122" pitchFamily="34" typeface="微软雅黑"/>
                </a:rPr>
                <a:t>的内容入您的内容输入您的内容输入您的内容输入您的内容内容输入您的内容.输入的内容输入您的内容输入您的输入</a:t>
              </a:r>
            </a:p>
          </p:txBody>
        </p:sp>
        <p:sp>
          <p:nvSpPr>
            <p:cNvPr id="106" name="Text Placeholder 3"/>
            <p:cNvSpPr txBox="1"/>
            <p:nvPr/>
          </p:nvSpPr>
          <p:spPr bwMode="auto">
            <a:xfrm>
              <a:off x="4121359" y="1238151"/>
              <a:ext cx="170301" cy="1677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wrap="non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1691716">
                <a:spcBef>
                  <a:spcPct val="20000"/>
                </a:spcBef>
              </a:pPr>
              <a:r>
                <a:rPr altLang="zh-CN" b="1" lang="en-US">
                  <a:solidFill>
                    <a:schemeClr val="accent3"/>
                  </a:solidFill>
                  <a:latin charset="-122" pitchFamily="34" typeface="微软雅黑"/>
                  <a:ea charset="-122" pitchFamily="34" typeface="微软雅黑"/>
                </a:rPr>
                <a:t>03</a:t>
              </a:r>
            </a:p>
          </p:txBody>
        </p:sp>
      </p:grpSp>
      <p:grpSp>
        <p:nvGrpSpPr>
          <p:cNvPr id="107" name="Group 27"/>
          <p:cNvGrpSpPr/>
          <p:nvPr/>
        </p:nvGrpSpPr>
        <p:grpSpPr>
          <a:xfrm>
            <a:off x="12345998" y="7985744"/>
            <a:ext cx="3291681" cy="1604760"/>
            <a:chOff x="4181906" y="1215692"/>
            <a:chExt cx="1781860" cy="883283"/>
          </a:xfrm>
        </p:grpSpPr>
        <p:sp>
          <p:nvSpPr>
            <p:cNvPr id="108" name="Text Placeholder 3"/>
            <p:cNvSpPr txBox="1"/>
            <p:nvPr/>
          </p:nvSpPr>
          <p:spPr>
            <a:xfrm>
              <a:off x="4465925" y="1218052"/>
              <a:ext cx="1173011" cy="184543"/>
            </a:xfrm>
            <a:prstGeom prst="rect">
              <a:avLst/>
            </a:prstGeom>
          </p:spPr>
          <p:txBody>
            <a:bodyPr anchor="ctr"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691716">
                <a:spcBef>
                  <a:spcPct val="20000"/>
                </a:spcBef>
                <a:defRPr/>
              </a:pPr>
              <a:r>
                <a:rPr b="1" lang="en-US" sz="2200">
                  <a:solidFill>
                    <a:schemeClr val="accent5"/>
                  </a:solidFill>
                  <a:latin charset="-122" pitchFamily="34" typeface="微软雅黑"/>
                  <a:ea charset="-122" pitchFamily="34" typeface="微软雅黑"/>
                </a:rPr>
                <a:t>NUMBER FOUR</a:t>
              </a:r>
            </a:p>
          </p:txBody>
        </p:sp>
        <p:sp>
          <p:nvSpPr>
            <p:cNvPr id="109" name="Text Placeholder 3"/>
            <p:cNvSpPr txBox="1"/>
            <p:nvPr/>
          </p:nvSpPr>
          <p:spPr>
            <a:xfrm>
              <a:off x="4181906" y="1525784"/>
              <a:ext cx="1781860" cy="570405"/>
            </a:xfrm>
            <a:prstGeom prst="rect">
              <a:avLst/>
            </a:prstGeom>
          </p:spPr>
          <p:txBody>
            <a:bodyPr anchor="ct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defTabSz="1691716">
                <a:spcBef>
                  <a:spcPct val="20000"/>
                </a:spcBef>
              </a:pPr>
              <a:r>
                <a:rPr altLang="en-US" lang="zh-CN" sz="1700">
                  <a:solidFill>
                    <a:schemeClr val="tx2"/>
                  </a:solidFill>
                  <a:latin charset="-122" pitchFamily="34" typeface="微软雅黑"/>
                  <a:ea charset="-122" pitchFamily="34" typeface="微软雅黑"/>
                </a:rPr>
                <a:t>的内容入您的内容输入您的内容输入您的内容输入您的内容内容输入您的内容.输入的内容输入您的内容输入您的输入</a:t>
              </a:r>
            </a:p>
          </p:txBody>
        </p:sp>
        <p:sp>
          <p:nvSpPr>
            <p:cNvPr id="110" name="Text Placeholder 3"/>
            <p:cNvSpPr txBox="1"/>
            <p:nvPr/>
          </p:nvSpPr>
          <p:spPr>
            <a:xfrm>
              <a:off x="4234918" y="1247165"/>
              <a:ext cx="170151" cy="167766"/>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691716">
                <a:spcBef>
                  <a:spcPct val="20000"/>
                </a:spcBef>
                <a:defRPr/>
              </a:pPr>
              <a:r>
                <a:rPr lang="en-US" sz="2000">
                  <a:solidFill>
                    <a:schemeClr val="accent5"/>
                  </a:solidFill>
                  <a:latin charset="-122" pitchFamily="34" typeface="微软雅黑"/>
                  <a:ea charset="-122" pitchFamily="34" typeface="微软雅黑"/>
                </a:rPr>
                <a:t>04</a:t>
              </a:r>
            </a:p>
          </p:txBody>
        </p:sp>
      </p:grpSp>
    </p:spTree>
    <p:extLst>
      <p:ext uri="{BB962C8B-B14F-4D97-AF65-F5344CB8AC3E}">
        <p14:creationId val="3521694127"/>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50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grpId="0" id="8" nodeType="withEffect" presetClass="entr" presetID="22" presetSubtype="8">
                                  <p:stCondLst>
                                    <p:cond delay="100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childTnLst>
                          </p:cTn>
                        </p:par>
                        <p:par>
                          <p:cTn fill="hold" id="11" nodeType="afterGroup">
                            <p:stCondLst>
                              <p:cond delay="1500"/>
                            </p:stCondLst>
                            <p:childTnLst>
                              <p:par>
                                <p:cTn fill="hold" grpId="0" id="12" nodeType="afterEffect" presetClass="entr" presetID="12" presetSubtype="4">
                                  <p:stCondLst>
                                    <p:cond delay="0"/>
                                  </p:stCondLst>
                                  <p:childTnLst>
                                    <p:set>
                                      <p:cBhvr>
                                        <p:cTn dur="1" fill="hold" id="13">
                                          <p:stCondLst>
                                            <p:cond delay="0"/>
                                          </p:stCondLst>
                                        </p:cTn>
                                        <p:tgtEl>
                                          <p:spTgt spid="43"/>
                                        </p:tgtEl>
                                        <p:attrNameLst>
                                          <p:attrName>style.visibility</p:attrName>
                                        </p:attrNameLst>
                                      </p:cBhvr>
                                      <p:to>
                                        <p:strVal val="visible"/>
                                      </p:to>
                                    </p:set>
                                    <p:animEffect filter="slide(fromBottom)" transition="in">
                                      <p:cBhvr>
                                        <p:cTn dur="500" id="14"/>
                                        <p:tgtEl>
                                          <p:spTgt spid="43"/>
                                        </p:tgtEl>
                                      </p:cBhvr>
                                    </p:animEffect>
                                  </p:childTnLst>
                                </p:cTn>
                              </p:par>
                            </p:childTnLst>
                          </p:cTn>
                        </p:par>
                        <p:par>
                          <p:cTn fill="hold" id="15" nodeType="afterGroup">
                            <p:stCondLst>
                              <p:cond delay="2000"/>
                            </p:stCondLst>
                            <p:childTnLst>
                              <p:par>
                                <p:cTn fill="hold" id="16" nodeType="afterEffect" presetClass="entr" presetID="12" presetSubtype="4">
                                  <p:stCondLst>
                                    <p:cond delay="0"/>
                                  </p:stCondLst>
                                  <p:childTnLst>
                                    <p:set>
                                      <p:cBhvr>
                                        <p:cTn dur="1" fill="hold" id="17">
                                          <p:stCondLst>
                                            <p:cond delay="0"/>
                                          </p:stCondLst>
                                        </p:cTn>
                                        <p:tgtEl>
                                          <p:spTgt spid="44"/>
                                        </p:tgtEl>
                                        <p:attrNameLst>
                                          <p:attrName>style.visibility</p:attrName>
                                        </p:attrNameLst>
                                      </p:cBhvr>
                                      <p:to>
                                        <p:strVal val="visible"/>
                                      </p:to>
                                    </p:set>
                                    <p:animEffect filter="slide(fromBottom)" transition="in">
                                      <p:cBhvr>
                                        <p:cTn dur="500" id="18"/>
                                        <p:tgtEl>
                                          <p:spTgt spid="44"/>
                                        </p:tgtEl>
                                      </p:cBhvr>
                                    </p:animEffect>
                                  </p:childTnLst>
                                </p:cTn>
                              </p:par>
                            </p:childTnLst>
                          </p:cTn>
                        </p:par>
                        <p:par>
                          <p:cTn fill="hold" id="19" nodeType="afterGroup">
                            <p:stCondLst>
                              <p:cond delay="2500"/>
                            </p:stCondLst>
                            <p:childTnLst>
                              <p:par>
                                <p:cTn fill="hold" id="20" nodeType="afterEffect" presetClass="entr" presetID="12" presetSubtype="4">
                                  <p:stCondLst>
                                    <p:cond delay="0"/>
                                  </p:stCondLst>
                                  <p:childTnLst>
                                    <p:set>
                                      <p:cBhvr>
                                        <p:cTn dur="1" fill="hold" id="21">
                                          <p:stCondLst>
                                            <p:cond delay="0"/>
                                          </p:stCondLst>
                                        </p:cTn>
                                        <p:tgtEl>
                                          <p:spTgt spid="57"/>
                                        </p:tgtEl>
                                        <p:attrNameLst>
                                          <p:attrName>style.visibility</p:attrName>
                                        </p:attrNameLst>
                                      </p:cBhvr>
                                      <p:to>
                                        <p:strVal val="visible"/>
                                      </p:to>
                                    </p:set>
                                    <p:animEffect filter="slide(fromBottom)" transition="in">
                                      <p:cBhvr>
                                        <p:cTn dur="500" id="22"/>
                                        <p:tgtEl>
                                          <p:spTgt spid="57"/>
                                        </p:tgtEl>
                                      </p:cBhvr>
                                    </p:animEffect>
                                  </p:childTnLst>
                                </p:cTn>
                              </p:par>
                            </p:childTnLst>
                          </p:cTn>
                        </p:par>
                        <p:par>
                          <p:cTn fill="hold" id="23" nodeType="afterGroup">
                            <p:stCondLst>
                              <p:cond delay="3000"/>
                            </p:stCondLst>
                            <p:childTnLst>
                              <p:par>
                                <p:cTn fill="hold" id="24" nodeType="afterEffect" presetClass="entr" presetID="12" presetSubtype="4">
                                  <p:stCondLst>
                                    <p:cond delay="0"/>
                                  </p:stCondLst>
                                  <p:childTnLst>
                                    <p:set>
                                      <p:cBhvr>
                                        <p:cTn dur="1" fill="hold" id="25">
                                          <p:stCondLst>
                                            <p:cond delay="0"/>
                                          </p:stCondLst>
                                        </p:cTn>
                                        <p:tgtEl>
                                          <p:spTgt spid="61"/>
                                        </p:tgtEl>
                                        <p:attrNameLst>
                                          <p:attrName>style.visibility</p:attrName>
                                        </p:attrNameLst>
                                      </p:cBhvr>
                                      <p:to>
                                        <p:strVal val="visible"/>
                                      </p:to>
                                    </p:set>
                                    <p:animEffect filter="slide(fromBottom)" transition="in">
                                      <p:cBhvr>
                                        <p:cTn dur="500" id="26"/>
                                        <p:tgtEl>
                                          <p:spTgt spid="61"/>
                                        </p:tgtEl>
                                      </p:cBhvr>
                                    </p:animEffect>
                                  </p:childTnLst>
                                </p:cTn>
                              </p:par>
                            </p:childTnLst>
                          </p:cTn>
                        </p:par>
                        <p:par>
                          <p:cTn fill="hold" id="27" nodeType="afterGroup">
                            <p:stCondLst>
                              <p:cond delay="3500"/>
                            </p:stCondLst>
                            <p:childTnLst>
                              <p:par>
                                <p:cTn fill="hold" id="28" nodeType="afterEffect" presetClass="entr" presetID="12" presetSubtype="4">
                                  <p:stCondLst>
                                    <p:cond delay="0"/>
                                  </p:stCondLst>
                                  <p:childTnLst>
                                    <p:set>
                                      <p:cBhvr>
                                        <p:cTn dur="1" fill="hold" id="29">
                                          <p:stCondLst>
                                            <p:cond delay="0"/>
                                          </p:stCondLst>
                                        </p:cTn>
                                        <p:tgtEl>
                                          <p:spTgt spid="103"/>
                                        </p:tgtEl>
                                        <p:attrNameLst>
                                          <p:attrName>style.visibility</p:attrName>
                                        </p:attrNameLst>
                                      </p:cBhvr>
                                      <p:to>
                                        <p:strVal val="visible"/>
                                      </p:to>
                                    </p:set>
                                    <p:animEffect filter="slide(fromBottom)" transition="in">
                                      <p:cBhvr>
                                        <p:cTn dur="500" id="30"/>
                                        <p:tgtEl>
                                          <p:spTgt spid="103"/>
                                        </p:tgtEl>
                                      </p:cBhvr>
                                    </p:animEffect>
                                  </p:childTnLst>
                                </p:cTn>
                              </p:par>
                            </p:childTnLst>
                          </p:cTn>
                        </p:par>
                        <p:par>
                          <p:cTn fill="hold" id="31" nodeType="afterGroup">
                            <p:stCondLst>
                              <p:cond delay="4000"/>
                            </p:stCondLst>
                            <p:childTnLst>
                              <p:par>
                                <p:cTn fill="hold" id="32" nodeType="afterEffect" presetClass="entr" presetID="12" presetSubtype="4">
                                  <p:stCondLst>
                                    <p:cond delay="0"/>
                                  </p:stCondLst>
                                  <p:childTnLst>
                                    <p:set>
                                      <p:cBhvr>
                                        <p:cTn dur="1" fill="hold" id="33">
                                          <p:stCondLst>
                                            <p:cond delay="0"/>
                                          </p:stCondLst>
                                        </p:cTn>
                                        <p:tgtEl>
                                          <p:spTgt spid="107"/>
                                        </p:tgtEl>
                                        <p:attrNameLst>
                                          <p:attrName>style.visibility</p:attrName>
                                        </p:attrNameLst>
                                      </p:cBhvr>
                                      <p:to>
                                        <p:strVal val="visible"/>
                                      </p:to>
                                    </p:set>
                                    <p:animEffect filter="slide(fromBottom)" transition="in">
                                      <p:cBhvr>
                                        <p:cTn dur="500" id="34"/>
                                        <p:tgtEl>
                                          <p:spTgt spid="1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Graphic grpId="0" spid="43">
        <p:bldAsOne/>
      </p:bldGraphic>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sp>
        <p:nvSpPr>
          <p:cNvPr id="3" name="TextBox 2"/>
          <p:cNvSpPr txBox="1"/>
          <p:nvPr/>
        </p:nvSpPr>
        <p:spPr>
          <a:xfrm>
            <a:off x="5076825" y="1296368"/>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1">
                    <a:lumMod val="75000"/>
                    <a:lumOff val="25000"/>
                  </a:schemeClr>
                </a:solidFill>
                <a:latin charset="-122" pitchFamily="34" typeface="微软雅黑"/>
                <a:ea charset="-122" pitchFamily="34" typeface="微软雅黑"/>
              </a:rPr>
              <a:t>备用图表</a:t>
            </a:r>
          </a:p>
        </p:txBody>
      </p:sp>
      <p:sp>
        <p:nvSpPr>
          <p:cNvPr id="4" name="Title 1"/>
          <p:cNvSpPr txBox="1"/>
          <p:nvPr/>
        </p:nvSpPr>
        <p:spPr>
          <a:xfrm>
            <a:off x="5667799" y="2302241"/>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1">
                    <a:lumMod val="50000"/>
                    <a:lumOff val="50000"/>
                  </a:schemeClr>
                </a:solidFill>
                <a:latin typeface="+mn-lt"/>
                <a:ea charset="0" panose="02000000000000000000" pitchFamily="2" typeface="Roboto"/>
              </a:rPr>
              <a:t>Put a relevant subtitle in this line</a:t>
            </a:r>
          </a:p>
        </p:txBody>
      </p:sp>
      <p:grpSp>
        <p:nvGrpSpPr>
          <p:cNvPr id="5" name="组合 4"/>
          <p:cNvGrpSpPr/>
          <p:nvPr/>
        </p:nvGrpSpPr>
        <p:grpSpPr>
          <a:xfrm>
            <a:off x="3386460" y="3754711"/>
            <a:ext cx="2259862" cy="2109464"/>
            <a:chOff x="4838700" y="4797425"/>
            <a:chExt cx="3228975" cy="3021013"/>
          </a:xfrm>
        </p:grpSpPr>
        <p:sp>
          <p:nvSpPr>
            <p:cNvPr id="6" name="AutoShape 20"/>
            <p:cNvSpPr/>
            <p:nvPr/>
          </p:nvSpPr>
          <p:spPr bwMode="auto">
            <a:xfrm>
              <a:off x="6305550" y="4797425"/>
              <a:ext cx="1762125" cy="30210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600"/>
                  </a:moveTo>
                  <a:lnTo>
                    <a:pt x="0" y="0"/>
                  </a:lnTo>
                  <a:lnTo>
                    <a:pt x="21600" y="14249"/>
                  </a:lnTo>
                  <a:cubicBezTo>
                    <a:pt x="21600" y="14249"/>
                    <a:pt x="0" y="21600"/>
                    <a:pt x="0" y="21600"/>
                  </a:cubicBezTo>
                  <a:close/>
                </a:path>
              </a:pathLst>
            </a:custGeom>
            <a:solidFill>
              <a:schemeClr val="accent1"/>
            </a:solidFill>
            <a:ln>
              <a:noFill/>
            </a:ln>
            <a:effectLs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cs typeface="Gill Sans"/>
              </a:endParaRPr>
            </a:p>
          </p:txBody>
        </p:sp>
        <p:sp>
          <p:nvSpPr>
            <p:cNvPr id="7" name="AutoShape 21"/>
            <p:cNvSpPr/>
            <p:nvPr/>
          </p:nvSpPr>
          <p:spPr bwMode="auto">
            <a:xfrm>
              <a:off x="4838700" y="4797425"/>
              <a:ext cx="1477963" cy="30210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0"/>
                  </a:moveTo>
                  <a:lnTo>
                    <a:pt x="0" y="14542"/>
                  </a:lnTo>
                  <a:lnTo>
                    <a:pt x="21599" y="21600"/>
                  </a:lnTo>
                  <a:cubicBezTo>
                    <a:pt x="21599" y="21600"/>
                    <a:pt x="21599" y="0"/>
                    <a:pt x="21599" y="0"/>
                  </a:cubicBezTo>
                  <a:close/>
                </a:path>
              </a:pathLst>
            </a:custGeom>
            <a:solidFill>
              <a:schemeClr val="accent1">
                <a:lumMod val="75000"/>
              </a:schemeClr>
            </a:solidFill>
            <a:ln>
              <a:noFill/>
            </a:ln>
            <a:effectLs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cs typeface="Gill Sans"/>
              </a:endParaRPr>
            </a:p>
          </p:txBody>
        </p:sp>
        <p:sp>
          <p:nvSpPr>
            <p:cNvPr id="8" name="AutoShape 22"/>
            <p:cNvSpPr/>
            <p:nvPr/>
          </p:nvSpPr>
          <p:spPr bwMode="auto">
            <a:xfrm rot="19868522">
              <a:off x="6526213" y="6646863"/>
              <a:ext cx="896937" cy="520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nSpc>
                  <a:spcPct val="120000"/>
                </a:lnSpc>
                <a:defRPr/>
              </a:pPr>
              <a:r>
                <a:rPr b="1" lang="es-ES" sz="1900">
                  <a:solidFill>
                    <a:srgbClr val="FFFFFF"/>
                  </a:solidFill>
                  <a:latin charset="0" typeface="Lato"/>
                  <a:cs typeface="Lato"/>
                  <a:sym charset="0" typeface="Lato"/>
                </a:rPr>
                <a:t>Likes</a:t>
              </a:r>
            </a:p>
          </p:txBody>
        </p:sp>
      </p:grpSp>
      <p:grpSp>
        <p:nvGrpSpPr>
          <p:cNvPr id="9" name="组合 8"/>
          <p:cNvGrpSpPr/>
          <p:nvPr/>
        </p:nvGrpSpPr>
        <p:grpSpPr>
          <a:xfrm>
            <a:off x="3059814" y="5137003"/>
            <a:ext cx="2972041" cy="1319108"/>
            <a:chOff x="4371975" y="6777038"/>
            <a:chExt cx="4246563" cy="1889125"/>
          </a:xfrm>
        </p:grpSpPr>
        <p:sp>
          <p:nvSpPr>
            <p:cNvPr id="10" name="AutoShape 12"/>
            <p:cNvSpPr/>
            <p:nvPr/>
          </p:nvSpPr>
          <p:spPr bwMode="auto">
            <a:xfrm>
              <a:off x="4371975" y="6813550"/>
              <a:ext cx="1928813" cy="1843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16" y="0"/>
                  </a:moveTo>
                  <a:lnTo>
                    <a:pt x="0" y="7057"/>
                  </a:lnTo>
                  <a:lnTo>
                    <a:pt x="21600" y="21599"/>
                  </a:lnTo>
                  <a:lnTo>
                    <a:pt x="21600" y="11598"/>
                  </a:lnTo>
                  <a:lnTo>
                    <a:pt x="5316" y="0"/>
                  </a:lnTo>
                  <a:close/>
                </a:path>
              </a:pathLst>
            </a:custGeom>
            <a:solidFill>
              <a:schemeClr val="accent2">
                <a:lumMod val="75000"/>
              </a:schemeClr>
            </a:solidFill>
            <a:ln>
              <a:noFill/>
            </a:ln>
            <a:effectLs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cs typeface="Gill Sans"/>
              </a:endParaRPr>
            </a:p>
          </p:txBody>
        </p:sp>
        <p:sp>
          <p:nvSpPr>
            <p:cNvPr id="11" name="AutoShape 13"/>
            <p:cNvSpPr/>
            <p:nvPr/>
          </p:nvSpPr>
          <p:spPr bwMode="auto">
            <a:xfrm>
              <a:off x="6296025" y="6777038"/>
              <a:ext cx="2322513" cy="18891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1852"/>
                  </a:moveTo>
                  <a:lnTo>
                    <a:pt x="0" y="21600"/>
                  </a:lnTo>
                  <a:lnTo>
                    <a:pt x="21599" y="6759"/>
                  </a:lnTo>
                  <a:lnTo>
                    <a:pt x="16659" y="0"/>
                  </a:lnTo>
                  <a:cubicBezTo>
                    <a:pt x="16659" y="0"/>
                    <a:pt x="0" y="11852"/>
                    <a:pt x="0" y="11852"/>
                  </a:cubicBezTo>
                  <a:close/>
                </a:path>
              </a:pathLst>
            </a:custGeom>
            <a:solidFill>
              <a:schemeClr val="accent2"/>
            </a:solidFill>
            <a:ln>
              <a:noFill/>
            </a:ln>
            <a:effectLs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cs typeface="Gill Sans"/>
              </a:endParaRPr>
            </a:p>
          </p:txBody>
        </p:sp>
        <p:sp>
          <p:nvSpPr>
            <p:cNvPr id="12" name="AutoShape 23"/>
            <p:cNvSpPr/>
            <p:nvPr/>
          </p:nvSpPr>
          <p:spPr bwMode="auto">
            <a:xfrm rot="19868522">
              <a:off x="6551613" y="7353300"/>
              <a:ext cx="1533525" cy="520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nSpc>
                  <a:spcPct val="120000"/>
                </a:lnSpc>
                <a:defRPr/>
              </a:pPr>
              <a:r>
                <a:rPr b="1" lang="es-ES" sz="1900">
                  <a:solidFill>
                    <a:srgbClr val="FFFFFF"/>
                  </a:solidFill>
                  <a:latin charset="0" typeface="Lato"/>
                  <a:cs typeface="Lato"/>
                  <a:sym charset="0" typeface="Lato"/>
                </a:rPr>
                <a:t>Research</a:t>
              </a:r>
            </a:p>
          </p:txBody>
        </p:sp>
      </p:grpSp>
      <p:grpSp>
        <p:nvGrpSpPr>
          <p:cNvPr id="13" name="组合 12"/>
          <p:cNvGrpSpPr/>
          <p:nvPr/>
        </p:nvGrpSpPr>
        <p:grpSpPr>
          <a:xfrm>
            <a:off x="2674282" y="5516108"/>
            <a:ext cx="3818655" cy="1700430"/>
            <a:chOff x="3821113" y="7319963"/>
            <a:chExt cx="5456237" cy="2435225"/>
          </a:xfrm>
        </p:grpSpPr>
        <p:sp>
          <p:nvSpPr>
            <p:cNvPr id="14" name="AutoShape 14"/>
            <p:cNvSpPr/>
            <p:nvPr/>
          </p:nvSpPr>
          <p:spPr bwMode="auto">
            <a:xfrm>
              <a:off x="3821113" y="7391400"/>
              <a:ext cx="2490787" cy="23637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991" y="0"/>
                  </a:moveTo>
                  <a:lnTo>
                    <a:pt x="0" y="6477"/>
                  </a:lnTo>
                  <a:lnTo>
                    <a:pt x="21599" y="21600"/>
                  </a:lnTo>
                  <a:lnTo>
                    <a:pt x="21599" y="11573"/>
                  </a:lnTo>
                  <a:lnTo>
                    <a:pt x="4991" y="0"/>
                  </a:lnTo>
                  <a:close/>
                </a:path>
              </a:pathLst>
            </a:custGeom>
            <a:solidFill>
              <a:schemeClr val="accent3">
                <a:lumMod val="75000"/>
              </a:schemeClr>
            </a:solidFill>
            <a:ln>
              <a:noFill/>
            </a:ln>
            <a:effectLs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cs typeface="Gill Sans"/>
              </a:endParaRPr>
            </a:p>
          </p:txBody>
        </p:sp>
        <p:sp>
          <p:nvSpPr>
            <p:cNvPr id="15" name="AutoShape 15"/>
            <p:cNvSpPr/>
            <p:nvPr/>
          </p:nvSpPr>
          <p:spPr bwMode="auto">
            <a:xfrm>
              <a:off x="6302375" y="7319963"/>
              <a:ext cx="2974975" cy="24241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1905"/>
                  </a:moveTo>
                  <a:lnTo>
                    <a:pt x="0" y="21600"/>
                  </a:lnTo>
                  <a:lnTo>
                    <a:pt x="21599" y="6723"/>
                  </a:lnTo>
                  <a:lnTo>
                    <a:pt x="16695" y="0"/>
                  </a:lnTo>
                  <a:cubicBezTo>
                    <a:pt x="16695" y="0"/>
                    <a:pt x="0" y="11905"/>
                    <a:pt x="0" y="11905"/>
                  </a:cubicBezTo>
                  <a:close/>
                </a:path>
              </a:pathLst>
            </a:custGeom>
            <a:solidFill>
              <a:schemeClr val="accent3"/>
            </a:solidFill>
            <a:ln>
              <a:noFill/>
            </a:ln>
            <a:effectLs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cs typeface="Gill Sans"/>
              </a:endParaRPr>
            </a:p>
          </p:txBody>
        </p:sp>
        <p:sp>
          <p:nvSpPr>
            <p:cNvPr id="16" name="AutoShape 24"/>
            <p:cNvSpPr/>
            <p:nvPr/>
          </p:nvSpPr>
          <p:spPr bwMode="auto">
            <a:xfrm rot="19868522">
              <a:off x="7102475" y="8186738"/>
              <a:ext cx="1146175" cy="520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nSpc>
                  <a:spcPct val="120000"/>
                </a:lnSpc>
                <a:defRPr/>
              </a:pPr>
              <a:r>
                <a:rPr b="1" lang="es-ES" sz="1900">
                  <a:solidFill>
                    <a:srgbClr val="FFFFFF"/>
                  </a:solidFill>
                  <a:latin charset="0" typeface="Lato"/>
                  <a:cs typeface="Lato"/>
                  <a:sym charset="0" typeface="Lato"/>
                </a:rPr>
                <a:t>Shares</a:t>
              </a:r>
            </a:p>
          </p:txBody>
        </p:sp>
      </p:grpSp>
      <p:grpSp>
        <p:nvGrpSpPr>
          <p:cNvPr id="17" name="组合 16"/>
          <p:cNvGrpSpPr/>
          <p:nvPr/>
        </p:nvGrpSpPr>
        <p:grpSpPr>
          <a:xfrm>
            <a:off x="2164312" y="6006063"/>
            <a:ext cx="4946365" cy="2167105"/>
            <a:chOff x="3092450" y="8021638"/>
            <a:chExt cx="7067550" cy="3103562"/>
          </a:xfrm>
        </p:grpSpPr>
        <p:sp>
          <p:nvSpPr>
            <p:cNvPr id="18" name="AutoShape 16"/>
            <p:cNvSpPr/>
            <p:nvPr/>
          </p:nvSpPr>
          <p:spPr bwMode="auto">
            <a:xfrm>
              <a:off x="3092450" y="8080375"/>
              <a:ext cx="3211513" cy="3044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046" y="0"/>
                  </a:moveTo>
                  <a:lnTo>
                    <a:pt x="0" y="6442"/>
                  </a:lnTo>
                  <a:lnTo>
                    <a:pt x="21599" y="21599"/>
                  </a:lnTo>
                  <a:lnTo>
                    <a:pt x="21599" y="11722"/>
                  </a:lnTo>
                  <a:lnTo>
                    <a:pt x="5046" y="0"/>
                  </a:lnTo>
                  <a:close/>
                </a:path>
              </a:pathLst>
            </a:custGeom>
            <a:solidFill>
              <a:schemeClr val="accent4">
                <a:lumMod val="75000"/>
              </a:schemeClr>
            </a:solidFill>
            <a:ln>
              <a:noFill/>
            </a:ln>
            <a:effectLs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cs typeface="Gill Sans"/>
              </a:endParaRPr>
            </a:p>
          </p:txBody>
        </p:sp>
        <p:sp>
          <p:nvSpPr>
            <p:cNvPr id="19" name="AutoShape 17"/>
            <p:cNvSpPr/>
            <p:nvPr/>
          </p:nvSpPr>
          <p:spPr bwMode="auto">
            <a:xfrm>
              <a:off x="6300788" y="8021638"/>
              <a:ext cx="3859212" cy="309721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1892"/>
                  </a:moveTo>
                  <a:lnTo>
                    <a:pt x="0" y="21599"/>
                  </a:lnTo>
                  <a:lnTo>
                    <a:pt x="21599" y="6471"/>
                  </a:lnTo>
                  <a:lnTo>
                    <a:pt x="16554" y="0"/>
                  </a:lnTo>
                  <a:lnTo>
                    <a:pt x="0" y="11892"/>
                  </a:lnTo>
                  <a:close/>
                </a:path>
              </a:pathLst>
            </a:custGeom>
            <a:solidFill>
              <a:schemeClr val="accent4"/>
            </a:solidFill>
            <a:ln>
              <a:noFill/>
            </a:ln>
            <a:effectLs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cs typeface="Gill Sans"/>
              </a:endParaRPr>
            </a:p>
          </p:txBody>
        </p:sp>
        <p:sp>
          <p:nvSpPr>
            <p:cNvPr id="20" name="AutoShape 25"/>
            <p:cNvSpPr/>
            <p:nvPr/>
          </p:nvSpPr>
          <p:spPr bwMode="auto">
            <a:xfrm rot="19868522">
              <a:off x="7416800" y="9153525"/>
              <a:ext cx="1420813" cy="520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nSpc>
                  <a:spcPct val="120000"/>
                </a:lnSpc>
                <a:defRPr/>
              </a:pPr>
              <a:r>
                <a:rPr b="1" lang="es-ES" sz="1900">
                  <a:solidFill>
                    <a:srgbClr val="FFFFFF"/>
                  </a:solidFill>
                  <a:latin charset="0" typeface="Lato"/>
                  <a:cs typeface="Lato"/>
                  <a:sym charset="0" typeface="Lato"/>
                </a:rPr>
                <a:t>Strategy</a:t>
              </a:r>
            </a:p>
          </p:txBody>
        </p:sp>
      </p:grpSp>
      <p:grpSp>
        <p:nvGrpSpPr>
          <p:cNvPr id="21" name="组合 20"/>
          <p:cNvGrpSpPr/>
          <p:nvPr/>
        </p:nvGrpSpPr>
        <p:grpSpPr>
          <a:xfrm>
            <a:off x="1584348" y="6617952"/>
            <a:ext cx="6230731" cy="2732437"/>
            <a:chOff x="2263775" y="8897938"/>
            <a:chExt cx="8902700" cy="3913187"/>
          </a:xfrm>
        </p:grpSpPr>
        <p:sp>
          <p:nvSpPr>
            <p:cNvPr id="22" name="AutoShape 18"/>
            <p:cNvSpPr/>
            <p:nvPr/>
          </p:nvSpPr>
          <p:spPr bwMode="auto">
            <a:xfrm>
              <a:off x="2263775" y="8974138"/>
              <a:ext cx="4032250" cy="38290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468" y="0"/>
                  </a:moveTo>
                  <a:lnTo>
                    <a:pt x="0" y="6414"/>
                  </a:lnTo>
                  <a:lnTo>
                    <a:pt x="21600" y="21599"/>
                  </a:lnTo>
                  <a:lnTo>
                    <a:pt x="21600" y="12084"/>
                  </a:lnTo>
                  <a:cubicBezTo>
                    <a:pt x="21600" y="12084"/>
                    <a:pt x="4468" y="0"/>
                    <a:pt x="4468" y="0"/>
                  </a:cubicBezTo>
                  <a:close/>
                </a:path>
              </a:pathLst>
            </a:custGeom>
            <a:solidFill>
              <a:schemeClr val="accent5">
                <a:lumMod val="75000"/>
              </a:schemeClr>
            </a:solidFill>
            <a:ln>
              <a:noFill/>
            </a:ln>
            <a:effectLs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cs typeface="Gill Sans"/>
              </a:endParaRPr>
            </a:p>
          </p:txBody>
        </p:sp>
        <p:sp>
          <p:nvSpPr>
            <p:cNvPr id="23" name="AutoShape 19"/>
            <p:cNvSpPr/>
            <p:nvPr/>
          </p:nvSpPr>
          <p:spPr bwMode="auto">
            <a:xfrm>
              <a:off x="6296025" y="8897938"/>
              <a:ext cx="4870450" cy="39131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2291"/>
                  </a:moveTo>
                  <a:lnTo>
                    <a:pt x="0" y="21599"/>
                  </a:lnTo>
                  <a:lnTo>
                    <a:pt x="21599" y="6474"/>
                  </a:lnTo>
                  <a:lnTo>
                    <a:pt x="16954" y="0"/>
                  </a:lnTo>
                  <a:cubicBezTo>
                    <a:pt x="16954" y="0"/>
                    <a:pt x="0" y="12291"/>
                    <a:pt x="0" y="12291"/>
                  </a:cubicBezTo>
                  <a:close/>
                </a:path>
              </a:pathLst>
            </a:custGeom>
            <a:solidFill>
              <a:schemeClr val="accent5"/>
            </a:solidFill>
            <a:ln>
              <a:noFill/>
            </a:ln>
            <a:effectLst/>
            <a:extLst/>
          </p:spPr>
          <p:txBody>
            <a:bodyPr anchor="ctr" bIns="38100" lIns="38100" rIns="38100" tIns="38100"/>
            <a:lstStyle/>
            <a:p>
              <a:pPr defTabSz="319674">
                <a:defRPr/>
              </a:pPr>
              <a:endParaRPr lang="es-ES" sz="2100">
                <a:solidFill>
                  <a:srgbClr val="FFFFFF"/>
                </a:solidFill>
                <a:effectLst>
                  <a:outerShdw algn="tl" blurRad="38100" dir="2700000" dist="38100">
                    <a:srgbClr val="000000"/>
                  </a:outerShdw>
                </a:effectLst>
                <a:cs typeface="Gill Sans"/>
              </a:endParaRPr>
            </a:p>
          </p:txBody>
        </p:sp>
        <p:sp>
          <p:nvSpPr>
            <p:cNvPr id="24" name="AutoShape 26"/>
            <p:cNvSpPr/>
            <p:nvPr/>
          </p:nvSpPr>
          <p:spPr bwMode="auto">
            <a:xfrm rot="19868522">
              <a:off x="8180388" y="10429875"/>
              <a:ext cx="830262" cy="520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50800" lIns="50800" rIns="50800" tIns="50800"/>
            <a:lstStyle/>
            <a:p>
              <a:pPr>
                <a:lnSpc>
                  <a:spcPct val="120000"/>
                </a:lnSpc>
                <a:defRPr/>
              </a:pPr>
              <a:r>
                <a:rPr b="1" lang="es-ES" sz="1900">
                  <a:solidFill>
                    <a:srgbClr val="FFFFFF"/>
                  </a:solidFill>
                  <a:latin charset="0" typeface="Lato"/>
                  <a:cs typeface="Lato"/>
                  <a:sym charset="0" typeface="Lato"/>
                </a:rPr>
                <a:t>Goal</a:t>
              </a:r>
            </a:p>
          </p:txBody>
        </p:sp>
      </p:grpSp>
      <p:grpSp>
        <p:nvGrpSpPr>
          <p:cNvPr id="26" name="组合 25"/>
          <p:cNvGrpSpPr/>
          <p:nvPr/>
        </p:nvGrpSpPr>
        <p:grpSpPr>
          <a:xfrm>
            <a:off x="9169440" y="3315748"/>
            <a:ext cx="6551427" cy="5641918"/>
            <a:chOff x="13101638" y="4168775"/>
            <a:chExt cx="9360922" cy="8079922"/>
          </a:xfrm>
        </p:grpSpPr>
        <p:sp>
          <p:nvSpPr>
            <p:cNvPr id="27" name="AutoShape 4"/>
            <p:cNvSpPr/>
            <p:nvPr/>
          </p:nvSpPr>
          <p:spPr bwMode="auto">
            <a:xfrm>
              <a:off x="14792325" y="4168775"/>
              <a:ext cx="4737100" cy="368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spcBef>
                  <a:spcPts val="1189"/>
                </a:spcBef>
                <a:defRPr/>
              </a:pPr>
              <a:r>
                <a:rPr b="1" lang="es-ES" sz="2400">
                  <a:solidFill>
                    <a:schemeClr val="accent1"/>
                  </a:solidFill>
                  <a:latin charset="0" typeface="Lato"/>
                  <a:cs typeface="Lato"/>
                  <a:sym charset="0" typeface="Lato"/>
                </a:rPr>
                <a:t>Likes</a:t>
              </a:r>
            </a:p>
          </p:txBody>
        </p:sp>
        <p:sp>
          <p:nvSpPr>
            <p:cNvPr id="28" name="AutoShape 5"/>
            <p:cNvSpPr/>
            <p:nvPr/>
          </p:nvSpPr>
          <p:spPr bwMode="auto">
            <a:xfrm>
              <a:off x="14792325" y="5724525"/>
              <a:ext cx="4737100" cy="368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spcBef>
                  <a:spcPts val="1189"/>
                </a:spcBef>
                <a:defRPr/>
              </a:pPr>
              <a:r>
                <a:rPr b="1" lang="es-ES" sz="2000">
                  <a:solidFill>
                    <a:schemeClr val="accent2"/>
                  </a:solidFill>
                  <a:latin charset="0" typeface="Lato"/>
                  <a:cs typeface="Lato"/>
                  <a:sym charset="0" typeface="Lato"/>
                </a:rPr>
                <a:t>Research</a:t>
              </a:r>
            </a:p>
          </p:txBody>
        </p:sp>
        <p:sp>
          <p:nvSpPr>
            <p:cNvPr id="29" name="AutoShape 6"/>
            <p:cNvSpPr/>
            <p:nvPr/>
          </p:nvSpPr>
          <p:spPr bwMode="auto">
            <a:xfrm>
              <a:off x="14843125" y="7419975"/>
              <a:ext cx="4737100" cy="368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spcBef>
                  <a:spcPts val="1189"/>
                </a:spcBef>
                <a:defRPr/>
              </a:pPr>
              <a:r>
                <a:rPr b="1" lang="es-ES" sz="2000">
                  <a:solidFill>
                    <a:schemeClr val="accent3"/>
                  </a:solidFill>
                  <a:latin charset="0" typeface="Lato"/>
                  <a:cs typeface="Lato"/>
                  <a:sym charset="0" typeface="Lato"/>
                </a:rPr>
                <a:t>Shares</a:t>
              </a:r>
            </a:p>
          </p:txBody>
        </p:sp>
        <p:sp>
          <p:nvSpPr>
            <p:cNvPr id="30" name="AutoShape 10"/>
            <p:cNvSpPr/>
            <p:nvPr/>
          </p:nvSpPr>
          <p:spPr bwMode="auto">
            <a:xfrm>
              <a:off x="14843125" y="9159875"/>
              <a:ext cx="4737100" cy="368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spcBef>
                  <a:spcPts val="1189"/>
                </a:spcBef>
                <a:defRPr/>
              </a:pPr>
              <a:r>
                <a:rPr b="1" lang="es-ES" sz="2000">
                  <a:solidFill>
                    <a:schemeClr val="accent4"/>
                  </a:solidFill>
                  <a:latin charset="0" typeface="Lato"/>
                  <a:cs typeface="Lato"/>
                  <a:sym charset="0" typeface="Lato"/>
                </a:rPr>
                <a:t>Strategy</a:t>
              </a:r>
            </a:p>
          </p:txBody>
        </p:sp>
        <p:sp>
          <p:nvSpPr>
            <p:cNvPr id="31" name="AutoShape 27"/>
            <p:cNvSpPr/>
            <p:nvPr/>
          </p:nvSpPr>
          <p:spPr bwMode="auto">
            <a:xfrm>
              <a:off x="14843125" y="10912475"/>
              <a:ext cx="4737100" cy="368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452872">
                <a:spcBef>
                  <a:spcPts val="1189"/>
                </a:spcBef>
                <a:defRPr/>
              </a:pPr>
              <a:r>
                <a:rPr b="1" lang="es-ES" sz="2000">
                  <a:solidFill>
                    <a:schemeClr val="accent5"/>
                  </a:solidFill>
                  <a:latin charset="0" typeface="Lato"/>
                  <a:cs typeface="Lato"/>
                  <a:sym charset="0" typeface="Lato"/>
                </a:rPr>
                <a:t>Goal</a:t>
              </a:r>
            </a:p>
          </p:txBody>
        </p:sp>
        <p:sp>
          <p:nvSpPr>
            <p:cNvPr id="32" name="AutoShape 29"/>
            <p:cNvSpPr/>
            <p:nvPr/>
          </p:nvSpPr>
          <p:spPr bwMode="auto">
            <a:xfrm>
              <a:off x="13101638" y="10961688"/>
              <a:ext cx="1193800" cy="11938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cap="flat" cmpd="sng" w="25400">
              <a:solidFill>
                <a:srgbClr val="000000">
                  <a:alpha val="0"/>
                </a:srgbClr>
              </a:solidFill>
              <a:prstDash val="solid"/>
              <a:miter lim="0"/>
            </a:ln>
            <a:effectLst/>
            <a:extLst/>
          </p:spPr>
          <p:txBody>
            <a:bodyPr anchor="ctr" bIns="0" lIns="0" rIns="0" tIns="0"/>
            <a:lstStyle/>
            <a:p>
              <a:pPr>
                <a:defRPr/>
              </a:pPr>
              <a:endParaRPr lang="es-ES" sz="3900">
                <a:solidFill>
                  <a:srgbClr val="484848"/>
                </a:solidFill>
                <a:effectLst>
                  <a:outerShdw algn="tl" blurRad="38100" dir="2700000" dist="38100">
                    <a:srgbClr val="000000"/>
                  </a:outerShdw>
                </a:effectLst>
                <a:cs typeface="Gill Sans"/>
              </a:endParaRPr>
            </a:p>
          </p:txBody>
        </p:sp>
        <p:sp>
          <p:nvSpPr>
            <p:cNvPr id="33" name="AutoShape 30"/>
            <p:cNvSpPr/>
            <p:nvPr/>
          </p:nvSpPr>
          <p:spPr bwMode="auto">
            <a:xfrm>
              <a:off x="13430250" y="11304588"/>
              <a:ext cx="550863" cy="4587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2872">
                <a:defRPr/>
              </a:pPr>
              <a:endParaRPr lang="es-ES" sz="2900">
                <a:solidFill>
                  <a:srgbClr val="FFFFFF"/>
                </a:solidFill>
                <a:effectLst>
                  <a:outerShdw algn="tl" blurRad="38100" dir="2700000" dist="38100">
                    <a:srgbClr val="DDDDDD"/>
                  </a:outerShdw>
                </a:effectLst>
                <a:cs typeface="Gill Sans"/>
              </a:endParaRPr>
            </a:p>
          </p:txBody>
        </p:sp>
        <p:sp>
          <p:nvSpPr>
            <p:cNvPr id="34" name="AutoShape 31"/>
            <p:cNvSpPr/>
            <p:nvPr/>
          </p:nvSpPr>
          <p:spPr bwMode="auto">
            <a:xfrm>
              <a:off x="13101638" y="7445375"/>
              <a:ext cx="1193800" cy="1192213"/>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cap="flat" cmpd="sng" w="25400">
              <a:solidFill>
                <a:srgbClr val="000000">
                  <a:alpha val="0"/>
                </a:srgbClr>
              </a:solidFill>
              <a:prstDash val="solid"/>
              <a:miter lim="0"/>
            </a:ln>
            <a:effectLst/>
            <a:extLst/>
          </p:spPr>
          <p:txBody>
            <a:bodyPr anchor="ctr" bIns="0" lIns="0" rIns="0" tIns="0"/>
            <a:lstStyle/>
            <a:p>
              <a:pPr>
                <a:defRPr/>
              </a:pPr>
              <a:endParaRPr lang="es-ES" sz="3900">
                <a:solidFill>
                  <a:srgbClr val="484848"/>
                </a:solidFill>
                <a:effectLst>
                  <a:outerShdw algn="tl" blurRad="38100" dir="2700000" dist="38100">
                    <a:srgbClr val="000000"/>
                  </a:outerShdw>
                </a:effectLst>
                <a:cs typeface="Gill Sans"/>
              </a:endParaRPr>
            </a:p>
          </p:txBody>
        </p:sp>
        <p:sp>
          <p:nvSpPr>
            <p:cNvPr id="35" name="AutoShape 32"/>
            <p:cNvSpPr/>
            <p:nvPr/>
          </p:nvSpPr>
          <p:spPr bwMode="auto">
            <a:xfrm>
              <a:off x="13433425" y="7758113"/>
              <a:ext cx="547688" cy="5476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2872">
                <a:defRPr/>
              </a:pPr>
              <a:endParaRPr lang="es-ES" sz="2900">
                <a:solidFill>
                  <a:srgbClr val="FFFFFF"/>
                </a:solidFill>
                <a:effectLst>
                  <a:outerShdw algn="tl" blurRad="38100" dir="2700000" dist="38100">
                    <a:srgbClr val="DDDDDD"/>
                  </a:outerShdw>
                </a:effectLst>
                <a:cs typeface="Gill Sans"/>
              </a:endParaRPr>
            </a:p>
          </p:txBody>
        </p:sp>
        <p:sp>
          <p:nvSpPr>
            <p:cNvPr id="36" name="AutoShape 33"/>
            <p:cNvSpPr/>
            <p:nvPr/>
          </p:nvSpPr>
          <p:spPr bwMode="auto">
            <a:xfrm>
              <a:off x="13106400" y="9234488"/>
              <a:ext cx="1192213" cy="11938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cap="flat" cmpd="sng" w="25400">
              <a:solidFill>
                <a:srgbClr val="000000">
                  <a:alpha val="0"/>
                </a:srgbClr>
              </a:solidFill>
              <a:prstDash val="solid"/>
              <a:miter lim="0"/>
            </a:ln>
            <a:effectLst/>
            <a:extLst/>
          </p:spPr>
          <p:txBody>
            <a:bodyPr anchor="ctr" bIns="0" lIns="0" rIns="0" tIns="0"/>
            <a:lstStyle/>
            <a:p>
              <a:pPr>
                <a:defRPr/>
              </a:pPr>
              <a:endParaRPr lang="es-ES" sz="3900">
                <a:solidFill>
                  <a:srgbClr val="484848"/>
                </a:solidFill>
                <a:effectLst>
                  <a:outerShdw algn="tl" blurRad="38100" dir="2700000" dist="38100">
                    <a:srgbClr val="000000"/>
                  </a:outerShdw>
                </a:effectLst>
                <a:cs typeface="Gill Sans"/>
              </a:endParaRPr>
            </a:p>
          </p:txBody>
        </p:sp>
        <p:sp>
          <p:nvSpPr>
            <p:cNvPr id="37" name="AutoShape 34"/>
            <p:cNvSpPr/>
            <p:nvPr/>
          </p:nvSpPr>
          <p:spPr bwMode="auto">
            <a:xfrm>
              <a:off x="13131800" y="5780088"/>
              <a:ext cx="1192213" cy="1192212"/>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cap="flat" cmpd="sng" w="25400">
              <a:solidFill>
                <a:srgbClr val="000000">
                  <a:alpha val="0"/>
                </a:srgbClr>
              </a:solidFill>
              <a:prstDash val="solid"/>
              <a:miter lim="0"/>
            </a:ln>
            <a:effectLst/>
            <a:extLst/>
          </p:spPr>
          <p:txBody>
            <a:bodyPr anchor="ctr" bIns="0" lIns="0" rIns="0" tIns="0"/>
            <a:lstStyle/>
            <a:p>
              <a:pPr>
                <a:defRPr/>
              </a:pPr>
              <a:endParaRPr lang="es-ES" sz="3900">
                <a:solidFill>
                  <a:srgbClr val="484848"/>
                </a:solidFill>
                <a:effectLst>
                  <a:outerShdw algn="tl" blurRad="38100" dir="2700000" dist="38100">
                    <a:srgbClr val="000000"/>
                  </a:outerShdw>
                </a:effectLst>
                <a:cs typeface="Gill Sans"/>
              </a:endParaRPr>
            </a:p>
          </p:txBody>
        </p:sp>
        <p:sp>
          <p:nvSpPr>
            <p:cNvPr id="38" name="AutoShape 35"/>
            <p:cNvSpPr/>
            <p:nvPr/>
          </p:nvSpPr>
          <p:spPr bwMode="auto">
            <a:xfrm>
              <a:off x="13144500" y="4194175"/>
              <a:ext cx="1192213" cy="1192213"/>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cap="flat" cmpd="sng" w="25400">
              <a:solidFill>
                <a:srgbClr val="000000">
                  <a:alpha val="0"/>
                </a:srgbClr>
              </a:solidFill>
              <a:prstDash val="solid"/>
              <a:miter lim="0"/>
            </a:ln>
            <a:effectLst/>
            <a:extLst/>
          </p:spPr>
          <p:txBody>
            <a:bodyPr anchor="ctr" bIns="0" lIns="0" rIns="0" tIns="0"/>
            <a:lstStyle/>
            <a:p>
              <a:pPr>
                <a:defRPr/>
              </a:pPr>
              <a:endParaRPr lang="es-ES" sz="3900">
                <a:solidFill>
                  <a:srgbClr val="484848"/>
                </a:solidFill>
                <a:effectLst>
                  <a:outerShdw algn="tl" blurRad="38100" dir="2700000" dist="38100">
                    <a:srgbClr val="000000"/>
                  </a:outerShdw>
                </a:effectLst>
                <a:cs typeface="Gill Sans"/>
              </a:endParaRPr>
            </a:p>
          </p:txBody>
        </p:sp>
        <p:sp>
          <p:nvSpPr>
            <p:cNvPr id="39" name="AutoShape 36"/>
            <p:cNvSpPr/>
            <p:nvPr/>
          </p:nvSpPr>
          <p:spPr bwMode="auto">
            <a:xfrm>
              <a:off x="13455650" y="9575800"/>
              <a:ext cx="549275" cy="458788"/>
            </a:xfrm>
            <a:custGeom>
              <a:gdLst>
                <a:gd fmla="*/ 10800 w 21600" name="T0"/>
                <a:gd fmla="*/ 10789 h 21579" name="T1"/>
                <a:gd fmla="*/ 10800 w 21600" name="T2"/>
                <a:gd fmla="*/ 10789 h 21579" name="T3"/>
                <a:gd fmla="*/ 10800 w 21600" name="T4"/>
                <a:gd fmla="*/ 10789 h 21579" name="T5"/>
                <a:gd fmla="*/ 10800 w 21600" name="T6"/>
                <a:gd fmla="*/ 10789 h 21579" name="T7"/>
              </a:gdLst>
              <a:cxnLst>
                <a:cxn ang="0">
                  <a:pos x="T0" y="T1"/>
                </a:cxn>
                <a:cxn ang="0">
                  <a:pos x="T2" y="T3"/>
                </a:cxn>
                <a:cxn ang="0">
                  <a:pos x="T4" y="T5"/>
                </a:cxn>
                <a:cxn ang="0">
                  <a:pos x="T6" y="T7"/>
                </a:cxn>
              </a:cxnLst>
              <a:rect b="b" l="0" r="r" t="0"/>
              <a:pathLst>
                <a:path h="21579" w="21600">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8"/>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2872">
                <a:defRPr/>
              </a:pPr>
              <a:endParaRPr lang="es-ES" sz="2900">
                <a:solidFill>
                  <a:srgbClr val="FFFFFF"/>
                </a:solidFill>
                <a:effectLst>
                  <a:outerShdw algn="tl" blurRad="38100" dir="2700000" dist="38100">
                    <a:srgbClr val="DDDDDD"/>
                  </a:outerShdw>
                </a:effectLst>
                <a:cs typeface="Gill Sans"/>
              </a:endParaRPr>
            </a:p>
          </p:txBody>
        </p:sp>
        <p:sp>
          <p:nvSpPr>
            <p:cNvPr id="40" name="AutoShape 37"/>
            <p:cNvSpPr/>
            <p:nvPr/>
          </p:nvSpPr>
          <p:spPr bwMode="auto">
            <a:xfrm>
              <a:off x="13481050" y="6105525"/>
              <a:ext cx="549275" cy="550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2872">
                <a:defRPr/>
              </a:pPr>
              <a:endParaRPr lang="es-ES" sz="2900">
                <a:solidFill>
                  <a:srgbClr val="FFFFFF"/>
                </a:solidFill>
                <a:effectLst>
                  <a:outerShdw algn="tl" blurRad="38100" dir="2700000" dist="38100">
                    <a:srgbClr val="DDDDDD"/>
                  </a:outerShdw>
                </a:effectLst>
                <a:cs typeface="Gill Sans"/>
              </a:endParaRPr>
            </a:p>
          </p:txBody>
        </p:sp>
        <p:sp>
          <p:nvSpPr>
            <p:cNvPr id="41" name="AutoShape 38"/>
            <p:cNvSpPr/>
            <p:nvPr/>
          </p:nvSpPr>
          <p:spPr bwMode="auto">
            <a:xfrm>
              <a:off x="13484225" y="4500563"/>
              <a:ext cx="550863" cy="55086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2872">
                <a:defRPr/>
              </a:pPr>
              <a:endParaRPr lang="es-ES" sz="2900">
                <a:solidFill>
                  <a:srgbClr val="FFFFFF"/>
                </a:solidFill>
                <a:effectLst>
                  <a:outerShdw algn="tl" blurRad="38100" dir="2700000" dist="38100">
                    <a:srgbClr val="DDDDDD"/>
                  </a:outerShdw>
                </a:effectLst>
                <a:cs typeface="Gill Sans"/>
              </a:endParaRPr>
            </a:p>
          </p:txBody>
        </p:sp>
        <p:sp>
          <p:nvSpPr>
            <p:cNvPr id="42" name="矩形 41"/>
            <p:cNvSpPr/>
            <p:nvPr/>
          </p:nvSpPr>
          <p:spPr>
            <a:xfrm>
              <a:off x="14735175" y="4579760"/>
              <a:ext cx="7727385" cy="873022"/>
            </a:xfrm>
            <a:prstGeom prst="rect">
              <a:avLst/>
            </a:prstGeom>
          </p:spPr>
          <p:txBody>
            <a:bodyPr wrap="square">
              <a:spAutoFit/>
            </a:bodyPr>
            <a:lstStyle/>
            <a:p>
              <a:pPr algn="l"/>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sp>
          <p:nvSpPr>
            <p:cNvPr id="43" name="矩形 42"/>
            <p:cNvSpPr/>
            <p:nvPr/>
          </p:nvSpPr>
          <p:spPr>
            <a:xfrm>
              <a:off x="14735175" y="6198026"/>
              <a:ext cx="7727385" cy="873022"/>
            </a:xfrm>
            <a:prstGeom prst="rect">
              <a:avLst/>
            </a:prstGeom>
          </p:spPr>
          <p:txBody>
            <a:bodyPr wrap="square">
              <a:spAutoFit/>
            </a:bodyPr>
            <a:lstStyle/>
            <a:p>
              <a:pPr algn="l"/>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sp>
          <p:nvSpPr>
            <p:cNvPr id="44" name="矩形 43"/>
            <p:cNvSpPr/>
            <p:nvPr/>
          </p:nvSpPr>
          <p:spPr>
            <a:xfrm>
              <a:off x="14735175" y="7873442"/>
              <a:ext cx="7727385" cy="873022"/>
            </a:xfrm>
            <a:prstGeom prst="rect">
              <a:avLst/>
            </a:prstGeom>
          </p:spPr>
          <p:txBody>
            <a:bodyPr wrap="square">
              <a:spAutoFit/>
            </a:bodyPr>
            <a:lstStyle/>
            <a:p>
              <a:pPr algn="l"/>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sp>
          <p:nvSpPr>
            <p:cNvPr id="45" name="矩形 44"/>
            <p:cNvSpPr/>
            <p:nvPr/>
          </p:nvSpPr>
          <p:spPr>
            <a:xfrm>
              <a:off x="14735175" y="9606009"/>
              <a:ext cx="7727385" cy="873022"/>
            </a:xfrm>
            <a:prstGeom prst="rect">
              <a:avLst/>
            </a:prstGeom>
          </p:spPr>
          <p:txBody>
            <a:bodyPr wrap="square">
              <a:spAutoFit/>
            </a:bodyPr>
            <a:lstStyle/>
            <a:p>
              <a:pPr algn="l"/>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sp>
          <p:nvSpPr>
            <p:cNvPr id="46" name="矩形 45"/>
            <p:cNvSpPr/>
            <p:nvPr/>
          </p:nvSpPr>
          <p:spPr>
            <a:xfrm>
              <a:off x="14735175" y="11367149"/>
              <a:ext cx="7727385" cy="873022"/>
            </a:xfrm>
            <a:prstGeom prst="rect">
              <a:avLst/>
            </a:prstGeom>
          </p:spPr>
          <p:txBody>
            <a:bodyPr wrap="square">
              <a:spAutoFit/>
            </a:bodyPr>
            <a:lstStyle/>
            <a:p>
              <a:pPr algn="l"/>
              <a:r>
                <a:rPr altLang="en-US" lang="zh-CN" sz="1700">
                  <a:solidFill>
                    <a:schemeClr val="tx2"/>
                  </a:solidFill>
                  <a:latin charset="-122" pitchFamily="34" typeface="微软雅黑"/>
                  <a:ea charset="-122" pitchFamily="34" typeface="微软雅黑"/>
                  <a:cs typeface="Lato"/>
                  <a:sym charset="0" typeface="Lato"/>
                </a:rPr>
                <a:t>您的内容输入您的内容内容输入您的内容.输入您的内容输入您的内容输入您的输入您的内容</a:t>
              </a:r>
            </a:p>
          </p:txBody>
        </p:sp>
      </p:grpSp>
    </p:spTree>
    <p:extLst>
      <p:ext uri="{BB962C8B-B14F-4D97-AF65-F5344CB8AC3E}">
        <p14:creationId val="116858446"/>
      </p:ext>
    </p:extLst>
  </p:cSld>
  <p:clrMapOvr>
    <a:masterClrMapping/>
  </p:clrMapOvr>
  <mc:AlternateContent>
    <mc:Choice Requires="p14">
      <p:transition p14:dur="2500" spd="slow">
        <p:checker dir="vert"/>
      </p:transition>
    </mc:Choice>
    <mc:Fallback>
      <p:transition spd="slow">
        <p:checke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50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grpId="0" id="8" nodeType="withEffect" presetClass="entr" presetID="22" presetSubtype="8">
                                  <p:stCondLst>
                                    <p:cond delay="100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par>
                                <p:cTn fill="hold" id="11" nodeType="withEffect" presetClass="entr" presetID="42" presetSubtype="0">
                                  <p:stCondLst>
                                    <p:cond delay="20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500"/>
                                  </p:stCondLst>
                                  <p:childTnLst>
                                    <p:set>
                                      <p:cBhvr>
                                        <p:cTn dur="1" fill="hold" id="17">
                                          <p:stCondLst>
                                            <p:cond delay="0"/>
                                          </p:stCondLst>
                                        </p:cTn>
                                        <p:tgtEl>
                                          <p:spTgt spid="9"/>
                                        </p:tgtEl>
                                        <p:attrNameLst>
                                          <p:attrName>style.visibility</p:attrName>
                                        </p:attrNameLst>
                                      </p:cBhvr>
                                      <p:to>
                                        <p:strVal val="visible"/>
                                      </p:to>
                                    </p:set>
                                    <p:animEffect filter="fade" transition="in">
                                      <p:cBhvr>
                                        <p:cTn dur="1000" id="18"/>
                                        <p:tgtEl>
                                          <p:spTgt spid="9"/>
                                        </p:tgtEl>
                                      </p:cBhvr>
                                    </p:animEffect>
                                    <p:anim calcmode="lin" valueType="num">
                                      <p:cBhvr>
                                        <p:cTn dur="1000" fill="hold" id="19"/>
                                        <p:tgtEl>
                                          <p:spTgt spid="9"/>
                                        </p:tgtEl>
                                        <p:attrNameLst>
                                          <p:attrName>ppt_x</p:attrName>
                                        </p:attrNameLst>
                                      </p:cBhvr>
                                      <p:tavLst>
                                        <p:tav tm="0">
                                          <p:val>
                                            <p:strVal val="#ppt_x"/>
                                          </p:val>
                                        </p:tav>
                                        <p:tav tm="100000">
                                          <p:val>
                                            <p:strVal val="#ppt_x"/>
                                          </p:val>
                                        </p:tav>
                                      </p:tavLst>
                                    </p:anim>
                                    <p:anim calcmode="lin" valueType="num">
                                      <p:cBhvr>
                                        <p:cTn dur="1000" fill="hold" id="20"/>
                                        <p:tgtEl>
                                          <p:spTgt spid="9"/>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750"/>
                                  </p:stCondLst>
                                  <p:childTnLst>
                                    <p:set>
                                      <p:cBhvr>
                                        <p:cTn dur="1" fill="hold" id="22">
                                          <p:stCondLst>
                                            <p:cond delay="0"/>
                                          </p:stCondLst>
                                        </p:cTn>
                                        <p:tgtEl>
                                          <p:spTgt spid="13"/>
                                        </p:tgtEl>
                                        <p:attrNameLst>
                                          <p:attrName>style.visibility</p:attrName>
                                        </p:attrNameLst>
                                      </p:cBhvr>
                                      <p:to>
                                        <p:strVal val="visible"/>
                                      </p:to>
                                    </p:set>
                                    <p:animEffect filter="fade" transition="in">
                                      <p:cBhvr>
                                        <p:cTn dur="1000" id="23"/>
                                        <p:tgtEl>
                                          <p:spTgt spid="13"/>
                                        </p:tgtEl>
                                      </p:cBhvr>
                                    </p:animEffect>
                                    <p:anim calcmode="lin" valueType="num">
                                      <p:cBhvr>
                                        <p:cTn dur="1000" fill="hold" id="24"/>
                                        <p:tgtEl>
                                          <p:spTgt spid="13"/>
                                        </p:tgtEl>
                                        <p:attrNameLst>
                                          <p:attrName>ppt_x</p:attrName>
                                        </p:attrNameLst>
                                      </p:cBhvr>
                                      <p:tavLst>
                                        <p:tav tm="0">
                                          <p:val>
                                            <p:strVal val="#ppt_x"/>
                                          </p:val>
                                        </p:tav>
                                        <p:tav tm="100000">
                                          <p:val>
                                            <p:strVal val="#ppt_x"/>
                                          </p:val>
                                        </p:tav>
                                      </p:tavLst>
                                    </p:anim>
                                    <p:anim calcmode="lin" valueType="num">
                                      <p:cBhvr>
                                        <p:cTn dur="1000" fill="hold" id="25"/>
                                        <p:tgtEl>
                                          <p:spTgt spid="13"/>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1000"/>
                                  </p:stCondLst>
                                  <p:childTnLst>
                                    <p:set>
                                      <p:cBhvr>
                                        <p:cTn dur="1" fill="hold" id="27">
                                          <p:stCondLst>
                                            <p:cond delay="0"/>
                                          </p:stCondLst>
                                        </p:cTn>
                                        <p:tgtEl>
                                          <p:spTgt spid="17"/>
                                        </p:tgtEl>
                                        <p:attrNameLst>
                                          <p:attrName>style.visibility</p:attrName>
                                        </p:attrNameLst>
                                      </p:cBhvr>
                                      <p:to>
                                        <p:strVal val="visible"/>
                                      </p:to>
                                    </p:set>
                                    <p:animEffect filter="fade" transition="in">
                                      <p:cBhvr>
                                        <p:cTn dur="1000" id="28"/>
                                        <p:tgtEl>
                                          <p:spTgt spid="17"/>
                                        </p:tgtEl>
                                      </p:cBhvr>
                                    </p:animEffect>
                                    <p:anim calcmode="lin" valueType="num">
                                      <p:cBhvr>
                                        <p:cTn dur="1000" fill="hold" id="29"/>
                                        <p:tgtEl>
                                          <p:spTgt spid="17"/>
                                        </p:tgtEl>
                                        <p:attrNameLst>
                                          <p:attrName>ppt_x</p:attrName>
                                        </p:attrNameLst>
                                      </p:cBhvr>
                                      <p:tavLst>
                                        <p:tav tm="0">
                                          <p:val>
                                            <p:strVal val="#ppt_x"/>
                                          </p:val>
                                        </p:tav>
                                        <p:tav tm="100000">
                                          <p:val>
                                            <p:strVal val="#ppt_x"/>
                                          </p:val>
                                        </p:tav>
                                      </p:tavLst>
                                    </p:anim>
                                    <p:anim calcmode="lin" valueType="num">
                                      <p:cBhvr>
                                        <p:cTn dur="1000" fill="hold" id="30"/>
                                        <p:tgtEl>
                                          <p:spTgt spid="17"/>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1250"/>
                                  </p:stCondLst>
                                  <p:childTnLst>
                                    <p:set>
                                      <p:cBhvr>
                                        <p:cTn dur="1" fill="hold" id="32">
                                          <p:stCondLst>
                                            <p:cond delay="0"/>
                                          </p:stCondLst>
                                        </p:cTn>
                                        <p:tgtEl>
                                          <p:spTgt spid="21"/>
                                        </p:tgtEl>
                                        <p:attrNameLst>
                                          <p:attrName>style.visibility</p:attrName>
                                        </p:attrNameLst>
                                      </p:cBhvr>
                                      <p:to>
                                        <p:strVal val="visible"/>
                                      </p:to>
                                    </p:set>
                                    <p:animEffect filter="fade" transition="in">
                                      <p:cBhvr>
                                        <p:cTn dur="1000" id="33"/>
                                        <p:tgtEl>
                                          <p:spTgt spid="21"/>
                                        </p:tgtEl>
                                      </p:cBhvr>
                                    </p:animEffect>
                                    <p:anim calcmode="lin" valueType="num">
                                      <p:cBhvr>
                                        <p:cTn dur="1000" fill="hold" id="34"/>
                                        <p:tgtEl>
                                          <p:spTgt spid="21"/>
                                        </p:tgtEl>
                                        <p:attrNameLst>
                                          <p:attrName>ppt_x</p:attrName>
                                        </p:attrNameLst>
                                      </p:cBhvr>
                                      <p:tavLst>
                                        <p:tav tm="0">
                                          <p:val>
                                            <p:strVal val="#ppt_x"/>
                                          </p:val>
                                        </p:tav>
                                        <p:tav tm="100000">
                                          <p:val>
                                            <p:strVal val="#ppt_x"/>
                                          </p:val>
                                        </p:tav>
                                      </p:tavLst>
                                    </p:anim>
                                    <p:anim calcmode="lin" valueType="num">
                                      <p:cBhvr>
                                        <p:cTn dur="1000" fill="hold" id="35"/>
                                        <p:tgtEl>
                                          <p:spTgt spid="21"/>
                                        </p:tgtEl>
                                        <p:attrNameLst>
                                          <p:attrName>ppt_y</p:attrName>
                                        </p:attrNameLst>
                                      </p:cBhvr>
                                      <p:tavLst>
                                        <p:tav tm="0">
                                          <p:val>
                                            <p:strVal val="#ppt_y+.1"/>
                                          </p:val>
                                        </p:tav>
                                        <p:tav tm="100000">
                                          <p:val>
                                            <p:strVal val="#ppt_y"/>
                                          </p:val>
                                        </p:tav>
                                      </p:tavLst>
                                    </p:anim>
                                  </p:childTnLst>
                                </p:cTn>
                              </p:par>
                              <p:par>
                                <p:cTn fill="hold" id="36" nodeType="withEffect" presetClass="entr" presetID="2" presetSubtype="2">
                                  <p:stCondLst>
                                    <p:cond delay="2200"/>
                                  </p:stCondLst>
                                  <p:childTnLst>
                                    <p:set>
                                      <p:cBhvr>
                                        <p:cTn dur="1" fill="hold" id="37">
                                          <p:stCondLst>
                                            <p:cond delay="0"/>
                                          </p:stCondLst>
                                        </p:cTn>
                                        <p:tgtEl>
                                          <p:spTgt spid="26"/>
                                        </p:tgtEl>
                                        <p:attrNameLst>
                                          <p:attrName>style.visibility</p:attrName>
                                        </p:attrNameLst>
                                      </p:cBhvr>
                                      <p:to>
                                        <p:strVal val="visible"/>
                                      </p:to>
                                    </p:set>
                                    <p:anim calcmode="lin" valueType="num">
                                      <p:cBhvr additive="base">
                                        <p:cTn dur="500" fill="hold" id="38"/>
                                        <p:tgtEl>
                                          <p:spTgt spid="26"/>
                                        </p:tgtEl>
                                        <p:attrNameLst>
                                          <p:attrName>ppt_x</p:attrName>
                                        </p:attrNameLst>
                                      </p:cBhvr>
                                      <p:tavLst>
                                        <p:tav tm="0">
                                          <p:val>
                                            <p:strVal val="1+#ppt_w/2"/>
                                          </p:val>
                                        </p:tav>
                                        <p:tav tm="100000">
                                          <p:val>
                                            <p:strVal val="#ppt_x"/>
                                          </p:val>
                                        </p:tav>
                                      </p:tavLst>
                                    </p:anim>
                                    <p:anim calcmode="lin" valueType="num">
                                      <p:cBhvr additive="base">
                                        <p:cTn dur="500" fill="hold" id="39"/>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ouliqiang\Desktop\318750-141222111S910.png" id="5122" name="Picture 2"/>
          <p:cNvPicPr>
            <a:picLocks noChangeArrowheads="1" noChangeAspect="1"/>
          </p:cNvPicPr>
          <p:nvPr/>
        </p:nvPicPr>
        <p:blipFill>
          <a:blip r:embed="rId3">
            <a:extLst>
              <a:ext uri="{28A0092B-C50C-407E-A947-70E740481C1C}">
                <a14:useLocalDpi val="0"/>
              </a:ext>
            </a:extLst>
          </a:blip>
          <a:srcRect b="23381"/>
          <a:stretch>
            <a:fillRect/>
          </a:stretch>
        </p:blipFill>
        <p:spPr bwMode="auto">
          <a:xfrm>
            <a:off x="-395609" y="3969561"/>
            <a:ext cx="12301923" cy="5390910"/>
          </a:xfrm>
          <a:prstGeom prst="rect">
            <a:avLst/>
          </a:prstGeom>
          <a:noFill/>
          <a:extLst>
            <a:ext uri="{909E8E84-426E-40DD-AFC4-6F175D3DCCD1}">
              <a14:hiddenFill>
                <a:solidFill>
                  <a:srgbClr val="FFFFFF"/>
                </a:solidFill>
              </a14:hiddenFill>
            </a:ext>
          </a:extLst>
        </p:spPr>
      </p:pic>
      <p:sp>
        <p:nvSpPr>
          <p:cNvPr id="2" name="标题 1"/>
          <p:cNvSpPr>
            <a:spLocks noGrp="1"/>
          </p:cNvSpPr>
          <p:nvPr>
            <p:ph type="title"/>
          </p:nvPr>
        </p:nvSpPr>
        <p:spPr/>
        <p:txBody>
          <a:bodyPr>
            <a:normAutofit/>
          </a:bodyPr>
          <a:lstStyle/>
          <a:p>
            <a:r>
              <a:rPr altLang="en-US" lang="zh-CN"/>
              <a:t>团队介绍</a:t>
            </a:r>
          </a:p>
        </p:txBody>
      </p:sp>
      <p:sp>
        <p:nvSpPr>
          <p:cNvPr id="3" name="TextBox 2"/>
          <p:cNvSpPr txBox="1"/>
          <p:nvPr/>
        </p:nvSpPr>
        <p:spPr>
          <a:xfrm>
            <a:off x="11594548" y="3372868"/>
            <a:ext cx="4355660" cy="4905375"/>
          </a:xfrm>
          <a:prstGeom prst="rect">
            <a:avLst/>
          </a:prstGeom>
          <a:noFill/>
        </p:spPr>
        <p:txBody>
          <a:bodyPr bIns="0" lIns="0" rIns="0" rtlCol="0" tIns="0" wrap="square">
            <a:spAutoFit/>
          </a:bodyPr>
          <a:lstStyle/>
          <a:p>
            <a:pPr algn="just">
              <a:lnSpc>
                <a:spcPts val="2575"/>
              </a:lnSpc>
            </a:pPr>
            <a:r>
              <a:rPr altLang="en-US" lang="zh-CN">
                <a:latin charset="-122" pitchFamily="34" typeface="微软雅黑"/>
                <a:ea charset="-122" pitchFamily="34" typeface="微软雅黑"/>
              </a:rPr>
              <a:t>团队是指拥有共同目标，并且具有不同能力的一小群人有意识的协调行为或力的系统，这群人就如同人的五官一样，共同协作维持一个人的生存，缺一不可。</a:t>
            </a:r>
          </a:p>
          <a:p>
            <a:pPr algn="just">
              <a:lnSpc>
                <a:spcPts val="2575"/>
              </a:lnSpc>
            </a:pPr>
            <a:endParaRPr altLang="en-US" lang="zh-CN">
              <a:latin charset="-122" pitchFamily="34" typeface="微软雅黑"/>
              <a:ea charset="-122" pitchFamily="34" typeface="微软雅黑"/>
            </a:endParaRPr>
          </a:p>
          <a:p>
            <a:pPr algn="just">
              <a:lnSpc>
                <a:spcPts val="2575"/>
              </a:lnSpc>
            </a:pPr>
            <a:r>
              <a:rPr altLang="en-US" lang="zh-CN">
                <a:latin charset="-122" pitchFamily="34" typeface="微软雅黑"/>
                <a:ea charset="-122" pitchFamily="34" typeface="微软雅黑"/>
              </a:rPr>
              <a:t>我们是一支专业的团队。我们的成员拥有多年的信息安全专业技术背景，来自国内知名安全公司的一线骨干。</a:t>
            </a:r>
          </a:p>
          <a:p>
            <a:pPr algn="just">
              <a:lnSpc>
                <a:spcPts val="2575"/>
              </a:lnSpc>
            </a:pPr>
            <a:endParaRPr altLang="en-US" lang="zh-CN">
              <a:latin charset="-122" pitchFamily="34" typeface="微软雅黑"/>
              <a:ea charset="-122" pitchFamily="34" typeface="微软雅黑"/>
            </a:endParaRPr>
          </a:p>
          <a:p>
            <a:pPr algn="just">
              <a:lnSpc>
                <a:spcPts val="2575"/>
              </a:lnSpc>
            </a:pPr>
            <a:r>
              <a:rPr altLang="en-US" lang="zh-CN">
                <a:latin charset="-122" pitchFamily="34" typeface="微软雅黑"/>
                <a:ea charset="-122" pitchFamily="34" typeface="微软雅黑"/>
              </a:rPr>
              <a:t>我们是一支年轻的团队。我们的平均年龄仅有26岁，充满了朝气和创新精神。</a:t>
            </a:r>
          </a:p>
          <a:p>
            <a:pPr algn="just">
              <a:lnSpc>
                <a:spcPts val="2575"/>
              </a:lnSpc>
            </a:pPr>
            <a:endParaRPr altLang="en-US" lang="zh-CN">
              <a:latin charset="-122" pitchFamily="34" typeface="微软雅黑"/>
              <a:ea charset="-122" pitchFamily="34" typeface="微软雅黑"/>
            </a:endParaRPr>
          </a:p>
          <a:p>
            <a:pPr algn="just">
              <a:lnSpc>
                <a:spcPts val="2575"/>
              </a:lnSpc>
            </a:pPr>
            <a:r>
              <a:rPr altLang="en-US" lang="zh-CN">
                <a:latin charset="-122" pitchFamily="34" typeface="微软雅黑"/>
                <a:ea charset="-122" pitchFamily="34" typeface="微软雅黑"/>
              </a:rPr>
              <a:t>我们是一支专注的团队。我们坚信，安全的品牌源自客户的信任。只有专注，才能做好安全。</a:t>
            </a:r>
          </a:p>
        </p:txBody>
      </p:sp>
      <p:grpSp>
        <p:nvGrpSpPr>
          <p:cNvPr id="5" name="组合 4"/>
          <p:cNvGrpSpPr/>
          <p:nvPr/>
        </p:nvGrpSpPr>
        <p:grpSpPr>
          <a:xfrm>
            <a:off x="644338" y="2788749"/>
            <a:ext cx="1358382" cy="1335898"/>
            <a:chOff x="2341107" y="1055984"/>
            <a:chExt cx="988604" cy="988604"/>
          </a:xfrm>
        </p:grpSpPr>
        <p:sp>
          <p:nvSpPr>
            <p:cNvPr id="6" name="椭圆 5"/>
            <p:cNvSpPr/>
            <p:nvPr/>
          </p:nvSpPr>
          <p:spPr>
            <a:xfrm>
              <a:off x="2341107" y="1055984"/>
              <a:ext cx="988604" cy="9886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8" name="TextBox 33"/>
            <p:cNvSpPr>
              <a:spLocks noChangeArrowheads="1"/>
            </p:cNvSpPr>
            <p:nvPr/>
          </p:nvSpPr>
          <p:spPr bwMode="auto">
            <a:xfrm>
              <a:off x="2411812" y="1334843"/>
              <a:ext cx="847194" cy="4511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z="4000">
                  <a:solidFill>
                    <a:schemeClr val="bg1"/>
                  </a:solidFill>
                  <a:latin charset="-122" pitchFamily="34" typeface="微软雅黑"/>
                  <a:ea charset="-122" pitchFamily="34" typeface="微软雅黑"/>
                </a:rPr>
                <a:t>专业</a:t>
              </a:r>
            </a:p>
          </p:txBody>
        </p:sp>
      </p:grpSp>
      <p:grpSp>
        <p:nvGrpSpPr>
          <p:cNvPr id="9" name="组合 8"/>
          <p:cNvGrpSpPr/>
          <p:nvPr/>
        </p:nvGrpSpPr>
        <p:grpSpPr>
          <a:xfrm>
            <a:off x="2652461" y="2284455"/>
            <a:ext cx="1816604" cy="1786535"/>
            <a:chOff x="3498082" y="1055984"/>
            <a:chExt cx="988604" cy="988604"/>
          </a:xfrm>
        </p:grpSpPr>
        <p:sp>
          <p:nvSpPr>
            <p:cNvPr id="10" name="椭圆 9"/>
            <p:cNvSpPr/>
            <p:nvPr/>
          </p:nvSpPr>
          <p:spPr>
            <a:xfrm>
              <a:off x="3498082" y="1055984"/>
              <a:ext cx="988604" cy="9886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11" name="TextBox 33"/>
            <p:cNvSpPr>
              <a:spLocks noChangeArrowheads="1"/>
            </p:cNvSpPr>
            <p:nvPr/>
          </p:nvSpPr>
          <p:spPr bwMode="auto">
            <a:xfrm>
              <a:off x="3602318" y="1334843"/>
              <a:ext cx="780133" cy="371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z="4400">
                  <a:solidFill>
                    <a:schemeClr val="bg1"/>
                  </a:solidFill>
                  <a:latin charset="-122" pitchFamily="34" typeface="微软雅黑"/>
                  <a:ea charset="-122" pitchFamily="34" typeface="微软雅黑"/>
                </a:rPr>
                <a:t>年轻</a:t>
              </a:r>
            </a:p>
          </p:txBody>
        </p:sp>
      </p:grpSp>
      <p:grpSp>
        <p:nvGrpSpPr>
          <p:cNvPr id="14" name="组合 13"/>
          <p:cNvGrpSpPr/>
          <p:nvPr/>
        </p:nvGrpSpPr>
        <p:grpSpPr>
          <a:xfrm>
            <a:off x="6979573" y="3032017"/>
            <a:ext cx="1584176" cy="1557955"/>
            <a:chOff x="4655057" y="1055984"/>
            <a:chExt cx="988604" cy="988604"/>
          </a:xfrm>
        </p:grpSpPr>
        <p:sp>
          <p:nvSpPr>
            <p:cNvPr id="15" name="椭圆 14"/>
            <p:cNvSpPr/>
            <p:nvPr/>
          </p:nvSpPr>
          <p:spPr>
            <a:xfrm>
              <a:off x="4655057" y="1055984"/>
              <a:ext cx="988604" cy="988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16" name="TextBox 33"/>
            <p:cNvSpPr>
              <a:spLocks noChangeArrowheads="1"/>
            </p:cNvSpPr>
            <p:nvPr/>
          </p:nvSpPr>
          <p:spPr bwMode="auto">
            <a:xfrm>
              <a:off x="4741647" y="1396398"/>
              <a:ext cx="815425" cy="270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z="2800">
                  <a:solidFill>
                    <a:schemeClr val="bg1"/>
                  </a:solidFill>
                  <a:latin charset="-122" pitchFamily="34" typeface="微软雅黑"/>
                  <a:ea charset="-122" pitchFamily="34" typeface="微软雅黑"/>
                </a:rPr>
                <a:t>有梦想</a:t>
              </a:r>
            </a:p>
          </p:txBody>
        </p:sp>
      </p:grpSp>
      <p:grpSp>
        <p:nvGrpSpPr>
          <p:cNvPr id="19" name="组合 18"/>
          <p:cNvGrpSpPr/>
          <p:nvPr/>
        </p:nvGrpSpPr>
        <p:grpSpPr>
          <a:xfrm>
            <a:off x="9050601" y="3100263"/>
            <a:ext cx="1358382" cy="1335898"/>
            <a:chOff x="5812031" y="1055984"/>
            <a:chExt cx="988604" cy="988604"/>
          </a:xfrm>
        </p:grpSpPr>
        <p:sp>
          <p:nvSpPr>
            <p:cNvPr id="20" name="椭圆 19"/>
            <p:cNvSpPr/>
            <p:nvPr/>
          </p:nvSpPr>
          <p:spPr>
            <a:xfrm>
              <a:off x="5812031" y="1055984"/>
              <a:ext cx="988604" cy="9886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50"/>
            </a:p>
          </p:txBody>
        </p:sp>
        <p:sp>
          <p:nvSpPr>
            <p:cNvPr id="21" name="TextBox 33"/>
            <p:cNvSpPr>
              <a:spLocks noChangeArrowheads="1"/>
            </p:cNvSpPr>
            <p:nvPr/>
          </p:nvSpPr>
          <p:spPr bwMode="auto">
            <a:xfrm>
              <a:off x="6013961" y="1242510"/>
              <a:ext cx="584745" cy="6315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lang="zh-CN" sz="2800">
                  <a:solidFill>
                    <a:schemeClr val="bg1"/>
                  </a:solidFill>
                  <a:latin charset="-122" pitchFamily="2" typeface="方正兰亭特黑_GBK"/>
                  <a:ea charset="-122" pitchFamily="2" typeface="方正兰亭特黑_GBK"/>
                </a:rPr>
                <a:t>行动力强</a:t>
              </a:r>
            </a:p>
          </p:txBody>
        </p:sp>
      </p:grpSp>
      <p:grpSp>
        <p:nvGrpSpPr>
          <p:cNvPr id="26" name="组合 25"/>
          <p:cNvGrpSpPr/>
          <p:nvPr/>
        </p:nvGrpSpPr>
        <p:grpSpPr>
          <a:xfrm>
            <a:off x="4847050" y="1391187"/>
            <a:ext cx="1816604" cy="1786535"/>
            <a:chOff x="3498082" y="1055984"/>
            <a:chExt cx="988604" cy="988604"/>
          </a:xfrm>
        </p:grpSpPr>
        <p:sp>
          <p:nvSpPr>
            <p:cNvPr id="27" name="椭圆 26"/>
            <p:cNvSpPr/>
            <p:nvPr/>
          </p:nvSpPr>
          <p:spPr>
            <a:xfrm>
              <a:off x="3498082" y="1055984"/>
              <a:ext cx="988604" cy="9886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sp>
          <p:nvSpPr>
            <p:cNvPr id="28" name="TextBox 33"/>
            <p:cNvSpPr>
              <a:spLocks noChangeArrowheads="1"/>
            </p:cNvSpPr>
            <p:nvPr/>
          </p:nvSpPr>
          <p:spPr bwMode="auto">
            <a:xfrm>
              <a:off x="3602318" y="1334843"/>
              <a:ext cx="780133" cy="371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r>
                <a:rPr altLang="en-US" b="1" lang="zh-CN" sz="4400">
                  <a:solidFill>
                    <a:schemeClr val="bg1"/>
                  </a:solidFill>
                  <a:latin charset="-122" pitchFamily="34" typeface="微软雅黑"/>
                  <a:ea charset="-122" pitchFamily="34" typeface="微软雅黑"/>
                </a:rPr>
                <a:t>扎实</a:t>
              </a:r>
            </a:p>
          </p:txBody>
        </p:sp>
      </p:grpSp>
      <p:sp>
        <p:nvSpPr>
          <p:cNvPr id="29" name="TextBox 28"/>
          <p:cNvSpPr txBox="1"/>
          <p:nvPr/>
        </p:nvSpPr>
        <p:spPr>
          <a:xfrm>
            <a:off x="11594548" y="2284454"/>
            <a:ext cx="2393853" cy="327025"/>
          </a:xfrm>
          <a:prstGeom prst="rect">
            <a:avLst/>
          </a:prstGeom>
          <a:noFill/>
        </p:spPr>
        <p:txBody>
          <a:bodyPr bIns="0" lIns="0" rIns="0" rtlCol="0" tIns="0" wrap="square">
            <a:spAutoFit/>
          </a:bodyPr>
          <a:lstStyle/>
          <a:p>
            <a:pPr algn="just">
              <a:lnSpc>
                <a:spcPts val="2575"/>
              </a:lnSpc>
            </a:pPr>
            <a:r>
              <a:rPr altLang="en-US" b="1" lang="zh-CN" sz="3600">
                <a:solidFill>
                  <a:schemeClr val="tx1">
                    <a:lumMod val="75000"/>
                    <a:lumOff val="25000"/>
                  </a:schemeClr>
                </a:solidFill>
                <a:latin charset="-122" pitchFamily="34" typeface="微软雅黑"/>
                <a:ea charset="-122" pitchFamily="34" typeface="微软雅黑"/>
              </a:rPr>
              <a:t>团队介绍</a:t>
            </a:r>
          </a:p>
        </p:txBody>
      </p:sp>
      <p:sp>
        <p:nvSpPr>
          <p:cNvPr id="22" name="矩形 21"/>
          <p:cNvSpPr/>
          <p:nvPr/>
        </p:nvSpPr>
        <p:spPr>
          <a:xfrm>
            <a:off x="35569" y="9207041"/>
            <a:ext cx="16922750" cy="1959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4107" lIns="168213" rIns="168213" rtlCol="0" tIns="84107"/>
          <a:lstStyle/>
          <a:p>
            <a:pPr algn="ctr"/>
            <a:endParaRPr altLang="en-US" lang="zh-CN"/>
          </a:p>
        </p:txBody>
      </p:sp>
      <p:sp>
        <p:nvSpPr>
          <p:cNvPr id="23" name="Freeform 26"/>
          <p:cNvSpPr>
            <a:spLocks noEditPoints="1"/>
          </p:cNvSpPr>
          <p:nvPr/>
        </p:nvSpPr>
        <p:spPr bwMode="auto">
          <a:xfrm>
            <a:off x="323488" y="216248"/>
            <a:ext cx="641700" cy="438682"/>
          </a:xfrm>
          <a:custGeom>
            <a:gdLst>
              <a:gd fmla="*/ 133 w 266" name="T0"/>
              <a:gd fmla="*/ 129 h 182" name="T1"/>
              <a:gd fmla="*/ 182 w 266" name="T2"/>
              <a:gd fmla="*/ 49 h 182" name="T3"/>
              <a:gd fmla="*/ 133 w 266" name="T4"/>
              <a:gd fmla="*/ 0 h 182" name="T5"/>
              <a:gd fmla="*/ 85 w 266" name="T6"/>
              <a:gd fmla="*/ 49 h 182" name="T7"/>
              <a:gd fmla="*/ 133 w 266" name="T8"/>
              <a:gd fmla="*/ 129 h 182" name="T9"/>
              <a:gd fmla="*/ 162 w 266" name="T10"/>
              <a:gd fmla="*/ 119 h 182" name="T11"/>
              <a:gd fmla="*/ 162 w 266" name="T12"/>
              <a:gd fmla="*/ 119 h 182" name="T13"/>
              <a:gd fmla="*/ 162 w 266" name="T14"/>
              <a:gd fmla="*/ 119 h 182" name="T15"/>
              <a:gd fmla="*/ 133 w 266" name="T16"/>
              <a:gd fmla="*/ 136 h 182" name="T17"/>
              <a:gd fmla="*/ 104 w 266" name="T18"/>
              <a:gd fmla="*/ 119 h 182" name="T19"/>
              <a:gd fmla="*/ 104 w 266" name="T20"/>
              <a:gd fmla="*/ 119 h 182" name="T21"/>
              <a:gd fmla="*/ 104 w 266" name="T22"/>
              <a:gd fmla="*/ 119 h 182" name="T23"/>
              <a:gd fmla="*/ 36 w 266" name="T24"/>
              <a:gd fmla="*/ 182 h 182" name="T25"/>
              <a:gd fmla="*/ 230 w 266" name="T26"/>
              <a:gd fmla="*/ 182 h 182" name="T27"/>
              <a:gd fmla="*/ 162 w 266" name="T28"/>
              <a:gd fmla="*/ 119 h 182" name="T29"/>
              <a:gd fmla="*/ 179 w 266" name="T30"/>
              <a:gd fmla="*/ 97 h 182" name="T31"/>
              <a:gd fmla="*/ 196 w 266" name="T32"/>
              <a:gd fmla="*/ 106 h 182" name="T33"/>
              <a:gd fmla="*/ 231 w 266" name="T34"/>
              <a:gd fmla="*/ 48 h 182" name="T35"/>
              <a:gd fmla="*/ 196 w 266" name="T36"/>
              <a:gd fmla="*/ 12 h 182" name="T37"/>
              <a:gd fmla="*/ 180 w 266" name="T38"/>
              <a:gd fmla="*/ 15 h 182" name="T39"/>
              <a:gd fmla="*/ 191 w 266" name="T40"/>
              <a:gd fmla="*/ 49 h 182" name="T41"/>
              <a:gd fmla="*/ 179 w 266" name="T42"/>
              <a:gd fmla="*/ 97 h 182" name="T43"/>
              <a:gd fmla="*/ 196 w 266" name="T44"/>
              <a:gd fmla="*/ 111 h 182" name="T45"/>
              <a:gd fmla="*/ 177 w 266" name="T46"/>
              <a:gd fmla="*/ 102 h 182" name="T47"/>
              <a:gd fmla="*/ 171 w 266" name="T48"/>
              <a:gd fmla="*/ 112 h 182" name="T49"/>
              <a:gd fmla="*/ 221 w 266" name="T50"/>
              <a:gd fmla="*/ 145 h 182" name="T51"/>
              <a:gd fmla="*/ 266 w 266" name="T52"/>
              <a:gd fmla="*/ 145 h 182" name="T53"/>
              <a:gd fmla="*/ 217 w 266" name="T54"/>
              <a:gd fmla="*/ 99 h 182" name="T55"/>
              <a:gd fmla="*/ 196 w 266" name="T56"/>
              <a:gd fmla="*/ 111 h 182" name="T57"/>
              <a:gd fmla="*/ 95 w 266" name="T58"/>
              <a:gd fmla="*/ 112 h 182" name="T59"/>
              <a:gd fmla="*/ 89 w 266" name="T60"/>
              <a:gd fmla="*/ 102 h 182" name="T61"/>
              <a:gd fmla="*/ 71 w 266" name="T62"/>
              <a:gd fmla="*/ 111 h 182" name="T63"/>
              <a:gd fmla="*/ 49 w 266" name="T64"/>
              <a:gd fmla="*/ 99 h 182" name="T65"/>
              <a:gd fmla="*/ 0 w 266" name="T66"/>
              <a:gd fmla="*/ 145 h 182" name="T67"/>
              <a:gd fmla="*/ 45 w 266" name="T68"/>
              <a:gd fmla="*/ 145 h 182" name="T69"/>
              <a:gd fmla="*/ 95 w 266" name="T70"/>
              <a:gd fmla="*/ 112 h 182" name="T71"/>
              <a:gd fmla="*/ 71 w 266" name="T72"/>
              <a:gd fmla="*/ 106 h 182" name="T73"/>
              <a:gd fmla="*/ 87 w 266" name="T74"/>
              <a:gd fmla="*/ 97 h 182" name="T75"/>
              <a:gd fmla="*/ 75 w 266" name="T76"/>
              <a:gd fmla="*/ 49 h 182" name="T77"/>
              <a:gd fmla="*/ 86 w 266" name="T78"/>
              <a:gd fmla="*/ 15 h 182" name="T79"/>
              <a:gd fmla="*/ 71 w 266" name="T80"/>
              <a:gd fmla="*/ 12 h 182" name="T81"/>
              <a:gd fmla="*/ 35 w 266" name="T82"/>
              <a:gd fmla="*/ 48 h 182" name="T83"/>
              <a:gd fmla="*/ 71 w 266" name="T84"/>
              <a:gd fmla="*/ 106 h 18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2" w="266">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876185292"/>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122"/>
                                        </p:tgtEl>
                                        <p:attrNameLst>
                                          <p:attrName>style.visibility</p:attrName>
                                        </p:attrNameLst>
                                      </p:cBhvr>
                                      <p:to>
                                        <p:strVal val="visible"/>
                                      </p:to>
                                    </p:set>
                                    <p:animEffect filter="fade" transition="in">
                                      <p:cBhvr>
                                        <p:cTn dur="1000" id="7"/>
                                        <p:tgtEl>
                                          <p:spTgt spid="5122"/>
                                        </p:tgtEl>
                                      </p:cBhvr>
                                    </p:animEffect>
                                    <p:anim calcmode="lin" valueType="num">
                                      <p:cBhvr>
                                        <p:cTn dur="1000" fill="hold" id="8"/>
                                        <p:tgtEl>
                                          <p:spTgt spid="5122"/>
                                        </p:tgtEl>
                                        <p:attrNameLst>
                                          <p:attrName>ppt_x</p:attrName>
                                        </p:attrNameLst>
                                      </p:cBhvr>
                                      <p:tavLst>
                                        <p:tav tm="0">
                                          <p:val>
                                            <p:strVal val="#ppt_x"/>
                                          </p:val>
                                        </p:tav>
                                        <p:tav tm="100000">
                                          <p:val>
                                            <p:strVal val="#ppt_x"/>
                                          </p:val>
                                        </p:tav>
                                      </p:tavLst>
                                    </p:anim>
                                    <p:anim calcmode="lin" valueType="num">
                                      <p:cBhvr>
                                        <p:cTn dur="1000" fill="hold" id="9"/>
                                        <p:tgtEl>
                                          <p:spTgt spid="5122"/>
                                        </p:tgtEl>
                                        <p:attrNameLst>
                                          <p:attrName>ppt_y</p:attrName>
                                        </p:attrNameLst>
                                      </p:cBhvr>
                                      <p:tavLst>
                                        <p:tav tm="0">
                                          <p:val>
                                            <p:strVal val="#ppt_y+.1"/>
                                          </p:val>
                                        </p:tav>
                                        <p:tav tm="100000">
                                          <p:val>
                                            <p:strVal val="#ppt_y"/>
                                          </p:val>
                                        </p:tav>
                                      </p:tavLst>
                                    </p:anim>
                                  </p:childTnLst>
                                </p:cTn>
                              </p:par>
                              <p:par>
                                <p:cTn fill="hold" id="10" nodeType="withEffect" presetClass="entr" presetID="52" presetSubtype="0">
                                  <p:stCondLst>
                                    <p:cond delay="1000"/>
                                  </p:stCondLst>
                                  <p:childTnLst>
                                    <p:set>
                                      <p:cBhvr>
                                        <p:cTn dur="1" fill="hold" id="11">
                                          <p:stCondLst>
                                            <p:cond delay="0"/>
                                          </p:stCondLst>
                                        </p:cTn>
                                        <p:tgtEl>
                                          <p:spTgt spid="5"/>
                                        </p:tgtEl>
                                        <p:attrNameLst>
                                          <p:attrName>style.visibility</p:attrName>
                                        </p:attrNameLst>
                                      </p:cBhvr>
                                      <p:to>
                                        <p:strVal val="visible"/>
                                      </p:to>
                                    </p:set>
                                    <p:animScale>
                                      <p:cBhvr>
                                        <p:cTn decel="50000" dur="500" fill="hold" id="12">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13">
                                          <p:stCondLst>
                                            <p:cond delay="0"/>
                                          </p:stCondLst>
                                        </p:cTn>
                                        <p:tgtEl>
                                          <p:spTgt spid="5"/>
                                        </p:tgtEl>
                                        <p:attrNameLst>
                                          <p:attrName>ppt_x</p:attrName>
                                          <p:attrName>ppt_y</p:attrName>
                                        </p:attrNameLst>
                                      </p:cBhvr>
                                    </p:animMotion>
                                    <p:animEffect filter="fade" transition="in">
                                      <p:cBhvr>
                                        <p:cTn dur="500" id="14"/>
                                        <p:tgtEl>
                                          <p:spTgt spid="5"/>
                                        </p:tgtEl>
                                      </p:cBhvr>
                                    </p:animEffect>
                                  </p:childTnLst>
                                </p:cTn>
                              </p:par>
                              <p:par>
                                <p:cTn fill="hold" id="15" nodeType="withEffect" presetClass="entr" presetID="52" presetSubtype="0">
                                  <p:stCondLst>
                                    <p:cond delay="2000"/>
                                  </p:stCondLst>
                                  <p:childTnLst>
                                    <p:set>
                                      <p:cBhvr>
                                        <p:cTn dur="1" fill="hold" id="16">
                                          <p:stCondLst>
                                            <p:cond delay="0"/>
                                          </p:stCondLst>
                                        </p:cTn>
                                        <p:tgtEl>
                                          <p:spTgt spid="9"/>
                                        </p:tgtEl>
                                        <p:attrNameLst>
                                          <p:attrName>style.visibility</p:attrName>
                                        </p:attrNameLst>
                                      </p:cBhvr>
                                      <p:to>
                                        <p:strVal val="visible"/>
                                      </p:to>
                                    </p:set>
                                    <p:animScale>
                                      <p:cBhvr>
                                        <p:cTn decel="50000" dur="500" fill="hold" id="17">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18">
                                          <p:stCondLst>
                                            <p:cond delay="0"/>
                                          </p:stCondLst>
                                        </p:cTn>
                                        <p:tgtEl>
                                          <p:spTgt spid="9"/>
                                        </p:tgtEl>
                                        <p:attrNameLst>
                                          <p:attrName>ppt_x</p:attrName>
                                          <p:attrName>ppt_y</p:attrName>
                                        </p:attrNameLst>
                                      </p:cBhvr>
                                    </p:animMotion>
                                    <p:animEffect filter="fade" transition="in">
                                      <p:cBhvr>
                                        <p:cTn dur="500" id="19"/>
                                        <p:tgtEl>
                                          <p:spTgt spid="9"/>
                                        </p:tgtEl>
                                      </p:cBhvr>
                                    </p:animEffect>
                                  </p:childTnLst>
                                </p:cTn>
                              </p:par>
                              <p:par>
                                <p:cTn fill="hold" id="20" nodeType="withEffect" presetClass="entr" presetID="52" presetSubtype="0">
                                  <p:stCondLst>
                                    <p:cond delay="1700"/>
                                  </p:stCondLst>
                                  <p:childTnLst>
                                    <p:set>
                                      <p:cBhvr>
                                        <p:cTn dur="1" fill="hold" id="21">
                                          <p:stCondLst>
                                            <p:cond delay="0"/>
                                          </p:stCondLst>
                                        </p:cTn>
                                        <p:tgtEl>
                                          <p:spTgt spid="14"/>
                                        </p:tgtEl>
                                        <p:attrNameLst>
                                          <p:attrName>style.visibility</p:attrName>
                                        </p:attrNameLst>
                                      </p:cBhvr>
                                      <p:to>
                                        <p:strVal val="visible"/>
                                      </p:to>
                                    </p:set>
                                    <p:animScale>
                                      <p:cBhvr>
                                        <p:cTn decel="50000" dur="500" fill="hold" id="22">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23">
                                          <p:stCondLst>
                                            <p:cond delay="0"/>
                                          </p:stCondLst>
                                        </p:cTn>
                                        <p:tgtEl>
                                          <p:spTgt spid="14"/>
                                        </p:tgtEl>
                                        <p:attrNameLst>
                                          <p:attrName>ppt_x</p:attrName>
                                          <p:attrName>ppt_y</p:attrName>
                                        </p:attrNameLst>
                                      </p:cBhvr>
                                    </p:animMotion>
                                    <p:animEffect filter="fade" transition="in">
                                      <p:cBhvr>
                                        <p:cTn dur="500" id="24"/>
                                        <p:tgtEl>
                                          <p:spTgt spid="14"/>
                                        </p:tgtEl>
                                      </p:cBhvr>
                                    </p:animEffect>
                                  </p:childTnLst>
                                </p:cTn>
                              </p:par>
                              <p:par>
                                <p:cTn fill="hold" id="25" nodeType="withEffect" presetClass="entr" presetID="52" presetSubtype="0">
                                  <p:stCondLst>
                                    <p:cond delay="1500"/>
                                  </p:stCondLst>
                                  <p:childTnLst>
                                    <p:set>
                                      <p:cBhvr>
                                        <p:cTn dur="1" fill="hold" id="26">
                                          <p:stCondLst>
                                            <p:cond delay="0"/>
                                          </p:stCondLst>
                                        </p:cTn>
                                        <p:tgtEl>
                                          <p:spTgt spid="19"/>
                                        </p:tgtEl>
                                        <p:attrNameLst>
                                          <p:attrName>style.visibility</p:attrName>
                                        </p:attrNameLst>
                                      </p:cBhvr>
                                      <p:to>
                                        <p:strVal val="visible"/>
                                      </p:to>
                                    </p:set>
                                    <p:animScale>
                                      <p:cBhvr>
                                        <p:cTn decel="50000" dur="500" fill="hold" id="27">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28">
                                          <p:stCondLst>
                                            <p:cond delay="0"/>
                                          </p:stCondLst>
                                        </p:cTn>
                                        <p:tgtEl>
                                          <p:spTgt spid="19"/>
                                        </p:tgtEl>
                                        <p:attrNameLst>
                                          <p:attrName>ppt_x</p:attrName>
                                          <p:attrName>ppt_y</p:attrName>
                                        </p:attrNameLst>
                                      </p:cBhvr>
                                    </p:animMotion>
                                    <p:animEffect filter="fade" transition="in">
                                      <p:cBhvr>
                                        <p:cTn dur="500" id="29"/>
                                        <p:tgtEl>
                                          <p:spTgt spid="19"/>
                                        </p:tgtEl>
                                      </p:cBhvr>
                                    </p:animEffect>
                                  </p:childTnLst>
                                </p:cTn>
                              </p:par>
                              <p:par>
                                <p:cTn fill="hold" id="30" nodeType="withEffect" presetClass="entr" presetID="52" presetSubtype="0">
                                  <p:stCondLst>
                                    <p:cond delay="1800"/>
                                  </p:stCondLst>
                                  <p:childTnLst>
                                    <p:set>
                                      <p:cBhvr>
                                        <p:cTn dur="1" fill="hold" id="31">
                                          <p:stCondLst>
                                            <p:cond delay="0"/>
                                          </p:stCondLst>
                                        </p:cTn>
                                        <p:tgtEl>
                                          <p:spTgt spid="26"/>
                                        </p:tgtEl>
                                        <p:attrNameLst>
                                          <p:attrName>style.visibility</p:attrName>
                                        </p:attrNameLst>
                                      </p:cBhvr>
                                      <p:to>
                                        <p:strVal val="visible"/>
                                      </p:to>
                                    </p:set>
                                    <p:animScale>
                                      <p:cBhvr>
                                        <p:cTn decel="50000" dur="600" fill="hold" id="32">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600" fill="hold" id="33">
                                          <p:stCondLst>
                                            <p:cond delay="0"/>
                                          </p:stCondLst>
                                        </p:cTn>
                                        <p:tgtEl>
                                          <p:spTgt spid="26"/>
                                        </p:tgtEl>
                                        <p:attrNameLst>
                                          <p:attrName>ppt_x</p:attrName>
                                          <p:attrName>ppt_y</p:attrName>
                                        </p:attrNameLst>
                                      </p:cBhvr>
                                    </p:animMotion>
                                    <p:animEffect filter="fade" transition="in">
                                      <p:cBhvr>
                                        <p:cTn dur="600" id="34"/>
                                        <p:tgtEl>
                                          <p:spTgt spid="26"/>
                                        </p:tgtEl>
                                      </p:cBhvr>
                                    </p:animEffect>
                                  </p:childTnLst>
                                </p:cTn>
                              </p:par>
                              <p:par>
                                <p:cTn fill="hold" grpId="0" id="35" nodeType="withEffect" presetClass="entr" presetID="2" presetSubtype="2">
                                  <p:stCondLst>
                                    <p:cond delay="2500"/>
                                  </p:stCondLst>
                                  <p:childTnLst>
                                    <p:set>
                                      <p:cBhvr>
                                        <p:cTn dur="1" fill="hold" id="36">
                                          <p:stCondLst>
                                            <p:cond delay="0"/>
                                          </p:stCondLst>
                                        </p:cTn>
                                        <p:tgtEl>
                                          <p:spTgt spid="3">
                                            <p:txEl>
                                              <p:pRg end="0" st="0"/>
                                            </p:txEl>
                                          </p:spTgt>
                                        </p:tgtEl>
                                        <p:attrNameLst>
                                          <p:attrName>style.visibility</p:attrName>
                                        </p:attrNameLst>
                                      </p:cBhvr>
                                      <p:to>
                                        <p:strVal val="visible"/>
                                      </p:to>
                                    </p:set>
                                    <p:anim calcmode="lin" valueType="num">
                                      <p:cBhvr additive="base">
                                        <p:cTn dur="500" fill="hold" id="37"/>
                                        <p:tgtEl>
                                          <p:spTgt spid="3">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38"/>
                                        <p:tgtEl>
                                          <p:spTgt spid="3">
                                            <p:txEl>
                                              <p:pRg end="0" st="0"/>
                                            </p:txEl>
                                          </p:spTgt>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2500"/>
                                  </p:stCondLst>
                                  <p:childTnLst>
                                    <p:set>
                                      <p:cBhvr>
                                        <p:cTn dur="1" fill="hold" id="40">
                                          <p:stCondLst>
                                            <p:cond delay="0"/>
                                          </p:stCondLst>
                                        </p:cTn>
                                        <p:tgtEl>
                                          <p:spTgt spid="3">
                                            <p:txEl>
                                              <p:pRg end="2" st="2"/>
                                            </p:txEl>
                                          </p:spTgt>
                                        </p:tgtEl>
                                        <p:attrNameLst>
                                          <p:attrName>style.visibility</p:attrName>
                                        </p:attrNameLst>
                                      </p:cBhvr>
                                      <p:to>
                                        <p:strVal val="visible"/>
                                      </p:to>
                                    </p:set>
                                    <p:anim calcmode="lin" valueType="num">
                                      <p:cBhvr additive="base">
                                        <p:cTn dur="500" fill="hold" id="41"/>
                                        <p:tgtEl>
                                          <p:spTgt spid="3">
                                            <p:txEl>
                                              <p:pRg end="2" st="2"/>
                                            </p:txEl>
                                          </p:spTgt>
                                        </p:tgtEl>
                                        <p:attrNameLst>
                                          <p:attrName>ppt_x</p:attrName>
                                        </p:attrNameLst>
                                      </p:cBhvr>
                                      <p:tavLst>
                                        <p:tav tm="0">
                                          <p:val>
                                            <p:strVal val="1+#ppt_w/2"/>
                                          </p:val>
                                        </p:tav>
                                        <p:tav tm="100000">
                                          <p:val>
                                            <p:strVal val="#ppt_x"/>
                                          </p:val>
                                        </p:tav>
                                      </p:tavLst>
                                    </p:anim>
                                    <p:anim calcmode="lin" valueType="num">
                                      <p:cBhvr additive="base">
                                        <p:cTn dur="500" fill="hold" id="42"/>
                                        <p:tgtEl>
                                          <p:spTgt spid="3">
                                            <p:txEl>
                                              <p:pRg end="2" st="2"/>
                                            </p:txEl>
                                          </p:spTgt>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2500"/>
                                  </p:stCondLst>
                                  <p:childTnLst>
                                    <p:set>
                                      <p:cBhvr>
                                        <p:cTn dur="1" fill="hold" id="44">
                                          <p:stCondLst>
                                            <p:cond delay="0"/>
                                          </p:stCondLst>
                                        </p:cTn>
                                        <p:tgtEl>
                                          <p:spTgt spid="3">
                                            <p:txEl>
                                              <p:pRg end="4" st="4"/>
                                            </p:txEl>
                                          </p:spTgt>
                                        </p:tgtEl>
                                        <p:attrNameLst>
                                          <p:attrName>style.visibility</p:attrName>
                                        </p:attrNameLst>
                                      </p:cBhvr>
                                      <p:to>
                                        <p:strVal val="visible"/>
                                      </p:to>
                                    </p:set>
                                    <p:anim calcmode="lin" valueType="num">
                                      <p:cBhvr additive="base">
                                        <p:cTn dur="500" fill="hold" id="45"/>
                                        <p:tgtEl>
                                          <p:spTgt spid="3">
                                            <p:txEl>
                                              <p:pRg end="4" st="4"/>
                                            </p:txEl>
                                          </p:spTgt>
                                        </p:tgtEl>
                                        <p:attrNameLst>
                                          <p:attrName>ppt_x</p:attrName>
                                        </p:attrNameLst>
                                      </p:cBhvr>
                                      <p:tavLst>
                                        <p:tav tm="0">
                                          <p:val>
                                            <p:strVal val="1+#ppt_w/2"/>
                                          </p:val>
                                        </p:tav>
                                        <p:tav tm="100000">
                                          <p:val>
                                            <p:strVal val="#ppt_x"/>
                                          </p:val>
                                        </p:tav>
                                      </p:tavLst>
                                    </p:anim>
                                    <p:anim calcmode="lin" valueType="num">
                                      <p:cBhvr additive="base">
                                        <p:cTn dur="500" fill="hold" id="46"/>
                                        <p:tgtEl>
                                          <p:spTgt spid="3">
                                            <p:txEl>
                                              <p:pRg end="4" st="4"/>
                                            </p:txEl>
                                          </p:spTgt>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2500"/>
                                  </p:stCondLst>
                                  <p:childTnLst>
                                    <p:set>
                                      <p:cBhvr>
                                        <p:cTn dur="1" fill="hold" id="48">
                                          <p:stCondLst>
                                            <p:cond delay="0"/>
                                          </p:stCondLst>
                                        </p:cTn>
                                        <p:tgtEl>
                                          <p:spTgt spid="3">
                                            <p:txEl>
                                              <p:pRg end="6" st="6"/>
                                            </p:txEl>
                                          </p:spTgt>
                                        </p:tgtEl>
                                        <p:attrNameLst>
                                          <p:attrName>style.visibility</p:attrName>
                                        </p:attrNameLst>
                                      </p:cBhvr>
                                      <p:to>
                                        <p:strVal val="visible"/>
                                      </p:to>
                                    </p:set>
                                    <p:anim calcmode="lin" valueType="num">
                                      <p:cBhvr additive="base">
                                        <p:cTn dur="500" fill="hold" id="49"/>
                                        <p:tgtEl>
                                          <p:spTgt spid="3">
                                            <p:txEl>
                                              <p:pRg end="6" st="6"/>
                                            </p:txEl>
                                          </p:spTgt>
                                        </p:tgtEl>
                                        <p:attrNameLst>
                                          <p:attrName>ppt_x</p:attrName>
                                        </p:attrNameLst>
                                      </p:cBhvr>
                                      <p:tavLst>
                                        <p:tav tm="0">
                                          <p:val>
                                            <p:strVal val="1+#ppt_w/2"/>
                                          </p:val>
                                        </p:tav>
                                        <p:tav tm="100000">
                                          <p:val>
                                            <p:strVal val="#ppt_x"/>
                                          </p:val>
                                        </p:tav>
                                      </p:tavLst>
                                    </p:anim>
                                    <p:anim calcmode="lin" valueType="num">
                                      <p:cBhvr additive="base">
                                        <p:cTn dur="500" fill="hold" id="50"/>
                                        <p:tgtEl>
                                          <p:spTgt spid="3">
                                            <p:txEl>
                                              <p:pRg end="6" st="6"/>
                                            </p:txEl>
                                          </p:spTgt>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2250"/>
                                  </p:stCondLst>
                                  <p:childTnLst>
                                    <p:set>
                                      <p:cBhvr>
                                        <p:cTn dur="1" fill="hold" id="52">
                                          <p:stCondLst>
                                            <p:cond delay="0"/>
                                          </p:stCondLst>
                                        </p:cTn>
                                        <p:tgtEl>
                                          <p:spTgt spid="29">
                                            <p:txEl>
                                              <p:pRg end="0" st="0"/>
                                            </p:txEl>
                                          </p:spTgt>
                                        </p:tgtEl>
                                        <p:attrNameLst>
                                          <p:attrName>style.visibility</p:attrName>
                                        </p:attrNameLst>
                                      </p:cBhvr>
                                      <p:to>
                                        <p:strVal val="visible"/>
                                      </p:to>
                                    </p:set>
                                    <p:anim calcmode="lin" valueType="num">
                                      <p:cBhvr additive="base">
                                        <p:cTn dur="500" fill="hold" id="53"/>
                                        <p:tgtEl>
                                          <p:spTgt spid="29">
                                            <p:txEl>
                                              <p:pRg end="0" st="0"/>
                                            </p:txEl>
                                          </p:spTgt>
                                        </p:tgtEl>
                                        <p:attrNameLst>
                                          <p:attrName>ppt_x</p:attrName>
                                        </p:attrNameLst>
                                      </p:cBhvr>
                                      <p:tavLst>
                                        <p:tav tm="0">
                                          <p:val>
                                            <p:strVal val="1+#ppt_w/2"/>
                                          </p:val>
                                        </p:tav>
                                        <p:tav tm="100000">
                                          <p:val>
                                            <p:strVal val="#ppt_x"/>
                                          </p:val>
                                        </p:tav>
                                      </p:tavLst>
                                    </p:anim>
                                    <p:anim calcmode="lin" valueType="num">
                                      <p:cBhvr additive="base">
                                        <p:cTn dur="500" fill="hold" id="54"/>
                                        <p:tgtEl>
                                          <p:spTgt spid="29">
                                            <p:txEl>
                                              <p:pRg end="0" st="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uiExpand="1"/>
      <p:bldP build="p" grpId="0" spid="29"/>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备用图表</a:t>
            </a:r>
          </a:p>
        </p:txBody>
      </p:sp>
      <p:sp>
        <p:nvSpPr>
          <p:cNvPr id="3" name="TextBox 2"/>
          <p:cNvSpPr txBox="1"/>
          <p:nvPr/>
        </p:nvSpPr>
        <p:spPr>
          <a:xfrm>
            <a:off x="5076825" y="1296368"/>
            <a:ext cx="7165727" cy="1040560"/>
          </a:xfrm>
          <a:prstGeom prst="rect">
            <a:avLst/>
          </a:prstGeom>
          <a:noFill/>
        </p:spPr>
        <p:txBody>
          <a:bodyPr bIns="63080" lIns="126160" rIns="126160" tIns="63080">
            <a:spAutoFit/>
          </a:bodyPr>
          <a:lstStyle/>
          <a:p>
            <a:pPr algn="ctr" eaLnBrk="1" fontAlgn="auto" hangingPunct="1">
              <a:spcBef>
                <a:spcPct val="0"/>
              </a:spcBef>
              <a:spcAft>
                <a:spcPct val="0"/>
              </a:spcAft>
              <a:defRPr/>
            </a:pPr>
            <a:r>
              <a:rPr altLang="en-US" lang="zh-CN" sz="6000">
                <a:solidFill>
                  <a:schemeClr val="tx1">
                    <a:lumMod val="75000"/>
                    <a:lumOff val="25000"/>
                  </a:schemeClr>
                </a:solidFill>
                <a:latin charset="-122" pitchFamily="34" typeface="微软雅黑"/>
                <a:ea charset="-122" pitchFamily="34" typeface="微软雅黑"/>
              </a:rPr>
              <a:t>备用图表</a:t>
            </a:r>
          </a:p>
        </p:txBody>
      </p:sp>
      <p:sp>
        <p:nvSpPr>
          <p:cNvPr id="4" name="Title 1"/>
          <p:cNvSpPr txBox="1"/>
          <p:nvPr/>
        </p:nvSpPr>
        <p:spPr>
          <a:xfrm>
            <a:off x="5667799" y="2302241"/>
            <a:ext cx="5983778" cy="496246"/>
          </a:xfrm>
          <a:prstGeom prst="rect">
            <a:avLst/>
          </a:prstGeom>
        </p:spPr>
        <p:txBody>
          <a:bodyPr anchor="ctr" bIns="63080" lIns="126160" rIns="126160" tIns="63080">
            <a:no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ctr" fontAlgn="auto">
              <a:spcAft>
                <a:spcPct val="0"/>
              </a:spcAft>
              <a:defRPr/>
            </a:pPr>
            <a:r>
              <a:rPr lang="en-US" sz="2800">
                <a:solidFill>
                  <a:schemeClr val="tx1">
                    <a:lumMod val="50000"/>
                    <a:lumOff val="50000"/>
                  </a:schemeClr>
                </a:solidFill>
                <a:latin typeface="+mn-lt"/>
                <a:ea charset="0" panose="02000000000000000000" pitchFamily="2" typeface="Roboto"/>
              </a:rPr>
              <a:t>Put a relevant subtitle in this line</a:t>
            </a:r>
          </a:p>
        </p:txBody>
      </p:sp>
      <p:grpSp>
        <p:nvGrpSpPr>
          <p:cNvPr id="5" name="组合 4"/>
          <p:cNvGrpSpPr/>
          <p:nvPr/>
        </p:nvGrpSpPr>
        <p:grpSpPr>
          <a:xfrm>
            <a:off x="2721691" y="3071753"/>
            <a:ext cx="10971421" cy="3971480"/>
            <a:chOff x="3888853" y="3288642"/>
            <a:chExt cx="15676375" cy="5687649"/>
          </a:xfrm>
        </p:grpSpPr>
        <p:grpSp>
          <p:nvGrpSpPr>
            <p:cNvPr id="6" name="Group 24"/>
            <p:cNvGrpSpPr/>
            <p:nvPr/>
          </p:nvGrpSpPr>
          <p:grpSpPr>
            <a:xfrm>
              <a:off x="3888853" y="5825875"/>
              <a:ext cx="4461536" cy="2382282"/>
              <a:chOff x="1706563" y="4518025"/>
              <a:chExt cx="2605088" cy="1390650"/>
            </a:xfrm>
          </p:grpSpPr>
          <p:sp>
            <p:nvSpPr>
              <p:cNvPr id="28" name="Freeform 5"/>
              <p:cNvSpPr/>
              <p:nvPr/>
            </p:nvSpPr>
            <p:spPr bwMode="auto">
              <a:xfrm>
                <a:off x="1706563" y="4518025"/>
                <a:ext cx="1303338" cy="1390650"/>
              </a:xfrm>
              <a:custGeom>
                <a:gdLst>
                  <a:gd fmla="*/ 333 w 347" name="T0"/>
                  <a:gd fmla="*/ 29 h 370" name="T1"/>
                  <a:gd fmla="*/ 0 w 347" name="T2"/>
                  <a:gd fmla="*/ 370 h 370" name="T3"/>
                  <a:gd fmla="*/ 347 w 347" name="T4"/>
                  <a:gd fmla="*/ 370 h 370" name="T5"/>
                  <a:gd fmla="*/ 347 w 347" name="T6"/>
                  <a:gd fmla="*/ 0 h 370" name="T7"/>
                  <a:gd fmla="*/ 333 w 347" name="T8"/>
                  <a:gd fmla="*/ 29 h 370" name="T9"/>
                </a:gdLst>
                <a:cxnLst>
                  <a:cxn ang="0">
                    <a:pos x="T0" y="T1"/>
                  </a:cxn>
                  <a:cxn ang="0">
                    <a:pos x="T2" y="T3"/>
                  </a:cxn>
                  <a:cxn ang="0">
                    <a:pos x="T4" y="T5"/>
                  </a:cxn>
                  <a:cxn ang="0">
                    <a:pos x="T6" y="T7"/>
                  </a:cxn>
                  <a:cxn ang="0">
                    <a:pos x="T8" y="T9"/>
                  </a:cxn>
                </a:cxnLst>
                <a:rect b="b" l="0" r="r" t="0"/>
                <a:pathLst>
                  <a:path h="370" w="347">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1">
                  <a:alpha val="75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1">
                      <a:lumMod val="50000"/>
                      <a:lumOff val="50000"/>
                    </a:schemeClr>
                  </a:solidFill>
                </a:endParaRPr>
              </a:p>
            </p:txBody>
          </p:sp>
          <p:sp>
            <p:nvSpPr>
              <p:cNvPr id="29" name="Freeform 6"/>
              <p:cNvSpPr/>
              <p:nvPr/>
            </p:nvSpPr>
            <p:spPr bwMode="auto">
              <a:xfrm>
                <a:off x="3009901" y="4518025"/>
                <a:ext cx="1301750" cy="1390650"/>
              </a:xfrm>
              <a:custGeom>
                <a:gdLst>
                  <a:gd fmla="*/ 15 w 347" name="T0"/>
                  <a:gd fmla="*/ 29 h 370" name="T1"/>
                  <a:gd fmla="*/ 0 w 347" name="T2"/>
                  <a:gd fmla="*/ 0 h 370" name="T3"/>
                  <a:gd fmla="*/ 0 w 347" name="T4"/>
                  <a:gd fmla="*/ 370 h 370" name="T5"/>
                  <a:gd fmla="*/ 347 w 347" name="T6"/>
                  <a:gd fmla="*/ 370 h 370" name="T7"/>
                  <a:gd fmla="*/ 15 w 347" name="T8"/>
                  <a:gd fmla="*/ 29 h 370" name="T9"/>
                </a:gdLst>
                <a:cxnLst>
                  <a:cxn ang="0">
                    <a:pos x="T0" y="T1"/>
                  </a:cxn>
                  <a:cxn ang="0">
                    <a:pos x="T2" y="T3"/>
                  </a:cxn>
                  <a:cxn ang="0">
                    <a:pos x="T4" y="T5"/>
                  </a:cxn>
                  <a:cxn ang="0">
                    <a:pos x="T6" y="T7"/>
                  </a:cxn>
                  <a:cxn ang="0">
                    <a:pos x="T8" y="T9"/>
                  </a:cxn>
                </a:cxnLst>
                <a:rect b="b" l="0" r="r" t="0"/>
                <a:pathLst>
                  <a:path h="370" w="347">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1">
                  <a:lumMod val="60000"/>
                  <a:lumOff val="40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1">
                      <a:lumMod val="50000"/>
                      <a:lumOff val="50000"/>
                    </a:schemeClr>
                  </a:solidFill>
                </a:endParaRPr>
              </a:p>
            </p:txBody>
          </p:sp>
        </p:grpSp>
        <p:grpSp>
          <p:nvGrpSpPr>
            <p:cNvPr id="7" name="Group 27"/>
            <p:cNvGrpSpPr/>
            <p:nvPr/>
          </p:nvGrpSpPr>
          <p:grpSpPr>
            <a:xfrm>
              <a:off x="6145447" y="4285015"/>
              <a:ext cx="4469694" cy="3923134"/>
              <a:chOff x="3024188" y="3378200"/>
              <a:chExt cx="2609851" cy="2530475"/>
            </a:xfrm>
          </p:grpSpPr>
          <p:sp>
            <p:nvSpPr>
              <p:cNvPr id="26" name="Freeform 7"/>
              <p:cNvSpPr/>
              <p:nvPr/>
            </p:nvSpPr>
            <p:spPr bwMode="auto">
              <a:xfrm>
                <a:off x="3024188" y="3378200"/>
                <a:ext cx="1306513" cy="2530475"/>
              </a:xfrm>
              <a:custGeom>
                <a:gdLst>
                  <a:gd fmla="*/ 334 w 348" name="T0"/>
                  <a:gd fmla="*/ 52 h 673" name="T1"/>
                  <a:gd fmla="*/ 0 w 348" name="T2"/>
                  <a:gd fmla="*/ 673 h 673" name="T3"/>
                  <a:gd fmla="*/ 348 w 348" name="T4"/>
                  <a:gd fmla="*/ 673 h 673" name="T5"/>
                  <a:gd fmla="*/ 348 w 348" name="T6"/>
                  <a:gd fmla="*/ 0 h 673" name="T7"/>
                  <a:gd fmla="*/ 334 w 348" name="T8"/>
                  <a:gd fmla="*/ 52 h 673" name="T9"/>
                </a:gdLst>
                <a:cxnLst>
                  <a:cxn ang="0">
                    <a:pos x="T0" y="T1"/>
                  </a:cxn>
                  <a:cxn ang="0">
                    <a:pos x="T2" y="T3"/>
                  </a:cxn>
                  <a:cxn ang="0">
                    <a:pos x="T4" y="T5"/>
                  </a:cxn>
                  <a:cxn ang="0">
                    <a:pos x="T6" y="T7"/>
                  </a:cxn>
                  <a:cxn ang="0">
                    <a:pos x="T8" y="T9"/>
                  </a:cxn>
                </a:cxnLst>
                <a:rect b="b" l="0" r="r" t="0"/>
                <a:pathLst>
                  <a:path h="673" w="348">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2">
                  <a:alpha val="75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1">
                      <a:lumMod val="50000"/>
                      <a:lumOff val="50000"/>
                    </a:schemeClr>
                  </a:solidFill>
                </a:endParaRPr>
              </a:p>
            </p:txBody>
          </p:sp>
          <p:sp>
            <p:nvSpPr>
              <p:cNvPr id="27" name="Freeform 8"/>
              <p:cNvSpPr/>
              <p:nvPr/>
            </p:nvSpPr>
            <p:spPr bwMode="auto">
              <a:xfrm>
                <a:off x="4330701" y="3378200"/>
                <a:ext cx="1303338" cy="2530475"/>
              </a:xfrm>
              <a:custGeom>
                <a:gdLst>
                  <a:gd fmla="*/ 14 w 347" name="T0"/>
                  <a:gd fmla="*/ 52 h 673" name="T1"/>
                  <a:gd fmla="*/ 0 w 347" name="T2"/>
                  <a:gd fmla="*/ 0 h 673" name="T3"/>
                  <a:gd fmla="*/ 0 w 347" name="T4"/>
                  <a:gd fmla="*/ 673 h 673" name="T5"/>
                  <a:gd fmla="*/ 347 w 347" name="T6"/>
                  <a:gd fmla="*/ 673 h 673" name="T7"/>
                  <a:gd fmla="*/ 14 w 347" name="T8"/>
                  <a:gd fmla="*/ 52 h 673" name="T9"/>
                </a:gdLst>
                <a:cxnLst>
                  <a:cxn ang="0">
                    <a:pos x="T0" y="T1"/>
                  </a:cxn>
                  <a:cxn ang="0">
                    <a:pos x="T2" y="T3"/>
                  </a:cxn>
                  <a:cxn ang="0">
                    <a:pos x="T4" y="T5"/>
                  </a:cxn>
                  <a:cxn ang="0">
                    <a:pos x="T6" y="T7"/>
                  </a:cxn>
                  <a:cxn ang="0">
                    <a:pos x="T8" y="T9"/>
                  </a:cxn>
                </a:cxnLst>
                <a:rect b="b" l="0" r="r" t="0"/>
                <a:pathLst>
                  <a:path h="673" w="347">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2">
                  <a:lumMod val="60000"/>
                  <a:lumOff val="40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1">
                      <a:lumMod val="50000"/>
                      <a:lumOff val="50000"/>
                    </a:schemeClr>
                  </a:solidFill>
                </a:endParaRPr>
              </a:p>
            </p:txBody>
          </p:sp>
        </p:grpSp>
        <p:grpSp>
          <p:nvGrpSpPr>
            <p:cNvPr id="8" name="Group 30"/>
            <p:cNvGrpSpPr/>
            <p:nvPr/>
          </p:nvGrpSpPr>
          <p:grpSpPr>
            <a:xfrm>
              <a:off x="8396607" y="4073732"/>
              <a:ext cx="4461536" cy="4134420"/>
              <a:chOff x="4338638" y="2257425"/>
              <a:chExt cx="2605088" cy="3651250"/>
            </a:xfrm>
          </p:grpSpPr>
          <p:sp>
            <p:nvSpPr>
              <p:cNvPr id="24" name="Freeform 9"/>
              <p:cNvSpPr/>
              <p:nvPr/>
            </p:nvSpPr>
            <p:spPr bwMode="auto">
              <a:xfrm>
                <a:off x="4338638" y="2257425"/>
                <a:ext cx="1303338" cy="3651250"/>
              </a:xfrm>
              <a:custGeom>
                <a:gdLst>
                  <a:gd fmla="*/ 333 w 347" name="T0"/>
                  <a:gd fmla="*/ 75 h 971" name="T1"/>
                  <a:gd fmla="*/ 0 w 347" name="T2"/>
                  <a:gd fmla="*/ 971 h 971" name="T3"/>
                  <a:gd fmla="*/ 347 w 347" name="T4"/>
                  <a:gd fmla="*/ 971 h 971" name="T5"/>
                  <a:gd fmla="*/ 347 w 347" name="T6"/>
                  <a:gd fmla="*/ 0 h 971" name="T7"/>
                  <a:gd fmla="*/ 333 w 347" name="T8"/>
                  <a:gd fmla="*/ 75 h 971" name="T9"/>
                </a:gdLst>
                <a:cxnLst>
                  <a:cxn ang="0">
                    <a:pos x="T0" y="T1"/>
                  </a:cxn>
                  <a:cxn ang="0">
                    <a:pos x="T2" y="T3"/>
                  </a:cxn>
                  <a:cxn ang="0">
                    <a:pos x="T4" y="T5"/>
                  </a:cxn>
                  <a:cxn ang="0">
                    <a:pos x="T6" y="T7"/>
                  </a:cxn>
                  <a:cxn ang="0">
                    <a:pos x="T8" y="T9"/>
                  </a:cxn>
                </a:cxnLst>
                <a:rect b="b" l="0" r="r" t="0"/>
                <a:pathLst>
                  <a:path h="971" w="347">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3">
                  <a:alpha val="75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1">
                      <a:lumMod val="50000"/>
                      <a:lumOff val="50000"/>
                    </a:schemeClr>
                  </a:solidFill>
                </a:endParaRPr>
              </a:p>
            </p:txBody>
          </p:sp>
          <p:sp>
            <p:nvSpPr>
              <p:cNvPr id="25" name="Freeform 10"/>
              <p:cNvSpPr/>
              <p:nvPr/>
            </p:nvSpPr>
            <p:spPr bwMode="auto">
              <a:xfrm>
                <a:off x="5641976" y="2257425"/>
                <a:ext cx="1301750" cy="3651250"/>
              </a:xfrm>
              <a:custGeom>
                <a:gdLst>
                  <a:gd fmla="*/ 15 w 347" name="T0"/>
                  <a:gd fmla="*/ 75 h 971" name="T1"/>
                  <a:gd fmla="*/ 0 w 347" name="T2"/>
                  <a:gd fmla="*/ 0 h 971" name="T3"/>
                  <a:gd fmla="*/ 0 w 347" name="T4"/>
                  <a:gd fmla="*/ 971 h 971" name="T5"/>
                  <a:gd fmla="*/ 347 w 347" name="T6"/>
                  <a:gd fmla="*/ 971 h 971" name="T7"/>
                  <a:gd fmla="*/ 15 w 347" name="T8"/>
                  <a:gd fmla="*/ 75 h 971" name="T9"/>
                </a:gdLst>
                <a:cxnLst>
                  <a:cxn ang="0">
                    <a:pos x="T0" y="T1"/>
                  </a:cxn>
                  <a:cxn ang="0">
                    <a:pos x="T2" y="T3"/>
                  </a:cxn>
                  <a:cxn ang="0">
                    <a:pos x="T4" y="T5"/>
                  </a:cxn>
                  <a:cxn ang="0">
                    <a:pos x="T6" y="T7"/>
                  </a:cxn>
                  <a:cxn ang="0">
                    <a:pos x="T8" y="T9"/>
                  </a:cxn>
                </a:cxnLst>
                <a:rect b="b" l="0" r="r" t="0"/>
                <a:pathLst>
                  <a:path h="971" w="347">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3">
                  <a:lumMod val="60000"/>
                  <a:lumOff val="40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1">
                      <a:lumMod val="50000"/>
                      <a:lumOff val="50000"/>
                    </a:schemeClr>
                  </a:solidFill>
                </a:endParaRPr>
              </a:p>
            </p:txBody>
          </p:sp>
        </p:grpSp>
        <p:grpSp>
          <p:nvGrpSpPr>
            <p:cNvPr id="9" name="Group 33"/>
            <p:cNvGrpSpPr/>
            <p:nvPr/>
          </p:nvGrpSpPr>
          <p:grpSpPr>
            <a:xfrm>
              <a:off x="10661361" y="4846861"/>
              <a:ext cx="4461536" cy="3361298"/>
              <a:chOff x="5661026" y="3946525"/>
              <a:chExt cx="2605088" cy="1962150"/>
            </a:xfrm>
          </p:grpSpPr>
          <p:sp>
            <p:nvSpPr>
              <p:cNvPr id="22" name="Freeform 11"/>
              <p:cNvSpPr/>
              <p:nvPr/>
            </p:nvSpPr>
            <p:spPr bwMode="auto">
              <a:xfrm>
                <a:off x="5661026" y="3946525"/>
                <a:ext cx="1301750" cy="1962150"/>
              </a:xfrm>
              <a:custGeom>
                <a:gdLst>
                  <a:gd fmla="*/ 333 w 347" name="T0"/>
                  <a:gd fmla="*/ 40 h 522" name="T1"/>
                  <a:gd fmla="*/ 0 w 347" name="T2"/>
                  <a:gd fmla="*/ 522 h 522" name="T3"/>
                  <a:gd fmla="*/ 347 w 347" name="T4"/>
                  <a:gd fmla="*/ 522 h 522" name="T5"/>
                  <a:gd fmla="*/ 347 w 347" name="T6"/>
                  <a:gd fmla="*/ 0 h 522" name="T7"/>
                  <a:gd fmla="*/ 333 w 347" name="T8"/>
                  <a:gd fmla="*/ 40 h 522" name="T9"/>
                </a:gdLst>
                <a:cxnLst>
                  <a:cxn ang="0">
                    <a:pos x="T0" y="T1"/>
                  </a:cxn>
                  <a:cxn ang="0">
                    <a:pos x="T2" y="T3"/>
                  </a:cxn>
                  <a:cxn ang="0">
                    <a:pos x="T4" y="T5"/>
                  </a:cxn>
                  <a:cxn ang="0">
                    <a:pos x="T6" y="T7"/>
                  </a:cxn>
                  <a:cxn ang="0">
                    <a:pos x="T8" y="T9"/>
                  </a:cxn>
                </a:cxnLst>
                <a:rect b="b" l="0" r="r" t="0"/>
                <a:pathLst>
                  <a:path h="522" w="347">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4">
                  <a:alpha val="75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1">
                      <a:lumMod val="50000"/>
                      <a:lumOff val="50000"/>
                    </a:schemeClr>
                  </a:solidFill>
                </a:endParaRPr>
              </a:p>
            </p:txBody>
          </p:sp>
          <p:sp>
            <p:nvSpPr>
              <p:cNvPr id="23" name="Freeform 12"/>
              <p:cNvSpPr/>
              <p:nvPr/>
            </p:nvSpPr>
            <p:spPr bwMode="auto">
              <a:xfrm>
                <a:off x="6962776" y="3946525"/>
                <a:ext cx="1303338" cy="1962150"/>
              </a:xfrm>
              <a:custGeom>
                <a:gdLst>
                  <a:gd fmla="*/ 14 w 347" name="T0"/>
                  <a:gd fmla="*/ 40 h 522" name="T1"/>
                  <a:gd fmla="*/ 0 w 347" name="T2"/>
                  <a:gd fmla="*/ 0 h 522" name="T3"/>
                  <a:gd fmla="*/ 0 w 347" name="T4"/>
                  <a:gd fmla="*/ 522 h 522" name="T5"/>
                  <a:gd fmla="*/ 347 w 347" name="T6"/>
                  <a:gd fmla="*/ 522 h 522" name="T7"/>
                  <a:gd fmla="*/ 14 w 347" name="T8"/>
                  <a:gd fmla="*/ 40 h 522" name="T9"/>
                </a:gdLst>
                <a:cxnLst>
                  <a:cxn ang="0">
                    <a:pos x="T0" y="T1"/>
                  </a:cxn>
                  <a:cxn ang="0">
                    <a:pos x="T2" y="T3"/>
                  </a:cxn>
                  <a:cxn ang="0">
                    <a:pos x="T4" y="T5"/>
                  </a:cxn>
                  <a:cxn ang="0">
                    <a:pos x="T6" y="T7"/>
                  </a:cxn>
                  <a:cxn ang="0">
                    <a:pos x="T8" y="T9"/>
                  </a:cxn>
                </a:cxnLst>
                <a:rect b="b" l="0" r="r" t="0"/>
                <a:pathLst>
                  <a:path h="522" w="347">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4">
                  <a:lumMod val="60000"/>
                  <a:lumOff val="40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1">
                      <a:lumMod val="50000"/>
                      <a:lumOff val="50000"/>
                    </a:schemeClr>
                  </a:solidFill>
                </a:endParaRPr>
              </a:p>
            </p:txBody>
          </p:sp>
        </p:grpSp>
        <p:grpSp>
          <p:nvGrpSpPr>
            <p:cNvPr id="10" name="Group 118"/>
            <p:cNvGrpSpPr/>
            <p:nvPr/>
          </p:nvGrpSpPr>
          <p:grpSpPr>
            <a:xfrm>
              <a:off x="12890767" y="3885877"/>
              <a:ext cx="4469696" cy="4334878"/>
              <a:chOff x="3024188" y="3378200"/>
              <a:chExt cx="2609852" cy="2530475"/>
            </a:xfrm>
          </p:grpSpPr>
          <p:sp>
            <p:nvSpPr>
              <p:cNvPr id="20" name="Freeform 7"/>
              <p:cNvSpPr/>
              <p:nvPr/>
            </p:nvSpPr>
            <p:spPr bwMode="auto">
              <a:xfrm>
                <a:off x="3024188" y="3378200"/>
                <a:ext cx="1306513" cy="2530475"/>
              </a:xfrm>
              <a:custGeom>
                <a:gdLst>
                  <a:gd fmla="*/ 334 w 348" name="T0"/>
                  <a:gd fmla="*/ 52 h 673" name="T1"/>
                  <a:gd fmla="*/ 0 w 348" name="T2"/>
                  <a:gd fmla="*/ 673 h 673" name="T3"/>
                  <a:gd fmla="*/ 348 w 348" name="T4"/>
                  <a:gd fmla="*/ 673 h 673" name="T5"/>
                  <a:gd fmla="*/ 348 w 348" name="T6"/>
                  <a:gd fmla="*/ 0 h 673" name="T7"/>
                  <a:gd fmla="*/ 334 w 348" name="T8"/>
                  <a:gd fmla="*/ 52 h 673" name="T9"/>
                </a:gdLst>
                <a:cxnLst>
                  <a:cxn ang="0">
                    <a:pos x="T0" y="T1"/>
                  </a:cxn>
                  <a:cxn ang="0">
                    <a:pos x="T2" y="T3"/>
                  </a:cxn>
                  <a:cxn ang="0">
                    <a:pos x="T4" y="T5"/>
                  </a:cxn>
                  <a:cxn ang="0">
                    <a:pos x="T6" y="T7"/>
                  </a:cxn>
                  <a:cxn ang="0">
                    <a:pos x="T8" y="T9"/>
                  </a:cxn>
                </a:cxnLst>
                <a:rect b="b" l="0" r="r" t="0"/>
                <a:pathLst>
                  <a:path h="673" w="348">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5">
                  <a:alpha val="75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1">
                      <a:lumMod val="50000"/>
                      <a:lumOff val="50000"/>
                    </a:schemeClr>
                  </a:solidFill>
                </a:endParaRPr>
              </a:p>
            </p:txBody>
          </p:sp>
          <p:sp>
            <p:nvSpPr>
              <p:cNvPr id="21" name="Freeform 8"/>
              <p:cNvSpPr/>
              <p:nvPr/>
            </p:nvSpPr>
            <p:spPr bwMode="auto">
              <a:xfrm>
                <a:off x="4330702" y="3378200"/>
                <a:ext cx="1303338" cy="2530475"/>
              </a:xfrm>
              <a:custGeom>
                <a:gdLst>
                  <a:gd fmla="*/ 14 w 347" name="T0"/>
                  <a:gd fmla="*/ 52 h 673" name="T1"/>
                  <a:gd fmla="*/ 0 w 347" name="T2"/>
                  <a:gd fmla="*/ 0 h 673" name="T3"/>
                  <a:gd fmla="*/ 0 w 347" name="T4"/>
                  <a:gd fmla="*/ 673 h 673" name="T5"/>
                  <a:gd fmla="*/ 347 w 347" name="T6"/>
                  <a:gd fmla="*/ 673 h 673" name="T7"/>
                  <a:gd fmla="*/ 14 w 347" name="T8"/>
                  <a:gd fmla="*/ 52 h 673" name="T9"/>
                </a:gdLst>
                <a:cxnLst>
                  <a:cxn ang="0">
                    <a:pos x="T0" y="T1"/>
                  </a:cxn>
                  <a:cxn ang="0">
                    <a:pos x="T2" y="T3"/>
                  </a:cxn>
                  <a:cxn ang="0">
                    <a:pos x="T4" y="T5"/>
                  </a:cxn>
                  <a:cxn ang="0">
                    <a:pos x="T6" y="T7"/>
                  </a:cxn>
                  <a:cxn ang="0">
                    <a:pos x="T8" y="T9"/>
                  </a:cxn>
                </a:cxnLst>
                <a:rect b="b" l="0" r="r" t="0"/>
                <a:pathLst>
                  <a:path h="673" w="347">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5">
                  <a:lumMod val="60000"/>
                  <a:lumOff val="40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1">
                      <a:lumMod val="50000"/>
                      <a:lumOff val="50000"/>
                    </a:schemeClr>
                  </a:solidFill>
                </a:endParaRPr>
              </a:p>
            </p:txBody>
          </p:sp>
        </p:grpSp>
        <p:grpSp>
          <p:nvGrpSpPr>
            <p:cNvPr id="11" name="Group 122"/>
            <p:cNvGrpSpPr/>
            <p:nvPr/>
          </p:nvGrpSpPr>
          <p:grpSpPr>
            <a:xfrm>
              <a:off x="15103692" y="3288642"/>
              <a:ext cx="4461536" cy="4932504"/>
              <a:chOff x="4338638" y="2257425"/>
              <a:chExt cx="2605088" cy="3651250"/>
            </a:xfrm>
          </p:grpSpPr>
          <p:sp>
            <p:nvSpPr>
              <p:cNvPr id="18" name="Freeform 9"/>
              <p:cNvSpPr/>
              <p:nvPr/>
            </p:nvSpPr>
            <p:spPr bwMode="auto">
              <a:xfrm>
                <a:off x="4338638" y="2257425"/>
                <a:ext cx="1303338" cy="3651250"/>
              </a:xfrm>
              <a:custGeom>
                <a:gdLst>
                  <a:gd fmla="*/ 333 w 347" name="T0"/>
                  <a:gd fmla="*/ 75 h 971" name="T1"/>
                  <a:gd fmla="*/ 0 w 347" name="T2"/>
                  <a:gd fmla="*/ 971 h 971" name="T3"/>
                  <a:gd fmla="*/ 347 w 347" name="T4"/>
                  <a:gd fmla="*/ 971 h 971" name="T5"/>
                  <a:gd fmla="*/ 347 w 347" name="T6"/>
                  <a:gd fmla="*/ 0 h 971" name="T7"/>
                  <a:gd fmla="*/ 333 w 347" name="T8"/>
                  <a:gd fmla="*/ 75 h 971" name="T9"/>
                </a:gdLst>
                <a:cxnLst>
                  <a:cxn ang="0">
                    <a:pos x="T0" y="T1"/>
                  </a:cxn>
                  <a:cxn ang="0">
                    <a:pos x="T2" y="T3"/>
                  </a:cxn>
                  <a:cxn ang="0">
                    <a:pos x="T4" y="T5"/>
                  </a:cxn>
                  <a:cxn ang="0">
                    <a:pos x="T6" y="T7"/>
                  </a:cxn>
                  <a:cxn ang="0">
                    <a:pos x="T8" y="T9"/>
                  </a:cxn>
                </a:cxnLst>
                <a:rect b="b" l="0" r="r" t="0"/>
                <a:pathLst>
                  <a:path h="971" w="347">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6">
                  <a:alpha val="75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1">
                      <a:lumMod val="50000"/>
                      <a:lumOff val="50000"/>
                    </a:schemeClr>
                  </a:solidFill>
                </a:endParaRPr>
              </a:p>
            </p:txBody>
          </p:sp>
          <p:sp>
            <p:nvSpPr>
              <p:cNvPr id="19" name="Freeform 10"/>
              <p:cNvSpPr/>
              <p:nvPr/>
            </p:nvSpPr>
            <p:spPr bwMode="auto">
              <a:xfrm>
                <a:off x="5641976" y="2257425"/>
                <a:ext cx="1301750" cy="3651250"/>
              </a:xfrm>
              <a:custGeom>
                <a:gdLst>
                  <a:gd fmla="*/ 15 w 347" name="T0"/>
                  <a:gd fmla="*/ 75 h 971" name="T1"/>
                  <a:gd fmla="*/ 0 w 347" name="T2"/>
                  <a:gd fmla="*/ 0 h 971" name="T3"/>
                  <a:gd fmla="*/ 0 w 347" name="T4"/>
                  <a:gd fmla="*/ 971 h 971" name="T5"/>
                  <a:gd fmla="*/ 347 w 347" name="T6"/>
                  <a:gd fmla="*/ 971 h 971" name="T7"/>
                  <a:gd fmla="*/ 15 w 347" name="T8"/>
                  <a:gd fmla="*/ 75 h 971" name="T9"/>
                </a:gdLst>
                <a:cxnLst>
                  <a:cxn ang="0">
                    <a:pos x="T0" y="T1"/>
                  </a:cxn>
                  <a:cxn ang="0">
                    <a:pos x="T2" y="T3"/>
                  </a:cxn>
                  <a:cxn ang="0">
                    <a:pos x="T4" y="T5"/>
                  </a:cxn>
                  <a:cxn ang="0">
                    <a:pos x="T6" y="T7"/>
                  </a:cxn>
                  <a:cxn ang="0">
                    <a:pos x="T8" y="T9"/>
                  </a:cxn>
                </a:cxnLst>
                <a:rect b="b" l="0" r="r" t="0"/>
                <a:pathLst>
                  <a:path h="971" w="347">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6">
                  <a:lumMod val="60000"/>
                  <a:lumOff val="40000"/>
                </a:schemeClr>
              </a:solidFill>
              <a:ln>
                <a:noFill/>
              </a:ln>
            </p:spPr>
            <p:txBody>
              <a:bodyPr anchor="t" anchorCtr="0" bIns="45720" compatLnSpc="1" lIns="91440" numCol="1" rIns="91440" tIns="45720" vert="horz" wrap="square">
                <a:prstTxWarp prst="textNoShape">
                  <a:avLst/>
                </a:prstTxWarp>
              </a:bodyPr>
              <a:lstStyle/>
              <a:p>
                <a:endParaRPr lang="id-ID">
                  <a:solidFill>
                    <a:schemeClr val="tx1">
                      <a:lumMod val="50000"/>
                      <a:lumOff val="50000"/>
                    </a:schemeClr>
                  </a:solidFill>
                </a:endParaRPr>
              </a:p>
            </p:txBody>
          </p:sp>
        </p:grpSp>
        <p:sp>
          <p:nvSpPr>
            <p:cNvPr id="12" name="TextBox 11"/>
            <p:cNvSpPr txBox="1"/>
            <p:nvPr/>
          </p:nvSpPr>
          <p:spPr>
            <a:xfrm>
              <a:off x="5426669" y="8227027"/>
              <a:ext cx="1320940" cy="742017"/>
            </a:xfrm>
            <a:prstGeom prst="rect">
              <a:avLst/>
            </a:prstGeom>
            <a:noFill/>
          </p:spPr>
          <p:txBody>
            <a:bodyPr bIns="91422" lIns="182843" rIns="182843" rtlCol="0" tIns="91422" wrap="none">
              <a:spAutoFit/>
            </a:bodyPr>
            <a:lstStyle/>
            <a:p>
              <a:pPr algn="ctr"/>
              <a:r>
                <a:rPr lang="id-ID" sz="2200">
                  <a:solidFill>
                    <a:schemeClr val="tx1">
                      <a:lumMod val="50000"/>
                      <a:lumOff val="50000"/>
                    </a:schemeClr>
                  </a:solidFill>
                  <a:latin typeface="Lato Regular"/>
                  <a:cs typeface="Lato Regular"/>
                </a:rPr>
                <a:t>20%</a:t>
              </a:r>
            </a:p>
          </p:txBody>
        </p:sp>
        <p:sp>
          <p:nvSpPr>
            <p:cNvPr id="13" name="TextBox 12"/>
            <p:cNvSpPr txBox="1"/>
            <p:nvPr/>
          </p:nvSpPr>
          <p:spPr>
            <a:xfrm>
              <a:off x="7727514" y="8215339"/>
              <a:ext cx="1320940" cy="742017"/>
            </a:xfrm>
            <a:prstGeom prst="rect">
              <a:avLst/>
            </a:prstGeom>
            <a:noFill/>
          </p:spPr>
          <p:txBody>
            <a:bodyPr bIns="91422" lIns="182843" rIns="182843" rtlCol="0" tIns="91422" wrap="none">
              <a:spAutoFit/>
            </a:bodyPr>
            <a:lstStyle/>
            <a:p>
              <a:pPr algn="ctr"/>
              <a:r>
                <a:rPr lang="id-ID" sz="2200">
                  <a:solidFill>
                    <a:schemeClr val="tx1">
                      <a:lumMod val="50000"/>
                      <a:lumOff val="50000"/>
                    </a:schemeClr>
                  </a:solidFill>
                  <a:latin typeface="Lato Regular"/>
                  <a:cs typeface="Lato Regular"/>
                </a:rPr>
                <a:t>30%</a:t>
              </a:r>
            </a:p>
          </p:txBody>
        </p:sp>
        <p:sp>
          <p:nvSpPr>
            <p:cNvPr id="14" name="TextBox 13"/>
            <p:cNvSpPr txBox="1"/>
            <p:nvPr/>
          </p:nvSpPr>
          <p:spPr>
            <a:xfrm>
              <a:off x="9954857" y="8215339"/>
              <a:ext cx="1320940" cy="742017"/>
            </a:xfrm>
            <a:prstGeom prst="rect">
              <a:avLst/>
            </a:prstGeom>
            <a:noFill/>
          </p:spPr>
          <p:txBody>
            <a:bodyPr bIns="91422" lIns="182843" rIns="182843" rtlCol="0" tIns="91422" wrap="none">
              <a:spAutoFit/>
            </a:bodyPr>
            <a:lstStyle/>
            <a:p>
              <a:pPr algn="ctr"/>
              <a:r>
                <a:rPr lang="id-ID" sz="2200">
                  <a:solidFill>
                    <a:schemeClr val="tx1">
                      <a:lumMod val="50000"/>
                      <a:lumOff val="50000"/>
                    </a:schemeClr>
                  </a:solidFill>
                  <a:latin typeface="Lato Regular"/>
                  <a:cs typeface="Lato Regular"/>
                </a:rPr>
                <a:t>30%</a:t>
              </a:r>
            </a:p>
          </p:txBody>
        </p:sp>
        <p:sp>
          <p:nvSpPr>
            <p:cNvPr id="15" name="TextBox 14"/>
            <p:cNvSpPr txBox="1"/>
            <p:nvPr/>
          </p:nvSpPr>
          <p:spPr>
            <a:xfrm>
              <a:off x="12194096" y="8215339"/>
              <a:ext cx="1320940" cy="742017"/>
            </a:xfrm>
            <a:prstGeom prst="rect">
              <a:avLst/>
            </a:prstGeom>
            <a:noFill/>
          </p:spPr>
          <p:txBody>
            <a:bodyPr bIns="91422" lIns="182843" rIns="182843" rtlCol="0" tIns="91422" wrap="none">
              <a:spAutoFit/>
            </a:bodyPr>
            <a:lstStyle/>
            <a:p>
              <a:pPr algn="ctr"/>
              <a:r>
                <a:rPr lang="id-ID" sz="2200">
                  <a:solidFill>
                    <a:schemeClr val="tx1">
                      <a:lumMod val="50000"/>
                      <a:lumOff val="50000"/>
                    </a:schemeClr>
                  </a:solidFill>
                  <a:latin typeface="Lato Regular"/>
                  <a:cs typeface="Lato Regular"/>
                </a:rPr>
                <a:t>30%</a:t>
              </a:r>
            </a:p>
          </p:txBody>
        </p:sp>
        <p:sp>
          <p:nvSpPr>
            <p:cNvPr id="16" name="TextBox 15"/>
            <p:cNvSpPr txBox="1"/>
            <p:nvPr/>
          </p:nvSpPr>
          <p:spPr>
            <a:xfrm>
              <a:off x="14456417" y="8215339"/>
              <a:ext cx="1320940" cy="742017"/>
            </a:xfrm>
            <a:prstGeom prst="rect">
              <a:avLst/>
            </a:prstGeom>
            <a:noFill/>
          </p:spPr>
          <p:txBody>
            <a:bodyPr bIns="91422" lIns="182843" rIns="182843" rtlCol="0" tIns="91422" wrap="none">
              <a:spAutoFit/>
            </a:bodyPr>
            <a:lstStyle/>
            <a:p>
              <a:pPr algn="ctr"/>
              <a:r>
                <a:rPr lang="id-ID" sz="2200">
                  <a:solidFill>
                    <a:schemeClr val="tx1">
                      <a:lumMod val="50000"/>
                      <a:lumOff val="50000"/>
                    </a:schemeClr>
                  </a:solidFill>
                  <a:latin typeface="Lato Regular"/>
                  <a:cs typeface="Lato Regular"/>
                </a:rPr>
                <a:t>30%</a:t>
              </a:r>
            </a:p>
          </p:txBody>
        </p:sp>
        <p:sp>
          <p:nvSpPr>
            <p:cNvPr id="17" name="TextBox 16"/>
            <p:cNvSpPr txBox="1"/>
            <p:nvPr/>
          </p:nvSpPr>
          <p:spPr>
            <a:xfrm>
              <a:off x="16668559" y="8226733"/>
              <a:ext cx="1320940" cy="742017"/>
            </a:xfrm>
            <a:prstGeom prst="rect">
              <a:avLst/>
            </a:prstGeom>
            <a:noFill/>
          </p:spPr>
          <p:txBody>
            <a:bodyPr bIns="91422" lIns="182843" rIns="182843" rtlCol="0" tIns="91422" wrap="none">
              <a:spAutoFit/>
            </a:bodyPr>
            <a:lstStyle/>
            <a:p>
              <a:pPr algn="ctr"/>
              <a:r>
                <a:rPr lang="id-ID" sz="2200">
                  <a:solidFill>
                    <a:schemeClr val="tx1">
                      <a:lumMod val="50000"/>
                      <a:lumOff val="50000"/>
                    </a:schemeClr>
                  </a:solidFill>
                  <a:latin typeface="Lato Regular"/>
                  <a:cs typeface="Lato Regular"/>
                </a:rPr>
                <a:t>30%</a:t>
              </a:r>
            </a:p>
          </p:txBody>
        </p:sp>
      </p:grpSp>
      <p:grpSp>
        <p:nvGrpSpPr>
          <p:cNvPr id="30" name="组合 29"/>
          <p:cNvGrpSpPr/>
          <p:nvPr/>
        </p:nvGrpSpPr>
        <p:grpSpPr>
          <a:xfrm>
            <a:off x="972543" y="7185271"/>
            <a:ext cx="14833647" cy="2194816"/>
            <a:chOff x="2183998" y="9179710"/>
            <a:chExt cx="18739627" cy="3143247"/>
          </a:xfrm>
        </p:grpSpPr>
        <p:sp>
          <p:nvSpPr>
            <p:cNvPr id="31" name="Title 20"/>
            <p:cNvSpPr txBox="1"/>
            <p:nvPr/>
          </p:nvSpPr>
          <p:spPr>
            <a:xfrm>
              <a:off x="9224270" y="9183545"/>
              <a:ext cx="4659082" cy="785720"/>
            </a:xfrm>
            <a:prstGeom prst="rect">
              <a:avLst/>
            </a:prstGeom>
          </p:spPr>
          <p:txBody>
            <a:bodyPr anchor="ctr" bIns="0" lIns="243785" rIns="243785" rtlCol="0" tIns="0" vert="horz" wrap="non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r>
                <a:rPr b="1" lang="en-US" sz="3600">
                  <a:solidFill>
                    <a:schemeClr val="tx1">
                      <a:lumMod val="65000"/>
                      <a:lumOff val="35000"/>
                    </a:schemeClr>
                  </a:solidFill>
                  <a:latin typeface="Lato Regular"/>
                  <a:cs typeface="Lato Regular"/>
                </a:rPr>
                <a:t>Sales Analysis</a:t>
              </a:r>
            </a:p>
          </p:txBody>
        </p:sp>
        <p:sp>
          <p:nvSpPr>
            <p:cNvPr id="32" name="TextBox 31"/>
            <p:cNvSpPr txBox="1"/>
            <p:nvPr/>
          </p:nvSpPr>
          <p:spPr>
            <a:xfrm>
              <a:off x="2183998" y="10127905"/>
              <a:ext cx="18739627" cy="2173825"/>
            </a:xfrm>
            <a:prstGeom prst="rect">
              <a:avLst/>
            </a:prstGeom>
            <a:noFill/>
          </p:spPr>
          <p:txBody>
            <a:bodyPr rtlCol="0" wrap="square">
              <a:spAutoFit/>
            </a:bodyPr>
            <a:lstStyle/>
            <a:p>
              <a:pPr>
                <a:lnSpc>
                  <a:spcPct val="130000"/>
                </a:lnSpc>
              </a:pPr>
              <a:r>
                <a:rPr altLang="en-US" lang="zh-CN" sz="2400">
                  <a:solidFill>
                    <a:schemeClr val="tx2"/>
                  </a:solidFill>
                  <a:latin charset="-122" pitchFamily="34" typeface="微软雅黑"/>
                  <a:ea charset="-122" pitchFamily="34" typeface="微软雅黑"/>
                  <a:cs typeface="Lato Light"/>
                </a:rPr>
                <a:t>输入您的内容输入您的内容输入您的内容输入您的内容输入您的内容输入您的内容输入您的内容输入您的内容r-profit entity, such as a publicly-traded corporation, or a non-profit organization engaged in business activities, such as an agricultural cooperative.</a:t>
              </a:r>
            </a:p>
          </p:txBody>
        </p:sp>
      </p:grpSp>
    </p:spTree>
    <p:extLst>
      <p:ext uri="{BB962C8B-B14F-4D97-AF65-F5344CB8AC3E}">
        <p14:creationId val="4047616706"/>
      </p:ext>
    </p:extLst>
  </p:cSld>
  <p:clrMapOvr>
    <a:masterClrMapping/>
  </p:clrMapOvr>
  <mc:AlternateContent>
    <mc:Choice Requires="p14">
      <p:transition p14:dur="1200" spd="slow">
        <p14:prism dir="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50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grpId="0" id="8" nodeType="withEffect" presetClass="entr" presetID="22" presetSubtype="8">
                                  <p:stCondLst>
                                    <p:cond delay="1000"/>
                                  </p:stCondLst>
                                  <p:childTnLst>
                                    <p:set>
                                      <p:cBhvr>
                                        <p:cTn dur="1" fill="hold" id="9">
                                          <p:stCondLst>
                                            <p:cond delay="0"/>
                                          </p:stCondLst>
                                        </p:cTn>
                                        <p:tgtEl>
                                          <p:spTgt spid="4"/>
                                        </p:tgtEl>
                                        <p:attrNameLst>
                                          <p:attrName>style.visibility</p:attrName>
                                        </p:attrNameLst>
                                      </p:cBhvr>
                                      <p:to>
                                        <p:strVal val="visible"/>
                                      </p:to>
                                    </p:set>
                                    <p:animEffect filter="wipe(left)" transition="in">
                                      <p:cBhvr>
                                        <p:cTn dur="500" id="10"/>
                                        <p:tgtEl>
                                          <p:spTgt spid="4"/>
                                        </p:tgtEl>
                                      </p:cBhvr>
                                    </p:animEffect>
                                  </p:childTnLst>
                                </p:cTn>
                              </p:par>
                              <p:par>
                                <p:cTn fill="hold" id="11" nodeType="withEffect" presetClass="entr" presetID="3" presetSubtype="10">
                                  <p:stCondLst>
                                    <p:cond delay="0"/>
                                  </p:stCondLst>
                                  <p:childTnLst>
                                    <p:set>
                                      <p:cBhvr>
                                        <p:cTn dur="1" fill="hold" id="12">
                                          <p:stCondLst>
                                            <p:cond delay="0"/>
                                          </p:stCondLst>
                                        </p:cTn>
                                        <p:tgtEl>
                                          <p:spTgt spid="5"/>
                                        </p:tgtEl>
                                        <p:attrNameLst>
                                          <p:attrName>style.visibility</p:attrName>
                                        </p:attrNameLst>
                                      </p:cBhvr>
                                      <p:to>
                                        <p:strVal val="visible"/>
                                      </p:to>
                                    </p:set>
                                    <p:animEffect filter="blinds(horizontal)" transition="in">
                                      <p:cBhvr>
                                        <p:cTn dur="500" id="13"/>
                                        <p:tgtEl>
                                          <p:spTgt spid="5"/>
                                        </p:tgtEl>
                                      </p:cBhvr>
                                    </p:animEffect>
                                  </p:childTnLst>
                                </p:cTn>
                              </p:par>
                              <p:par>
                                <p:cTn fill="hold" id="14" nodeType="withEffect" presetClass="entr" presetID="42" presetSubtype="0">
                                  <p:stCondLst>
                                    <p:cond delay="300"/>
                                  </p:stCondLst>
                                  <p:childTnLst>
                                    <p:set>
                                      <p:cBhvr>
                                        <p:cTn dur="1" fill="hold" id="15">
                                          <p:stCondLst>
                                            <p:cond delay="0"/>
                                          </p:stCondLst>
                                        </p:cTn>
                                        <p:tgtEl>
                                          <p:spTgt spid="30"/>
                                        </p:tgtEl>
                                        <p:attrNameLst>
                                          <p:attrName>style.visibility</p:attrName>
                                        </p:attrNameLst>
                                      </p:cBhvr>
                                      <p:to>
                                        <p:strVal val="visible"/>
                                      </p:to>
                                    </p:set>
                                    <p:animEffect filter="fade" transition="in">
                                      <p:cBhvr>
                                        <p:cTn dur="1000" id="16"/>
                                        <p:tgtEl>
                                          <p:spTgt spid="30"/>
                                        </p:tgtEl>
                                      </p:cBhvr>
                                    </p:animEffect>
                                    <p:anim calcmode="lin" valueType="num">
                                      <p:cBhvr>
                                        <p:cTn dur="1000" fill="hold" id="17"/>
                                        <p:tgtEl>
                                          <p:spTgt spid="30"/>
                                        </p:tgtEl>
                                        <p:attrNameLst>
                                          <p:attrName>ppt_x</p:attrName>
                                        </p:attrNameLst>
                                      </p:cBhvr>
                                      <p:tavLst>
                                        <p:tav tm="0">
                                          <p:val>
                                            <p:strVal val="#ppt_x"/>
                                          </p:val>
                                        </p:tav>
                                        <p:tav tm="100000">
                                          <p:val>
                                            <p:strVal val="#ppt_x"/>
                                          </p:val>
                                        </p:tav>
                                      </p:tavLst>
                                    </p:anim>
                                    <p:anim calcmode="lin" valueType="num">
                                      <p:cBhvr>
                                        <p:cTn dur="1000" fill="hold" id="18"/>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核心成员介绍</a:t>
            </a:r>
          </a:p>
        </p:txBody>
      </p:sp>
      <p:grpSp>
        <p:nvGrpSpPr>
          <p:cNvPr id="39" name="Group 57"/>
          <p:cNvGrpSpPr/>
          <p:nvPr/>
        </p:nvGrpSpPr>
        <p:grpSpPr>
          <a:xfrm>
            <a:off x="1339222" y="2907498"/>
            <a:ext cx="3130466" cy="4674844"/>
            <a:chOff x="881369" y="1362003"/>
            <a:chExt cx="1696235" cy="2517799"/>
          </a:xfrm>
        </p:grpSpPr>
        <p:sp>
          <p:nvSpPr>
            <p:cNvPr id="40" name="TextBox 39"/>
            <p:cNvSpPr txBox="1"/>
            <p:nvPr/>
          </p:nvSpPr>
          <p:spPr>
            <a:xfrm>
              <a:off x="881369" y="2591120"/>
              <a:ext cx="1010117" cy="689475"/>
            </a:xfrm>
            <a:prstGeom prst="rect">
              <a:avLst/>
            </a:prstGeom>
            <a:noFill/>
          </p:spPr>
          <p:txBody>
            <a:bodyPr anchor="ct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defTabSz="1030288" fontAlgn="base" indent="-228600" marL="2514600">
                <a:spcBef>
                  <a:spcPct val="0"/>
                </a:spcBef>
                <a:spcAft>
                  <a:spcPct val="0"/>
                </a:spcAft>
                <a:defRPr sz="2000">
                  <a:solidFill>
                    <a:schemeClr val="tx1"/>
                  </a:solidFill>
                  <a:latin charset="0" pitchFamily="34" typeface="Calibri"/>
                </a:defRPr>
              </a:lvl6pPr>
              <a:lvl7pPr defTabSz="1030288" fontAlgn="base" indent="-228600" marL="2971800">
                <a:spcBef>
                  <a:spcPct val="0"/>
                </a:spcBef>
                <a:spcAft>
                  <a:spcPct val="0"/>
                </a:spcAft>
                <a:defRPr sz="2000">
                  <a:solidFill>
                    <a:schemeClr val="tx1"/>
                  </a:solidFill>
                  <a:latin charset="0" pitchFamily="34" typeface="Calibri"/>
                </a:defRPr>
              </a:lvl7pPr>
              <a:lvl8pPr defTabSz="1030288" fontAlgn="base" indent="-228600" marL="3429000">
                <a:spcBef>
                  <a:spcPct val="0"/>
                </a:spcBef>
                <a:spcAft>
                  <a:spcPct val="0"/>
                </a:spcAft>
                <a:defRPr sz="2000">
                  <a:solidFill>
                    <a:schemeClr val="tx1"/>
                  </a:solidFill>
                  <a:latin charset="0" pitchFamily="34" typeface="Calibri"/>
                </a:defRPr>
              </a:lvl8pPr>
              <a:lvl9pPr defTabSz="1030288" fontAlgn="base" indent="-228600" marL="3886200">
                <a:spcBef>
                  <a:spcPct val="0"/>
                </a:spcBef>
                <a:spcAft>
                  <a:spcPct val="0"/>
                </a:spcAft>
                <a:defRPr sz="2000">
                  <a:solidFill>
                    <a:schemeClr val="tx1"/>
                  </a:solidFill>
                  <a:latin charset="0" pitchFamily="34" typeface="Calibri"/>
                </a:defRPr>
              </a:lvl9pPr>
            </a:lstStyle>
            <a:p>
              <a:pPr algn="l"/>
              <a:r>
                <a:rPr altLang="en-US" b="1" lang="zh-CN" sz="2800">
                  <a:solidFill>
                    <a:schemeClr val="accent3"/>
                  </a:solidFill>
                  <a:latin charset="-122" pitchFamily="34" typeface="微软雅黑"/>
                  <a:ea charset="-122" pitchFamily="34" typeface="微软雅黑"/>
                </a:rPr>
                <a:t>姓名CONSULTANT</a:t>
              </a:r>
            </a:p>
          </p:txBody>
        </p:sp>
        <p:sp>
          <p:nvSpPr>
            <p:cNvPr id="41" name="TextBox 40"/>
            <p:cNvSpPr txBox="1"/>
            <p:nvPr/>
          </p:nvSpPr>
          <p:spPr>
            <a:xfrm>
              <a:off x="881369" y="3253215"/>
              <a:ext cx="1696235" cy="620527"/>
            </a:xfrm>
            <a:prstGeom prst="rect">
              <a:avLst/>
            </a:prstGeom>
            <a:noFill/>
          </p:spPr>
          <p:txBody>
            <a:bodyPr bIns="0" lIns="0" rIns="0" tIns="0" wrap="square">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fontAlgn="base" indent="-228600" marL="2514600">
                <a:spcBef>
                  <a:spcPct val="0"/>
                </a:spcBef>
                <a:spcAft>
                  <a:spcPct val="0"/>
                </a:spcAft>
                <a:defRPr sz="2000">
                  <a:solidFill>
                    <a:schemeClr val="tx1"/>
                  </a:solidFill>
                  <a:latin charset="0" pitchFamily="34" typeface="Calibri"/>
                </a:defRPr>
              </a:lvl6pPr>
              <a:lvl7pPr fontAlgn="base" indent="-228600" marL="2971800">
                <a:spcBef>
                  <a:spcPct val="0"/>
                </a:spcBef>
                <a:spcAft>
                  <a:spcPct val="0"/>
                </a:spcAft>
                <a:defRPr sz="2000">
                  <a:solidFill>
                    <a:schemeClr val="tx1"/>
                  </a:solidFill>
                  <a:latin charset="0" pitchFamily="34" typeface="Calibri"/>
                </a:defRPr>
              </a:lvl7pPr>
              <a:lvl8pPr fontAlgn="base" indent="-228600" marL="3429000">
                <a:spcBef>
                  <a:spcPct val="0"/>
                </a:spcBef>
                <a:spcAft>
                  <a:spcPct val="0"/>
                </a:spcAft>
                <a:defRPr sz="2000">
                  <a:solidFill>
                    <a:schemeClr val="tx1"/>
                  </a:solidFill>
                  <a:latin charset="0" pitchFamily="34" typeface="Calibri"/>
                </a:defRPr>
              </a:lvl8pPr>
              <a:lvl9pPr fontAlgn="base" indent="-228600" marL="3886200">
                <a:spcBef>
                  <a:spcPct val="0"/>
                </a:spcBef>
                <a:spcAft>
                  <a:spcPct val="0"/>
                </a:spcAft>
                <a:defRPr sz="2000">
                  <a:solidFill>
                    <a:schemeClr val="tx1"/>
                  </a:solidFill>
                  <a:latin charset="0" pitchFamily="34" typeface="Calibri"/>
                </a:defRPr>
              </a:lvl9pPr>
            </a:lstStyle>
            <a:p>
              <a:pPr algn="l" defTabSz="1691716">
                <a:spcBef>
                  <a:spcPct val="20000"/>
                </a:spcBef>
              </a:pPr>
              <a:r>
                <a:rPr altLang="en-US" lang="zh-CN" sz="1800">
                  <a:latin charset="-122" pitchFamily="34" typeface="微软雅黑"/>
                  <a:ea charset="-122" pitchFamily="34" typeface="微软雅黑"/>
                </a:rPr>
                <a:t>职位头衔</a:t>
              </a:r>
            </a:p>
            <a:p>
              <a:pPr algn="l" defTabSz="1691716">
                <a:spcBef>
                  <a:spcPct val="20000"/>
                </a:spcBef>
              </a:pPr>
              <a:r>
                <a:rPr altLang="en-US" lang="zh-CN" sz="1800">
                  <a:latin charset="-122" pitchFamily="34" typeface="微软雅黑"/>
                  <a:ea charset="-122" pitchFamily="34" typeface="微软雅黑"/>
                </a:rPr>
                <a:t>输入您的内容输入您的内容输入您的内容输入您的内容 输入您的内容输入</a:t>
              </a:r>
            </a:p>
          </p:txBody>
        </p:sp>
        <p:sp>
          <p:nvSpPr>
            <p:cNvPr id="42" name="Rounded Rectangle 30"/>
            <p:cNvSpPr/>
            <p:nvPr/>
          </p:nvSpPr>
          <p:spPr>
            <a:xfrm>
              <a:off x="881369" y="1362003"/>
              <a:ext cx="1424646" cy="1354558"/>
            </a:xfrm>
            <a:prstGeom prst="roundRect">
              <a:avLst>
                <a:gd fmla="val 9356" name="adj"/>
              </a:avLst>
            </a:prstGeom>
            <a:blipFill dpi="0" rotWithShape="1">
              <a:blip r:embed="rId3"/>
              <a:stretch>
                <a:fillRect/>
              </a:stretch>
            </a:blip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endParaRPr lang="en-US">
                <a:solidFill>
                  <a:srgbClr val="FFFFFF"/>
                </a:solidFill>
                <a:latin charset="-122" pitchFamily="34" typeface="微软雅黑"/>
                <a:ea charset="-122" pitchFamily="34" typeface="微软雅黑"/>
              </a:endParaRPr>
            </a:p>
          </p:txBody>
        </p:sp>
        <p:sp>
          <p:nvSpPr>
            <p:cNvPr id="43" name="Oval 31"/>
            <p:cNvSpPr/>
            <p:nvPr/>
          </p:nvSpPr>
          <p:spPr>
            <a:xfrm>
              <a:off x="2079949" y="2456100"/>
              <a:ext cx="378219" cy="379037"/>
            </a:xfrm>
            <a:prstGeom prst="ellipse">
              <a:avLst/>
            </a:prstGeom>
            <a:solidFill>
              <a:schemeClr val="accent3"/>
            </a:solidFill>
            <a:ln w="57150">
              <a:solidFill>
                <a:schemeClr val="bg1"/>
              </a:solidFill>
              <a:miter lim="400000"/>
            </a:ln>
          </p:spPr>
          <p:txBody>
            <a:bodyPr anchor="ctr" bIns="0" lIns="0" rIns="0" tIns="0"/>
            <a:lstStyle/>
            <a:p>
              <a:pPr algn="ctr"/>
              <a:r>
                <a:rPr altLang="zh-CN" lang="en-US" sz="2400">
                  <a:solidFill>
                    <a:srgbClr val="FFFFFF"/>
                  </a:solidFill>
                  <a:latin charset="-122" pitchFamily="34" typeface="微软雅黑"/>
                  <a:ea charset="-122" pitchFamily="34" typeface="微软雅黑"/>
                </a:rPr>
                <a:t>A</a:t>
              </a:r>
            </a:p>
          </p:txBody>
        </p:sp>
      </p:grpSp>
      <p:grpSp>
        <p:nvGrpSpPr>
          <p:cNvPr id="44" name="Group 105"/>
          <p:cNvGrpSpPr/>
          <p:nvPr/>
        </p:nvGrpSpPr>
        <p:grpSpPr>
          <a:xfrm>
            <a:off x="4704921" y="2051192"/>
            <a:ext cx="4605471" cy="2544418"/>
            <a:chOff x="2559512" y="963915"/>
            <a:chExt cx="2493314" cy="1369936"/>
          </a:xfrm>
        </p:grpSpPr>
        <p:sp>
          <p:nvSpPr>
            <p:cNvPr id="45" name="TextBox 44"/>
            <p:cNvSpPr txBox="1"/>
            <p:nvPr/>
          </p:nvSpPr>
          <p:spPr>
            <a:xfrm>
              <a:off x="2575725" y="1671013"/>
              <a:ext cx="2477101" cy="656427"/>
            </a:xfrm>
            <a:prstGeom prst="rect">
              <a:avLst/>
            </a:prstGeom>
            <a:noFill/>
          </p:spPr>
          <p:txBody>
            <a:bodyPr bIns="0" lIns="0" rIns="0" tIns="0">
              <a:spAutoFit/>
            </a:bodyPr>
            <a:lstStyle>
              <a:lvl1pPr>
                <a:defRPr sz="2000">
                  <a:solidFill>
                    <a:schemeClr val="tx1"/>
                  </a:solidFill>
                  <a:latin charset="0" pitchFamily="34" typeface="Calibri"/>
                </a:defRPr>
              </a:lvl1pPr>
              <a:lvl2pPr indent="-285750" marL="742950">
                <a:defRPr sz="2000">
                  <a:solidFill>
                    <a:schemeClr val="tx1"/>
                  </a:solidFill>
                  <a:latin charset="0" pitchFamily="34" typeface="Calibri"/>
                </a:defRPr>
              </a:lvl2pPr>
              <a:lvl3pPr indent="-228600" marL="1143000">
                <a:defRPr sz="2000">
                  <a:solidFill>
                    <a:schemeClr val="tx1"/>
                  </a:solidFill>
                  <a:latin charset="0" pitchFamily="34" typeface="Calibri"/>
                </a:defRPr>
              </a:lvl3pPr>
              <a:lvl4pPr indent="-228600" marL="1600200">
                <a:defRPr sz="2000">
                  <a:solidFill>
                    <a:schemeClr val="tx1"/>
                  </a:solidFill>
                  <a:latin charset="0" pitchFamily="34" typeface="Calibri"/>
                </a:defRPr>
              </a:lvl4pPr>
              <a:lvl5pPr indent="-228600" marL="2057400">
                <a:defRPr sz="2000">
                  <a:solidFill>
                    <a:schemeClr val="tx1"/>
                  </a:solidFill>
                  <a:latin charset="0" pitchFamily="34" typeface="Calibri"/>
                </a:defRPr>
              </a:lvl5pPr>
              <a:lvl6pPr defTabSz="1030288" fontAlgn="base" indent="-228600" marL="2514600">
                <a:spcBef>
                  <a:spcPct val="0"/>
                </a:spcBef>
                <a:spcAft>
                  <a:spcPct val="0"/>
                </a:spcAft>
                <a:defRPr sz="2000">
                  <a:solidFill>
                    <a:schemeClr val="tx1"/>
                  </a:solidFill>
                  <a:latin charset="0" pitchFamily="34" typeface="Calibri"/>
                </a:defRPr>
              </a:lvl6pPr>
              <a:lvl7pPr defTabSz="1030288" fontAlgn="base" indent="-228600" marL="2971800">
                <a:spcBef>
                  <a:spcPct val="0"/>
                </a:spcBef>
                <a:spcAft>
                  <a:spcPct val="0"/>
                </a:spcAft>
                <a:defRPr sz="2000">
                  <a:solidFill>
                    <a:schemeClr val="tx1"/>
                  </a:solidFill>
                  <a:latin charset="0" pitchFamily="34" typeface="Calibri"/>
                </a:defRPr>
              </a:lvl7pPr>
              <a:lvl8pPr defTabSz="1030288" fontAlgn="base" indent="-228600" marL="3429000">
                <a:spcBef>
                  <a:spcPct val="0"/>
                </a:spcBef>
                <a:spcAft>
                  <a:spcPct val="0"/>
                </a:spcAft>
                <a:defRPr sz="2000">
                  <a:solidFill>
                    <a:schemeClr val="tx1"/>
                  </a:solidFill>
                  <a:latin charset="0" pitchFamily="34" typeface="Calibri"/>
                </a:defRPr>
              </a:lvl8pPr>
              <a:lvl9pPr defTabSz="1030288" fontAlgn="base" indent="-228600" marL="3886200">
                <a:spcBef>
                  <a:spcPct val="0"/>
                </a:spcBef>
                <a:spcAft>
                  <a:spcPct val="0"/>
                </a:spcAft>
                <a:defRPr sz="2000">
                  <a:solidFill>
                    <a:schemeClr val="tx1"/>
                  </a:solidFill>
                  <a:latin charset="0" pitchFamily="34" typeface="Calibri"/>
                </a:defRPr>
              </a:lvl9pPr>
            </a:lstStyle>
            <a:p>
              <a:r>
                <a:rPr altLang="en-US" lang="zh-CN"/>
                <a:t>主要的职业经验在这里输入，将介绍成员的主要经历用简短的文字描述，包括成员曾经的任职主要机构有哪些，从业的年份、行业经验等等。</a:t>
              </a:r>
            </a:p>
          </p:txBody>
        </p:sp>
        <p:sp>
          <p:nvSpPr>
            <p:cNvPr id="46" name="Rectangle 86"/>
            <p:cNvSpPr/>
            <p:nvPr/>
          </p:nvSpPr>
          <p:spPr>
            <a:xfrm>
              <a:off x="2559512" y="965357"/>
              <a:ext cx="990077" cy="295392"/>
            </a:xfrm>
            <a:prstGeom prst="rect">
              <a:avLst/>
            </a:prstGeom>
          </p:spPr>
          <p:txBody>
            <a:bodyPr anchor="ctr" bIns="0" lIns="0" rIns="0" tIns="0" wrap="none">
              <a:spAutoFit/>
            </a:bodyPr>
            <a:lstStyle/>
            <a:p>
              <a:pPr algn="l" defTabSz="1908594">
                <a:defRPr/>
              </a:pPr>
              <a:r>
                <a:rPr altLang="en-US" b="1" lang="zh-CN" sz="3600">
                  <a:solidFill>
                    <a:schemeClr val="accent3"/>
                  </a:solidFill>
                  <a:latin charset="-122" pitchFamily="34" typeface="微软雅黑"/>
                  <a:ea charset="-122" pitchFamily="34" typeface="微软雅黑"/>
                </a:rPr>
                <a:t>基本简介</a:t>
              </a:r>
            </a:p>
          </p:txBody>
        </p:sp>
      </p:grpSp>
      <p:grpSp>
        <p:nvGrpSpPr>
          <p:cNvPr id="47" name="Group 32"/>
          <p:cNvGrpSpPr/>
          <p:nvPr/>
        </p:nvGrpSpPr>
        <p:grpSpPr>
          <a:xfrm>
            <a:off x="9871964" y="2030031"/>
            <a:ext cx="5721601" cy="4386128"/>
            <a:chOff x="5275094" y="952455"/>
            <a:chExt cx="3098967" cy="2361950"/>
          </a:xfrm>
        </p:grpSpPr>
        <p:grpSp>
          <p:nvGrpSpPr>
            <p:cNvPr id="48" name="Group 104"/>
            <p:cNvGrpSpPr/>
            <p:nvPr/>
          </p:nvGrpSpPr>
          <p:grpSpPr>
            <a:xfrm>
              <a:off x="5286904" y="1713306"/>
              <a:ext cx="3087157" cy="230428"/>
              <a:chOff x="5286904" y="1650039"/>
              <a:chExt cx="3087157" cy="230428"/>
            </a:xfrm>
          </p:grpSpPr>
          <p:sp>
            <p:nvSpPr>
              <p:cNvPr id="59" name="Rectangle 74"/>
              <p:cNvSpPr/>
              <p:nvPr/>
            </p:nvSpPr>
            <p:spPr>
              <a:xfrm rot="10800000">
                <a:off x="5286207" y="1650678"/>
                <a:ext cx="3087854" cy="2302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lang="en-US" sz="3400">
                  <a:solidFill>
                    <a:srgbClr val="FFFFFF"/>
                  </a:solidFill>
                  <a:latin charset="-122" pitchFamily="34" typeface="微软雅黑"/>
                  <a:ea charset="-122" pitchFamily="34" typeface="微软雅黑"/>
                </a:endParaRPr>
              </a:p>
            </p:txBody>
          </p:sp>
          <p:sp>
            <p:nvSpPr>
              <p:cNvPr id="60" name="Rectangle 75"/>
              <p:cNvSpPr/>
              <p:nvPr/>
            </p:nvSpPr>
            <p:spPr>
              <a:xfrm>
                <a:off x="5286207" y="1650678"/>
                <a:ext cx="2352802" cy="2302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rIns="0" tIns="0"/>
              <a:lstStyle/>
              <a:p>
                <a:pPr defTabSz="1908594">
                  <a:defRPr/>
                </a:pPr>
                <a:r>
                  <a:rPr altLang="en-US" lang="zh-CN" sz="2400">
                    <a:solidFill>
                      <a:schemeClr val="bg1"/>
                    </a:solidFill>
                    <a:latin charset="-122" pitchFamily="34" typeface="微软雅黑"/>
                    <a:ea charset="-122" pitchFamily="34" typeface="微软雅黑"/>
                  </a:rPr>
                  <a:t>创造力               80%</a:t>
                </a:r>
              </a:p>
            </p:txBody>
          </p:sp>
        </p:grpSp>
        <p:sp>
          <p:nvSpPr>
            <p:cNvPr id="49" name="Rectangle 87"/>
            <p:cNvSpPr/>
            <p:nvPr/>
          </p:nvSpPr>
          <p:spPr>
            <a:xfrm>
              <a:off x="5277622" y="953897"/>
              <a:ext cx="742894" cy="295445"/>
            </a:xfrm>
            <a:prstGeom prst="rect">
              <a:avLst/>
            </a:prstGeom>
          </p:spPr>
          <p:txBody>
            <a:bodyPr anchor="ctr" bIns="0" lIns="0" rIns="0" tIns="0" wrap="none">
              <a:spAutoFit/>
            </a:bodyPr>
            <a:lstStyle/>
            <a:p>
              <a:pPr defTabSz="1908594">
                <a:defRPr/>
              </a:pPr>
              <a:r>
                <a:rPr altLang="en-US" b="1" lang="zh-CN" sz="3600">
                  <a:solidFill>
                    <a:schemeClr val="accent3"/>
                  </a:solidFill>
                  <a:latin charset="-122" pitchFamily="34" typeface="微软雅黑"/>
                  <a:ea charset="-122" pitchFamily="34" typeface="微软雅黑"/>
                </a:rPr>
                <a:t>能力值</a:t>
              </a:r>
            </a:p>
          </p:txBody>
        </p:sp>
        <p:grpSp>
          <p:nvGrpSpPr>
            <p:cNvPr id="50" name="Group 103"/>
            <p:cNvGrpSpPr/>
            <p:nvPr/>
          </p:nvGrpSpPr>
          <p:grpSpPr>
            <a:xfrm>
              <a:off x="5286904" y="2170195"/>
              <a:ext cx="3087157" cy="230429"/>
              <a:chOff x="5286904" y="2122785"/>
              <a:chExt cx="3087157" cy="230429"/>
            </a:xfrm>
          </p:grpSpPr>
          <p:sp>
            <p:nvSpPr>
              <p:cNvPr id="57" name="Rectangle 89"/>
              <p:cNvSpPr/>
              <p:nvPr/>
            </p:nvSpPr>
            <p:spPr>
              <a:xfrm rot="10800000">
                <a:off x="5286207" y="2122221"/>
                <a:ext cx="3087854" cy="2302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lang="en-US" sz="3400">
                  <a:solidFill>
                    <a:srgbClr val="FFFFFF"/>
                  </a:solidFill>
                  <a:latin charset="-122" pitchFamily="34" typeface="微软雅黑"/>
                  <a:ea charset="-122" pitchFamily="34" typeface="微软雅黑"/>
                </a:endParaRPr>
              </a:p>
            </p:txBody>
          </p:sp>
          <p:sp>
            <p:nvSpPr>
              <p:cNvPr id="58" name="Rectangle 90"/>
              <p:cNvSpPr/>
              <p:nvPr/>
            </p:nvSpPr>
            <p:spPr>
              <a:xfrm>
                <a:off x="5286207" y="2122221"/>
                <a:ext cx="1820961" cy="230225"/>
              </a:xfrm>
              <a:prstGeom prst="rect">
                <a:avLst/>
              </a:prstGeom>
              <a:solidFill>
                <a:schemeClr val="accent6"/>
              </a:solidFill>
              <a:ln w="12700">
                <a:miter lim="400000"/>
              </a:ln>
            </p:spPr>
            <p:txBody>
              <a:bodyPr anchor="ctr" bIns="0" lIns="0" rIns="0" tIns="0"/>
              <a:lstStyle/>
              <a:p>
                <a:r>
                  <a:rPr altLang="en-US" lang="zh-CN" sz="2400">
                    <a:solidFill>
                      <a:schemeClr val="bg1"/>
                    </a:solidFill>
                    <a:latin charset="-122" pitchFamily="34" typeface="微软雅黑"/>
                    <a:ea charset="-122" pitchFamily="34" typeface="微软雅黑"/>
                  </a:rPr>
                  <a:t>管理能力               60%</a:t>
                </a:r>
              </a:p>
            </p:txBody>
          </p:sp>
        </p:grpSp>
        <p:grpSp>
          <p:nvGrpSpPr>
            <p:cNvPr id="51" name="Group 102"/>
            <p:cNvGrpSpPr/>
            <p:nvPr/>
          </p:nvGrpSpPr>
          <p:grpSpPr>
            <a:xfrm>
              <a:off x="5286904" y="2627085"/>
              <a:ext cx="3087157" cy="230429"/>
              <a:chOff x="5286904" y="2613366"/>
              <a:chExt cx="3087157" cy="230429"/>
            </a:xfrm>
          </p:grpSpPr>
          <p:sp>
            <p:nvSpPr>
              <p:cNvPr id="55" name="Rectangle 91"/>
              <p:cNvSpPr/>
              <p:nvPr/>
            </p:nvSpPr>
            <p:spPr>
              <a:xfrm rot="10800000">
                <a:off x="5286207" y="2613186"/>
                <a:ext cx="3087854" cy="2302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lang="en-US" sz="3400">
                  <a:solidFill>
                    <a:srgbClr val="FFFFFF"/>
                  </a:solidFill>
                  <a:latin charset="-122" pitchFamily="34" typeface="微软雅黑"/>
                  <a:ea charset="-122" pitchFamily="34" typeface="微软雅黑"/>
                </a:endParaRPr>
              </a:p>
            </p:txBody>
          </p:sp>
          <p:sp>
            <p:nvSpPr>
              <p:cNvPr id="56" name="Rectangle 92"/>
              <p:cNvSpPr/>
              <p:nvPr/>
            </p:nvSpPr>
            <p:spPr>
              <a:xfrm>
                <a:off x="5286207" y="2613186"/>
                <a:ext cx="2108313" cy="230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rIns="0" tIns="0"/>
              <a:lstStyle/>
              <a:p>
                <a:pPr defTabSz="1908594">
                  <a:defRPr/>
                </a:pPr>
                <a:r>
                  <a:rPr altLang="en-US" lang="zh-CN" sz="2400">
                    <a:solidFill>
                      <a:schemeClr val="bg1"/>
                    </a:solidFill>
                    <a:latin charset="-122" pitchFamily="34" typeface="微软雅黑"/>
                    <a:ea charset="-122" pitchFamily="34" typeface="微软雅黑"/>
                  </a:rPr>
                  <a:t>协调力                70%</a:t>
                </a:r>
              </a:p>
            </p:txBody>
          </p:sp>
        </p:grpSp>
        <p:grpSp>
          <p:nvGrpSpPr>
            <p:cNvPr id="52" name="Group 101"/>
            <p:cNvGrpSpPr/>
            <p:nvPr/>
          </p:nvGrpSpPr>
          <p:grpSpPr>
            <a:xfrm>
              <a:off x="5275094" y="3083976"/>
              <a:ext cx="3087157" cy="230429"/>
              <a:chOff x="5275094" y="3106125"/>
              <a:chExt cx="3087157" cy="230429"/>
            </a:xfrm>
          </p:grpSpPr>
          <p:sp>
            <p:nvSpPr>
              <p:cNvPr id="53" name="Rectangle 93"/>
              <p:cNvSpPr/>
              <p:nvPr/>
            </p:nvSpPr>
            <p:spPr>
              <a:xfrm rot="10800000">
                <a:off x="5275094" y="3106329"/>
                <a:ext cx="3087853" cy="2302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endParaRPr lang="en-US" sz="3400">
                  <a:solidFill>
                    <a:srgbClr val="FFFFFF"/>
                  </a:solidFill>
                  <a:latin charset="-122" pitchFamily="34" typeface="微软雅黑"/>
                  <a:ea charset="-122" pitchFamily="34" typeface="微软雅黑"/>
                </a:endParaRPr>
              </a:p>
            </p:txBody>
          </p:sp>
          <p:sp>
            <p:nvSpPr>
              <p:cNvPr id="54" name="Rectangle 94"/>
              <p:cNvSpPr/>
              <p:nvPr/>
            </p:nvSpPr>
            <p:spPr>
              <a:xfrm>
                <a:off x="5275094" y="3106329"/>
                <a:ext cx="2754460" cy="230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rIns="0" tIns="0"/>
              <a:lstStyle/>
              <a:p>
                <a:pPr defTabSz="1908594">
                  <a:defRPr/>
                </a:pPr>
                <a:r>
                  <a:rPr altLang="en-US" lang="zh-CN" sz="2400">
                    <a:solidFill>
                      <a:schemeClr val="bg1"/>
                    </a:solidFill>
                    <a:latin charset="-122" pitchFamily="34" typeface="微软雅黑"/>
                    <a:ea charset="-122" pitchFamily="34" typeface="微软雅黑"/>
                  </a:rPr>
                  <a:t>营销力                  90%</a:t>
                </a:r>
              </a:p>
            </p:txBody>
          </p:sp>
        </p:grpSp>
      </p:grpSp>
      <p:grpSp>
        <p:nvGrpSpPr>
          <p:cNvPr id="61" name="Group 99"/>
          <p:cNvGrpSpPr/>
          <p:nvPr/>
        </p:nvGrpSpPr>
        <p:grpSpPr>
          <a:xfrm>
            <a:off x="4737281" y="6346077"/>
            <a:ext cx="3977569" cy="846206"/>
            <a:chOff x="5666533" y="3551069"/>
            <a:chExt cx="2154927" cy="456362"/>
          </a:xfrm>
        </p:grpSpPr>
        <p:sp>
          <p:nvSpPr>
            <p:cNvPr id="62" name="Oval 95"/>
            <p:cNvSpPr/>
            <p:nvPr/>
          </p:nvSpPr>
          <p:spPr>
            <a:xfrm>
              <a:off x="5666533" y="3551069"/>
              <a:ext cx="455759" cy="456362"/>
            </a:xfrm>
            <a:prstGeom prst="ellipse">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3400">
                  <a:solidFill>
                    <a:srgbClr val="FFFFFF"/>
                  </a:solidFill>
                  <a:latin charset="-122" pitchFamily="34" typeface="微软雅黑"/>
                  <a:ea charset="-122" pitchFamily="34" typeface="微软雅黑"/>
                </a:rPr>
                <a:t>A</a:t>
              </a:r>
            </a:p>
          </p:txBody>
        </p:sp>
        <p:sp>
          <p:nvSpPr>
            <p:cNvPr id="63" name="Oval 96"/>
            <p:cNvSpPr/>
            <p:nvPr/>
          </p:nvSpPr>
          <p:spPr>
            <a:xfrm>
              <a:off x="6233452" y="3551069"/>
              <a:ext cx="455758" cy="456362"/>
            </a:xfrm>
            <a:prstGeom prst="ellipse">
              <a:avLst/>
            </a:prstGeom>
            <a:solidFill>
              <a:schemeClr val="accent6"/>
            </a:solidFill>
            <a:ln w="12700">
              <a:miter lim="400000"/>
            </a:ln>
          </p:spPr>
          <p:txBody>
            <a:bodyPr anchor="ctr" bIns="0" lIns="0" rIns="0" tIns="0"/>
            <a:lstStyle/>
            <a:p>
              <a:pPr algn="ctr"/>
              <a:r>
                <a:rPr altLang="zh-CN" lang="en-US" sz="3200">
                  <a:solidFill>
                    <a:srgbClr val="FFFFFF"/>
                  </a:solidFill>
                  <a:latin charset="-122" pitchFamily="34" typeface="微软雅黑"/>
                  <a:ea charset="-122" pitchFamily="34" typeface="微软雅黑"/>
                </a:rPr>
                <a:t>B</a:t>
              </a:r>
            </a:p>
          </p:txBody>
        </p:sp>
        <p:sp>
          <p:nvSpPr>
            <p:cNvPr id="64" name="Oval 97"/>
            <p:cNvSpPr/>
            <p:nvPr/>
          </p:nvSpPr>
          <p:spPr>
            <a:xfrm>
              <a:off x="6798783" y="3551069"/>
              <a:ext cx="455758" cy="456362"/>
            </a:xfrm>
            <a:prstGeom prst="ellipse">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tIns="18288"/>
            <a:lstStyle/>
            <a:p>
              <a:pPr algn="ctr"/>
              <a:r>
                <a:rPr altLang="zh-CN" lang="en-US" sz="3400">
                  <a:solidFill>
                    <a:srgbClr val="FFFFFF"/>
                  </a:solidFill>
                  <a:latin charset="-122" pitchFamily="34" typeface="微软雅黑"/>
                  <a:ea charset="-122" pitchFamily="34" typeface="微软雅黑"/>
                </a:rPr>
                <a:t>C</a:t>
              </a:r>
            </a:p>
          </p:txBody>
        </p:sp>
        <p:sp>
          <p:nvSpPr>
            <p:cNvPr id="65" name="Oval 98"/>
            <p:cNvSpPr/>
            <p:nvPr/>
          </p:nvSpPr>
          <p:spPr>
            <a:xfrm>
              <a:off x="7365701" y="3551069"/>
              <a:ext cx="455759" cy="456362"/>
            </a:xfrm>
            <a:prstGeom prst="ellipse">
              <a:avLst/>
            </a:prstGeom>
            <a:solidFill>
              <a:schemeClr val="accent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lang="en-US" sz="3400">
                  <a:solidFill>
                    <a:srgbClr val="FFFFFF"/>
                  </a:solidFill>
                  <a:latin charset="-122" pitchFamily="34" typeface="微软雅黑"/>
                  <a:ea charset="-122" pitchFamily="34" typeface="微软雅黑"/>
                </a:rPr>
                <a:t>D</a:t>
              </a:r>
            </a:p>
          </p:txBody>
        </p:sp>
      </p:grpSp>
      <p:sp>
        <p:nvSpPr>
          <p:cNvPr id="66" name="TextBox 65"/>
          <p:cNvSpPr txBox="1"/>
          <p:nvPr/>
        </p:nvSpPr>
        <p:spPr>
          <a:xfrm>
            <a:off x="9848515" y="6769180"/>
            <a:ext cx="5724532" cy="822960"/>
          </a:xfrm>
          <a:prstGeom prst="rect">
            <a:avLst/>
          </a:prstGeom>
          <a:noFill/>
        </p:spPr>
        <p:txBody>
          <a:bodyPr bIns="0" lIns="0" rIns="0" tIns="0">
            <a:spAutoFit/>
          </a:bodyPr>
          <a:lstStyle/>
          <a:p>
            <a:pPr algn="just" defTabSz="1908594">
              <a:lnSpc>
                <a:spcPct val="150000"/>
              </a:lnSpc>
              <a:defRPr/>
            </a:pPr>
            <a:r>
              <a:rPr altLang="en-US" lang="zh-CN">
                <a:latin charset="-122" pitchFamily="34" typeface="微软雅黑"/>
                <a:ea charset="-122" pitchFamily="34" typeface="微软雅黑"/>
              </a:rPr>
              <a:t>输入您的内容输入您的内容输入您的输入您的内容输入您的内容输入您的内容输入您的内容内容输入您的内容.</a:t>
            </a:r>
          </a:p>
        </p:txBody>
      </p:sp>
      <p:sp>
        <p:nvSpPr>
          <p:cNvPr id="67" name="Shape 1435"/>
          <p:cNvSpPr txBox="1"/>
          <p:nvPr/>
        </p:nvSpPr>
        <p:spPr>
          <a:xfrm>
            <a:off x="16006046" y="8963674"/>
            <a:ext cx="546633" cy="533902"/>
          </a:xfrm>
          <a:prstGeom prst="rect">
            <a:avLst/>
          </a:prstGeom>
          <a:extLst>
            <a:ext uri="{C572A759-6A51-4108-AA02-DFA0A04FC94B}">
              <ma14:wrappingTextBoxFlag xmlns:ma14="http://schemas.microsoft.com/office/mac/drawingml/2011/main" val="1"/>
            </a:ext>
          </a:extLst>
        </p:spPr>
        <p:txBody>
          <a:bodyPr bIns="31967" lIns="63935" rIns="63935" tIns="31967"/>
          <a:lstStyle>
            <a:lvl1pPr algn="ctr" defTabSz="408473">
              <a:defRPr sz="3500">
                <a:latin typeface="+mn-lt"/>
                <a:ea typeface="+mn-ea"/>
                <a:cs typeface="+mn-cs"/>
                <a:sym typeface="Helvetica Light"/>
              </a:defRPr>
            </a:lvl1pPr>
            <a:lvl2pPr algn="ctr" defTabSz="408473" indent="159837">
              <a:defRPr sz="3500">
                <a:latin typeface="+mn-lt"/>
                <a:ea typeface="+mn-ea"/>
                <a:cs typeface="+mn-cs"/>
                <a:sym typeface="Helvetica Light"/>
              </a:defRPr>
            </a:lvl2pPr>
            <a:lvl3pPr algn="ctr" defTabSz="408473" indent="319674">
              <a:defRPr sz="3500">
                <a:latin typeface="+mn-lt"/>
                <a:ea typeface="+mn-ea"/>
                <a:cs typeface="+mn-cs"/>
                <a:sym typeface="Helvetica Light"/>
              </a:defRPr>
            </a:lvl3pPr>
            <a:lvl4pPr algn="ctr" defTabSz="408473" indent="479511">
              <a:defRPr sz="3500">
                <a:latin typeface="+mn-lt"/>
                <a:ea typeface="+mn-ea"/>
                <a:cs typeface="+mn-cs"/>
                <a:sym typeface="Helvetica Light"/>
              </a:defRPr>
            </a:lvl4pPr>
            <a:lvl5pPr algn="ctr" defTabSz="408473" indent="639348">
              <a:defRPr sz="3500">
                <a:latin typeface="+mn-lt"/>
                <a:ea typeface="+mn-ea"/>
                <a:cs typeface="+mn-cs"/>
                <a:sym typeface="Helvetica Light"/>
              </a:defRPr>
            </a:lvl5pPr>
            <a:lvl6pPr algn="ctr" defTabSz="408473" indent="799186">
              <a:defRPr sz="3500">
                <a:latin typeface="+mn-lt"/>
                <a:ea typeface="+mn-ea"/>
                <a:cs typeface="+mn-cs"/>
                <a:sym typeface="Helvetica Light"/>
              </a:defRPr>
            </a:lvl6pPr>
            <a:lvl7pPr algn="ctr" defTabSz="408473" indent="959023">
              <a:defRPr sz="3500">
                <a:latin typeface="+mn-lt"/>
                <a:ea typeface="+mn-ea"/>
                <a:cs typeface="+mn-cs"/>
                <a:sym typeface="Helvetica Light"/>
              </a:defRPr>
            </a:lvl7pPr>
            <a:lvl8pPr algn="ctr" defTabSz="408473" indent="1118860">
              <a:defRPr sz="3500">
                <a:latin typeface="+mn-lt"/>
                <a:ea typeface="+mn-ea"/>
                <a:cs typeface="+mn-cs"/>
                <a:sym typeface="Helvetica Light"/>
              </a:defRPr>
            </a:lvl8pPr>
            <a:lvl9pPr algn="ctr" defTabSz="408473" indent="1278697">
              <a:defRPr sz="3500">
                <a:latin typeface="+mn-lt"/>
                <a:ea typeface="+mn-ea"/>
                <a:cs typeface="+mn-cs"/>
                <a:sym typeface="Helvetica Light"/>
              </a:defRPr>
            </a:lvl9pPr>
          </a:lstStyle>
          <a:p>
            <a:pPr>
              <a:defRPr sz="1800">
                <a:solidFill>
                  <a:srgbClr val="000000"/>
                </a:solidFill>
              </a:defRPr>
            </a:pPr>
            <a:fld id="{CBDB2F9C-53F2-49A9-A8F9-73257224ECFF}" type="slidenum">
              <a:rPr altLang="zh-CN" lang="en-US" smtClean="0" sz="2000">
                <a:solidFill>
                  <a:schemeClr val="bg1">
                    <a:lumMod val="75000"/>
                  </a:schemeClr>
                </a:solidFill>
                <a:latin charset="-122" pitchFamily="34" typeface="微软雅黑"/>
                <a:ea charset="-122" pitchFamily="34" typeface="微软雅黑"/>
              </a:rPr>
              <a:pPr>
                <a:defRPr sz="1800">
                  <a:solidFill>
                    <a:srgbClr val="000000"/>
                  </a:solidFill>
                </a:defRPr>
              </a:pPr>
              <a:t>6</a:t>
            </a:fld>
          </a:p>
        </p:txBody>
      </p:sp>
      <p:sp>
        <p:nvSpPr>
          <p:cNvPr id="33" name="Freeform 26"/>
          <p:cNvSpPr>
            <a:spLocks noEditPoints="1"/>
          </p:cNvSpPr>
          <p:nvPr/>
        </p:nvSpPr>
        <p:spPr bwMode="auto">
          <a:xfrm>
            <a:off x="323488" y="216248"/>
            <a:ext cx="641700" cy="438682"/>
          </a:xfrm>
          <a:custGeom>
            <a:gdLst>
              <a:gd fmla="*/ 133 w 266" name="T0"/>
              <a:gd fmla="*/ 129 h 182" name="T1"/>
              <a:gd fmla="*/ 182 w 266" name="T2"/>
              <a:gd fmla="*/ 49 h 182" name="T3"/>
              <a:gd fmla="*/ 133 w 266" name="T4"/>
              <a:gd fmla="*/ 0 h 182" name="T5"/>
              <a:gd fmla="*/ 85 w 266" name="T6"/>
              <a:gd fmla="*/ 49 h 182" name="T7"/>
              <a:gd fmla="*/ 133 w 266" name="T8"/>
              <a:gd fmla="*/ 129 h 182" name="T9"/>
              <a:gd fmla="*/ 162 w 266" name="T10"/>
              <a:gd fmla="*/ 119 h 182" name="T11"/>
              <a:gd fmla="*/ 162 w 266" name="T12"/>
              <a:gd fmla="*/ 119 h 182" name="T13"/>
              <a:gd fmla="*/ 162 w 266" name="T14"/>
              <a:gd fmla="*/ 119 h 182" name="T15"/>
              <a:gd fmla="*/ 133 w 266" name="T16"/>
              <a:gd fmla="*/ 136 h 182" name="T17"/>
              <a:gd fmla="*/ 104 w 266" name="T18"/>
              <a:gd fmla="*/ 119 h 182" name="T19"/>
              <a:gd fmla="*/ 104 w 266" name="T20"/>
              <a:gd fmla="*/ 119 h 182" name="T21"/>
              <a:gd fmla="*/ 104 w 266" name="T22"/>
              <a:gd fmla="*/ 119 h 182" name="T23"/>
              <a:gd fmla="*/ 36 w 266" name="T24"/>
              <a:gd fmla="*/ 182 h 182" name="T25"/>
              <a:gd fmla="*/ 230 w 266" name="T26"/>
              <a:gd fmla="*/ 182 h 182" name="T27"/>
              <a:gd fmla="*/ 162 w 266" name="T28"/>
              <a:gd fmla="*/ 119 h 182" name="T29"/>
              <a:gd fmla="*/ 179 w 266" name="T30"/>
              <a:gd fmla="*/ 97 h 182" name="T31"/>
              <a:gd fmla="*/ 196 w 266" name="T32"/>
              <a:gd fmla="*/ 106 h 182" name="T33"/>
              <a:gd fmla="*/ 231 w 266" name="T34"/>
              <a:gd fmla="*/ 48 h 182" name="T35"/>
              <a:gd fmla="*/ 196 w 266" name="T36"/>
              <a:gd fmla="*/ 12 h 182" name="T37"/>
              <a:gd fmla="*/ 180 w 266" name="T38"/>
              <a:gd fmla="*/ 15 h 182" name="T39"/>
              <a:gd fmla="*/ 191 w 266" name="T40"/>
              <a:gd fmla="*/ 49 h 182" name="T41"/>
              <a:gd fmla="*/ 179 w 266" name="T42"/>
              <a:gd fmla="*/ 97 h 182" name="T43"/>
              <a:gd fmla="*/ 196 w 266" name="T44"/>
              <a:gd fmla="*/ 111 h 182" name="T45"/>
              <a:gd fmla="*/ 177 w 266" name="T46"/>
              <a:gd fmla="*/ 102 h 182" name="T47"/>
              <a:gd fmla="*/ 171 w 266" name="T48"/>
              <a:gd fmla="*/ 112 h 182" name="T49"/>
              <a:gd fmla="*/ 221 w 266" name="T50"/>
              <a:gd fmla="*/ 145 h 182" name="T51"/>
              <a:gd fmla="*/ 266 w 266" name="T52"/>
              <a:gd fmla="*/ 145 h 182" name="T53"/>
              <a:gd fmla="*/ 217 w 266" name="T54"/>
              <a:gd fmla="*/ 99 h 182" name="T55"/>
              <a:gd fmla="*/ 196 w 266" name="T56"/>
              <a:gd fmla="*/ 111 h 182" name="T57"/>
              <a:gd fmla="*/ 95 w 266" name="T58"/>
              <a:gd fmla="*/ 112 h 182" name="T59"/>
              <a:gd fmla="*/ 89 w 266" name="T60"/>
              <a:gd fmla="*/ 102 h 182" name="T61"/>
              <a:gd fmla="*/ 71 w 266" name="T62"/>
              <a:gd fmla="*/ 111 h 182" name="T63"/>
              <a:gd fmla="*/ 49 w 266" name="T64"/>
              <a:gd fmla="*/ 99 h 182" name="T65"/>
              <a:gd fmla="*/ 0 w 266" name="T66"/>
              <a:gd fmla="*/ 145 h 182" name="T67"/>
              <a:gd fmla="*/ 45 w 266" name="T68"/>
              <a:gd fmla="*/ 145 h 182" name="T69"/>
              <a:gd fmla="*/ 95 w 266" name="T70"/>
              <a:gd fmla="*/ 112 h 182" name="T71"/>
              <a:gd fmla="*/ 71 w 266" name="T72"/>
              <a:gd fmla="*/ 106 h 182" name="T73"/>
              <a:gd fmla="*/ 87 w 266" name="T74"/>
              <a:gd fmla="*/ 97 h 182" name="T75"/>
              <a:gd fmla="*/ 75 w 266" name="T76"/>
              <a:gd fmla="*/ 49 h 182" name="T77"/>
              <a:gd fmla="*/ 86 w 266" name="T78"/>
              <a:gd fmla="*/ 15 h 182" name="T79"/>
              <a:gd fmla="*/ 71 w 266" name="T80"/>
              <a:gd fmla="*/ 12 h 182" name="T81"/>
              <a:gd fmla="*/ 35 w 266" name="T82"/>
              <a:gd fmla="*/ 48 h 182" name="T83"/>
              <a:gd fmla="*/ 71 w 266" name="T84"/>
              <a:gd fmla="*/ 106 h 18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2" w="266">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34" name="Rectangle 86"/>
          <p:cNvSpPr/>
          <p:nvPr/>
        </p:nvSpPr>
        <p:spPr bwMode="auto">
          <a:xfrm>
            <a:off x="1347996" y="2075789"/>
            <a:ext cx="1828800" cy="548640"/>
          </a:xfrm>
          <a:prstGeom prst="rect">
            <a:avLst/>
          </a:prstGeom>
        </p:spPr>
        <p:txBody>
          <a:bodyPr anchor="ctr" bIns="0" lIns="0" rIns="0" tIns="0" wrap="none">
            <a:spAutoFit/>
          </a:bodyPr>
          <a:lstStyle/>
          <a:p>
            <a:pPr algn="l" defTabSz="1908594">
              <a:defRPr/>
            </a:pPr>
            <a:r>
              <a:rPr altLang="en-US" b="1" lang="zh-CN" sz="3600">
                <a:solidFill>
                  <a:schemeClr val="accent3"/>
                </a:solidFill>
                <a:latin charset="-122" pitchFamily="34" typeface="微软雅黑"/>
                <a:ea charset="-122" pitchFamily="34" typeface="微软雅黑"/>
              </a:rPr>
              <a:t>基本情况</a:t>
            </a:r>
          </a:p>
        </p:txBody>
      </p:sp>
      <p:cxnSp>
        <p:nvCxnSpPr>
          <p:cNvPr id="4" name="直接连接符 3"/>
          <p:cNvCxnSpPr/>
          <p:nvPr/>
        </p:nvCxnSpPr>
        <p:spPr>
          <a:xfrm>
            <a:off x="4734868" y="2907498"/>
            <a:ext cx="430257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871964" y="2907498"/>
            <a:ext cx="570108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50163375"/>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4">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500" fill="hold" id="7"/>
                                        <p:tgtEl>
                                          <p:spTgt spid="39"/>
                                        </p:tgtEl>
                                        <p:attrNameLst>
                                          <p:attrName>ppt_x</p:attrName>
                                        </p:attrNameLst>
                                      </p:cBhvr>
                                      <p:tavLst>
                                        <p:tav tm="0">
                                          <p:val>
                                            <p:strVal val="#ppt_x"/>
                                          </p:val>
                                        </p:tav>
                                        <p:tav tm="100000">
                                          <p:val>
                                            <p:strVal val="#ppt_x"/>
                                          </p:val>
                                        </p:tav>
                                      </p:tavLst>
                                    </p:anim>
                                    <p:anim calcmode="lin" valueType="num">
                                      <p:cBhvr additive="base">
                                        <p:cTn dur="500" fill="hold" id="8"/>
                                        <p:tgtEl>
                                          <p:spTgt spid="39"/>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44"/>
                                        </p:tgtEl>
                                        <p:attrNameLst>
                                          <p:attrName>style.visibility</p:attrName>
                                        </p:attrNameLst>
                                      </p:cBhvr>
                                      <p:to>
                                        <p:strVal val="visible"/>
                                      </p:to>
                                    </p:set>
                                    <p:animEffect filter="slide(fromLeft)" transition="in">
                                      <p:cBhvr>
                                        <p:cTn dur="500" id="12"/>
                                        <p:tgtEl>
                                          <p:spTgt spid="44"/>
                                        </p:tgtEl>
                                      </p:cBhvr>
                                    </p:animEffect>
                                  </p:childTnLst>
                                </p:cTn>
                              </p:par>
                            </p:childTnLst>
                          </p:cTn>
                        </p:par>
                        <p:par>
                          <p:cTn fill="hold" id="13" nodeType="afterGroup">
                            <p:stCondLst>
                              <p:cond delay="1000"/>
                            </p:stCondLst>
                            <p:childTnLst>
                              <p:par>
                                <p:cTn fill="hold" id="14" nodeType="afterEffect" presetClass="entr" presetID="12" presetSubtype="4">
                                  <p:stCondLst>
                                    <p:cond delay="0"/>
                                  </p:stCondLst>
                                  <p:childTnLst>
                                    <p:set>
                                      <p:cBhvr>
                                        <p:cTn dur="1" fill="hold" id="15">
                                          <p:stCondLst>
                                            <p:cond delay="0"/>
                                          </p:stCondLst>
                                        </p:cTn>
                                        <p:tgtEl>
                                          <p:spTgt spid="61"/>
                                        </p:tgtEl>
                                        <p:attrNameLst>
                                          <p:attrName>style.visibility</p:attrName>
                                        </p:attrNameLst>
                                      </p:cBhvr>
                                      <p:to>
                                        <p:strVal val="visible"/>
                                      </p:to>
                                    </p:set>
                                    <p:animEffect filter="slide(fromBottom)" transition="in">
                                      <p:cBhvr>
                                        <p:cTn dur="500" id="16"/>
                                        <p:tgtEl>
                                          <p:spTgt spid="61"/>
                                        </p:tgtEl>
                                      </p:cBhvr>
                                    </p:animEffect>
                                  </p:childTnLst>
                                </p:cTn>
                              </p:par>
                            </p:childTnLst>
                          </p:cTn>
                        </p:par>
                        <p:par>
                          <p:cTn fill="hold" id="17" nodeType="afterGroup">
                            <p:stCondLst>
                              <p:cond delay="1500"/>
                            </p:stCondLst>
                            <p:childTnLst>
                              <p:par>
                                <p:cTn fill="hold" id="18" nodeType="afterEffect" presetClass="entr" presetID="12" presetSubtype="8">
                                  <p:stCondLst>
                                    <p:cond delay="0"/>
                                  </p:stCondLst>
                                  <p:childTnLst>
                                    <p:set>
                                      <p:cBhvr>
                                        <p:cTn dur="1" fill="hold" id="19">
                                          <p:stCondLst>
                                            <p:cond delay="0"/>
                                          </p:stCondLst>
                                        </p:cTn>
                                        <p:tgtEl>
                                          <p:spTgt spid="47"/>
                                        </p:tgtEl>
                                        <p:attrNameLst>
                                          <p:attrName>style.visibility</p:attrName>
                                        </p:attrNameLst>
                                      </p:cBhvr>
                                      <p:to>
                                        <p:strVal val="visible"/>
                                      </p:to>
                                    </p:set>
                                    <p:animEffect filter="slide(fromLeft)" transition="in">
                                      <p:cBhvr>
                                        <p:cTn dur="500" id="20"/>
                                        <p:tgtEl>
                                          <p:spTgt spid="47"/>
                                        </p:tgtEl>
                                      </p:cBhvr>
                                    </p:animEffect>
                                  </p:childTnLst>
                                </p:cTn>
                              </p:par>
                            </p:childTnLst>
                          </p:cTn>
                        </p:par>
                        <p:par>
                          <p:cTn fill="hold" id="21" nodeType="afterGroup">
                            <p:stCondLst>
                              <p:cond delay="2000"/>
                            </p:stCondLst>
                            <p:childTnLst>
                              <p:par>
                                <p:cTn fill="hold" grpId="0" id="22" nodeType="afterEffect" presetClass="entr" presetID="12" presetSubtype="4">
                                  <p:stCondLst>
                                    <p:cond delay="0"/>
                                  </p:stCondLst>
                                  <p:childTnLst>
                                    <p:set>
                                      <p:cBhvr>
                                        <p:cTn dur="1" fill="hold" id="23">
                                          <p:stCondLst>
                                            <p:cond delay="0"/>
                                          </p:stCondLst>
                                        </p:cTn>
                                        <p:tgtEl>
                                          <p:spTgt spid="66"/>
                                        </p:tgtEl>
                                        <p:attrNameLst>
                                          <p:attrName>style.visibility</p:attrName>
                                        </p:attrNameLst>
                                      </p:cBhvr>
                                      <p:to>
                                        <p:strVal val="visible"/>
                                      </p:to>
                                    </p:set>
                                    <p:animEffect filter="slide(fromBottom)" transition="in">
                                      <p:cBhvr>
                                        <p:cTn dur="500" id="24"/>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主要人员构成</a:t>
            </a:r>
          </a:p>
        </p:txBody>
      </p:sp>
      <p:grpSp>
        <p:nvGrpSpPr>
          <p:cNvPr id="95" name="Group 41"/>
          <p:cNvGrpSpPr/>
          <p:nvPr/>
        </p:nvGrpSpPr>
        <p:grpSpPr>
          <a:xfrm>
            <a:off x="2124671" y="2794680"/>
            <a:ext cx="2773463" cy="5467123"/>
            <a:chOff x="1524000" y="1469846"/>
            <a:chExt cx="1373224" cy="2686693"/>
          </a:xfrm>
        </p:grpSpPr>
        <p:grpSp>
          <p:nvGrpSpPr>
            <p:cNvPr id="96" name="Group 33"/>
            <p:cNvGrpSpPr/>
            <p:nvPr/>
          </p:nvGrpSpPr>
          <p:grpSpPr>
            <a:xfrm>
              <a:off x="1524000" y="1504378"/>
              <a:ext cx="1373224" cy="2652161"/>
              <a:chOff x="1524000" y="1504378"/>
              <a:chExt cx="1373224" cy="2652161"/>
            </a:xfrm>
          </p:grpSpPr>
          <p:sp>
            <p:nvSpPr>
              <p:cNvPr id="98" name="Oval 14"/>
              <p:cNvSpPr/>
              <p:nvPr/>
            </p:nvSpPr>
            <p:spPr>
              <a:xfrm>
                <a:off x="1524000" y="1504378"/>
                <a:ext cx="1372033" cy="1371756"/>
              </a:xfrm>
              <a:prstGeom prst="ellipse">
                <a:avLst/>
              </a:prstGeom>
              <a:blipFill>
                <a:blip r:embed="rId3"/>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sz="4500">
                  <a:solidFill>
                    <a:srgbClr val="FFFFFF"/>
                  </a:solidFill>
                </a:endParaRPr>
              </a:p>
            </p:txBody>
          </p:sp>
          <p:sp>
            <p:nvSpPr>
              <p:cNvPr id="99" name="Content Placeholder 2"/>
              <p:cNvSpPr txBox="1"/>
              <p:nvPr/>
            </p:nvSpPr>
            <p:spPr>
              <a:xfrm>
                <a:off x="1524000" y="2647507"/>
                <a:ext cx="1372033" cy="377471"/>
              </a:xfrm>
              <a:prstGeom prst="roundRect">
                <a:avLst/>
              </a:prstGeom>
              <a:solidFill>
                <a:schemeClr val="accent2"/>
              </a:solidFill>
            </p:spPr>
            <p:txBody>
              <a:bodyPr bIns="60960" lIns="121920" rIns="121920" tIns="60960"/>
              <a:lstStyle/>
              <a:p>
                <a:pPr algn="ctr" eaLnBrk="1" hangingPunct="1">
                  <a:lnSpc>
                    <a:spcPct val="150000"/>
                  </a:lnSpc>
                  <a:spcBef>
                    <a:spcPct val="20000"/>
                  </a:spcBef>
                  <a:buFont charset="0" pitchFamily="34" typeface="Arial"/>
                  <a:buNone/>
                </a:pPr>
                <a:r>
                  <a:rPr altLang="en-US" b="1" lang="zh-CN" spc="300" sz="2800">
                    <a:solidFill>
                      <a:srgbClr val="F2F2F2"/>
                    </a:solidFill>
                    <a:latin charset="-122" pitchFamily="34" typeface="微软雅黑"/>
                    <a:ea charset="-122" pitchFamily="34" typeface="微软雅黑"/>
                  </a:rPr>
                  <a:t>替代名</a:t>
                </a:r>
              </a:p>
            </p:txBody>
          </p:sp>
          <p:sp>
            <p:nvSpPr>
              <p:cNvPr id="100" name="Content Placeholder 2"/>
              <p:cNvSpPr txBox="1"/>
              <p:nvPr/>
            </p:nvSpPr>
            <p:spPr>
              <a:xfrm>
                <a:off x="1525191" y="3198905"/>
                <a:ext cx="1372033" cy="914504"/>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lnSpc>
                    <a:spcPct val="150000"/>
                  </a:lnSpc>
                  <a:buNone/>
                  <a:defRPr/>
                </a:pPr>
                <a:r>
                  <a:rPr altLang="en-US" lang="zh-CN" sz="1800">
                    <a:solidFill>
                      <a:schemeClr val="tx1"/>
                    </a:solidFill>
                    <a:latin charset="-122" pitchFamily="34" typeface="微软雅黑"/>
                    <a:ea charset="-122" pitchFamily="34" typeface="微软雅黑"/>
                  </a:rPr>
                  <a:t>点击输入简要文字内容，文字内容需概括精炼，不用多余的文字修饰，言简意赅的说明分项内容</a:t>
                </a:r>
              </a:p>
            </p:txBody>
          </p:sp>
          <p:grpSp>
            <p:nvGrpSpPr>
              <p:cNvPr id="101" name="Group 17"/>
              <p:cNvGrpSpPr/>
              <p:nvPr/>
            </p:nvGrpSpPr>
            <p:grpSpPr>
              <a:xfrm>
                <a:off x="1868200" y="3891852"/>
                <a:ext cx="661455" cy="264687"/>
                <a:chOff x="1600688" y="4248022"/>
                <a:chExt cx="661455" cy="264687"/>
              </a:xfrm>
            </p:grpSpPr>
            <p:sp>
              <p:nvSpPr>
                <p:cNvPr id="102" name="Rectangle 18"/>
                <p:cNvSpPr/>
                <p:nvPr/>
              </p:nvSpPr>
              <p:spPr>
                <a:xfrm>
                  <a:off x="1600688" y="4248021"/>
                  <a:ext cx="121204" cy="262127"/>
                </a:xfrm>
                <a:prstGeom prst="rect">
                  <a:avLst/>
                </a:prstGeom>
              </p:spPr>
              <p:txBody>
                <a:bodyPr wrap="none">
                  <a:spAutoFit/>
                </a:bodyPr>
                <a:lstStyle/>
                <a:p>
                  <a:pPr eaLnBrk="1" hangingPunct="1"/>
                  <a:r>
                    <a:rPr altLang="zh-CN" lang="en-US" sz="2900">
                      <a:solidFill>
                        <a:srgbClr val="D9D9D9"/>
                      </a:solidFill>
                      <a:latin charset="0" pitchFamily="2" typeface="FontAwesome"/>
                    </a:rPr>
                    <a:t></a:t>
                  </a:r>
                </a:p>
              </p:txBody>
            </p:sp>
            <p:sp>
              <p:nvSpPr>
                <p:cNvPr id="103" name="Rectangle 19"/>
                <p:cNvSpPr/>
                <p:nvPr/>
              </p:nvSpPr>
              <p:spPr>
                <a:xfrm>
                  <a:off x="1986572" y="4248021"/>
                  <a:ext cx="161291" cy="262127"/>
                </a:xfrm>
                <a:prstGeom prst="rect">
                  <a:avLst/>
                </a:prstGeom>
              </p:spPr>
              <p:txBody>
                <a:bodyPr wrap="none">
                  <a:spAutoFit/>
                </a:bodyPr>
                <a:lstStyle/>
                <a:p>
                  <a:pPr eaLnBrk="1" hangingPunct="1"/>
                  <a:r>
                    <a:rPr altLang="zh-CN" lang="en-US" sz="2900">
                      <a:solidFill>
                        <a:srgbClr val="BFBFBF"/>
                      </a:solidFill>
                      <a:latin charset="0" pitchFamily="2" typeface="FontAwesome"/>
                    </a:rPr>
                    <a:t></a:t>
                  </a:r>
                </a:p>
              </p:txBody>
            </p:sp>
          </p:grpSp>
        </p:grpSp>
        <p:sp>
          <p:nvSpPr>
            <p:cNvPr id="97" name="Oval 35"/>
            <p:cNvSpPr>
              <a:spLocks noChangeArrowheads="1"/>
            </p:cNvSpPr>
            <p:nvPr/>
          </p:nvSpPr>
          <p:spPr bwMode="auto">
            <a:xfrm>
              <a:off x="2376756" y="1469846"/>
              <a:ext cx="137160" cy="137160"/>
            </a:xfrm>
            <a:prstGeom prst="ellipse">
              <a:avLst/>
            </a:prstGeom>
            <a:solidFill>
              <a:schemeClr val="accent2"/>
            </a:solidFill>
            <a:ln w="19050">
              <a:solidFill>
                <a:schemeClr val="bg1"/>
              </a:solidFill>
              <a:round/>
            </a:ln>
          </p:spPr>
          <p:txBody>
            <a:bodyPr bIns="60960" lIns="121920" rIns="121920" tIns="60960"/>
            <a:lstStyle/>
            <a:p>
              <a:pPr eaLnBrk="1" hangingPunct="1"/>
              <a:endParaRPr altLang="zh-CN" lang="zh-CN" sz="4500"/>
            </a:p>
          </p:txBody>
        </p:sp>
      </p:grpSp>
      <p:grpSp>
        <p:nvGrpSpPr>
          <p:cNvPr id="104" name="Group 42"/>
          <p:cNvGrpSpPr/>
          <p:nvPr/>
        </p:nvGrpSpPr>
        <p:grpSpPr>
          <a:xfrm>
            <a:off x="5357571" y="2736528"/>
            <a:ext cx="2809545" cy="5522853"/>
            <a:chOff x="3124200" y="1441549"/>
            <a:chExt cx="1391056" cy="2713647"/>
          </a:xfrm>
        </p:grpSpPr>
        <p:grpSp>
          <p:nvGrpSpPr>
            <p:cNvPr id="105" name="Group 34"/>
            <p:cNvGrpSpPr/>
            <p:nvPr/>
          </p:nvGrpSpPr>
          <p:grpSpPr>
            <a:xfrm>
              <a:off x="3124200" y="1504649"/>
              <a:ext cx="1391056" cy="2650547"/>
              <a:chOff x="3124200" y="1504649"/>
              <a:chExt cx="1391056" cy="2650547"/>
            </a:xfrm>
          </p:grpSpPr>
          <p:sp>
            <p:nvSpPr>
              <p:cNvPr id="107" name="Oval 23"/>
              <p:cNvSpPr/>
              <p:nvPr/>
            </p:nvSpPr>
            <p:spPr>
              <a:xfrm>
                <a:off x="3124200" y="1504649"/>
                <a:ext cx="1372000" cy="1371537"/>
              </a:xfrm>
              <a:prstGeom prst="ellipse">
                <a:avLst/>
              </a:prstGeom>
              <a:blipFill>
                <a:blip r:embed="rId4"/>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sz="4500">
                  <a:solidFill>
                    <a:srgbClr val="FFFFFF"/>
                  </a:solidFill>
                </a:endParaRPr>
              </a:p>
            </p:txBody>
          </p:sp>
          <p:sp>
            <p:nvSpPr>
              <p:cNvPr id="108" name="Content Placeholder 2"/>
              <p:cNvSpPr txBox="1"/>
              <p:nvPr/>
            </p:nvSpPr>
            <p:spPr>
              <a:xfrm>
                <a:off x="3143256" y="2647596"/>
                <a:ext cx="1372000" cy="377411"/>
              </a:xfrm>
              <a:prstGeom prst="roundRect">
                <a:avLst/>
              </a:prstGeom>
              <a:solidFill>
                <a:schemeClr val="accent1"/>
              </a:solidFill>
            </p:spPr>
            <p:txBody>
              <a:bodyPr bIns="60960" lIns="121920" rIns="121920" tIns="60960"/>
              <a:lstStyle/>
              <a:p>
                <a:pPr algn="ctr">
                  <a:lnSpc>
                    <a:spcPct val="150000"/>
                  </a:lnSpc>
                  <a:spcBef>
                    <a:spcPct val="20000"/>
                  </a:spcBef>
                </a:pPr>
                <a:r>
                  <a:rPr altLang="en-US" b="1" lang="zh-CN" spc="300" sz="2800">
                    <a:solidFill>
                      <a:srgbClr val="F2F2F2"/>
                    </a:solidFill>
                    <a:latin charset="-122" pitchFamily="34" typeface="微软雅黑"/>
                    <a:ea charset="-122" pitchFamily="34" typeface="微软雅黑"/>
                  </a:rPr>
                  <a:t>替代名</a:t>
                </a:r>
              </a:p>
            </p:txBody>
          </p:sp>
          <p:sp>
            <p:nvSpPr>
              <p:cNvPr id="109" name="Content Placeholder 2"/>
              <p:cNvSpPr txBox="1"/>
              <p:nvPr/>
            </p:nvSpPr>
            <p:spPr>
              <a:xfrm>
                <a:off x="3124200" y="3193315"/>
                <a:ext cx="1372000" cy="914358"/>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lnSpc>
                    <a:spcPct val="150000"/>
                  </a:lnSpc>
                  <a:buNone/>
                  <a:defRPr/>
                </a:pPr>
                <a:r>
                  <a:rPr altLang="en-US" lang="zh-CN" sz="1800">
                    <a:solidFill>
                      <a:schemeClr val="tx1"/>
                    </a:solidFill>
                    <a:latin charset="-122" pitchFamily="34" typeface="微软雅黑"/>
                    <a:ea charset="-122" pitchFamily="34" typeface="微软雅黑"/>
                  </a:rPr>
                  <a:t>点击输入简要文字内容，文字内容需概括精炼，不用多余的文字修饰，言简意赅的说明分项内容</a:t>
                </a:r>
              </a:p>
            </p:txBody>
          </p:sp>
          <p:grpSp>
            <p:nvGrpSpPr>
              <p:cNvPr id="110" name="Group 24"/>
              <p:cNvGrpSpPr/>
              <p:nvPr/>
            </p:nvGrpSpPr>
            <p:grpSpPr>
              <a:xfrm>
                <a:off x="3466009" y="3890551"/>
                <a:ext cx="662630" cy="264645"/>
                <a:chOff x="1599877" y="4248071"/>
                <a:chExt cx="662630" cy="264645"/>
              </a:xfrm>
            </p:grpSpPr>
            <p:sp>
              <p:nvSpPr>
                <p:cNvPr id="111" name="Rectangle 28"/>
                <p:cNvSpPr/>
                <p:nvPr/>
              </p:nvSpPr>
              <p:spPr>
                <a:xfrm>
                  <a:off x="1599877" y="4248071"/>
                  <a:ext cx="121201" cy="262085"/>
                </a:xfrm>
                <a:prstGeom prst="rect">
                  <a:avLst/>
                </a:prstGeom>
              </p:spPr>
              <p:txBody>
                <a:bodyPr wrap="none">
                  <a:spAutoFit/>
                </a:bodyPr>
                <a:lstStyle/>
                <a:p>
                  <a:pPr eaLnBrk="1" hangingPunct="1"/>
                  <a:r>
                    <a:rPr altLang="zh-CN" lang="en-US" sz="2900">
                      <a:solidFill>
                        <a:srgbClr val="D9D9D9"/>
                      </a:solidFill>
                      <a:latin charset="0" pitchFamily="2" typeface="FontAwesome"/>
                    </a:rPr>
                    <a:t></a:t>
                  </a:r>
                </a:p>
              </p:txBody>
            </p:sp>
            <p:sp>
              <p:nvSpPr>
                <p:cNvPr id="112" name="Rectangle 30"/>
                <p:cNvSpPr/>
                <p:nvPr/>
              </p:nvSpPr>
              <p:spPr>
                <a:xfrm>
                  <a:off x="1986943" y="4248071"/>
                  <a:ext cx="161287" cy="262085"/>
                </a:xfrm>
                <a:prstGeom prst="rect">
                  <a:avLst/>
                </a:prstGeom>
              </p:spPr>
              <p:txBody>
                <a:bodyPr wrap="none">
                  <a:spAutoFit/>
                </a:bodyPr>
                <a:lstStyle/>
                <a:p>
                  <a:pPr eaLnBrk="1" hangingPunct="1"/>
                  <a:r>
                    <a:rPr altLang="zh-CN" lang="en-US" sz="2900">
                      <a:solidFill>
                        <a:srgbClr val="BFBFBF"/>
                      </a:solidFill>
                      <a:latin charset="0" pitchFamily="2" typeface="FontAwesome"/>
                    </a:rPr>
                    <a:t></a:t>
                  </a:r>
                </a:p>
              </p:txBody>
            </p:sp>
          </p:grpSp>
        </p:grpSp>
        <p:sp>
          <p:nvSpPr>
            <p:cNvPr id="106" name="Oval 35"/>
            <p:cNvSpPr>
              <a:spLocks noChangeArrowheads="1"/>
            </p:cNvSpPr>
            <p:nvPr/>
          </p:nvSpPr>
          <p:spPr bwMode="auto">
            <a:xfrm>
              <a:off x="3962400" y="1441549"/>
              <a:ext cx="137160" cy="137160"/>
            </a:xfrm>
            <a:prstGeom prst="ellipse">
              <a:avLst/>
            </a:prstGeom>
            <a:solidFill>
              <a:schemeClr val="accent1"/>
            </a:solidFill>
            <a:ln w="19050">
              <a:solidFill>
                <a:schemeClr val="bg1"/>
              </a:solidFill>
              <a:round/>
            </a:ln>
          </p:spPr>
          <p:txBody>
            <a:bodyPr bIns="60960" lIns="121920" rIns="121920" tIns="60960"/>
            <a:lstStyle/>
            <a:p>
              <a:pPr eaLnBrk="1" hangingPunct="1"/>
              <a:endParaRPr altLang="zh-CN" lang="zh-CN" sz="4500"/>
            </a:p>
          </p:txBody>
        </p:sp>
      </p:grpSp>
      <p:grpSp>
        <p:nvGrpSpPr>
          <p:cNvPr id="113" name="Group 43"/>
          <p:cNvGrpSpPr/>
          <p:nvPr/>
        </p:nvGrpSpPr>
        <p:grpSpPr>
          <a:xfrm>
            <a:off x="8573635" y="2806794"/>
            <a:ext cx="2787894" cy="5404126"/>
            <a:chOff x="4716296" y="1476653"/>
            <a:chExt cx="1379704" cy="2655069"/>
          </a:xfrm>
        </p:grpSpPr>
        <p:grpSp>
          <p:nvGrpSpPr>
            <p:cNvPr id="114" name="Group 35"/>
            <p:cNvGrpSpPr/>
            <p:nvPr/>
          </p:nvGrpSpPr>
          <p:grpSpPr>
            <a:xfrm>
              <a:off x="4716296" y="1505224"/>
              <a:ext cx="1379704" cy="2626498"/>
              <a:chOff x="4716296" y="1505224"/>
              <a:chExt cx="1379704" cy="2626498"/>
            </a:xfrm>
          </p:grpSpPr>
          <p:sp>
            <p:nvSpPr>
              <p:cNvPr id="116" name="Oval 34"/>
              <p:cNvSpPr/>
              <p:nvPr/>
            </p:nvSpPr>
            <p:spPr>
              <a:xfrm>
                <a:off x="4724629" y="1505224"/>
                <a:ext cx="1371371" cy="1371412"/>
              </a:xfrm>
              <a:prstGeom prst="ellipse">
                <a:avLst/>
              </a:prstGeom>
              <a:blipFill>
                <a:blip r:embed="rId5"/>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sz="4500">
                  <a:solidFill>
                    <a:srgbClr val="FFFFFF"/>
                  </a:solidFill>
                </a:endParaRPr>
              </a:p>
            </p:txBody>
          </p:sp>
          <p:sp>
            <p:nvSpPr>
              <p:cNvPr id="117" name="Content Placeholder 2"/>
              <p:cNvSpPr txBox="1"/>
              <p:nvPr/>
            </p:nvSpPr>
            <p:spPr>
              <a:xfrm>
                <a:off x="4716296" y="2648067"/>
                <a:ext cx="1371371" cy="376186"/>
              </a:xfrm>
              <a:prstGeom prst="roundRect">
                <a:avLst/>
              </a:prstGeom>
              <a:solidFill>
                <a:schemeClr val="accent4"/>
              </a:solidFill>
            </p:spPr>
            <p:txBody>
              <a:bodyPr bIns="60960" lIns="121920" rIns="121920" tIns="60960"/>
              <a:lstStyle/>
              <a:p>
                <a:pPr algn="ctr">
                  <a:lnSpc>
                    <a:spcPct val="150000"/>
                  </a:lnSpc>
                  <a:spcBef>
                    <a:spcPct val="20000"/>
                  </a:spcBef>
                </a:pPr>
                <a:r>
                  <a:rPr altLang="en-US" b="1" lang="zh-CN" spc="300" sz="2800">
                    <a:solidFill>
                      <a:srgbClr val="F2F2F2"/>
                    </a:solidFill>
                    <a:latin charset="-122" pitchFamily="34" typeface="微软雅黑"/>
                    <a:ea charset="-122" pitchFamily="34" typeface="微软雅黑"/>
                  </a:rPr>
                  <a:t>替代名</a:t>
                </a:r>
              </a:p>
            </p:txBody>
          </p:sp>
          <p:sp>
            <p:nvSpPr>
              <p:cNvPr id="118" name="Content Placeholder 2"/>
              <p:cNvSpPr txBox="1"/>
              <p:nvPr/>
            </p:nvSpPr>
            <p:spPr>
              <a:xfrm>
                <a:off x="4724629" y="3199327"/>
                <a:ext cx="1371371" cy="914275"/>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lnSpc>
                    <a:spcPct val="150000"/>
                  </a:lnSpc>
                  <a:buNone/>
                  <a:defRPr/>
                </a:pPr>
                <a:r>
                  <a:rPr altLang="en-US" lang="zh-CN" sz="1800">
                    <a:solidFill>
                      <a:schemeClr val="tx1"/>
                    </a:solidFill>
                    <a:latin charset="-122" pitchFamily="34" typeface="微软雅黑"/>
                    <a:ea charset="-122" pitchFamily="34" typeface="微软雅黑"/>
                  </a:rPr>
                  <a:t>点击输入简要文字内容，文字内容需概括精炼，不用多余的文字修饰，言简意赅的说明分项内容</a:t>
                </a:r>
              </a:p>
            </p:txBody>
          </p:sp>
          <p:grpSp>
            <p:nvGrpSpPr>
              <p:cNvPr id="119" name="Group 27"/>
              <p:cNvGrpSpPr/>
              <p:nvPr/>
            </p:nvGrpSpPr>
            <p:grpSpPr>
              <a:xfrm>
                <a:off x="5065091" y="3867101"/>
                <a:ext cx="662327" cy="264621"/>
                <a:chOff x="1599865" y="4248101"/>
                <a:chExt cx="662327" cy="264621"/>
              </a:xfrm>
            </p:grpSpPr>
            <p:sp>
              <p:nvSpPr>
                <p:cNvPr id="120" name="Rectangle 38"/>
                <p:cNvSpPr/>
                <p:nvPr/>
              </p:nvSpPr>
              <p:spPr>
                <a:xfrm>
                  <a:off x="1599864" y="4248102"/>
                  <a:ext cx="121146" cy="262062"/>
                </a:xfrm>
                <a:prstGeom prst="rect">
                  <a:avLst/>
                </a:prstGeom>
              </p:spPr>
              <p:txBody>
                <a:bodyPr wrap="none">
                  <a:spAutoFit/>
                </a:bodyPr>
                <a:lstStyle/>
                <a:p>
                  <a:pPr eaLnBrk="1" hangingPunct="1"/>
                  <a:r>
                    <a:rPr altLang="zh-CN" lang="en-US" sz="2900">
                      <a:solidFill>
                        <a:srgbClr val="D9D9D9"/>
                      </a:solidFill>
                      <a:latin charset="0" pitchFamily="2" typeface="FontAwesome"/>
                    </a:rPr>
                    <a:t></a:t>
                  </a:r>
                </a:p>
              </p:txBody>
            </p:sp>
            <p:sp>
              <p:nvSpPr>
                <p:cNvPr id="121" name="Rectangle 39"/>
                <p:cNvSpPr/>
                <p:nvPr/>
              </p:nvSpPr>
              <p:spPr>
                <a:xfrm>
                  <a:off x="1986754" y="4248102"/>
                  <a:ext cx="161213" cy="262062"/>
                </a:xfrm>
                <a:prstGeom prst="rect">
                  <a:avLst/>
                </a:prstGeom>
              </p:spPr>
              <p:txBody>
                <a:bodyPr wrap="none">
                  <a:spAutoFit/>
                </a:bodyPr>
                <a:lstStyle/>
                <a:p>
                  <a:pPr eaLnBrk="1" hangingPunct="1"/>
                  <a:r>
                    <a:rPr altLang="zh-CN" lang="en-US" sz="2900">
                      <a:solidFill>
                        <a:srgbClr val="BFBFBF"/>
                      </a:solidFill>
                      <a:latin charset="0" pitchFamily="2" typeface="FontAwesome"/>
                    </a:rPr>
                    <a:t></a:t>
                  </a:r>
                </a:p>
              </p:txBody>
            </p:sp>
          </p:grpSp>
        </p:grpSp>
        <p:sp>
          <p:nvSpPr>
            <p:cNvPr id="115" name="Oval 35"/>
            <p:cNvSpPr>
              <a:spLocks noChangeArrowheads="1"/>
            </p:cNvSpPr>
            <p:nvPr/>
          </p:nvSpPr>
          <p:spPr bwMode="auto">
            <a:xfrm>
              <a:off x="5611715" y="1476653"/>
              <a:ext cx="137160" cy="137160"/>
            </a:xfrm>
            <a:prstGeom prst="ellipse">
              <a:avLst/>
            </a:prstGeom>
            <a:solidFill>
              <a:schemeClr val="accent5"/>
            </a:solidFill>
            <a:ln w="19050">
              <a:solidFill>
                <a:schemeClr val="bg1"/>
              </a:solidFill>
              <a:round/>
            </a:ln>
          </p:spPr>
          <p:txBody>
            <a:bodyPr bIns="60960" lIns="121920" rIns="121920" tIns="60960"/>
            <a:lstStyle/>
            <a:p>
              <a:pPr eaLnBrk="1" hangingPunct="1"/>
              <a:endParaRPr altLang="zh-CN" lang="zh-CN" sz="4500"/>
            </a:p>
          </p:txBody>
        </p:sp>
      </p:grpSp>
      <p:grpSp>
        <p:nvGrpSpPr>
          <p:cNvPr id="122" name="Group 44"/>
          <p:cNvGrpSpPr/>
          <p:nvPr/>
        </p:nvGrpSpPr>
        <p:grpSpPr>
          <a:xfrm>
            <a:off x="11823371" y="2864947"/>
            <a:ext cx="2790301" cy="5345970"/>
            <a:chOff x="6324600" y="1504950"/>
            <a:chExt cx="1381328" cy="2626766"/>
          </a:xfrm>
        </p:grpSpPr>
        <p:grpSp>
          <p:nvGrpSpPr>
            <p:cNvPr id="123" name="Group 36"/>
            <p:cNvGrpSpPr/>
            <p:nvPr/>
          </p:nvGrpSpPr>
          <p:grpSpPr>
            <a:xfrm>
              <a:off x="6324600" y="1504950"/>
              <a:ext cx="1381328" cy="2626766"/>
              <a:chOff x="6324600" y="1504950"/>
              <a:chExt cx="1381328" cy="2626766"/>
            </a:xfrm>
          </p:grpSpPr>
          <p:sp>
            <p:nvSpPr>
              <p:cNvPr id="125" name="Oval 43"/>
              <p:cNvSpPr/>
              <p:nvPr/>
            </p:nvSpPr>
            <p:spPr>
              <a:xfrm>
                <a:off x="6324600" y="1504950"/>
                <a:ext cx="1371802" cy="1371552"/>
              </a:xfrm>
              <a:prstGeom prst="ellipse">
                <a:avLst/>
              </a:prstGeom>
              <a:blipFill>
                <a:blip r:embed="rId6"/>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altLang="zh-CN" lang="zh-CN" sz="4500">
                  <a:solidFill>
                    <a:srgbClr val="FFFFFF"/>
                  </a:solidFill>
                </a:endParaRPr>
              </a:p>
            </p:txBody>
          </p:sp>
          <p:sp>
            <p:nvSpPr>
              <p:cNvPr id="126" name="Content Placeholder 2"/>
              <p:cNvSpPr txBox="1"/>
              <p:nvPr/>
            </p:nvSpPr>
            <p:spPr>
              <a:xfrm>
                <a:off x="6334126" y="2647910"/>
                <a:ext cx="1371802" cy="376224"/>
              </a:xfrm>
              <a:prstGeom prst="roundRect">
                <a:avLst/>
              </a:prstGeom>
              <a:solidFill>
                <a:schemeClr val="accent6"/>
              </a:solidFill>
            </p:spPr>
            <p:txBody>
              <a:bodyPr bIns="60960" lIns="121920" rIns="121920" tIns="60960"/>
              <a:lstStyle/>
              <a:p>
                <a:pPr algn="ctr">
                  <a:lnSpc>
                    <a:spcPct val="150000"/>
                  </a:lnSpc>
                  <a:spcBef>
                    <a:spcPct val="20000"/>
                  </a:spcBef>
                </a:pPr>
                <a:r>
                  <a:rPr altLang="en-US" b="1" lang="zh-CN" spc="300" sz="2800">
                    <a:solidFill>
                      <a:srgbClr val="F2F2F2"/>
                    </a:solidFill>
                    <a:latin charset="-122" pitchFamily="34" typeface="微软雅黑"/>
                    <a:ea charset="-122" pitchFamily="34" typeface="微软雅黑"/>
                  </a:rPr>
                  <a:t>替代名</a:t>
                </a:r>
              </a:p>
            </p:txBody>
          </p:sp>
          <p:sp>
            <p:nvSpPr>
              <p:cNvPr id="127" name="Content Placeholder 2"/>
              <p:cNvSpPr txBox="1"/>
              <p:nvPr/>
            </p:nvSpPr>
            <p:spPr>
              <a:xfrm>
                <a:off x="6324600" y="3193637"/>
                <a:ext cx="1371802" cy="914368"/>
              </a:xfrm>
              <a:prstGeom prst="rect">
                <a:avLst/>
              </a:prstGeom>
            </p:spPr>
            <p:txBody>
              <a:bodyPr bIns="60960" lIns="121920" rIns="121920" tIns="60960"/>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algn="ctr" indent="0" marL="0">
                  <a:lnSpc>
                    <a:spcPct val="150000"/>
                  </a:lnSpc>
                  <a:buNone/>
                  <a:defRPr/>
                </a:pPr>
                <a:r>
                  <a:rPr altLang="en-US" lang="zh-CN" sz="1800">
                    <a:solidFill>
                      <a:schemeClr val="tx1"/>
                    </a:solidFill>
                    <a:latin charset="-122" pitchFamily="34" typeface="微软雅黑"/>
                    <a:ea charset="-122" pitchFamily="34" typeface="微软雅黑"/>
                  </a:rPr>
                  <a:t>点击输入简要文字内容，文字内容需概括精炼，不用多余的文字修饰，言简意赅的说明分项内容</a:t>
                </a:r>
              </a:p>
            </p:txBody>
          </p:sp>
          <p:grpSp>
            <p:nvGrpSpPr>
              <p:cNvPr id="128" name="Group 30"/>
              <p:cNvGrpSpPr/>
              <p:nvPr/>
            </p:nvGrpSpPr>
            <p:grpSpPr>
              <a:xfrm>
                <a:off x="6679458" y="3867068"/>
                <a:ext cx="662535" cy="264648"/>
                <a:chOff x="1599994" y="4248068"/>
                <a:chExt cx="662535" cy="264648"/>
              </a:xfrm>
            </p:grpSpPr>
            <p:sp>
              <p:nvSpPr>
                <p:cNvPr id="129" name="Rectangle 47"/>
                <p:cNvSpPr/>
                <p:nvPr/>
              </p:nvSpPr>
              <p:spPr>
                <a:xfrm>
                  <a:off x="1599994" y="4248068"/>
                  <a:ext cx="121184" cy="262088"/>
                </a:xfrm>
                <a:prstGeom prst="rect">
                  <a:avLst/>
                </a:prstGeom>
              </p:spPr>
              <p:txBody>
                <a:bodyPr wrap="none">
                  <a:spAutoFit/>
                </a:bodyPr>
                <a:lstStyle/>
                <a:p>
                  <a:pPr eaLnBrk="1" hangingPunct="1"/>
                  <a:r>
                    <a:rPr altLang="zh-CN" lang="en-US" sz="2900">
                      <a:solidFill>
                        <a:srgbClr val="D9D9D9"/>
                      </a:solidFill>
                      <a:latin charset="0" pitchFamily="2" typeface="FontAwesome"/>
                    </a:rPr>
                    <a:t></a:t>
                  </a:r>
                </a:p>
              </p:txBody>
            </p:sp>
            <p:sp>
              <p:nvSpPr>
                <p:cNvPr id="130" name="Rectangle 48"/>
                <p:cNvSpPr/>
                <p:nvPr/>
              </p:nvSpPr>
              <p:spPr>
                <a:xfrm>
                  <a:off x="1987005" y="4248068"/>
                  <a:ext cx="161264" cy="262088"/>
                </a:xfrm>
                <a:prstGeom prst="rect">
                  <a:avLst/>
                </a:prstGeom>
              </p:spPr>
              <p:txBody>
                <a:bodyPr wrap="none">
                  <a:spAutoFit/>
                </a:bodyPr>
                <a:lstStyle/>
                <a:p>
                  <a:pPr eaLnBrk="1" hangingPunct="1"/>
                  <a:r>
                    <a:rPr altLang="zh-CN" lang="en-US" sz="2900">
                      <a:solidFill>
                        <a:srgbClr val="BFBFBF"/>
                      </a:solidFill>
                      <a:latin charset="0" pitchFamily="2" typeface="FontAwesome"/>
                    </a:rPr>
                    <a:t></a:t>
                  </a:r>
                </a:p>
              </p:txBody>
            </p:sp>
          </p:grpSp>
        </p:grpSp>
        <p:sp>
          <p:nvSpPr>
            <p:cNvPr id="124" name="Oval 35"/>
            <p:cNvSpPr>
              <a:spLocks noChangeArrowheads="1"/>
            </p:cNvSpPr>
            <p:nvPr/>
          </p:nvSpPr>
          <p:spPr bwMode="auto">
            <a:xfrm>
              <a:off x="7287958" y="1504950"/>
              <a:ext cx="136942" cy="136917"/>
            </a:xfrm>
            <a:prstGeom prst="ellipse">
              <a:avLst/>
            </a:prstGeom>
            <a:solidFill>
              <a:schemeClr val="accent6"/>
            </a:solidFill>
            <a:ln w="19050">
              <a:solidFill>
                <a:schemeClr val="bg1"/>
              </a:solidFill>
              <a:round/>
            </a:ln>
          </p:spPr>
          <p:txBody>
            <a:bodyPr bIns="60960" lIns="121920" rIns="121920" tIns="60960"/>
            <a:lstStyle/>
            <a:p>
              <a:pPr eaLnBrk="1" hangingPunct="1"/>
              <a:endParaRPr altLang="zh-CN" lang="zh-CN" sz="4500"/>
            </a:p>
          </p:txBody>
        </p:sp>
      </p:grpSp>
      <p:sp>
        <p:nvSpPr>
          <p:cNvPr id="40" name="Freeform 26"/>
          <p:cNvSpPr>
            <a:spLocks noEditPoints="1"/>
          </p:cNvSpPr>
          <p:nvPr/>
        </p:nvSpPr>
        <p:spPr bwMode="auto">
          <a:xfrm>
            <a:off x="323488" y="216248"/>
            <a:ext cx="641700" cy="438682"/>
          </a:xfrm>
          <a:custGeom>
            <a:gdLst>
              <a:gd fmla="*/ 133 w 266" name="T0"/>
              <a:gd fmla="*/ 129 h 182" name="T1"/>
              <a:gd fmla="*/ 182 w 266" name="T2"/>
              <a:gd fmla="*/ 49 h 182" name="T3"/>
              <a:gd fmla="*/ 133 w 266" name="T4"/>
              <a:gd fmla="*/ 0 h 182" name="T5"/>
              <a:gd fmla="*/ 85 w 266" name="T6"/>
              <a:gd fmla="*/ 49 h 182" name="T7"/>
              <a:gd fmla="*/ 133 w 266" name="T8"/>
              <a:gd fmla="*/ 129 h 182" name="T9"/>
              <a:gd fmla="*/ 162 w 266" name="T10"/>
              <a:gd fmla="*/ 119 h 182" name="T11"/>
              <a:gd fmla="*/ 162 w 266" name="T12"/>
              <a:gd fmla="*/ 119 h 182" name="T13"/>
              <a:gd fmla="*/ 162 w 266" name="T14"/>
              <a:gd fmla="*/ 119 h 182" name="T15"/>
              <a:gd fmla="*/ 133 w 266" name="T16"/>
              <a:gd fmla="*/ 136 h 182" name="T17"/>
              <a:gd fmla="*/ 104 w 266" name="T18"/>
              <a:gd fmla="*/ 119 h 182" name="T19"/>
              <a:gd fmla="*/ 104 w 266" name="T20"/>
              <a:gd fmla="*/ 119 h 182" name="T21"/>
              <a:gd fmla="*/ 104 w 266" name="T22"/>
              <a:gd fmla="*/ 119 h 182" name="T23"/>
              <a:gd fmla="*/ 36 w 266" name="T24"/>
              <a:gd fmla="*/ 182 h 182" name="T25"/>
              <a:gd fmla="*/ 230 w 266" name="T26"/>
              <a:gd fmla="*/ 182 h 182" name="T27"/>
              <a:gd fmla="*/ 162 w 266" name="T28"/>
              <a:gd fmla="*/ 119 h 182" name="T29"/>
              <a:gd fmla="*/ 179 w 266" name="T30"/>
              <a:gd fmla="*/ 97 h 182" name="T31"/>
              <a:gd fmla="*/ 196 w 266" name="T32"/>
              <a:gd fmla="*/ 106 h 182" name="T33"/>
              <a:gd fmla="*/ 231 w 266" name="T34"/>
              <a:gd fmla="*/ 48 h 182" name="T35"/>
              <a:gd fmla="*/ 196 w 266" name="T36"/>
              <a:gd fmla="*/ 12 h 182" name="T37"/>
              <a:gd fmla="*/ 180 w 266" name="T38"/>
              <a:gd fmla="*/ 15 h 182" name="T39"/>
              <a:gd fmla="*/ 191 w 266" name="T40"/>
              <a:gd fmla="*/ 49 h 182" name="T41"/>
              <a:gd fmla="*/ 179 w 266" name="T42"/>
              <a:gd fmla="*/ 97 h 182" name="T43"/>
              <a:gd fmla="*/ 196 w 266" name="T44"/>
              <a:gd fmla="*/ 111 h 182" name="T45"/>
              <a:gd fmla="*/ 177 w 266" name="T46"/>
              <a:gd fmla="*/ 102 h 182" name="T47"/>
              <a:gd fmla="*/ 171 w 266" name="T48"/>
              <a:gd fmla="*/ 112 h 182" name="T49"/>
              <a:gd fmla="*/ 221 w 266" name="T50"/>
              <a:gd fmla="*/ 145 h 182" name="T51"/>
              <a:gd fmla="*/ 266 w 266" name="T52"/>
              <a:gd fmla="*/ 145 h 182" name="T53"/>
              <a:gd fmla="*/ 217 w 266" name="T54"/>
              <a:gd fmla="*/ 99 h 182" name="T55"/>
              <a:gd fmla="*/ 196 w 266" name="T56"/>
              <a:gd fmla="*/ 111 h 182" name="T57"/>
              <a:gd fmla="*/ 95 w 266" name="T58"/>
              <a:gd fmla="*/ 112 h 182" name="T59"/>
              <a:gd fmla="*/ 89 w 266" name="T60"/>
              <a:gd fmla="*/ 102 h 182" name="T61"/>
              <a:gd fmla="*/ 71 w 266" name="T62"/>
              <a:gd fmla="*/ 111 h 182" name="T63"/>
              <a:gd fmla="*/ 49 w 266" name="T64"/>
              <a:gd fmla="*/ 99 h 182" name="T65"/>
              <a:gd fmla="*/ 0 w 266" name="T66"/>
              <a:gd fmla="*/ 145 h 182" name="T67"/>
              <a:gd fmla="*/ 45 w 266" name="T68"/>
              <a:gd fmla="*/ 145 h 182" name="T69"/>
              <a:gd fmla="*/ 95 w 266" name="T70"/>
              <a:gd fmla="*/ 112 h 182" name="T71"/>
              <a:gd fmla="*/ 71 w 266" name="T72"/>
              <a:gd fmla="*/ 106 h 182" name="T73"/>
              <a:gd fmla="*/ 87 w 266" name="T74"/>
              <a:gd fmla="*/ 97 h 182" name="T75"/>
              <a:gd fmla="*/ 75 w 266" name="T76"/>
              <a:gd fmla="*/ 49 h 182" name="T77"/>
              <a:gd fmla="*/ 86 w 266" name="T78"/>
              <a:gd fmla="*/ 15 h 182" name="T79"/>
              <a:gd fmla="*/ 71 w 266" name="T80"/>
              <a:gd fmla="*/ 12 h 182" name="T81"/>
              <a:gd fmla="*/ 35 w 266" name="T82"/>
              <a:gd fmla="*/ 48 h 182" name="T83"/>
              <a:gd fmla="*/ 71 w 266" name="T84"/>
              <a:gd fmla="*/ 106 h 18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2" w="266">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693927363"/>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7" presetSubtype="0">
                                  <p:stCondLst>
                                    <p:cond delay="1000"/>
                                  </p:stCondLst>
                                  <p:childTnLst>
                                    <p:set>
                                      <p:cBhvr>
                                        <p:cTn dur="1" fill="hold" id="6">
                                          <p:stCondLst>
                                            <p:cond delay="0"/>
                                          </p:stCondLst>
                                        </p:cTn>
                                        <p:tgtEl>
                                          <p:spTgt spid="95"/>
                                        </p:tgtEl>
                                        <p:attrNameLst>
                                          <p:attrName>style.visibility</p:attrName>
                                        </p:attrNameLst>
                                      </p:cBhvr>
                                      <p:to>
                                        <p:strVal val="visible"/>
                                      </p:to>
                                    </p:set>
                                    <p:animEffect filter="fade" transition="in">
                                      <p:cBhvr>
                                        <p:cTn dur="1000" id="7"/>
                                        <p:tgtEl>
                                          <p:spTgt spid="95"/>
                                        </p:tgtEl>
                                      </p:cBhvr>
                                    </p:animEffect>
                                    <p:anim calcmode="lin" valueType="num">
                                      <p:cBhvr>
                                        <p:cTn dur="1000" fill="hold" id="8"/>
                                        <p:tgtEl>
                                          <p:spTgt spid="95"/>
                                        </p:tgtEl>
                                        <p:attrNameLst>
                                          <p:attrName>ppt_x</p:attrName>
                                        </p:attrNameLst>
                                      </p:cBhvr>
                                      <p:tavLst>
                                        <p:tav tm="0">
                                          <p:val>
                                            <p:strVal val="#ppt_x"/>
                                          </p:val>
                                        </p:tav>
                                        <p:tav tm="100000">
                                          <p:val>
                                            <p:strVal val="#ppt_x"/>
                                          </p:val>
                                        </p:tav>
                                      </p:tavLst>
                                    </p:anim>
                                    <p:anim calcmode="lin" valueType="num">
                                      <p:cBhvr>
                                        <p:cTn decel="100000" dur="900" fill="hold" id="9"/>
                                        <p:tgtEl>
                                          <p:spTgt spid="95"/>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95"/>
                                        </p:tgtEl>
                                        <p:attrNameLst>
                                          <p:attrName>ppt_y</p:attrName>
                                        </p:attrNameLst>
                                      </p:cBhvr>
                                      <p:tavLst>
                                        <p:tav tm="0">
                                          <p:val>
                                            <p:strVal val="#ppt_y-.03"/>
                                          </p:val>
                                        </p:tav>
                                        <p:tav tm="100000">
                                          <p:val>
                                            <p:strVal val="#ppt_y"/>
                                          </p:val>
                                        </p:tav>
                                      </p:tavLst>
                                    </p:anim>
                                  </p:childTnLst>
                                </p:cTn>
                              </p:par>
                              <p:par>
                                <p:cTn fill="hold" id="11" nodeType="withEffect" presetClass="entr" presetID="12" presetSubtype="1">
                                  <p:stCondLst>
                                    <p:cond delay="2200"/>
                                  </p:stCondLst>
                                  <p:childTnLst>
                                    <p:set>
                                      <p:cBhvr>
                                        <p:cTn dur="1" fill="hold" id="12">
                                          <p:stCondLst>
                                            <p:cond delay="0"/>
                                          </p:stCondLst>
                                        </p:cTn>
                                        <p:tgtEl>
                                          <p:spTgt spid="104"/>
                                        </p:tgtEl>
                                        <p:attrNameLst>
                                          <p:attrName>style.visibility</p:attrName>
                                        </p:attrNameLst>
                                      </p:cBhvr>
                                      <p:to>
                                        <p:strVal val="visible"/>
                                      </p:to>
                                    </p:set>
                                    <p:animEffect filter="slide(fromTop)" transition="in">
                                      <p:cBhvr>
                                        <p:cTn dur="500" id="13"/>
                                        <p:tgtEl>
                                          <p:spTgt spid="104"/>
                                        </p:tgtEl>
                                      </p:cBhvr>
                                    </p:animEffect>
                                  </p:childTnLst>
                                </p:cTn>
                              </p:par>
                              <p:par>
                                <p:cTn fill="hold" id="14" nodeType="withEffect" presetClass="entr" presetID="22" presetSubtype="8">
                                  <p:stCondLst>
                                    <p:cond delay="3000"/>
                                  </p:stCondLst>
                                  <p:childTnLst>
                                    <p:set>
                                      <p:cBhvr>
                                        <p:cTn dur="1" fill="hold" id="15">
                                          <p:stCondLst>
                                            <p:cond delay="0"/>
                                          </p:stCondLst>
                                        </p:cTn>
                                        <p:tgtEl>
                                          <p:spTgt spid="113"/>
                                        </p:tgtEl>
                                        <p:attrNameLst>
                                          <p:attrName>style.visibility</p:attrName>
                                        </p:attrNameLst>
                                      </p:cBhvr>
                                      <p:to>
                                        <p:strVal val="visible"/>
                                      </p:to>
                                    </p:set>
                                    <p:animEffect filter="wipe(left)" transition="in">
                                      <p:cBhvr>
                                        <p:cTn dur="500" id="16"/>
                                        <p:tgtEl>
                                          <p:spTgt spid="113"/>
                                        </p:tgtEl>
                                      </p:cBhvr>
                                    </p:animEffect>
                                  </p:childTnLst>
                                </p:cTn>
                              </p:par>
                              <p:par>
                                <p:cTn fill="hold" id="17" nodeType="withEffect" presetClass="entr" presetID="9" presetSubtype="0">
                                  <p:stCondLst>
                                    <p:cond delay="3600"/>
                                  </p:stCondLst>
                                  <p:childTnLst>
                                    <p:set>
                                      <p:cBhvr>
                                        <p:cTn dur="1" fill="hold" id="18">
                                          <p:stCondLst>
                                            <p:cond delay="0"/>
                                          </p:stCondLst>
                                        </p:cTn>
                                        <p:tgtEl>
                                          <p:spTgt spid="122"/>
                                        </p:tgtEl>
                                        <p:attrNameLst>
                                          <p:attrName>style.visibility</p:attrName>
                                        </p:attrNameLst>
                                      </p:cBhvr>
                                      <p:to>
                                        <p:strVal val="visible"/>
                                      </p:to>
                                    </p:set>
                                    <p:animEffect filter="dissolve" transition="in">
                                      <p:cBhvr>
                                        <p:cTn dur="500" id="19"/>
                                        <p:tgtEl>
                                          <p:spTgt spid="1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a:bodyPr>
          <a:lstStyle/>
          <a:p>
            <a:r>
              <a:rPr altLang="en-US" lang="zh-CN"/>
              <a:t>组织架构</a:t>
            </a:r>
          </a:p>
        </p:txBody>
      </p:sp>
      <p:sp>
        <p:nvSpPr>
          <p:cNvPr id="360" name="Line 359"/>
          <p:cNvSpPr>
            <a:spLocks noChangeShapeType="1"/>
          </p:cNvSpPr>
          <p:nvPr/>
        </p:nvSpPr>
        <p:spPr bwMode="auto">
          <a:xfrm flipH="1">
            <a:off x="8100005" y="2042771"/>
            <a:ext cx="0" cy="413178"/>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84107" compatLnSpc="1" lIns="168213" numCol="1" rIns="168213" tIns="84107" vert="horz" wrap="square">
            <a:prstTxWarp prst="textNoShape">
              <a:avLst/>
            </a:prstTxWarp>
          </a:bodyPr>
          <a:lstStyle/>
          <a:p>
            <a:endParaRPr altLang="en-US" lang="zh-CN"/>
          </a:p>
        </p:txBody>
      </p:sp>
      <p:grpSp>
        <p:nvGrpSpPr>
          <p:cNvPr id="519" name="组合 518"/>
          <p:cNvGrpSpPr/>
          <p:nvPr/>
        </p:nvGrpSpPr>
        <p:grpSpPr>
          <a:xfrm>
            <a:off x="4774215" y="2834452"/>
            <a:ext cx="7112842" cy="413178"/>
            <a:chOff x="2579688" y="1557338"/>
            <a:chExt cx="3843337" cy="227013"/>
          </a:xfrm>
        </p:grpSpPr>
        <p:sp>
          <p:nvSpPr>
            <p:cNvPr id="361" name="Line 360"/>
            <p:cNvSpPr>
              <a:spLocks noChangeShapeType="1"/>
            </p:cNvSpPr>
            <p:nvPr/>
          </p:nvSpPr>
          <p:spPr bwMode="auto">
            <a:xfrm flipH="1">
              <a:off x="4376738" y="1557338"/>
              <a:ext cx="0" cy="227013"/>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2" name="Line 361"/>
            <p:cNvSpPr>
              <a:spLocks noChangeShapeType="1"/>
            </p:cNvSpPr>
            <p:nvPr/>
          </p:nvSpPr>
          <p:spPr bwMode="auto">
            <a:xfrm flipH="1">
              <a:off x="2579688" y="1671638"/>
              <a:ext cx="0" cy="112713"/>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3" name="Line 362"/>
            <p:cNvSpPr>
              <a:spLocks noChangeShapeType="1"/>
            </p:cNvSpPr>
            <p:nvPr/>
          </p:nvSpPr>
          <p:spPr bwMode="auto">
            <a:xfrm flipH="1">
              <a:off x="6423025" y="1671638"/>
              <a:ext cx="0" cy="112713"/>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4" name="Line 363"/>
            <p:cNvSpPr>
              <a:spLocks noChangeShapeType="1"/>
            </p:cNvSpPr>
            <p:nvPr/>
          </p:nvSpPr>
          <p:spPr bwMode="auto">
            <a:xfrm>
              <a:off x="2579688" y="1671638"/>
              <a:ext cx="3841750"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21" name="组合 520"/>
          <p:cNvGrpSpPr/>
          <p:nvPr/>
        </p:nvGrpSpPr>
        <p:grpSpPr>
          <a:xfrm>
            <a:off x="3272908" y="3620357"/>
            <a:ext cx="3369861" cy="511414"/>
            <a:chOff x="1768475" y="1989139"/>
            <a:chExt cx="1820863" cy="280987"/>
          </a:xfrm>
        </p:grpSpPr>
        <p:sp>
          <p:nvSpPr>
            <p:cNvPr id="365" name="Line 364"/>
            <p:cNvSpPr>
              <a:spLocks noChangeShapeType="1"/>
            </p:cNvSpPr>
            <p:nvPr/>
          </p:nvSpPr>
          <p:spPr bwMode="auto">
            <a:xfrm flipH="1">
              <a:off x="2579688" y="1989139"/>
              <a:ext cx="0" cy="139699"/>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8" name="Line 367"/>
            <p:cNvSpPr>
              <a:spLocks noChangeShapeType="1"/>
            </p:cNvSpPr>
            <p:nvPr/>
          </p:nvSpPr>
          <p:spPr bwMode="auto">
            <a:xfrm>
              <a:off x="1768475" y="2128838"/>
              <a:ext cx="1816100"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69" name="Line 368"/>
            <p:cNvSpPr>
              <a:spLocks noChangeShapeType="1"/>
            </p:cNvSpPr>
            <p:nvPr/>
          </p:nvSpPr>
          <p:spPr bwMode="auto">
            <a:xfrm flipH="1">
              <a:off x="1768475" y="2128838"/>
              <a:ext cx="0" cy="141288"/>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0" name="Line 369"/>
            <p:cNvSpPr>
              <a:spLocks noChangeShapeType="1"/>
            </p:cNvSpPr>
            <p:nvPr/>
          </p:nvSpPr>
          <p:spPr bwMode="auto">
            <a:xfrm flipH="1">
              <a:off x="2227263" y="2128838"/>
              <a:ext cx="0" cy="141288"/>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1" name="Line 370"/>
            <p:cNvSpPr>
              <a:spLocks noChangeShapeType="1"/>
            </p:cNvSpPr>
            <p:nvPr/>
          </p:nvSpPr>
          <p:spPr bwMode="auto">
            <a:xfrm flipH="1">
              <a:off x="2909888" y="2128838"/>
              <a:ext cx="0" cy="141288"/>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2" name="Line 371"/>
            <p:cNvSpPr>
              <a:spLocks noChangeShapeType="1"/>
            </p:cNvSpPr>
            <p:nvPr/>
          </p:nvSpPr>
          <p:spPr bwMode="auto">
            <a:xfrm flipH="1">
              <a:off x="3589338" y="2128838"/>
              <a:ext cx="0" cy="141288"/>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22" name="组合 521"/>
          <p:cNvGrpSpPr/>
          <p:nvPr/>
        </p:nvGrpSpPr>
        <p:grpSpPr>
          <a:xfrm>
            <a:off x="7935479" y="3620354"/>
            <a:ext cx="1278021" cy="511416"/>
            <a:chOff x="4287838" y="1989138"/>
            <a:chExt cx="690563" cy="280988"/>
          </a:xfrm>
        </p:grpSpPr>
        <p:sp>
          <p:nvSpPr>
            <p:cNvPr id="367" name="Line 366"/>
            <p:cNvSpPr>
              <a:spLocks noChangeShapeType="1"/>
            </p:cNvSpPr>
            <p:nvPr/>
          </p:nvSpPr>
          <p:spPr bwMode="auto">
            <a:xfrm flipH="1">
              <a:off x="4376738" y="1989138"/>
              <a:ext cx="0" cy="139699"/>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3" name="Line 372"/>
            <p:cNvSpPr>
              <a:spLocks noChangeShapeType="1"/>
            </p:cNvSpPr>
            <p:nvPr/>
          </p:nvSpPr>
          <p:spPr bwMode="auto">
            <a:xfrm flipH="1">
              <a:off x="4287838" y="2128838"/>
              <a:ext cx="0" cy="141288"/>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4" name="Line 373"/>
            <p:cNvSpPr>
              <a:spLocks noChangeShapeType="1"/>
            </p:cNvSpPr>
            <p:nvPr/>
          </p:nvSpPr>
          <p:spPr bwMode="auto">
            <a:xfrm flipH="1">
              <a:off x="4978400" y="2128838"/>
              <a:ext cx="0" cy="141288"/>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9" name="Line 378"/>
            <p:cNvSpPr>
              <a:spLocks noChangeShapeType="1"/>
            </p:cNvSpPr>
            <p:nvPr/>
          </p:nvSpPr>
          <p:spPr bwMode="auto">
            <a:xfrm>
              <a:off x="4287838" y="2128838"/>
              <a:ext cx="690563"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23" name="组合 522"/>
          <p:cNvGrpSpPr/>
          <p:nvPr/>
        </p:nvGrpSpPr>
        <p:grpSpPr>
          <a:xfrm>
            <a:off x="10282922" y="3620354"/>
            <a:ext cx="3613712" cy="511416"/>
            <a:chOff x="5556250" y="1989138"/>
            <a:chExt cx="1952625" cy="280988"/>
          </a:xfrm>
        </p:grpSpPr>
        <p:sp>
          <p:nvSpPr>
            <p:cNvPr id="366" name="Line 365"/>
            <p:cNvSpPr>
              <a:spLocks noChangeShapeType="1"/>
            </p:cNvSpPr>
            <p:nvPr/>
          </p:nvSpPr>
          <p:spPr bwMode="auto">
            <a:xfrm flipH="1">
              <a:off x="6423025" y="1989138"/>
              <a:ext cx="0" cy="139699"/>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5" name="Line 374"/>
            <p:cNvSpPr>
              <a:spLocks noChangeShapeType="1"/>
            </p:cNvSpPr>
            <p:nvPr/>
          </p:nvSpPr>
          <p:spPr bwMode="auto">
            <a:xfrm flipH="1">
              <a:off x="5557838" y="2128838"/>
              <a:ext cx="0" cy="141288"/>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6" name="Line 375"/>
            <p:cNvSpPr>
              <a:spLocks noChangeShapeType="1"/>
            </p:cNvSpPr>
            <p:nvPr/>
          </p:nvSpPr>
          <p:spPr bwMode="auto">
            <a:xfrm flipH="1">
              <a:off x="6121400" y="2128838"/>
              <a:ext cx="0" cy="141288"/>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7" name="Line 376"/>
            <p:cNvSpPr>
              <a:spLocks noChangeShapeType="1"/>
            </p:cNvSpPr>
            <p:nvPr/>
          </p:nvSpPr>
          <p:spPr bwMode="auto">
            <a:xfrm flipH="1">
              <a:off x="6819900" y="2128838"/>
              <a:ext cx="0" cy="141288"/>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78" name="Line 377"/>
            <p:cNvSpPr>
              <a:spLocks noChangeShapeType="1"/>
            </p:cNvSpPr>
            <p:nvPr/>
          </p:nvSpPr>
          <p:spPr bwMode="auto">
            <a:xfrm flipH="1">
              <a:off x="7505700" y="2128838"/>
              <a:ext cx="0" cy="141288"/>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0" name="Line 379"/>
            <p:cNvSpPr>
              <a:spLocks noChangeShapeType="1"/>
            </p:cNvSpPr>
            <p:nvPr/>
          </p:nvSpPr>
          <p:spPr bwMode="auto">
            <a:xfrm>
              <a:off x="5556250" y="2128838"/>
              <a:ext cx="1952625"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24" name="组合 523"/>
          <p:cNvGrpSpPr/>
          <p:nvPr/>
        </p:nvGrpSpPr>
        <p:grpSpPr>
          <a:xfrm>
            <a:off x="3031993" y="6070524"/>
            <a:ext cx="11090866" cy="661660"/>
            <a:chOff x="1638300" y="3335339"/>
            <a:chExt cx="5992813" cy="363537"/>
          </a:xfrm>
        </p:grpSpPr>
        <p:sp>
          <p:nvSpPr>
            <p:cNvPr id="381" name="Line 380"/>
            <p:cNvSpPr>
              <a:spLocks noChangeShapeType="1"/>
            </p:cNvSpPr>
            <p:nvPr/>
          </p:nvSpPr>
          <p:spPr bwMode="auto">
            <a:xfrm>
              <a:off x="1638300" y="3557588"/>
              <a:ext cx="239713"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2" name="Line 381"/>
            <p:cNvSpPr>
              <a:spLocks noChangeShapeType="1"/>
            </p:cNvSpPr>
            <p:nvPr/>
          </p:nvSpPr>
          <p:spPr bwMode="auto">
            <a:xfrm flipH="1">
              <a:off x="1641475"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3" name="Line 382"/>
            <p:cNvSpPr>
              <a:spLocks noChangeShapeType="1"/>
            </p:cNvSpPr>
            <p:nvPr/>
          </p:nvSpPr>
          <p:spPr bwMode="auto">
            <a:xfrm flipH="1">
              <a:off x="1768475" y="3338513"/>
              <a:ext cx="0" cy="2190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4" name="Line 383"/>
            <p:cNvSpPr>
              <a:spLocks noChangeShapeType="1"/>
            </p:cNvSpPr>
            <p:nvPr/>
          </p:nvSpPr>
          <p:spPr bwMode="auto">
            <a:xfrm flipH="1">
              <a:off x="1873250"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5" name="Line 384"/>
            <p:cNvSpPr>
              <a:spLocks noChangeShapeType="1"/>
            </p:cNvSpPr>
            <p:nvPr/>
          </p:nvSpPr>
          <p:spPr bwMode="auto">
            <a:xfrm>
              <a:off x="2105025" y="3557588"/>
              <a:ext cx="241300"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6" name="Line 385"/>
            <p:cNvSpPr>
              <a:spLocks noChangeShapeType="1"/>
            </p:cNvSpPr>
            <p:nvPr/>
          </p:nvSpPr>
          <p:spPr bwMode="auto">
            <a:xfrm flipH="1">
              <a:off x="2108200"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7" name="Line 386"/>
            <p:cNvSpPr>
              <a:spLocks noChangeShapeType="1"/>
            </p:cNvSpPr>
            <p:nvPr/>
          </p:nvSpPr>
          <p:spPr bwMode="auto">
            <a:xfrm flipH="1">
              <a:off x="2235200" y="3338513"/>
              <a:ext cx="0" cy="2190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8" name="Line 387"/>
            <p:cNvSpPr>
              <a:spLocks noChangeShapeType="1"/>
            </p:cNvSpPr>
            <p:nvPr/>
          </p:nvSpPr>
          <p:spPr bwMode="auto">
            <a:xfrm flipH="1">
              <a:off x="2339975"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89" name="Line 388"/>
            <p:cNvSpPr>
              <a:spLocks noChangeShapeType="1"/>
            </p:cNvSpPr>
            <p:nvPr/>
          </p:nvSpPr>
          <p:spPr bwMode="auto">
            <a:xfrm>
              <a:off x="2560638" y="3557588"/>
              <a:ext cx="695325"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0" name="Line 389"/>
            <p:cNvSpPr>
              <a:spLocks noChangeShapeType="1"/>
            </p:cNvSpPr>
            <p:nvPr/>
          </p:nvSpPr>
          <p:spPr bwMode="auto">
            <a:xfrm flipH="1">
              <a:off x="2792413"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1" name="Line 390"/>
            <p:cNvSpPr>
              <a:spLocks noChangeShapeType="1"/>
            </p:cNvSpPr>
            <p:nvPr/>
          </p:nvSpPr>
          <p:spPr bwMode="auto">
            <a:xfrm flipH="1">
              <a:off x="2917825" y="3338513"/>
              <a:ext cx="0" cy="2190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2" name="Line 391"/>
            <p:cNvSpPr>
              <a:spLocks noChangeShapeType="1"/>
            </p:cNvSpPr>
            <p:nvPr/>
          </p:nvSpPr>
          <p:spPr bwMode="auto">
            <a:xfrm flipH="1">
              <a:off x="3022600"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3" name="Line 392"/>
            <p:cNvSpPr>
              <a:spLocks noChangeShapeType="1"/>
            </p:cNvSpPr>
            <p:nvPr/>
          </p:nvSpPr>
          <p:spPr bwMode="auto">
            <a:xfrm flipH="1">
              <a:off x="2562225"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4" name="Line 393"/>
            <p:cNvSpPr>
              <a:spLocks noChangeShapeType="1"/>
            </p:cNvSpPr>
            <p:nvPr/>
          </p:nvSpPr>
          <p:spPr bwMode="auto">
            <a:xfrm flipH="1">
              <a:off x="3252788"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5" name="Line 394"/>
            <p:cNvSpPr>
              <a:spLocks noChangeShapeType="1"/>
            </p:cNvSpPr>
            <p:nvPr/>
          </p:nvSpPr>
          <p:spPr bwMode="auto">
            <a:xfrm>
              <a:off x="3479800" y="3557588"/>
              <a:ext cx="241300"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6" name="Line 395"/>
            <p:cNvSpPr>
              <a:spLocks noChangeShapeType="1"/>
            </p:cNvSpPr>
            <p:nvPr/>
          </p:nvSpPr>
          <p:spPr bwMode="auto">
            <a:xfrm flipH="1">
              <a:off x="3482975"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7" name="Line 396"/>
            <p:cNvSpPr>
              <a:spLocks noChangeShapeType="1"/>
            </p:cNvSpPr>
            <p:nvPr/>
          </p:nvSpPr>
          <p:spPr bwMode="auto">
            <a:xfrm flipH="1">
              <a:off x="3609975" y="3338513"/>
              <a:ext cx="0" cy="2190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8" name="Line 397"/>
            <p:cNvSpPr>
              <a:spLocks noChangeShapeType="1"/>
            </p:cNvSpPr>
            <p:nvPr/>
          </p:nvSpPr>
          <p:spPr bwMode="auto">
            <a:xfrm flipH="1">
              <a:off x="3714750"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399" name="Line 398"/>
            <p:cNvSpPr>
              <a:spLocks noChangeShapeType="1"/>
            </p:cNvSpPr>
            <p:nvPr/>
          </p:nvSpPr>
          <p:spPr bwMode="auto">
            <a:xfrm>
              <a:off x="3940175" y="3557588"/>
              <a:ext cx="695325"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0" name="Line 399"/>
            <p:cNvSpPr>
              <a:spLocks noChangeShapeType="1"/>
            </p:cNvSpPr>
            <p:nvPr/>
          </p:nvSpPr>
          <p:spPr bwMode="auto">
            <a:xfrm flipH="1">
              <a:off x="4170363"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1" name="Line 400"/>
            <p:cNvSpPr>
              <a:spLocks noChangeShapeType="1"/>
            </p:cNvSpPr>
            <p:nvPr/>
          </p:nvSpPr>
          <p:spPr bwMode="auto">
            <a:xfrm flipH="1">
              <a:off x="4297363" y="3338513"/>
              <a:ext cx="0" cy="2190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2" name="Line 401"/>
            <p:cNvSpPr>
              <a:spLocks noChangeShapeType="1"/>
            </p:cNvSpPr>
            <p:nvPr/>
          </p:nvSpPr>
          <p:spPr bwMode="auto">
            <a:xfrm flipH="1">
              <a:off x="4402138"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3" name="Line 402"/>
            <p:cNvSpPr>
              <a:spLocks noChangeShapeType="1"/>
            </p:cNvSpPr>
            <p:nvPr/>
          </p:nvSpPr>
          <p:spPr bwMode="auto">
            <a:xfrm flipH="1">
              <a:off x="3941763"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4" name="Line 403"/>
            <p:cNvSpPr>
              <a:spLocks noChangeShapeType="1"/>
            </p:cNvSpPr>
            <p:nvPr/>
          </p:nvSpPr>
          <p:spPr bwMode="auto">
            <a:xfrm flipH="1">
              <a:off x="4632325"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5" name="Line 404"/>
            <p:cNvSpPr>
              <a:spLocks noChangeShapeType="1"/>
            </p:cNvSpPr>
            <p:nvPr/>
          </p:nvSpPr>
          <p:spPr bwMode="auto">
            <a:xfrm>
              <a:off x="6472238" y="3557588"/>
              <a:ext cx="695325"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6" name="Line 405"/>
            <p:cNvSpPr>
              <a:spLocks noChangeShapeType="1"/>
            </p:cNvSpPr>
            <p:nvPr/>
          </p:nvSpPr>
          <p:spPr bwMode="auto">
            <a:xfrm flipH="1">
              <a:off x="6702425"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7" name="Line 406"/>
            <p:cNvSpPr>
              <a:spLocks noChangeShapeType="1"/>
            </p:cNvSpPr>
            <p:nvPr/>
          </p:nvSpPr>
          <p:spPr bwMode="auto">
            <a:xfrm flipH="1">
              <a:off x="6829425" y="3338513"/>
              <a:ext cx="0" cy="2190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8" name="Line 407"/>
            <p:cNvSpPr>
              <a:spLocks noChangeShapeType="1"/>
            </p:cNvSpPr>
            <p:nvPr/>
          </p:nvSpPr>
          <p:spPr bwMode="auto">
            <a:xfrm flipH="1">
              <a:off x="6934200"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09" name="Line 408"/>
            <p:cNvSpPr>
              <a:spLocks noChangeShapeType="1"/>
            </p:cNvSpPr>
            <p:nvPr/>
          </p:nvSpPr>
          <p:spPr bwMode="auto">
            <a:xfrm flipH="1">
              <a:off x="6473825"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0" name="Line 409"/>
            <p:cNvSpPr>
              <a:spLocks noChangeShapeType="1"/>
            </p:cNvSpPr>
            <p:nvPr/>
          </p:nvSpPr>
          <p:spPr bwMode="auto">
            <a:xfrm flipH="1">
              <a:off x="7164388"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1" name="Line 410"/>
            <p:cNvSpPr>
              <a:spLocks noChangeShapeType="1"/>
            </p:cNvSpPr>
            <p:nvPr/>
          </p:nvSpPr>
          <p:spPr bwMode="auto">
            <a:xfrm>
              <a:off x="4868863" y="3557588"/>
              <a:ext cx="236537"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2" name="Line 411"/>
            <p:cNvSpPr>
              <a:spLocks noChangeShapeType="1"/>
            </p:cNvSpPr>
            <p:nvPr/>
          </p:nvSpPr>
          <p:spPr bwMode="auto">
            <a:xfrm flipH="1">
              <a:off x="4872038"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3" name="Line 412"/>
            <p:cNvSpPr>
              <a:spLocks noChangeShapeType="1"/>
            </p:cNvSpPr>
            <p:nvPr/>
          </p:nvSpPr>
          <p:spPr bwMode="auto">
            <a:xfrm flipH="1">
              <a:off x="4999038" y="3338513"/>
              <a:ext cx="0" cy="2190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4" name="Line 413"/>
            <p:cNvSpPr>
              <a:spLocks noChangeShapeType="1"/>
            </p:cNvSpPr>
            <p:nvPr/>
          </p:nvSpPr>
          <p:spPr bwMode="auto">
            <a:xfrm flipH="1">
              <a:off x="5103813"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5" name="Line 414"/>
            <p:cNvSpPr>
              <a:spLocks noChangeShapeType="1"/>
            </p:cNvSpPr>
            <p:nvPr/>
          </p:nvSpPr>
          <p:spPr bwMode="auto">
            <a:xfrm>
              <a:off x="6010275" y="3557588"/>
              <a:ext cx="241300"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6" name="Line 415"/>
            <p:cNvSpPr>
              <a:spLocks noChangeShapeType="1"/>
            </p:cNvSpPr>
            <p:nvPr/>
          </p:nvSpPr>
          <p:spPr bwMode="auto">
            <a:xfrm flipH="1">
              <a:off x="6013450"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7" name="Line 416"/>
            <p:cNvSpPr>
              <a:spLocks noChangeShapeType="1"/>
            </p:cNvSpPr>
            <p:nvPr/>
          </p:nvSpPr>
          <p:spPr bwMode="auto">
            <a:xfrm flipH="1">
              <a:off x="6114257" y="3335339"/>
              <a:ext cx="0" cy="2190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8" name="Line 417"/>
            <p:cNvSpPr>
              <a:spLocks noChangeShapeType="1"/>
            </p:cNvSpPr>
            <p:nvPr/>
          </p:nvSpPr>
          <p:spPr bwMode="auto">
            <a:xfrm flipH="1">
              <a:off x="6245225"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19" name="Line 418"/>
            <p:cNvSpPr>
              <a:spLocks noChangeShapeType="1"/>
            </p:cNvSpPr>
            <p:nvPr/>
          </p:nvSpPr>
          <p:spPr bwMode="auto">
            <a:xfrm>
              <a:off x="7391400" y="3557588"/>
              <a:ext cx="239713"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0" name="Line 419"/>
            <p:cNvSpPr>
              <a:spLocks noChangeShapeType="1"/>
            </p:cNvSpPr>
            <p:nvPr/>
          </p:nvSpPr>
          <p:spPr bwMode="auto">
            <a:xfrm flipH="1">
              <a:off x="7394575"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1" name="Line 420"/>
            <p:cNvSpPr>
              <a:spLocks noChangeShapeType="1"/>
            </p:cNvSpPr>
            <p:nvPr/>
          </p:nvSpPr>
          <p:spPr bwMode="auto">
            <a:xfrm flipH="1">
              <a:off x="7521575" y="3338513"/>
              <a:ext cx="0" cy="2190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2" name="Line 421"/>
            <p:cNvSpPr>
              <a:spLocks noChangeShapeType="1"/>
            </p:cNvSpPr>
            <p:nvPr/>
          </p:nvSpPr>
          <p:spPr bwMode="auto">
            <a:xfrm flipH="1">
              <a:off x="7626350"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3" name="Line 422"/>
            <p:cNvSpPr>
              <a:spLocks noChangeShapeType="1"/>
            </p:cNvSpPr>
            <p:nvPr/>
          </p:nvSpPr>
          <p:spPr bwMode="auto">
            <a:xfrm>
              <a:off x="5321300" y="3557588"/>
              <a:ext cx="469900" cy="0"/>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4" name="Line 423"/>
            <p:cNvSpPr>
              <a:spLocks noChangeShapeType="1"/>
            </p:cNvSpPr>
            <p:nvPr/>
          </p:nvSpPr>
          <p:spPr bwMode="auto">
            <a:xfrm flipH="1">
              <a:off x="5326063"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5" name="Line 424"/>
            <p:cNvSpPr>
              <a:spLocks noChangeShapeType="1"/>
            </p:cNvSpPr>
            <p:nvPr/>
          </p:nvSpPr>
          <p:spPr bwMode="auto">
            <a:xfrm flipH="1">
              <a:off x="5559425" y="3338513"/>
              <a:ext cx="0" cy="357188"/>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426" name="Line 425"/>
            <p:cNvSpPr>
              <a:spLocks noChangeShapeType="1"/>
            </p:cNvSpPr>
            <p:nvPr/>
          </p:nvSpPr>
          <p:spPr bwMode="auto">
            <a:xfrm flipH="1">
              <a:off x="5786438" y="3556001"/>
              <a:ext cx="0" cy="142875"/>
            </a:xfrm>
            <a:prstGeom prst="line">
              <a:avLst/>
            </a:prstGeom>
            <a:noFill/>
            <a:ln cap="flat" w="5">
              <a:solidFill>
                <a:srgbClr val="24211D"/>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74" name="组合 473"/>
          <p:cNvGrpSpPr/>
          <p:nvPr/>
        </p:nvGrpSpPr>
        <p:grpSpPr>
          <a:xfrm>
            <a:off x="7118720" y="2455948"/>
            <a:ext cx="1965508" cy="372727"/>
            <a:chOff x="3846513" y="1349376"/>
            <a:chExt cx="1062038" cy="204788"/>
          </a:xfrm>
        </p:grpSpPr>
        <p:sp>
          <p:nvSpPr>
            <p:cNvPr id="320" name="Rectangle 319"/>
            <p:cNvSpPr>
              <a:spLocks noChangeArrowheads="1"/>
            </p:cNvSpPr>
            <p:nvPr/>
          </p:nvSpPr>
          <p:spPr bwMode="auto">
            <a:xfrm>
              <a:off x="3846513" y="1349376"/>
              <a:ext cx="1062038" cy="204788"/>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0" name="Rectangle 429"/>
            <p:cNvSpPr>
              <a:spLocks noChangeArrowheads="1"/>
            </p:cNvSpPr>
            <p:nvPr/>
          </p:nvSpPr>
          <p:spPr bwMode="auto">
            <a:xfrm>
              <a:off x="4156075" y="1367132"/>
              <a:ext cx="479425" cy="1674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总经理</a:t>
              </a:r>
            </a:p>
          </p:txBody>
        </p:sp>
      </p:grpSp>
      <p:grpSp>
        <p:nvGrpSpPr>
          <p:cNvPr id="476" name="组合 475"/>
          <p:cNvGrpSpPr/>
          <p:nvPr/>
        </p:nvGrpSpPr>
        <p:grpSpPr>
          <a:xfrm>
            <a:off x="7124596" y="3247629"/>
            <a:ext cx="1965508" cy="372727"/>
            <a:chOff x="3849688" y="1784351"/>
            <a:chExt cx="1062038" cy="204788"/>
          </a:xfrm>
        </p:grpSpPr>
        <p:sp>
          <p:nvSpPr>
            <p:cNvPr id="322" name="Rectangle 321"/>
            <p:cNvSpPr>
              <a:spLocks noChangeArrowheads="1"/>
            </p:cNvSpPr>
            <p:nvPr/>
          </p:nvSpPr>
          <p:spPr bwMode="auto">
            <a:xfrm>
              <a:off x="3849688" y="1784351"/>
              <a:ext cx="1062038" cy="204788"/>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1" name="Rectangle 430"/>
            <p:cNvSpPr>
              <a:spLocks noChangeArrowheads="1"/>
            </p:cNvSpPr>
            <p:nvPr/>
          </p:nvSpPr>
          <p:spPr bwMode="auto">
            <a:xfrm>
              <a:off x="4086224" y="1802107"/>
              <a:ext cx="684213" cy="1674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行政副总</a:t>
              </a:r>
            </a:p>
          </p:txBody>
        </p:sp>
      </p:grpSp>
      <p:grpSp>
        <p:nvGrpSpPr>
          <p:cNvPr id="477" name="组合 476"/>
          <p:cNvGrpSpPr/>
          <p:nvPr/>
        </p:nvGrpSpPr>
        <p:grpSpPr>
          <a:xfrm>
            <a:off x="10902835" y="3247629"/>
            <a:ext cx="1965508" cy="372727"/>
            <a:chOff x="5891213" y="1784351"/>
            <a:chExt cx="1062038" cy="204788"/>
          </a:xfrm>
        </p:grpSpPr>
        <p:sp>
          <p:nvSpPr>
            <p:cNvPr id="323" name="Rectangle 322"/>
            <p:cNvSpPr>
              <a:spLocks noChangeArrowheads="1"/>
            </p:cNvSpPr>
            <p:nvPr/>
          </p:nvSpPr>
          <p:spPr bwMode="auto">
            <a:xfrm>
              <a:off x="5891213" y="1784351"/>
              <a:ext cx="1062038" cy="204788"/>
            </a:xfrm>
            <a:prstGeom prst="rect">
              <a:avLst/>
            </a:prstGeom>
            <a:solidFill>
              <a:schemeClr val="accent6"/>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2" name="Rectangle 431"/>
            <p:cNvSpPr>
              <a:spLocks noChangeArrowheads="1"/>
            </p:cNvSpPr>
            <p:nvPr/>
          </p:nvSpPr>
          <p:spPr bwMode="auto">
            <a:xfrm>
              <a:off x="6132513" y="1802107"/>
              <a:ext cx="645268" cy="1674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经营副总</a:t>
              </a:r>
            </a:p>
          </p:txBody>
        </p:sp>
      </p:grpSp>
      <p:grpSp>
        <p:nvGrpSpPr>
          <p:cNvPr id="475" name="组合 474"/>
          <p:cNvGrpSpPr/>
          <p:nvPr/>
        </p:nvGrpSpPr>
        <p:grpSpPr>
          <a:xfrm>
            <a:off x="3792930" y="3247629"/>
            <a:ext cx="1962569" cy="372727"/>
            <a:chOff x="2049463" y="1784351"/>
            <a:chExt cx="1060450" cy="204788"/>
          </a:xfrm>
        </p:grpSpPr>
        <p:sp>
          <p:nvSpPr>
            <p:cNvPr id="321" name="Rectangle 320"/>
            <p:cNvSpPr>
              <a:spLocks noChangeArrowheads="1"/>
            </p:cNvSpPr>
            <p:nvPr/>
          </p:nvSpPr>
          <p:spPr bwMode="auto">
            <a:xfrm>
              <a:off x="2049463" y="1784351"/>
              <a:ext cx="1060450" cy="204788"/>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3" name="Rectangle 432"/>
            <p:cNvSpPr>
              <a:spLocks noChangeArrowheads="1"/>
            </p:cNvSpPr>
            <p:nvPr/>
          </p:nvSpPr>
          <p:spPr bwMode="auto">
            <a:xfrm>
              <a:off x="2290764" y="1802107"/>
              <a:ext cx="616744" cy="1674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生产副总</a:t>
              </a:r>
            </a:p>
          </p:txBody>
        </p:sp>
      </p:grpSp>
      <p:grpSp>
        <p:nvGrpSpPr>
          <p:cNvPr id="478" name="组合 477"/>
          <p:cNvGrpSpPr/>
          <p:nvPr/>
        </p:nvGrpSpPr>
        <p:grpSpPr>
          <a:xfrm>
            <a:off x="3037869" y="4131770"/>
            <a:ext cx="379000" cy="1938754"/>
            <a:chOff x="1641475" y="2270126"/>
            <a:chExt cx="204788" cy="1065213"/>
          </a:xfrm>
        </p:grpSpPr>
        <p:sp>
          <p:nvSpPr>
            <p:cNvPr id="324" name="Rectangle 323"/>
            <p:cNvSpPr>
              <a:spLocks noChangeArrowheads="1"/>
            </p:cNvSpPr>
            <p:nvPr/>
          </p:nvSpPr>
          <p:spPr bwMode="auto">
            <a:xfrm>
              <a:off x="1641475" y="2270126"/>
              <a:ext cx="204788" cy="1065213"/>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4" name="Rectangle 433"/>
            <p:cNvSpPr>
              <a:spLocks noChangeArrowheads="1"/>
            </p:cNvSpPr>
            <p:nvPr/>
          </p:nvSpPr>
          <p:spPr bwMode="auto">
            <a:xfrm>
              <a:off x="1662206" y="2591136"/>
              <a:ext cx="164695" cy="4270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eaVert" wrap="non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研发部</a:t>
              </a:r>
            </a:p>
          </p:txBody>
        </p:sp>
      </p:grpSp>
      <p:grpSp>
        <p:nvGrpSpPr>
          <p:cNvPr id="479" name="组合 478"/>
          <p:cNvGrpSpPr/>
          <p:nvPr/>
        </p:nvGrpSpPr>
        <p:grpSpPr>
          <a:xfrm>
            <a:off x="3907510" y="4131770"/>
            <a:ext cx="379000" cy="1938754"/>
            <a:chOff x="2111375" y="2270126"/>
            <a:chExt cx="204788" cy="1065213"/>
          </a:xfrm>
        </p:grpSpPr>
        <p:sp>
          <p:nvSpPr>
            <p:cNvPr id="325" name="Rectangle 324"/>
            <p:cNvSpPr>
              <a:spLocks noChangeArrowheads="1"/>
            </p:cNvSpPr>
            <p:nvPr/>
          </p:nvSpPr>
          <p:spPr bwMode="auto">
            <a:xfrm>
              <a:off x="2111375" y="2270126"/>
              <a:ext cx="204788" cy="1065213"/>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5" name="Rectangle 434"/>
            <p:cNvSpPr>
              <a:spLocks noChangeArrowheads="1"/>
            </p:cNvSpPr>
            <p:nvPr/>
          </p:nvSpPr>
          <p:spPr bwMode="auto">
            <a:xfrm>
              <a:off x="2132106" y="2591136"/>
              <a:ext cx="164695" cy="4360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eaVert" wrap="non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资料部</a:t>
              </a:r>
            </a:p>
          </p:txBody>
        </p:sp>
      </p:grpSp>
      <p:grpSp>
        <p:nvGrpSpPr>
          <p:cNvPr id="480" name="组合 479"/>
          <p:cNvGrpSpPr/>
          <p:nvPr/>
        </p:nvGrpSpPr>
        <p:grpSpPr>
          <a:xfrm>
            <a:off x="5191407" y="4131770"/>
            <a:ext cx="379000" cy="1938754"/>
            <a:chOff x="2805113" y="2270126"/>
            <a:chExt cx="204788" cy="1065213"/>
          </a:xfrm>
        </p:grpSpPr>
        <p:sp>
          <p:nvSpPr>
            <p:cNvPr id="318" name="Rectangle 317"/>
            <p:cNvSpPr>
              <a:spLocks noChangeArrowheads="1"/>
            </p:cNvSpPr>
            <p:nvPr/>
          </p:nvSpPr>
          <p:spPr bwMode="auto">
            <a:xfrm>
              <a:off x="2805113" y="2270126"/>
              <a:ext cx="204788" cy="1065213"/>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6" name="Rectangle 435"/>
            <p:cNvSpPr>
              <a:spLocks noChangeArrowheads="1"/>
            </p:cNvSpPr>
            <p:nvPr/>
          </p:nvSpPr>
          <p:spPr bwMode="auto">
            <a:xfrm>
              <a:off x="2825844" y="2591136"/>
              <a:ext cx="164695" cy="4449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eaVert" wrap="non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生产部</a:t>
              </a:r>
            </a:p>
          </p:txBody>
        </p:sp>
      </p:grpSp>
      <p:grpSp>
        <p:nvGrpSpPr>
          <p:cNvPr id="481" name="组合 480"/>
          <p:cNvGrpSpPr/>
          <p:nvPr/>
        </p:nvGrpSpPr>
        <p:grpSpPr>
          <a:xfrm>
            <a:off x="6442986" y="4131770"/>
            <a:ext cx="381937" cy="1938754"/>
            <a:chOff x="3481388" y="2270126"/>
            <a:chExt cx="206375" cy="1065213"/>
          </a:xfrm>
        </p:grpSpPr>
        <p:sp>
          <p:nvSpPr>
            <p:cNvPr id="326" name="Rectangle 325"/>
            <p:cNvSpPr>
              <a:spLocks noChangeArrowheads="1"/>
            </p:cNvSpPr>
            <p:nvPr/>
          </p:nvSpPr>
          <p:spPr bwMode="auto">
            <a:xfrm>
              <a:off x="3481388" y="2270126"/>
              <a:ext cx="206375" cy="1065213"/>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7" name="Rectangle 436"/>
            <p:cNvSpPr>
              <a:spLocks noChangeArrowheads="1"/>
            </p:cNvSpPr>
            <p:nvPr/>
          </p:nvSpPr>
          <p:spPr bwMode="auto">
            <a:xfrm>
              <a:off x="3502910" y="2591136"/>
              <a:ext cx="164695" cy="4328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eaVert" wrap="non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质管部</a:t>
              </a:r>
            </a:p>
          </p:txBody>
        </p:sp>
      </p:grpSp>
      <p:grpSp>
        <p:nvGrpSpPr>
          <p:cNvPr id="482" name="组合 481"/>
          <p:cNvGrpSpPr/>
          <p:nvPr/>
        </p:nvGrpSpPr>
        <p:grpSpPr>
          <a:xfrm>
            <a:off x="7735696" y="4131770"/>
            <a:ext cx="379000" cy="1938754"/>
            <a:chOff x="4179888" y="2270126"/>
            <a:chExt cx="204788" cy="1065213"/>
          </a:xfrm>
        </p:grpSpPr>
        <p:sp>
          <p:nvSpPr>
            <p:cNvPr id="327" name="Rectangle 326"/>
            <p:cNvSpPr>
              <a:spLocks noChangeArrowheads="1"/>
            </p:cNvSpPr>
            <p:nvPr/>
          </p:nvSpPr>
          <p:spPr bwMode="auto">
            <a:xfrm>
              <a:off x="4179888" y="2270126"/>
              <a:ext cx="204788" cy="1065213"/>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8" name="Rectangle 437"/>
            <p:cNvSpPr>
              <a:spLocks noChangeArrowheads="1"/>
            </p:cNvSpPr>
            <p:nvPr/>
          </p:nvSpPr>
          <p:spPr bwMode="auto">
            <a:xfrm>
              <a:off x="4200618" y="2420392"/>
              <a:ext cx="164695" cy="7264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eaVert" wrap="non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行政人事部</a:t>
              </a:r>
            </a:p>
          </p:txBody>
        </p:sp>
      </p:grpSp>
      <p:grpSp>
        <p:nvGrpSpPr>
          <p:cNvPr id="483" name="组合 482"/>
          <p:cNvGrpSpPr/>
          <p:nvPr/>
        </p:nvGrpSpPr>
        <p:grpSpPr>
          <a:xfrm>
            <a:off x="9010778" y="4131770"/>
            <a:ext cx="379000" cy="1938754"/>
            <a:chOff x="4868863" y="2270126"/>
            <a:chExt cx="204788" cy="1065213"/>
          </a:xfrm>
        </p:grpSpPr>
        <p:sp>
          <p:nvSpPr>
            <p:cNvPr id="328" name="Rectangle 327"/>
            <p:cNvSpPr>
              <a:spLocks noChangeArrowheads="1"/>
            </p:cNvSpPr>
            <p:nvPr/>
          </p:nvSpPr>
          <p:spPr bwMode="auto">
            <a:xfrm>
              <a:off x="4868863" y="2270126"/>
              <a:ext cx="204788" cy="1065213"/>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9" name="Rectangle 438"/>
            <p:cNvSpPr>
              <a:spLocks noChangeArrowheads="1"/>
            </p:cNvSpPr>
            <p:nvPr/>
          </p:nvSpPr>
          <p:spPr bwMode="auto">
            <a:xfrm>
              <a:off x="4889594" y="2420392"/>
              <a:ext cx="164695" cy="728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eaVert" wrap="non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信息管理部</a:t>
              </a:r>
            </a:p>
          </p:txBody>
        </p:sp>
      </p:grpSp>
      <p:grpSp>
        <p:nvGrpSpPr>
          <p:cNvPr id="484" name="组合 483"/>
          <p:cNvGrpSpPr/>
          <p:nvPr/>
        </p:nvGrpSpPr>
        <p:grpSpPr>
          <a:xfrm>
            <a:off x="10086077" y="4131770"/>
            <a:ext cx="379000" cy="1938754"/>
            <a:chOff x="5449888" y="2270126"/>
            <a:chExt cx="204788" cy="1065213"/>
          </a:xfrm>
        </p:grpSpPr>
        <p:sp>
          <p:nvSpPr>
            <p:cNvPr id="329" name="Rectangle 328"/>
            <p:cNvSpPr>
              <a:spLocks noChangeArrowheads="1"/>
            </p:cNvSpPr>
            <p:nvPr/>
          </p:nvSpPr>
          <p:spPr bwMode="auto">
            <a:xfrm>
              <a:off x="5449888" y="2270126"/>
              <a:ext cx="204788" cy="1065213"/>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0" name="Rectangle 439"/>
            <p:cNvSpPr>
              <a:spLocks noChangeArrowheads="1"/>
            </p:cNvSpPr>
            <p:nvPr/>
          </p:nvSpPr>
          <p:spPr bwMode="auto">
            <a:xfrm>
              <a:off x="5470619" y="2591136"/>
              <a:ext cx="164695" cy="435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eaVert" wrap="non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财务部</a:t>
              </a:r>
            </a:p>
          </p:txBody>
        </p:sp>
      </p:grpSp>
      <p:grpSp>
        <p:nvGrpSpPr>
          <p:cNvPr id="485" name="组合 484"/>
          <p:cNvGrpSpPr/>
          <p:nvPr/>
        </p:nvGrpSpPr>
        <p:grpSpPr>
          <a:xfrm>
            <a:off x="11126121" y="4131770"/>
            <a:ext cx="379000" cy="1938754"/>
            <a:chOff x="6011863" y="2270126"/>
            <a:chExt cx="204788" cy="1065213"/>
          </a:xfrm>
        </p:grpSpPr>
        <p:sp>
          <p:nvSpPr>
            <p:cNvPr id="330" name="Rectangle 329"/>
            <p:cNvSpPr>
              <a:spLocks noChangeArrowheads="1"/>
            </p:cNvSpPr>
            <p:nvPr/>
          </p:nvSpPr>
          <p:spPr bwMode="auto">
            <a:xfrm>
              <a:off x="6011863" y="2270126"/>
              <a:ext cx="204788" cy="1065213"/>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1" name="Rectangle 440"/>
            <p:cNvSpPr>
              <a:spLocks noChangeArrowheads="1"/>
            </p:cNvSpPr>
            <p:nvPr/>
          </p:nvSpPr>
          <p:spPr bwMode="auto">
            <a:xfrm>
              <a:off x="6032594" y="2591136"/>
              <a:ext cx="164695" cy="4280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eaVert" wrap="non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股份部</a:t>
              </a:r>
            </a:p>
          </p:txBody>
        </p:sp>
      </p:grpSp>
      <p:grpSp>
        <p:nvGrpSpPr>
          <p:cNvPr id="486" name="组合 485"/>
          <p:cNvGrpSpPr/>
          <p:nvPr/>
        </p:nvGrpSpPr>
        <p:grpSpPr>
          <a:xfrm>
            <a:off x="12436459" y="4131770"/>
            <a:ext cx="379000" cy="1938754"/>
            <a:chOff x="6719888" y="2270126"/>
            <a:chExt cx="204788" cy="1065213"/>
          </a:xfrm>
        </p:grpSpPr>
        <p:sp>
          <p:nvSpPr>
            <p:cNvPr id="331" name="Rectangle 330"/>
            <p:cNvSpPr>
              <a:spLocks noChangeArrowheads="1"/>
            </p:cNvSpPr>
            <p:nvPr/>
          </p:nvSpPr>
          <p:spPr bwMode="auto">
            <a:xfrm>
              <a:off x="6719888" y="2270126"/>
              <a:ext cx="204788" cy="1065213"/>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2" name="Rectangle 441"/>
            <p:cNvSpPr>
              <a:spLocks noChangeArrowheads="1"/>
            </p:cNvSpPr>
            <p:nvPr/>
          </p:nvSpPr>
          <p:spPr bwMode="auto">
            <a:xfrm>
              <a:off x="6740619" y="2591136"/>
              <a:ext cx="164695" cy="4355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eaVert" wrap="non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营销部</a:t>
              </a:r>
            </a:p>
          </p:txBody>
        </p:sp>
      </p:grpSp>
      <p:grpSp>
        <p:nvGrpSpPr>
          <p:cNvPr id="487" name="组合 486"/>
          <p:cNvGrpSpPr/>
          <p:nvPr/>
        </p:nvGrpSpPr>
        <p:grpSpPr>
          <a:xfrm>
            <a:off x="13688037" y="4131770"/>
            <a:ext cx="379000" cy="1938754"/>
            <a:chOff x="7396163" y="2270126"/>
            <a:chExt cx="204788" cy="1065213"/>
          </a:xfrm>
        </p:grpSpPr>
        <p:sp>
          <p:nvSpPr>
            <p:cNvPr id="332" name="Rectangle 331"/>
            <p:cNvSpPr>
              <a:spLocks noChangeArrowheads="1"/>
            </p:cNvSpPr>
            <p:nvPr/>
          </p:nvSpPr>
          <p:spPr bwMode="auto">
            <a:xfrm>
              <a:off x="7396163" y="2270126"/>
              <a:ext cx="204788" cy="1065213"/>
            </a:xfrm>
            <a:prstGeom prst="rect">
              <a:avLst/>
            </a:prstGeom>
            <a:solidFill>
              <a:schemeClr val="accent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3" name="Rectangle 442"/>
            <p:cNvSpPr>
              <a:spLocks noChangeArrowheads="1"/>
            </p:cNvSpPr>
            <p:nvPr/>
          </p:nvSpPr>
          <p:spPr bwMode="auto">
            <a:xfrm>
              <a:off x="7416895" y="2591136"/>
              <a:ext cx="164695" cy="4206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eaVert" wrap="non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国际部</a:t>
              </a:r>
            </a:p>
          </p:txBody>
        </p:sp>
      </p:grpSp>
      <p:grpSp>
        <p:nvGrpSpPr>
          <p:cNvPr id="518" name="组合 517"/>
          <p:cNvGrpSpPr/>
          <p:nvPr/>
        </p:nvGrpSpPr>
        <p:grpSpPr>
          <a:xfrm>
            <a:off x="13942267" y="6732183"/>
            <a:ext cx="323178" cy="1652707"/>
            <a:chOff x="7533532" y="3698876"/>
            <a:chExt cx="174625" cy="908050"/>
          </a:xfrm>
        </p:grpSpPr>
        <p:sp>
          <p:nvSpPr>
            <p:cNvPr id="359" name="Rectangle 358"/>
            <p:cNvSpPr>
              <a:spLocks noChangeArrowheads="1"/>
            </p:cNvSpPr>
            <p:nvPr/>
          </p:nvSpPr>
          <p:spPr bwMode="auto">
            <a:xfrm>
              <a:off x="7533532" y="3698876"/>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44" name="Rectangle 443"/>
            <p:cNvSpPr>
              <a:spLocks noChangeArrowheads="1"/>
            </p:cNvSpPr>
            <p:nvPr/>
          </p:nvSpPr>
          <p:spPr bwMode="auto">
            <a:xfrm>
              <a:off x="7564746"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加工部</a:t>
              </a:r>
            </a:p>
          </p:txBody>
        </p:sp>
      </p:grpSp>
      <p:grpSp>
        <p:nvGrpSpPr>
          <p:cNvPr id="517" name="组合 516"/>
          <p:cNvGrpSpPr/>
          <p:nvPr/>
        </p:nvGrpSpPr>
        <p:grpSpPr>
          <a:xfrm>
            <a:off x="13517635" y="6732183"/>
            <a:ext cx="323178" cy="1652707"/>
            <a:chOff x="7304088" y="3698876"/>
            <a:chExt cx="174625" cy="908050"/>
          </a:xfrm>
        </p:grpSpPr>
        <p:sp>
          <p:nvSpPr>
            <p:cNvPr id="358" name="Rectangle 357"/>
            <p:cNvSpPr>
              <a:spLocks noChangeArrowheads="1"/>
            </p:cNvSpPr>
            <p:nvPr/>
          </p:nvSpPr>
          <p:spPr bwMode="auto">
            <a:xfrm>
              <a:off x="7304088" y="3698876"/>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45" name="Rectangle 444"/>
            <p:cNvSpPr>
              <a:spLocks noChangeArrowheads="1"/>
            </p:cNvSpPr>
            <p:nvPr/>
          </p:nvSpPr>
          <p:spPr bwMode="auto">
            <a:xfrm>
              <a:off x="7335302"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外贸部</a:t>
              </a:r>
            </a:p>
          </p:txBody>
        </p:sp>
      </p:grpSp>
      <p:grpSp>
        <p:nvGrpSpPr>
          <p:cNvPr id="516" name="组合 515"/>
          <p:cNvGrpSpPr/>
          <p:nvPr/>
        </p:nvGrpSpPr>
        <p:grpSpPr>
          <a:xfrm>
            <a:off x="13091627" y="6732183"/>
            <a:ext cx="323178" cy="1652707"/>
            <a:chOff x="7073900" y="3698876"/>
            <a:chExt cx="174625" cy="908050"/>
          </a:xfrm>
        </p:grpSpPr>
        <p:sp>
          <p:nvSpPr>
            <p:cNvPr id="357" name="Rectangle 356"/>
            <p:cNvSpPr>
              <a:spLocks noChangeArrowheads="1"/>
            </p:cNvSpPr>
            <p:nvPr/>
          </p:nvSpPr>
          <p:spPr bwMode="auto">
            <a:xfrm>
              <a:off x="7073900" y="3698876"/>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46" name="Rectangle 445"/>
            <p:cNvSpPr>
              <a:spLocks noChangeArrowheads="1"/>
            </p:cNvSpPr>
            <p:nvPr/>
          </p:nvSpPr>
          <p:spPr bwMode="auto">
            <a:xfrm>
              <a:off x="7105114" y="3780879"/>
              <a:ext cx="133042" cy="56367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售后服务部</a:t>
              </a:r>
            </a:p>
          </p:txBody>
        </p:sp>
      </p:grpSp>
      <p:grpSp>
        <p:nvGrpSpPr>
          <p:cNvPr id="515" name="组合 514"/>
          <p:cNvGrpSpPr/>
          <p:nvPr/>
        </p:nvGrpSpPr>
        <p:grpSpPr>
          <a:xfrm>
            <a:off x="12664245" y="6732183"/>
            <a:ext cx="323178" cy="1652707"/>
            <a:chOff x="6842969" y="3698876"/>
            <a:chExt cx="174625" cy="908050"/>
          </a:xfrm>
        </p:grpSpPr>
        <p:sp>
          <p:nvSpPr>
            <p:cNvPr id="356" name="Rectangle 355"/>
            <p:cNvSpPr>
              <a:spLocks noChangeArrowheads="1"/>
            </p:cNvSpPr>
            <p:nvPr/>
          </p:nvSpPr>
          <p:spPr bwMode="auto">
            <a:xfrm>
              <a:off x="6842969" y="3698876"/>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47" name="Rectangle 446"/>
            <p:cNvSpPr>
              <a:spLocks noChangeArrowheads="1"/>
            </p:cNvSpPr>
            <p:nvPr/>
          </p:nvSpPr>
          <p:spPr bwMode="auto">
            <a:xfrm>
              <a:off x="6874183"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销售部</a:t>
              </a:r>
            </a:p>
          </p:txBody>
        </p:sp>
      </p:grpSp>
      <p:grpSp>
        <p:nvGrpSpPr>
          <p:cNvPr id="514" name="组合 513"/>
          <p:cNvGrpSpPr/>
          <p:nvPr/>
        </p:nvGrpSpPr>
        <p:grpSpPr>
          <a:xfrm>
            <a:off x="12239615" y="6732183"/>
            <a:ext cx="323178" cy="1652707"/>
            <a:chOff x="6613525" y="3698876"/>
            <a:chExt cx="174625" cy="908050"/>
          </a:xfrm>
        </p:grpSpPr>
        <p:sp>
          <p:nvSpPr>
            <p:cNvPr id="355" name="Rectangle 354"/>
            <p:cNvSpPr>
              <a:spLocks noChangeArrowheads="1"/>
            </p:cNvSpPr>
            <p:nvPr/>
          </p:nvSpPr>
          <p:spPr bwMode="auto">
            <a:xfrm>
              <a:off x="6613525" y="3698876"/>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48" name="Rectangle 447"/>
            <p:cNvSpPr>
              <a:spLocks noChangeArrowheads="1"/>
            </p:cNvSpPr>
            <p:nvPr/>
          </p:nvSpPr>
          <p:spPr bwMode="auto">
            <a:xfrm>
              <a:off x="6644739"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市场部</a:t>
              </a:r>
            </a:p>
          </p:txBody>
        </p:sp>
      </p:grpSp>
      <p:grpSp>
        <p:nvGrpSpPr>
          <p:cNvPr id="513" name="组合 512"/>
          <p:cNvGrpSpPr/>
          <p:nvPr/>
        </p:nvGrpSpPr>
        <p:grpSpPr>
          <a:xfrm>
            <a:off x="11813609" y="6726404"/>
            <a:ext cx="323178" cy="1652707"/>
            <a:chOff x="6383338" y="3695701"/>
            <a:chExt cx="174625" cy="908050"/>
          </a:xfrm>
        </p:grpSpPr>
        <p:sp>
          <p:nvSpPr>
            <p:cNvPr id="354" name="Rectangle 353"/>
            <p:cNvSpPr>
              <a:spLocks noChangeArrowheads="1"/>
            </p:cNvSpPr>
            <p:nvPr/>
          </p:nvSpPr>
          <p:spPr bwMode="auto">
            <a:xfrm>
              <a:off x="6383338"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49" name="Rectangle 448"/>
            <p:cNvSpPr>
              <a:spLocks noChangeArrowheads="1"/>
            </p:cNvSpPr>
            <p:nvPr/>
          </p:nvSpPr>
          <p:spPr bwMode="auto">
            <a:xfrm>
              <a:off x="6414552" y="3780879"/>
              <a:ext cx="133042" cy="45094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商务中心</a:t>
              </a:r>
            </a:p>
          </p:txBody>
        </p:sp>
      </p:grpSp>
      <p:grpSp>
        <p:nvGrpSpPr>
          <p:cNvPr id="512" name="组合 511"/>
          <p:cNvGrpSpPr/>
          <p:nvPr/>
        </p:nvGrpSpPr>
        <p:grpSpPr>
          <a:xfrm>
            <a:off x="11383288" y="6726404"/>
            <a:ext cx="326116" cy="1652707"/>
            <a:chOff x="6150819" y="3695701"/>
            <a:chExt cx="176213" cy="908050"/>
          </a:xfrm>
        </p:grpSpPr>
        <p:sp>
          <p:nvSpPr>
            <p:cNvPr id="353" name="Rectangle 352"/>
            <p:cNvSpPr>
              <a:spLocks noChangeArrowheads="1"/>
            </p:cNvSpPr>
            <p:nvPr/>
          </p:nvSpPr>
          <p:spPr bwMode="auto">
            <a:xfrm>
              <a:off x="6150819" y="3695701"/>
              <a:ext cx="176213"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50" name="Rectangle 449"/>
            <p:cNvSpPr>
              <a:spLocks noChangeArrowheads="1"/>
            </p:cNvSpPr>
            <p:nvPr/>
          </p:nvSpPr>
          <p:spPr bwMode="auto">
            <a:xfrm>
              <a:off x="6182831" y="3780879"/>
              <a:ext cx="133043" cy="56367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对外投资部</a:t>
              </a:r>
            </a:p>
          </p:txBody>
        </p:sp>
      </p:grpSp>
      <p:grpSp>
        <p:nvGrpSpPr>
          <p:cNvPr id="511" name="组合 510"/>
          <p:cNvGrpSpPr/>
          <p:nvPr/>
        </p:nvGrpSpPr>
        <p:grpSpPr>
          <a:xfrm>
            <a:off x="10958657" y="6726404"/>
            <a:ext cx="323178" cy="1652707"/>
            <a:chOff x="5921375" y="3695701"/>
            <a:chExt cx="174625" cy="908050"/>
          </a:xfrm>
        </p:grpSpPr>
        <p:sp>
          <p:nvSpPr>
            <p:cNvPr id="352" name="Rectangle 351"/>
            <p:cNvSpPr>
              <a:spLocks noChangeArrowheads="1"/>
            </p:cNvSpPr>
            <p:nvPr/>
          </p:nvSpPr>
          <p:spPr bwMode="auto">
            <a:xfrm>
              <a:off x="5921375"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51" name="Rectangle 450"/>
            <p:cNvSpPr>
              <a:spLocks noChangeArrowheads="1"/>
            </p:cNvSpPr>
            <p:nvPr/>
          </p:nvSpPr>
          <p:spPr bwMode="auto">
            <a:xfrm>
              <a:off x="5952589" y="3780879"/>
              <a:ext cx="133042" cy="676409"/>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股份制办公室</a:t>
              </a:r>
            </a:p>
          </p:txBody>
        </p:sp>
      </p:grpSp>
      <p:grpSp>
        <p:nvGrpSpPr>
          <p:cNvPr id="510" name="组合 509"/>
          <p:cNvGrpSpPr/>
          <p:nvPr/>
        </p:nvGrpSpPr>
        <p:grpSpPr>
          <a:xfrm>
            <a:off x="10532651" y="6726404"/>
            <a:ext cx="323178" cy="1652707"/>
            <a:chOff x="5691188" y="3695701"/>
            <a:chExt cx="174625" cy="908050"/>
          </a:xfrm>
        </p:grpSpPr>
        <p:sp>
          <p:nvSpPr>
            <p:cNvPr id="351" name="Rectangle 350"/>
            <p:cNvSpPr>
              <a:spLocks noChangeArrowheads="1"/>
            </p:cNvSpPr>
            <p:nvPr/>
          </p:nvSpPr>
          <p:spPr bwMode="auto">
            <a:xfrm>
              <a:off x="5691188"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52" name="Rectangle 451"/>
            <p:cNvSpPr>
              <a:spLocks noChangeArrowheads="1"/>
            </p:cNvSpPr>
            <p:nvPr/>
          </p:nvSpPr>
          <p:spPr bwMode="auto">
            <a:xfrm>
              <a:off x="5722402"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证券部</a:t>
              </a:r>
            </a:p>
          </p:txBody>
        </p:sp>
      </p:grpSp>
      <p:grpSp>
        <p:nvGrpSpPr>
          <p:cNvPr id="509" name="组合 508"/>
          <p:cNvGrpSpPr/>
          <p:nvPr/>
        </p:nvGrpSpPr>
        <p:grpSpPr>
          <a:xfrm>
            <a:off x="10106643" y="6726404"/>
            <a:ext cx="323178" cy="1652707"/>
            <a:chOff x="5461000" y="3695701"/>
            <a:chExt cx="174625" cy="908050"/>
          </a:xfrm>
        </p:grpSpPr>
        <p:sp>
          <p:nvSpPr>
            <p:cNvPr id="350" name="Rectangle 349"/>
            <p:cNvSpPr>
              <a:spLocks noChangeArrowheads="1"/>
            </p:cNvSpPr>
            <p:nvPr/>
          </p:nvSpPr>
          <p:spPr bwMode="auto">
            <a:xfrm>
              <a:off x="5461000"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53" name="Rectangle 452"/>
            <p:cNvSpPr>
              <a:spLocks noChangeArrowheads="1"/>
            </p:cNvSpPr>
            <p:nvPr/>
          </p:nvSpPr>
          <p:spPr bwMode="auto">
            <a:xfrm>
              <a:off x="5492214" y="3772942"/>
              <a:ext cx="133042" cy="22547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出纳</a:t>
              </a:r>
            </a:p>
          </p:txBody>
        </p:sp>
      </p:grpSp>
      <p:grpSp>
        <p:nvGrpSpPr>
          <p:cNvPr id="508" name="组合 507"/>
          <p:cNvGrpSpPr/>
          <p:nvPr/>
        </p:nvGrpSpPr>
        <p:grpSpPr>
          <a:xfrm>
            <a:off x="9680637" y="6726404"/>
            <a:ext cx="323178" cy="1652707"/>
            <a:chOff x="5230813" y="3695701"/>
            <a:chExt cx="174625" cy="908050"/>
          </a:xfrm>
        </p:grpSpPr>
        <p:sp>
          <p:nvSpPr>
            <p:cNvPr id="349" name="Rectangle 348"/>
            <p:cNvSpPr>
              <a:spLocks noChangeArrowheads="1"/>
            </p:cNvSpPr>
            <p:nvPr/>
          </p:nvSpPr>
          <p:spPr bwMode="auto">
            <a:xfrm>
              <a:off x="5230813"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54" name="Rectangle 453"/>
            <p:cNvSpPr>
              <a:spLocks noChangeArrowheads="1"/>
            </p:cNvSpPr>
            <p:nvPr/>
          </p:nvSpPr>
          <p:spPr bwMode="auto">
            <a:xfrm>
              <a:off x="5262027" y="3780879"/>
              <a:ext cx="133042" cy="22547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会计</a:t>
              </a:r>
            </a:p>
          </p:txBody>
        </p:sp>
      </p:grpSp>
      <p:grpSp>
        <p:nvGrpSpPr>
          <p:cNvPr id="507" name="组合 506"/>
          <p:cNvGrpSpPr/>
          <p:nvPr/>
        </p:nvGrpSpPr>
        <p:grpSpPr>
          <a:xfrm>
            <a:off x="9254630" y="6726404"/>
            <a:ext cx="323178" cy="1652707"/>
            <a:chOff x="5000625" y="3695701"/>
            <a:chExt cx="174625" cy="908050"/>
          </a:xfrm>
        </p:grpSpPr>
        <p:sp>
          <p:nvSpPr>
            <p:cNvPr id="348" name="Rectangle 347"/>
            <p:cNvSpPr>
              <a:spLocks noChangeArrowheads="1"/>
            </p:cNvSpPr>
            <p:nvPr/>
          </p:nvSpPr>
          <p:spPr bwMode="auto">
            <a:xfrm>
              <a:off x="5000625"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55" name="Rectangle 454"/>
            <p:cNvSpPr>
              <a:spLocks noChangeArrowheads="1"/>
            </p:cNvSpPr>
            <p:nvPr/>
          </p:nvSpPr>
          <p:spPr bwMode="auto">
            <a:xfrm>
              <a:off x="5031839" y="3780879"/>
              <a:ext cx="133042" cy="45094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文管中心</a:t>
              </a:r>
            </a:p>
          </p:txBody>
        </p:sp>
      </p:grpSp>
      <p:grpSp>
        <p:nvGrpSpPr>
          <p:cNvPr id="506" name="组合 505"/>
          <p:cNvGrpSpPr/>
          <p:nvPr/>
        </p:nvGrpSpPr>
        <p:grpSpPr>
          <a:xfrm>
            <a:off x="8828624" y="6726404"/>
            <a:ext cx="323178" cy="1652707"/>
            <a:chOff x="4770438" y="3695701"/>
            <a:chExt cx="174625" cy="908050"/>
          </a:xfrm>
        </p:grpSpPr>
        <p:sp>
          <p:nvSpPr>
            <p:cNvPr id="347" name="Rectangle 346"/>
            <p:cNvSpPr>
              <a:spLocks noChangeArrowheads="1"/>
            </p:cNvSpPr>
            <p:nvPr/>
          </p:nvSpPr>
          <p:spPr bwMode="auto">
            <a:xfrm>
              <a:off x="4770438"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56" name="Rectangle 455"/>
            <p:cNvSpPr>
              <a:spLocks noChangeArrowheads="1"/>
            </p:cNvSpPr>
            <p:nvPr/>
          </p:nvSpPr>
          <p:spPr bwMode="auto">
            <a:xfrm>
              <a:off x="4801652"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电脑室</a:t>
              </a:r>
            </a:p>
          </p:txBody>
        </p:sp>
      </p:grpSp>
      <p:grpSp>
        <p:nvGrpSpPr>
          <p:cNvPr id="505" name="组合 504"/>
          <p:cNvGrpSpPr/>
          <p:nvPr/>
        </p:nvGrpSpPr>
        <p:grpSpPr>
          <a:xfrm>
            <a:off x="8402616" y="6726404"/>
            <a:ext cx="323178" cy="1652707"/>
            <a:chOff x="4540250" y="3695701"/>
            <a:chExt cx="174625" cy="908050"/>
          </a:xfrm>
        </p:grpSpPr>
        <p:sp>
          <p:nvSpPr>
            <p:cNvPr id="346" name="Rectangle 345"/>
            <p:cNvSpPr>
              <a:spLocks noChangeArrowheads="1"/>
            </p:cNvSpPr>
            <p:nvPr/>
          </p:nvSpPr>
          <p:spPr bwMode="auto">
            <a:xfrm>
              <a:off x="4540250"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57" name="Rectangle 456"/>
            <p:cNvSpPr>
              <a:spLocks noChangeArrowheads="1"/>
            </p:cNvSpPr>
            <p:nvPr/>
          </p:nvSpPr>
          <p:spPr bwMode="auto">
            <a:xfrm>
              <a:off x="4571464"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总务室</a:t>
              </a:r>
            </a:p>
          </p:txBody>
        </p:sp>
      </p:grpSp>
      <p:grpSp>
        <p:nvGrpSpPr>
          <p:cNvPr id="504" name="组合 503"/>
          <p:cNvGrpSpPr/>
          <p:nvPr/>
        </p:nvGrpSpPr>
        <p:grpSpPr>
          <a:xfrm>
            <a:off x="7976610" y="6726404"/>
            <a:ext cx="323178" cy="1652707"/>
            <a:chOff x="4310063" y="3695701"/>
            <a:chExt cx="174625" cy="908050"/>
          </a:xfrm>
        </p:grpSpPr>
        <p:sp>
          <p:nvSpPr>
            <p:cNvPr id="345" name="Rectangle 344"/>
            <p:cNvSpPr>
              <a:spLocks noChangeArrowheads="1"/>
            </p:cNvSpPr>
            <p:nvPr/>
          </p:nvSpPr>
          <p:spPr bwMode="auto">
            <a:xfrm>
              <a:off x="4310063"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58" name="Rectangle 457"/>
            <p:cNvSpPr>
              <a:spLocks noChangeArrowheads="1"/>
            </p:cNvSpPr>
            <p:nvPr/>
          </p:nvSpPr>
          <p:spPr bwMode="auto">
            <a:xfrm>
              <a:off x="4341277"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法务部</a:t>
              </a:r>
            </a:p>
          </p:txBody>
        </p:sp>
      </p:grpSp>
      <p:grpSp>
        <p:nvGrpSpPr>
          <p:cNvPr id="503" name="组合 502"/>
          <p:cNvGrpSpPr/>
          <p:nvPr/>
        </p:nvGrpSpPr>
        <p:grpSpPr>
          <a:xfrm>
            <a:off x="7550603" y="6726404"/>
            <a:ext cx="323178" cy="1652707"/>
            <a:chOff x="4079875" y="3695701"/>
            <a:chExt cx="174625" cy="908050"/>
          </a:xfrm>
        </p:grpSpPr>
        <p:sp>
          <p:nvSpPr>
            <p:cNvPr id="344" name="Rectangle 343"/>
            <p:cNvSpPr>
              <a:spLocks noChangeArrowheads="1"/>
            </p:cNvSpPr>
            <p:nvPr/>
          </p:nvSpPr>
          <p:spPr bwMode="auto">
            <a:xfrm>
              <a:off x="4079875"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59" name="Rectangle 458"/>
            <p:cNvSpPr>
              <a:spLocks noChangeArrowheads="1"/>
            </p:cNvSpPr>
            <p:nvPr/>
          </p:nvSpPr>
          <p:spPr bwMode="auto">
            <a:xfrm>
              <a:off x="4111089" y="3780879"/>
              <a:ext cx="133042" cy="56367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人力资源部</a:t>
              </a:r>
            </a:p>
          </p:txBody>
        </p:sp>
      </p:grpSp>
      <p:grpSp>
        <p:nvGrpSpPr>
          <p:cNvPr id="502" name="组合 501"/>
          <p:cNvGrpSpPr/>
          <p:nvPr/>
        </p:nvGrpSpPr>
        <p:grpSpPr>
          <a:xfrm>
            <a:off x="7121658" y="6726404"/>
            <a:ext cx="326116" cy="1652707"/>
            <a:chOff x="3848100" y="3695701"/>
            <a:chExt cx="176213" cy="908050"/>
          </a:xfrm>
        </p:grpSpPr>
        <p:sp>
          <p:nvSpPr>
            <p:cNvPr id="343" name="Rectangle 342"/>
            <p:cNvSpPr>
              <a:spLocks noChangeArrowheads="1"/>
            </p:cNvSpPr>
            <p:nvPr/>
          </p:nvSpPr>
          <p:spPr bwMode="auto">
            <a:xfrm>
              <a:off x="3848100" y="3695701"/>
              <a:ext cx="176213"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60" name="Rectangle 459"/>
            <p:cNvSpPr>
              <a:spLocks noChangeArrowheads="1"/>
            </p:cNvSpPr>
            <p:nvPr/>
          </p:nvSpPr>
          <p:spPr bwMode="auto">
            <a:xfrm>
              <a:off x="3880112" y="3780879"/>
              <a:ext cx="133043"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行政部</a:t>
              </a:r>
            </a:p>
          </p:txBody>
        </p:sp>
      </p:grpSp>
      <p:grpSp>
        <p:nvGrpSpPr>
          <p:cNvPr id="501" name="组合 500"/>
          <p:cNvGrpSpPr/>
          <p:nvPr/>
        </p:nvGrpSpPr>
        <p:grpSpPr>
          <a:xfrm>
            <a:off x="6695652" y="6726404"/>
            <a:ext cx="323178" cy="1652707"/>
            <a:chOff x="3617913" y="3695701"/>
            <a:chExt cx="174625" cy="908050"/>
          </a:xfrm>
        </p:grpSpPr>
        <p:sp>
          <p:nvSpPr>
            <p:cNvPr id="342" name="Rectangle 341"/>
            <p:cNvSpPr>
              <a:spLocks noChangeArrowheads="1"/>
            </p:cNvSpPr>
            <p:nvPr/>
          </p:nvSpPr>
          <p:spPr bwMode="auto">
            <a:xfrm>
              <a:off x="3617913"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61" name="Rectangle 460"/>
            <p:cNvSpPr>
              <a:spLocks noChangeArrowheads="1"/>
            </p:cNvSpPr>
            <p:nvPr/>
          </p:nvSpPr>
          <p:spPr bwMode="auto">
            <a:xfrm>
              <a:off x="3649127"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质检部</a:t>
              </a:r>
            </a:p>
          </p:txBody>
        </p:sp>
      </p:grpSp>
      <p:grpSp>
        <p:nvGrpSpPr>
          <p:cNvPr id="500" name="组合 499"/>
          <p:cNvGrpSpPr/>
          <p:nvPr/>
        </p:nvGrpSpPr>
        <p:grpSpPr>
          <a:xfrm>
            <a:off x="6269645" y="6726404"/>
            <a:ext cx="323178" cy="1652707"/>
            <a:chOff x="3387725" y="3695701"/>
            <a:chExt cx="174625" cy="908050"/>
          </a:xfrm>
        </p:grpSpPr>
        <p:sp>
          <p:nvSpPr>
            <p:cNvPr id="341" name="Rectangle 340"/>
            <p:cNvSpPr>
              <a:spLocks noChangeArrowheads="1"/>
            </p:cNvSpPr>
            <p:nvPr/>
          </p:nvSpPr>
          <p:spPr bwMode="auto">
            <a:xfrm>
              <a:off x="3387725"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62" name="Rectangle 461"/>
            <p:cNvSpPr>
              <a:spLocks noChangeArrowheads="1"/>
            </p:cNvSpPr>
            <p:nvPr/>
          </p:nvSpPr>
          <p:spPr bwMode="auto">
            <a:xfrm>
              <a:off x="3418939"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质管部</a:t>
              </a:r>
            </a:p>
          </p:txBody>
        </p:sp>
      </p:grpSp>
      <p:grpSp>
        <p:nvGrpSpPr>
          <p:cNvPr id="499" name="组合 498"/>
          <p:cNvGrpSpPr/>
          <p:nvPr/>
        </p:nvGrpSpPr>
        <p:grpSpPr>
          <a:xfrm>
            <a:off x="5843639" y="6726404"/>
            <a:ext cx="323178" cy="1652707"/>
            <a:chOff x="3157538" y="3695701"/>
            <a:chExt cx="174625" cy="908050"/>
          </a:xfrm>
        </p:grpSpPr>
        <p:sp>
          <p:nvSpPr>
            <p:cNvPr id="340" name="Rectangle 339"/>
            <p:cNvSpPr>
              <a:spLocks noChangeArrowheads="1"/>
            </p:cNvSpPr>
            <p:nvPr/>
          </p:nvSpPr>
          <p:spPr bwMode="auto">
            <a:xfrm>
              <a:off x="3157538"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63" name="Rectangle 462"/>
            <p:cNvSpPr>
              <a:spLocks noChangeArrowheads="1"/>
            </p:cNvSpPr>
            <p:nvPr/>
          </p:nvSpPr>
          <p:spPr bwMode="auto">
            <a:xfrm>
              <a:off x="3188752"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生技部</a:t>
              </a:r>
            </a:p>
          </p:txBody>
        </p:sp>
      </p:grpSp>
      <p:grpSp>
        <p:nvGrpSpPr>
          <p:cNvPr id="498" name="组合 497"/>
          <p:cNvGrpSpPr/>
          <p:nvPr/>
        </p:nvGrpSpPr>
        <p:grpSpPr>
          <a:xfrm>
            <a:off x="5417631" y="6726404"/>
            <a:ext cx="323178" cy="1652707"/>
            <a:chOff x="2927350" y="3695701"/>
            <a:chExt cx="174625" cy="908050"/>
          </a:xfrm>
        </p:grpSpPr>
        <p:sp>
          <p:nvSpPr>
            <p:cNvPr id="339" name="Rectangle 338"/>
            <p:cNvSpPr>
              <a:spLocks noChangeArrowheads="1"/>
            </p:cNvSpPr>
            <p:nvPr/>
          </p:nvSpPr>
          <p:spPr bwMode="auto">
            <a:xfrm>
              <a:off x="2927350"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64" name="Rectangle 463"/>
            <p:cNvSpPr>
              <a:spLocks noChangeArrowheads="1"/>
            </p:cNvSpPr>
            <p:nvPr/>
          </p:nvSpPr>
          <p:spPr bwMode="auto">
            <a:xfrm>
              <a:off x="2958564"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化工厂</a:t>
              </a:r>
            </a:p>
          </p:txBody>
        </p:sp>
      </p:grpSp>
      <p:grpSp>
        <p:nvGrpSpPr>
          <p:cNvPr id="497" name="组合 496"/>
          <p:cNvGrpSpPr/>
          <p:nvPr/>
        </p:nvGrpSpPr>
        <p:grpSpPr>
          <a:xfrm>
            <a:off x="4991625" y="6726404"/>
            <a:ext cx="323178" cy="1652707"/>
            <a:chOff x="2697163" y="3695701"/>
            <a:chExt cx="174625" cy="908050"/>
          </a:xfrm>
        </p:grpSpPr>
        <p:sp>
          <p:nvSpPr>
            <p:cNvPr id="338" name="Rectangle 337"/>
            <p:cNvSpPr>
              <a:spLocks noChangeArrowheads="1"/>
            </p:cNvSpPr>
            <p:nvPr/>
          </p:nvSpPr>
          <p:spPr bwMode="auto">
            <a:xfrm>
              <a:off x="2697163"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65" name="Rectangle 464"/>
            <p:cNvSpPr>
              <a:spLocks noChangeArrowheads="1"/>
            </p:cNvSpPr>
            <p:nvPr/>
          </p:nvSpPr>
          <p:spPr bwMode="auto">
            <a:xfrm>
              <a:off x="2728377"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电子厂</a:t>
              </a:r>
            </a:p>
          </p:txBody>
        </p:sp>
      </p:grpSp>
      <p:grpSp>
        <p:nvGrpSpPr>
          <p:cNvPr id="496" name="组合 495"/>
          <p:cNvGrpSpPr/>
          <p:nvPr/>
        </p:nvGrpSpPr>
        <p:grpSpPr>
          <a:xfrm>
            <a:off x="4565618" y="6726404"/>
            <a:ext cx="323178" cy="1652707"/>
            <a:chOff x="2466975" y="3695701"/>
            <a:chExt cx="174625" cy="908050"/>
          </a:xfrm>
        </p:grpSpPr>
        <p:sp>
          <p:nvSpPr>
            <p:cNvPr id="337" name="Rectangle 336"/>
            <p:cNvSpPr>
              <a:spLocks noChangeArrowheads="1"/>
            </p:cNvSpPr>
            <p:nvPr/>
          </p:nvSpPr>
          <p:spPr bwMode="auto">
            <a:xfrm>
              <a:off x="2466975"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66" name="Rectangle 465"/>
            <p:cNvSpPr>
              <a:spLocks noChangeArrowheads="1"/>
            </p:cNvSpPr>
            <p:nvPr/>
          </p:nvSpPr>
          <p:spPr bwMode="auto">
            <a:xfrm>
              <a:off x="2498189"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生管部</a:t>
              </a:r>
            </a:p>
          </p:txBody>
        </p:sp>
      </p:grpSp>
      <p:grpSp>
        <p:nvGrpSpPr>
          <p:cNvPr id="495" name="组合 494"/>
          <p:cNvGrpSpPr/>
          <p:nvPr/>
        </p:nvGrpSpPr>
        <p:grpSpPr>
          <a:xfrm>
            <a:off x="4139612" y="6726404"/>
            <a:ext cx="323178" cy="1652707"/>
            <a:chOff x="2236788" y="3695701"/>
            <a:chExt cx="174625" cy="908050"/>
          </a:xfrm>
        </p:grpSpPr>
        <p:sp>
          <p:nvSpPr>
            <p:cNvPr id="336" name="Rectangle 335"/>
            <p:cNvSpPr>
              <a:spLocks noChangeArrowheads="1"/>
            </p:cNvSpPr>
            <p:nvPr/>
          </p:nvSpPr>
          <p:spPr bwMode="auto">
            <a:xfrm>
              <a:off x="2236788"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67" name="Rectangle 466"/>
            <p:cNvSpPr>
              <a:spLocks noChangeArrowheads="1"/>
            </p:cNvSpPr>
            <p:nvPr/>
          </p:nvSpPr>
          <p:spPr bwMode="auto">
            <a:xfrm>
              <a:off x="2268002" y="3780879"/>
              <a:ext cx="133042" cy="22547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仓库</a:t>
              </a:r>
            </a:p>
          </p:txBody>
        </p:sp>
      </p:grpSp>
      <p:grpSp>
        <p:nvGrpSpPr>
          <p:cNvPr id="494" name="组合 493"/>
          <p:cNvGrpSpPr/>
          <p:nvPr/>
        </p:nvGrpSpPr>
        <p:grpSpPr>
          <a:xfrm>
            <a:off x="3713604" y="6726404"/>
            <a:ext cx="323178" cy="1652707"/>
            <a:chOff x="2006600" y="3695701"/>
            <a:chExt cx="174625" cy="908050"/>
          </a:xfrm>
        </p:grpSpPr>
        <p:sp>
          <p:nvSpPr>
            <p:cNvPr id="335" name="Rectangle 334"/>
            <p:cNvSpPr>
              <a:spLocks noChangeArrowheads="1"/>
            </p:cNvSpPr>
            <p:nvPr/>
          </p:nvSpPr>
          <p:spPr bwMode="auto">
            <a:xfrm>
              <a:off x="2006600"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68" name="Rectangle 467"/>
            <p:cNvSpPr>
              <a:spLocks noChangeArrowheads="1"/>
            </p:cNvSpPr>
            <p:nvPr/>
          </p:nvSpPr>
          <p:spPr bwMode="auto">
            <a:xfrm>
              <a:off x="2037814" y="3780879"/>
              <a:ext cx="133042" cy="33820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采购部</a:t>
              </a:r>
            </a:p>
          </p:txBody>
        </p:sp>
      </p:grpSp>
      <p:grpSp>
        <p:nvGrpSpPr>
          <p:cNvPr id="493" name="组合 492"/>
          <p:cNvGrpSpPr/>
          <p:nvPr/>
        </p:nvGrpSpPr>
        <p:grpSpPr>
          <a:xfrm>
            <a:off x="3287598" y="6726404"/>
            <a:ext cx="323178" cy="1652707"/>
            <a:chOff x="1776413" y="3695701"/>
            <a:chExt cx="174625" cy="908050"/>
          </a:xfrm>
        </p:grpSpPr>
        <p:sp>
          <p:nvSpPr>
            <p:cNvPr id="334" name="Rectangle 333"/>
            <p:cNvSpPr>
              <a:spLocks noChangeArrowheads="1"/>
            </p:cNvSpPr>
            <p:nvPr/>
          </p:nvSpPr>
          <p:spPr bwMode="auto">
            <a:xfrm>
              <a:off x="1776413" y="3695701"/>
              <a:ext cx="174625"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69" name="Rectangle 468"/>
            <p:cNvSpPr>
              <a:spLocks noChangeArrowheads="1"/>
            </p:cNvSpPr>
            <p:nvPr/>
          </p:nvSpPr>
          <p:spPr bwMode="auto">
            <a:xfrm>
              <a:off x="1807627" y="3780879"/>
              <a:ext cx="133042" cy="56367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化工开发部</a:t>
              </a:r>
            </a:p>
          </p:txBody>
        </p:sp>
      </p:grpSp>
      <p:grpSp>
        <p:nvGrpSpPr>
          <p:cNvPr id="488" name="组合 487"/>
          <p:cNvGrpSpPr/>
          <p:nvPr/>
        </p:nvGrpSpPr>
        <p:grpSpPr>
          <a:xfrm>
            <a:off x="2858654" y="6726404"/>
            <a:ext cx="326116" cy="1652707"/>
            <a:chOff x="1544638" y="3695701"/>
            <a:chExt cx="176213" cy="908050"/>
          </a:xfrm>
        </p:grpSpPr>
        <p:sp>
          <p:nvSpPr>
            <p:cNvPr id="333" name="Rectangle 332"/>
            <p:cNvSpPr>
              <a:spLocks noChangeArrowheads="1"/>
            </p:cNvSpPr>
            <p:nvPr/>
          </p:nvSpPr>
          <p:spPr bwMode="auto">
            <a:xfrm>
              <a:off x="1544638" y="3695701"/>
              <a:ext cx="176213" cy="908050"/>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sz="1600">
                <a:solidFill>
                  <a:schemeClr val="bg1"/>
                </a:solidFill>
              </a:endParaRPr>
            </a:p>
          </p:txBody>
        </p:sp>
        <p:sp>
          <p:nvSpPr>
            <p:cNvPr id="470" name="Rectangle 469"/>
            <p:cNvSpPr>
              <a:spLocks noChangeArrowheads="1"/>
            </p:cNvSpPr>
            <p:nvPr/>
          </p:nvSpPr>
          <p:spPr bwMode="auto">
            <a:xfrm>
              <a:off x="1576650" y="3780879"/>
              <a:ext cx="133043" cy="563674"/>
            </a:xfrm>
            <a:prstGeom prst="rect">
              <a:avLst/>
            </a:prstGeom>
            <a:solidFill>
              <a:schemeClr val="tx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ctr"/>
              <a:r>
                <a:rPr altLang="en-US" lang="zh-CN" sz="1600">
                  <a:solidFill>
                    <a:schemeClr val="bg1"/>
                  </a:solidFill>
                </a:rPr>
                <a:t>电子开发部</a:t>
              </a:r>
            </a:p>
          </p:txBody>
        </p:sp>
      </p:grpSp>
      <p:grpSp>
        <p:nvGrpSpPr>
          <p:cNvPr id="473" name="组合 472"/>
          <p:cNvGrpSpPr/>
          <p:nvPr/>
        </p:nvGrpSpPr>
        <p:grpSpPr>
          <a:xfrm>
            <a:off x="7118720" y="1667156"/>
            <a:ext cx="1965508" cy="375615"/>
            <a:chOff x="3846513" y="915988"/>
            <a:chExt cx="1062038" cy="206375"/>
          </a:xfrm>
        </p:grpSpPr>
        <p:sp>
          <p:nvSpPr>
            <p:cNvPr id="319" name="Rectangle 318"/>
            <p:cNvSpPr>
              <a:spLocks noChangeArrowheads="1"/>
            </p:cNvSpPr>
            <p:nvPr/>
          </p:nvSpPr>
          <p:spPr bwMode="auto">
            <a:xfrm>
              <a:off x="3846513" y="915988"/>
              <a:ext cx="1062038" cy="206375"/>
            </a:xfrm>
            <a:prstGeom prst="rect">
              <a:avLst/>
            </a:prstGeom>
            <a:solidFill>
              <a:schemeClr val="accent6"/>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2" name="Rectangle 429"/>
            <p:cNvSpPr>
              <a:spLocks noChangeArrowheads="1"/>
            </p:cNvSpPr>
            <p:nvPr/>
          </p:nvSpPr>
          <p:spPr bwMode="auto">
            <a:xfrm>
              <a:off x="4156075" y="934536"/>
              <a:ext cx="558800" cy="1674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p>
              <a:pPr defTabSz="1682130"/>
              <a:r>
                <a:rPr altLang="en-US" lang="zh-CN" sz="2000">
                  <a:solidFill>
                    <a:srgbClr val="FFFFFF"/>
                  </a:solidFill>
                  <a:latin charset="-122" pitchFamily="34" typeface="微软雅黑"/>
                  <a:ea charset="-122" pitchFamily="34" typeface="微软雅黑"/>
                  <a:cs charset="-122" pitchFamily="2" typeface="宋体"/>
                </a:rPr>
                <a:t>董事会</a:t>
              </a:r>
            </a:p>
          </p:txBody>
        </p:sp>
      </p:grpSp>
      <p:sp>
        <p:nvSpPr>
          <p:cNvPr id="202" name="Freeform 26"/>
          <p:cNvSpPr>
            <a:spLocks noEditPoints="1"/>
          </p:cNvSpPr>
          <p:nvPr/>
        </p:nvSpPr>
        <p:spPr bwMode="auto">
          <a:xfrm>
            <a:off x="323488" y="216248"/>
            <a:ext cx="641700" cy="438682"/>
          </a:xfrm>
          <a:custGeom>
            <a:gdLst>
              <a:gd fmla="*/ 133 w 266" name="T0"/>
              <a:gd fmla="*/ 129 h 182" name="T1"/>
              <a:gd fmla="*/ 182 w 266" name="T2"/>
              <a:gd fmla="*/ 49 h 182" name="T3"/>
              <a:gd fmla="*/ 133 w 266" name="T4"/>
              <a:gd fmla="*/ 0 h 182" name="T5"/>
              <a:gd fmla="*/ 85 w 266" name="T6"/>
              <a:gd fmla="*/ 49 h 182" name="T7"/>
              <a:gd fmla="*/ 133 w 266" name="T8"/>
              <a:gd fmla="*/ 129 h 182" name="T9"/>
              <a:gd fmla="*/ 162 w 266" name="T10"/>
              <a:gd fmla="*/ 119 h 182" name="T11"/>
              <a:gd fmla="*/ 162 w 266" name="T12"/>
              <a:gd fmla="*/ 119 h 182" name="T13"/>
              <a:gd fmla="*/ 162 w 266" name="T14"/>
              <a:gd fmla="*/ 119 h 182" name="T15"/>
              <a:gd fmla="*/ 133 w 266" name="T16"/>
              <a:gd fmla="*/ 136 h 182" name="T17"/>
              <a:gd fmla="*/ 104 w 266" name="T18"/>
              <a:gd fmla="*/ 119 h 182" name="T19"/>
              <a:gd fmla="*/ 104 w 266" name="T20"/>
              <a:gd fmla="*/ 119 h 182" name="T21"/>
              <a:gd fmla="*/ 104 w 266" name="T22"/>
              <a:gd fmla="*/ 119 h 182" name="T23"/>
              <a:gd fmla="*/ 36 w 266" name="T24"/>
              <a:gd fmla="*/ 182 h 182" name="T25"/>
              <a:gd fmla="*/ 230 w 266" name="T26"/>
              <a:gd fmla="*/ 182 h 182" name="T27"/>
              <a:gd fmla="*/ 162 w 266" name="T28"/>
              <a:gd fmla="*/ 119 h 182" name="T29"/>
              <a:gd fmla="*/ 179 w 266" name="T30"/>
              <a:gd fmla="*/ 97 h 182" name="T31"/>
              <a:gd fmla="*/ 196 w 266" name="T32"/>
              <a:gd fmla="*/ 106 h 182" name="T33"/>
              <a:gd fmla="*/ 231 w 266" name="T34"/>
              <a:gd fmla="*/ 48 h 182" name="T35"/>
              <a:gd fmla="*/ 196 w 266" name="T36"/>
              <a:gd fmla="*/ 12 h 182" name="T37"/>
              <a:gd fmla="*/ 180 w 266" name="T38"/>
              <a:gd fmla="*/ 15 h 182" name="T39"/>
              <a:gd fmla="*/ 191 w 266" name="T40"/>
              <a:gd fmla="*/ 49 h 182" name="T41"/>
              <a:gd fmla="*/ 179 w 266" name="T42"/>
              <a:gd fmla="*/ 97 h 182" name="T43"/>
              <a:gd fmla="*/ 196 w 266" name="T44"/>
              <a:gd fmla="*/ 111 h 182" name="T45"/>
              <a:gd fmla="*/ 177 w 266" name="T46"/>
              <a:gd fmla="*/ 102 h 182" name="T47"/>
              <a:gd fmla="*/ 171 w 266" name="T48"/>
              <a:gd fmla="*/ 112 h 182" name="T49"/>
              <a:gd fmla="*/ 221 w 266" name="T50"/>
              <a:gd fmla="*/ 145 h 182" name="T51"/>
              <a:gd fmla="*/ 266 w 266" name="T52"/>
              <a:gd fmla="*/ 145 h 182" name="T53"/>
              <a:gd fmla="*/ 217 w 266" name="T54"/>
              <a:gd fmla="*/ 99 h 182" name="T55"/>
              <a:gd fmla="*/ 196 w 266" name="T56"/>
              <a:gd fmla="*/ 111 h 182" name="T57"/>
              <a:gd fmla="*/ 95 w 266" name="T58"/>
              <a:gd fmla="*/ 112 h 182" name="T59"/>
              <a:gd fmla="*/ 89 w 266" name="T60"/>
              <a:gd fmla="*/ 102 h 182" name="T61"/>
              <a:gd fmla="*/ 71 w 266" name="T62"/>
              <a:gd fmla="*/ 111 h 182" name="T63"/>
              <a:gd fmla="*/ 49 w 266" name="T64"/>
              <a:gd fmla="*/ 99 h 182" name="T65"/>
              <a:gd fmla="*/ 0 w 266" name="T66"/>
              <a:gd fmla="*/ 145 h 182" name="T67"/>
              <a:gd fmla="*/ 45 w 266" name="T68"/>
              <a:gd fmla="*/ 145 h 182" name="T69"/>
              <a:gd fmla="*/ 95 w 266" name="T70"/>
              <a:gd fmla="*/ 112 h 182" name="T71"/>
              <a:gd fmla="*/ 71 w 266" name="T72"/>
              <a:gd fmla="*/ 106 h 182" name="T73"/>
              <a:gd fmla="*/ 87 w 266" name="T74"/>
              <a:gd fmla="*/ 97 h 182" name="T75"/>
              <a:gd fmla="*/ 75 w 266" name="T76"/>
              <a:gd fmla="*/ 49 h 182" name="T77"/>
              <a:gd fmla="*/ 86 w 266" name="T78"/>
              <a:gd fmla="*/ 15 h 182" name="T79"/>
              <a:gd fmla="*/ 71 w 266" name="T80"/>
              <a:gd fmla="*/ 12 h 182" name="T81"/>
              <a:gd fmla="*/ 35 w 266" name="T82"/>
              <a:gd fmla="*/ 48 h 182" name="T83"/>
              <a:gd fmla="*/ 71 w 266" name="T84"/>
              <a:gd fmla="*/ 106 h 18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2" w="266">
                <a:moveTo>
                  <a:pt x="133" y="129"/>
                </a:moveTo>
                <a:cubicBezTo>
                  <a:pt x="160" y="129"/>
                  <a:pt x="182" y="76"/>
                  <a:pt x="182" y="49"/>
                </a:cubicBezTo>
                <a:cubicBezTo>
                  <a:pt x="182" y="22"/>
                  <a:pt x="160" y="0"/>
                  <a:pt x="133" y="0"/>
                </a:cubicBezTo>
                <a:cubicBezTo>
                  <a:pt x="107" y="0"/>
                  <a:pt x="85" y="22"/>
                  <a:pt x="85" y="49"/>
                </a:cubicBezTo>
                <a:cubicBezTo>
                  <a:pt x="85" y="76"/>
                  <a:pt x="107" y="129"/>
                  <a:pt x="133" y="129"/>
                </a:cubicBezTo>
                <a:close/>
                <a:moveTo>
                  <a:pt x="162" y="119"/>
                </a:moveTo>
                <a:cubicBezTo>
                  <a:pt x="162" y="119"/>
                  <a:pt x="162" y="119"/>
                  <a:pt x="162" y="119"/>
                </a:cubicBezTo>
                <a:cubicBezTo>
                  <a:pt x="162" y="119"/>
                  <a:pt x="162" y="119"/>
                  <a:pt x="162" y="119"/>
                </a:cubicBezTo>
                <a:cubicBezTo>
                  <a:pt x="154" y="129"/>
                  <a:pt x="144" y="136"/>
                  <a:pt x="133" y="136"/>
                </a:cubicBezTo>
                <a:cubicBezTo>
                  <a:pt x="122" y="136"/>
                  <a:pt x="112" y="129"/>
                  <a:pt x="104" y="119"/>
                </a:cubicBezTo>
                <a:cubicBezTo>
                  <a:pt x="104" y="119"/>
                  <a:pt x="104" y="119"/>
                  <a:pt x="104" y="119"/>
                </a:cubicBezTo>
                <a:cubicBezTo>
                  <a:pt x="104" y="119"/>
                  <a:pt x="104" y="119"/>
                  <a:pt x="104" y="119"/>
                </a:cubicBezTo>
                <a:cubicBezTo>
                  <a:pt x="71" y="126"/>
                  <a:pt x="45" y="150"/>
                  <a:pt x="36" y="182"/>
                </a:cubicBezTo>
                <a:cubicBezTo>
                  <a:pt x="230" y="182"/>
                  <a:pt x="230" y="182"/>
                  <a:pt x="230" y="182"/>
                </a:cubicBezTo>
                <a:cubicBezTo>
                  <a:pt x="221" y="150"/>
                  <a:pt x="195" y="126"/>
                  <a:pt x="162" y="119"/>
                </a:cubicBezTo>
                <a:close/>
                <a:moveTo>
                  <a:pt x="179" y="97"/>
                </a:moveTo>
                <a:cubicBezTo>
                  <a:pt x="184" y="102"/>
                  <a:pt x="190" y="106"/>
                  <a:pt x="196" y="106"/>
                </a:cubicBezTo>
                <a:cubicBezTo>
                  <a:pt x="215" y="106"/>
                  <a:pt x="231" y="67"/>
                  <a:pt x="231" y="48"/>
                </a:cubicBezTo>
                <a:cubicBezTo>
                  <a:pt x="231" y="28"/>
                  <a:pt x="215" y="12"/>
                  <a:pt x="196" y="12"/>
                </a:cubicBezTo>
                <a:cubicBezTo>
                  <a:pt x="190" y="12"/>
                  <a:pt x="185" y="13"/>
                  <a:pt x="180" y="15"/>
                </a:cubicBezTo>
                <a:cubicBezTo>
                  <a:pt x="187" y="25"/>
                  <a:pt x="191" y="37"/>
                  <a:pt x="191" y="49"/>
                </a:cubicBezTo>
                <a:cubicBezTo>
                  <a:pt x="191" y="62"/>
                  <a:pt x="187" y="80"/>
                  <a:pt x="179" y="97"/>
                </a:cubicBezTo>
                <a:close/>
                <a:moveTo>
                  <a:pt x="196" y="111"/>
                </a:moveTo>
                <a:cubicBezTo>
                  <a:pt x="189" y="111"/>
                  <a:pt x="182" y="107"/>
                  <a:pt x="177" y="102"/>
                </a:cubicBezTo>
                <a:cubicBezTo>
                  <a:pt x="175" y="105"/>
                  <a:pt x="173" y="109"/>
                  <a:pt x="171" y="112"/>
                </a:cubicBezTo>
                <a:cubicBezTo>
                  <a:pt x="191" y="117"/>
                  <a:pt x="208" y="129"/>
                  <a:pt x="221" y="145"/>
                </a:cubicBezTo>
                <a:cubicBezTo>
                  <a:pt x="266" y="145"/>
                  <a:pt x="266" y="145"/>
                  <a:pt x="266" y="145"/>
                </a:cubicBezTo>
                <a:cubicBezTo>
                  <a:pt x="260" y="122"/>
                  <a:pt x="241" y="104"/>
                  <a:pt x="217" y="99"/>
                </a:cubicBezTo>
                <a:cubicBezTo>
                  <a:pt x="211" y="106"/>
                  <a:pt x="204" y="111"/>
                  <a:pt x="196" y="111"/>
                </a:cubicBezTo>
                <a:close/>
                <a:moveTo>
                  <a:pt x="95" y="112"/>
                </a:moveTo>
                <a:cubicBezTo>
                  <a:pt x="93" y="109"/>
                  <a:pt x="91" y="105"/>
                  <a:pt x="89" y="102"/>
                </a:cubicBezTo>
                <a:cubicBezTo>
                  <a:pt x="84" y="107"/>
                  <a:pt x="78" y="111"/>
                  <a:pt x="71" y="111"/>
                </a:cubicBezTo>
                <a:cubicBezTo>
                  <a:pt x="63" y="111"/>
                  <a:pt x="55" y="106"/>
                  <a:pt x="49" y="99"/>
                </a:cubicBezTo>
                <a:cubicBezTo>
                  <a:pt x="26" y="104"/>
                  <a:pt x="7" y="122"/>
                  <a:pt x="0" y="145"/>
                </a:cubicBezTo>
                <a:cubicBezTo>
                  <a:pt x="45" y="145"/>
                  <a:pt x="45" y="145"/>
                  <a:pt x="45" y="145"/>
                </a:cubicBezTo>
                <a:cubicBezTo>
                  <a:pt x="58" y="129"/>
                  <a:pt x="75" y="117"/>
                  <a:pt x="95" y="112"/>
                </a:cubicBezTo>
                <a:close/>
                <a:moveTo>
                  <a:pt x="71" y="106"/>
                </a:moveTo>
                <a:cubicBezTo>
                  <a:pt x="77" y="106"/>
                  <a:pt x="82" y="102"/>
                  <a:pt x="87" y="97"/>
                </a:cubicBezTo>
                <a:cubicBezTo>
                  <a:pt x="80" y="80"/>
                  <a:pt x="75" y="62"/>
                  <a:pt x="75" y="49"/>
                </a:cubicBezTo>
                <a:cubicBezTo>
                  <a:pt x="75" y="37"/>
                  <a:pt x="79" y="25"/>
                  <a:pt x="86" y="15"/>
                </a:cubicBezTo>
                <a:cubicBezTo>
                  <a:pt x="81" y="13"/>
                  <a:pt x="76" y="12"/>
                  <a:pt x="71" y="12"/>
                </a:cubicBezTo>
                <a:cubicBezTo>
                  <a:pt x="51" y="12"/>
                  <a:pt x="35" y="28"/>
                  <a:pt x="35" y="48"/>
                </a:cubicBezTo>
                <a:cubicBezTo>
                  <a:pt x="35" y="67"/>
                  <a:pt x="51" y="106"/>
                  <a:pt x="71" y="106"/>
                </a:cubicBezTo>
                <a:close/>
              </a:path>
            </a:pathLst>
          </a:custGeom>
          <a:solidFill>
            <a:schemeClr val="accent5"/>
          </a:solidFill>
          <a:ln>
            <a:noFill/>
          </a:ln>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414543260"/>
      </p:ext>
    </p:extLst>
  </p:cSld>
  <p:clrMapOvr>
    <a:masterClrMapping/>
  </p:clrMapOvr>
  <mc:AlternateContent>
    <mc:Choice Requires="p14">
      <p:transition p14:dur="1500" spd="slow">
        <p:split orient="vert"/>
      </p:transition>
    </mc:Choice>
    <mc:Fallback>
      <p:transition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73"/>
                                        </p:tgtEl>
                                        <p:attrNameLst>
                                          <p:attrName>style.visibility</p:attrName>
                                        </p:attrNameLst>
                                      </p:cBhvr>
                                      <p:to>
                                        <p:strVal val="visible"/>
                                      </p:to>
                                    </p:set>
                                    <p:anim calcmode="lin" valueType="num">
                                      <p:cBhvr>
                                        <p:cTn dur="500" fill="hold" id="7"/>
                                        <p:tgtEl>
                                          <p:spTgt spid="473"/>
                                        </p:tgtEl>
                                        <p:attrNameLst>
                                          <p:attrName>ppt_w</p:attrName>
                                        </p:attrNameLst>
                                      </p:cBhvr>
                                      <p:tavLst>
                                        <p:tav tm="0">
                                          <p:val>
                                            <p:fltVal val="0"/>
                                          </p:val>
                                        </p:tav>
                                        <p:tav tm="100000">
                                          <p:val>
                                            <p:strVal val="#ppt_w"/>
                                          </p:val>
                                        </p:tav>
                                      </p:tavLst>
                                    </p:anim>
                                    <p:anim calcmode="lin" valueType="num">
                                      <p:cBhvr>
                                        <p:cTn dur="500" fill="hold" id="8"/>
                                        <p:tgtEl>
                                          <p:spTgt spid="473"/>
                                        </p:tgtEl>
                                        <p:attrNameLst>
                                          <p:attrName>ppt_h</p:attrName>
                                        </p:attrNameLst>
                                      </p:cBhvr>
                                      <p:tavLst>
                                        <p:tav tm="0">
                                          <p:val>
                                            <p:fltVal val="0"/>
                                          </p:val>
                                        </p:tav>
                                        <p:tav tm="100000">
                                          <p:val>
                                            <p:strVal val="#ppt_h"/>
                                          </p:val>
                                        </p:tav>
                                      </p:tavLst>
                                    </p:anim>
                                    <p:animEffect filter="fade" transition="in">
                                      <p:cBhvr>
                                        <p:cTn dur="500" id="9"/>
                                        <p:tgtEl>
                                          <p:spTgt spid="473"/>
                                        </p:tgtEl>
                                      </p:cBhvr>
                                    </p:animEffect>
                                    <p:anim calcmode="lin" valueType="num">
                                      <p:cBhvr>
                                        <p:cTn dur="500" fill="hold" id="10"/>
                                        <p:tgtEl>
                                          <p:spTgt spid="473"/>
                                        </p:tgtEl>
                                        <p:attrNameLst>
                                          <p:attrName>ppt_x</p:attrName>
                                        </p:attrNameLst>
                                      </p:cBhvr>
                                      <p:tavLst>
                                        <p:tav tm="0">
                                          <p:val>
                                            <p:fltVal val="0.5"/>
                                          </p:val>
                                        </p:tav>
                                        <p:tav tm="100000">
                                          <p:val>
                                            <p:strVal val="#ppt_x"/>
                                          </p:val>
                                        </p:tav>
                                      </p:tavLst>
                                    </p:anim>
                                    <p:anim calcmode="lin" valueType="num">
                                      <p:cBhvr>
                                        <p:cTn dur="500" fill="hold" id="11"/>
                                        <p:tgtEl>
                                          <p:spTgt spid="473"/>
                                        </p:tgtEl>
                                        <p:attrNameLst>
                                          <p:attrName>ppt_y</p:attrName>
                                        </p:attrNameLst>
                                      </p:cBhvr>
                                      <p:tavLst>
                                        <p:tav tm="0">
                                          <p:val>
                                            <p:fltVal val="0.5"/>
                                          </p:val>
                                        </p:tav>
                                        <p:tav tm="100000">
                                          <p:val>
                                            <p:strVal val="#ppt_y"/>
                                          </p:val>
                                        </p:tav>
                                      </p:tavLst>
                                    </p:anim>
                                  </p:childTnLst>
                                </p:cTn>
                              </p:par>
                            </p:childTnLst>
                          </p:cTn>
                        </p:par>
                        <p:par>
                          <p:cTn fill="hold" id="12" nodeType="afterGroup">
                            <p:stCondLst>
                              <p:cond delay="500"/>
                            </p:stCondLst>
                            <p:childTnLst>
                              <p:par>
                                <p:cTn fill="hold" grpId="0" id="13" nodeType="afterEffect" presetClass="entr" presetID="22" presetSubtype="1">
                                  <p:stCondLst>
                                    <p:cond delay="0"/>
                                  </p:stCondLst>
                                  <p:childTnLst>
                                    <p:set>
                                      <p:cBhvr>
                                        <p:cTn dur="1" fill="hold" id="14">
                                          <p:stCondLst>
                                            <p:cond delay="0"/>
                                          </p:stCondLst>
                                        </p:cTn>
                                        <p:tgtEl>
                                          <p:spTgt spid="360"/>
                                        </p:tgtEl>
                                        <p:attrNameLst>
                                          <p:attrName>style.visibility</p:attrName>
                                        </p:attrNameLst>
                                      </p:cBhvr>
                                      <p:to>
                                        <p:strVal val="visible"/>
                                      </p:to>
                                    </p:set>
                                    <p:animEffect filter="wipe(up)" transition="in">
                                      <p:cBhvr>
                                        <p:cTn dur="500" id="15"/>
                                        <p:tgtEl>
                                          <p:spTgt spid="360"/>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474"/>
                                        </p:tgtEl>
                                        <p:attrNameLst>
                                          <p:attrName>style.visibility</p:attrName>
                                        </p:attrNameLst>
                                      </p:cBhvr>
                                      <p:to>
                                        <p:strVal val="visible"/>
                                      </p:to>
                                    </p:set>
                                    <p:anim calcmode="lin" valueType="num">
                                      <p:cBhvr>
                                        <p:cTn dur="500" fill="hold" id="19"/>
                                        <p:tgtEl>
                                          <p:spTgt spid="474"/>
                                        </p:tgtEl>
                                        <p:attrNameLst>
                                          <p:attrName>ppt_w</p:attrName>
                                        </p:attrNameLst>
                                      </p:cBhvr>
                                      <p:tavLst>
                                        <p:tav tm="0">
                                          <p:val>
                                            <p:fltVal val="0"/>
                                          </p:val>
                                        </p:tav>
                                        <p:tav tm="100000">
                                          <p:val>
                                            <p:strVal val="#ppt_w"/>
                                          </p:val>
                                        </p:tav>
                                      </p:tavLst>
                                    </p:anim>
                                    <p:anim calcmode="lin" valueType="num">
                                      <p:cBhvr>
                                        <p:cTn dur="500" fill="hold" id="20"/>
                                        <p:tgtEl>
                                          <p:spTgt spid="474"/>
                                        </p:tgtEl>
                                        <p:attrNameLst>
                                          <p:attrName>ppt_h</p:attrName>
                                        </p:attrNameLst>
                                      </p:cBhvr>
                                      <p:tavLst>
                                        <p:tav tm="0">
                                          <p:val>
                                            <p:fltVal val="0"/>
                                          </p:val>
                                        </p:tav>
                                        <p:tav tm="100000">
                                          <p:val>
                                            <p:strVal val="#ppt_h"/>
                                          </p:val>
                                        </p:tav>
                                      </p:tavLst>
                                    </p:anim>
                                    <p:animEffect filter="fade" transition="in">
                                      <p:cBhvr>
                                        <p:cTn dur="500" id="21"/>
                                        <p:tgtEl>
                                          <p:spTgt spid="474"/>
                                        </p:tgtEl>
                                      </p:cBhvr>
                                    </p:animEffect>
                                    <p:anim calcmode="lin" valueType="num">
                                      <p:cBhvr>
                                        <p:cTn dur="500" fill="hold" id="22"/>
                                        <p:tgtEl>
                                          <p:spTgt spid="474"/>
                                        </p:tgtEl>
                                        <p:attrNameLst>
                                          <p:attrName>ppt_x</p:attrName>
                                        </p:attrNameLst>
                                      </p:cBhvr>
                                      <p:tavLst>
                                        <p:tav tm="0">
                                          <p:val>
                                            <p:fltVal val="0.5"/>
                                          </p:val>
                                        </p:tav>
                                        <p:tav tm="100000">
                                          <p:val>
                                            <p:strVal val="#ppt_x"/>
                                          </p:val>
                                        </p:tav>
                                      </p:tavLst>
                                    </p:anim>
                                    <p:anim calcmode="lin" valueType="num">
                                      <p:cBhvr>
                                        <p:cTn dur="500" fill="hold" id="23"/>
                                        <p:tgtEl>
                                          <p:spTgt spid="474"/>
                                        </p:tgtEl>
                                        <p:attrNameLst>
                                          <p:attrName>ppt_y</p:attrName>
                                        </p:attrNameLst>
                                      </p:cBhvr>
                                      <p:tavLst>
                                        <p:tav tm="0">
                                          <p:val>
                                            <p:fltVal val="0.5"/>
                                          </p:val>
                                        </p:tav>
                                        <p:tav tm="100000">
                                          <p:val>
                                            <p:strVal val="#ppt_y"/>
                                          </p:val>
                                        </p:tav>
                                      </p:tavLst>
                                    </p:anim>
                                  </p:childTnLst>
                                </p:cTn>
                              </p:par>
                            </p:childTnLst>
                          </p:cTn>
                        </p:par>
                        <p:par>
                          <p:cTn fill="hold" id="24" nodeType="afterGroup">
                            <p:stCondLst>
                              <p:cond delay="1500"/>
                            </p:stCondLst>
                            <p:childTnLst>
                              <p:par>
                                <p:cTn fill="hold" id="25" nodeType="afterEffect" presetClass="entr" presetID="22" presetSubtype="1">
                                  <p:stCondLst>
                                    <p:cond delay="0"/>
                                  </p:stCondLst>
                                  <p:childTnLst>
                                    <p:set>
                                      <p:cBhvr>
                                        <p:cTn dur="1" fill="hold" id="26">
                                          <p:stCondLst>
                                            <p:cond delay="0"/>
                                          </p:stCondLst>
                                        </p:cTn>
                                        <p:tgtEl>
                                          <p:spTgt spid="519"/>
                                        </p:tgtEl>
                                        <p:attrNameLst>
                                          <p:attrName>style.visibility</p:attrName>
                                        </p:attrNameLst>
                                      </p:cBhvr>
                                      <p:to>
                                        <p:strVal val="visible"/>
                                      </p:to>
                                    </p:set>
                                    <p:animEffect filter="wipe(up)" transition="in">
                                      <p:cBhvr>
                                        <p:cTn dur="500" id="27"/>
                                        <p:tgtEl>
                                          <p:spTgt spid="519"/>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476"/>
                                        </p:tgtEl>
                                        <p:attrNameLst>
                                          <p:attrName>style.visibility</p:attrName>
                                        </p:attrNameLst>
                                      </p:cBhvr>
                                      <p:to>
                                        <p:strVal val="visible"/>
                                      </p:to>
                                    </p:set>
                                    <p:anim calcmode="lin" valueType="num">
                                      <p:cBhvr>
                                        <p:cTn dur="500" fill="hold" id="31"/>
                                        <p:tgtEl>
                                          <p:spTgt spid="476"/>
                                        </p:tgtEl>
                                        <p:attrNameLst>
                                          <p:attrName>ppt_w</p:attrName>
                                        </p:attrNameLst>
                                      </p:cBhvr>
                                      <p:tavLst>
                                        <p:tav tm="0">
                                          <p:val>
                                            <p:fltVal val="0"/>
                                          </p:val>
                                        </p:tav>
                                        <p:tav tm="100000">
                                          <p:val>
                                            <p:strVal val="#ppt_w"/>
                                          </p:val>
                                        </p:tav>
                                      </p:tavLst>
                                    </p:anim>
                                    <p:anim calcmode="lin" valueType="num">
                                      <p:cBhvr>
                                        <p:cTn dur="500" fill="hold" id="32"/>
                                        <p:tgtEl>
                                          <p:spTgt spid="476"/>
                                        </p:tgtEl>
                                        <p:attrNameLst>
                                          <p:attrName>ppt_h</p:attrName>
                                        </p:attrNameLst>
                                      </p:cBhvr>
                                      <p:tavLst>
                                        <p:tav tm="0">
                                          <p:val>
                                            <p:fltVal val="0"/>
                                          </p:val>
                                        </p:tav>
                                        <p:tav tm="100000">
                                          <p:val>
                                            <p:strVal val="#ppt_h"/>
                                          </p:val>
                                        </p:tav>
                                      </p:tavLst>
                                    </p:anim>
                                    <p:animEffect filter="fade" transition="in">
                                      <p:cBhvr>
                                        <p:cTn dur="500" id="33"/>
                                        <p:tgtEl>
                                          <p:spTgt spid="476"/>
                                        </p:tgtEl>
                                      </p:cBhvr>
                                    </p:animEffect>
                                    <p:anim calcmode="lin" valueType="num">
                                      <p:cBhvr>
                                        <p:cTn dur="500" fill="hold" id="34"/>
                                        <p:tgtEl>
                                          <p:spTgt spid="476"/>
                                        </p:tgtEl>
                                        <p:attrNameLst>
                                          <p:attrName>ppt_x</p:attrName>
                                        </p:attrNameLst>
                                      </p:cBhvr>
                                      <p:tavLst>
                                        <p:tav tm="0">
                                          <p:val>
                                            <p:fltVal val="0.5"/>
                                          </p:val>
                                        </p:tav>
                                        <p:tav tm="100000">
                                          <p:val>
                                            <p:strVal val="#ppt_x"/>
                                          </p:val>
                                        </p:tav>
                                      </p:tavLst>
                                    </p:anim>
                                    <p:anim calcmode="lin" valueType="num">
                                      <p:cBhvr>
                                        <p:cTn dur="500" fill="hold" id="35"/>
                                        <p:tgtEl>
                                          <p:spTgt spid="476"/>
                                        </p:tgtEl>
                                        <p:attrNameLst>
                                          <p:attrName>ppt_y</p:attrName>
                                        </p:attrNameLst>
                                      </p:cBhvr>
                                      <p:tavLst>
                                        <p:tav tm="0">
                                          <p:val>
                                            <p:fltVal val="0.5"/>
                                          </p:val>
                                        </p:tav>
                                        <p:tav tm="100000">
                                          <p:val>
                                            <p:strVal val="#ppt_y"/>
                                          </p:val>
                                        </p:tav>
                                      </p:tavLst>
                                    </p:anim>
                                  </p:childTnLst>
                                </p:cTn>
                              </p:par>
                              <p:par>
                                <p:cTn fill="hold" id="36" nodeType="withEffect" presetClass="entr" presetID="53" presetSubtype="0">
                                  <p:stCondLst>
                                    <p:cond delay="200"/>
                                  </p:stCondLst>
                                  <p:childTnLst>
                                    <p:set>
                                      <p:cBhvr>
                                        <p:cTn dur="1" fill="hold" id="37">
                                          <p:stCondLst>
                                            <p:cond delay="0"/>
                                          </p:stCondLst>
                                        </p:cTn>
                                        <p:tgtEl>
                                          <p:spTgt spid="477"/>
                                        </p:tgtEl>
                                        <p:attrNameLst>
                                          <p:attrName>style.visibility</p:attrName>
                                        </p:attrNameLst>
                                      </p:cBhvr>
                                      <p:to>
                                        <p:strVal val="visible"/>
                                      </p:to>
                                    </p:set>
                                    <p:anim calcmode="lin" valueType="num">
                                      <p:cBhvr>
                                        <p:cTn dur="500" fill="hold" id="38"/>
                                        <p:tgtEl>
                                          <p:spTgt spid="477"/>
                                        </p:tgtEl>
                                        <p:attrNameLst>
                                          <p:attrName>ppt_w</p:attrName>
                                        </p:attrNameLst>
                                      </p:cBhvr>
                                      <p:tavLst>
                                        <p:tav tm="0">
                                          <p:val>
                                            <p:fltVal val="0"/>
                                          </p:val>
                                        </p:tav>
                                        <p:tav tm="100000">
                                          <p:val>
                                            <p:strVal val="#ppt_w"/>
                                          </p:val>
                                        </p:tav>
                                      </p:tavLst>
                                    </p:anim>
                                    <p:anim calcmode="lin" valueType="num">
                                      <p:cBhvr>
                                        <p:cTn dur="500" fill="hold" id="39"/>
                                        <p:tgtEl>
                                          <p:spTgt spid="477"/>
                                        </p:tgtEl>
                                        <p:attrNameLst>
                                          <p:attrName>ppt_h</p:attrName>
                                        </p:attrNameLst>
                                      </p:cBhvr>
                                      <p:tavLst>
                                        <p:tav tm="0">
                                          <p:val>
                                            <p:fltVal val="0"/>
                                          </p:val>
                                        </p:tav>
                                        <p:tav tm="100000">
                                          <p:val>
                                            <p:strVal val="#ppt_h"/>
                                          </p:val>
                                        </p:tav>
                                      </p:tavLst>
                                    </p:anim>
                                    <p:animEffect filter="fade" transition="in">
                                      <p:cBhvr>
                                        <p:cTn dur="500" id="40"/>
                                        <p:tgtEl>
                                          <p:spTgt spid="477"/>
                                        </p:tgtEl>
                                      </p:cBhvr>
                                    </p:animEffect>
                                    <p:anim calcmode="lin" valueType="num">
                                      <p:cBhvr>
                                        <p:cTn dur="500" fill="hold" id="41"/>
                                        <p:tgtEl>
                                          <p:spTgt spid="477"/>
                                        </p:tgtEl>
                                        <p:attrNameLst>
                                          <p:attrName>ppt_x</p:attrName>
                                        </p:attrNameLst>
                                      </p:cBhvr>
                                      <p:tavLst>
                                        <p:tav tm="0">
                                          <p:val>
                                            <p:fltVal val="0.5"/>
                                          </p:val>
                                        </p:tav>
                                        <p:tav tm="100000">
                                          <p:val>
                                            <p:strVal val="#ppt_x"/>
                                          </p:val>
                                        </p:tav>
                                      </p:tavLst>
                                    </p:anim>
                                    <p:anim calcmode="lin" valueType="num">
                                      <p:cBhvr>
                                        <p:cTn dur="500" fill="hold" id="42"/>
                                        <p:tgtEl>
                                          <p:spTgt spid="477"/>
                                        </p:tgtEl>
                                        <p:attrNameLst>
                                          <p:attrName>ppt_y</p:attrName>
                                        </p:attrNameLst>
                                      </p:cBhvr>
                                      <p:tavLst>
                                        <p:tav tm="0">
                                          <p:val>
                                            <p:fltVal val="0.5"/>
                                          </p:val>
                                        </p:tav>
                                        <p:tav tm="100000">
                                          <p:val>
                                            <p:strVal val="#ppt_y"/>
                                          </p:val>
                                        </p:tav>
                                      </p:tavLst>
                                    </p:anim>
                                  </p:childTnLst>
                                </p:cTn>
                              </p:par>
                              <p:par>
                                <p:cTn fill="hold" id="43" nodeType="withEffect" presetClass="entr" presetID="53" presetSubtype="0">
                                  <p:stCondLst>
                                    <p:cond delay="400"/>
                                  </p:stCondLst>
                                  <p:childTnLst>
                                    <p:set>
                                      <p:cBhvr>
                                        <p:cTn dur="1" fill="hold" id="44">
                                          <p:stCondLst>
                                            <p:cond delay="0"/>
                                          </p:stCondLst>
                                        </p:cTn>
                                        <p:tgtEl>
                                          <p:spTgt spid="475"/>
                                        </p:tgtEl>
                                        <p:attrNameLst>
                                          <p:attrName>style.visibility</p:attrName>
                                        </p:attrNameLst>
                                      </p:cBhvr>
                                      <p:to>
                                        <p:strVal val="visible"/>
                                      </p:to>
                                    </p:set>
                                    <p:anim calcmode="lin" valueType="num">
                                      <p:cBhvr>
                                        <p:cTn dur="500" fill="hold" id="45"/>
                                        <p:tgtEl>
                                          <p:spTgt spid="475"/>
                                        </p:tgtEl>
                                        <p:attrNameLst>
                                          <p:attrName>ppt_w</p:attrName>
                                        </p:attrNameLst>
                                      </p:cBhvr>
                                      <p:tavLst>
                                        <p:tav tm="0">
                                          <p:val>
                                            <p:fltVal val="0"/>
                                          </p:val>
                                        </p:tav>
                                        <p:tav tm="100000">
                                          <p:val>
                                            <p:strVal val="#ppt_w"/>
                                          </p:val>
                                        </p:tav>
                                      </p:tavLst>
                                    </p:anim>
                                    <p:anim calcmode="lin" valueType="num">
                                      <p:cBhvr>
                                        <p:cTn dur="500" fill="hold" id="46"/>
                                        <p:tgtEl>
                                          <p:spTgt spid="475"/>
                                        </p:tgtEl>
                                        <p:attrNameLst>
                                          <p:attrName>ppt_h</p:attrName>
                                        </p:attrNameLst>
                                      </p:cBhvr>
                                      <p:tavLst>
                                        <p:tav tm="0">
                                          <p:val>
                                            <p:fltVal val="0"/>
                                          </p:val>
                                        </p:tav>
                                        <p:tav tm="100000">
                                          <p:val>
                                            <p:strVal val="#ppt_h"/>
                                          </p:val>
                                        </p:tav>
                                      </p:tavLst>
                                    </p:anim>
                                    <p:animEffect filter="fade" transition="in">
                                      <p:cBhvr>
                                        <p:cTn dur="500" id="47"/>
                                        <p:tgtEl>
                                          <p:spTgt spid="475"/>
                                        </p:tgtEl>
                                      </p:cBhvr>
                                    </p:animEffect>
                                    <p:anim calcmode="lin" valueType="num">
                                      <p:cBhvr>
                                        <p:cTn dur="500" fill="hold" id="48"/>
                                        <p:tgtEl>
                                          <p:spTgt spid="475"/>
                                        </p:tgtEl>
                                        <p:attrNameLst>
                                          <p:attrName>ppt_x</p:attrName>
                                        </p:attrNameLst>
                                      </p:cBhvr>
                                      <p:tavLst>
                                        <p:tav tm="0">
                                          <p:val>
                                            <p:fltVal val="0.5"/>
                                          </p:val>
                                        </p:tav>
                                        <p:tav tm="100000">
                                          <p:val>
                                            <p:strVal val="#ppt_x"/>
                                          </p:val>
                                        </p:tav>
                                      </p:tavLst>
                                    </p:anim>
                                    <p:anim calcmode="lin" valueType="num">
                                      <p:cBhvr>
                                        <p:cTn dur="500" fill="hold" id="49"/>
                                        <p:tgtEl>
                                          <p:spTgt spid="475"/>
                                        </p:tgtEl>
                                        <p:attrNameLst>
                                          <p:attrName>ppt_y</p:attrName>
                                        </p:attrNameLst>
                                      </p:cBhvr>
                                      <p:tavLst>
                                        <p:tav tm="0">
                                          <p:val>
                                            <p:fltVal val="0.5"/>
                                          </p:val>
                                        </p:tav>
                                        <p:tav tm="100000">
                                          <p:val>
                                            <p:strVal val="#ppt_y"/>
                                          </p:val>
                                        </p:tav>
                                      </p:tavLst>
                                    </p:anim>
                                  </p:childTnLst>
                                </p:cTn>
                              </p:par>
                            </p:childTnLst>
                          </p:cTn>
                        </p:par>
                        <p:par>
                          <p:cTn fill="hold" id="50" nodeType="afterGroup">
                            <p:stCondLst>
                              <p:cond delay="2900"/>
                            </p:stCondLst>
                            <p:childTnLst>
                              <p:par>
                                <p:cTn fill="hold" id="51" nodeType="afterEffect" presetClass="entr" presetID="22" presetSubtype="1">
                                  <p:stCondLst>
                                    <p:cond delay="0"/>
                                  </p:stCondLst>
                                  <p:childTnLst>
                                    <p:set>
                                      <p:cBhvr>
                                        <p:cTn dur="1" fill="hold" id="52">
                                          <p:stCondLst>
                                            <p:cond delay="0"/>
                                          </p:stCondLst>
                                        </p:cTn>
                                        <p:tgtEl>
                                          <p:spTgt spid="521"/>
                                        </p:tgtEl>
                                        <p:attrNameLst>
                                          <p:attrName>style.visibility</p:attrName>
                                        </p:attrNameLst>
                                      </p:cBhvr>
                                      <p:to>
                                        <p:strVal val="visible"/>
                                      </p:to>
                                    </p:set>
                                    <p:animEffect filter="wipe(up)" transition="in">
                                      <p:cBhvr>
                                        <p:cTn dur="500" id="53"/>
                                        <p:tgtEl>
                                          <p:spTgt spid="521"/>
                                        </p:tgtEl>
                                      </p:cBhvr>
                                    </p:animEffect>
                                  </p:childTnLst>
                                </p:cTn>
                              </p:par>
                              <p:par>
                                <p:cTn fill="hold" id="54" nodeType="withEffect" presetClass="entr" presetID="22" presetSubtype="1">
                                  <p:stCondLst>
                                    <p:cond delay="0"/>
                                  </p:stCondLst>
                                  <p:childTnLst>
                                    <p:set>
                                      <p:cBhvr>
                                        <p:cTn dur="1" fill="hold" id="55">
                                          <p:stCondLst>
                                            <p:cond delay="0"/>
                                          </p:stCondLst>
                                        </p:cTn>
                                        <p:tgtEl>
                                          <p:spTgt spid="522"/>
                                        </p:tgtEl>
                                        <p:attrNameLst>
                                          <p:attrName>style.visibility</p:attrName>
                                        </p:attrNameLst>
                                      </p:cBhvr>
                                      <p:to>
                                        <p:strVal val="visible"/>
                                      </p:to>
                                    </p:set>
                                    <p:animEffect filter="wipe(up)" transition="in">
                                      <p:cBhvr>
                                        <p:cTn dur="500" id="56"/>
                                        <p:tgtEl>
                                          <p:spTgt spid="522"/>
                                        </p:tgtEl>
                                      </p:cBhvr>
                                    </p:animEffect>
                                  </p:childTnLst>
                                </p:cTn>
                              </p:par>
                              <p:par>
                                <p:cTn fill="hold" id="57" nodeType="withEffect" presetClass="entr" presetID="22" presetSubtype="1">
                                  <p:stCondLst>
                                    <p:cond delay="0"/>
                                  </p:stCondLst>
                                  <p:childTnLst>
                                    <p:set>
                                      <p:cBhvr>
                                        <p:cTn dur="1" fill="hold" id="58">
                                          <p:stCondLst>
                                            <p:cond delay="0"/>
                                          </p:stCondLst>
                                        </p:cTn>
                                        <p:tgtEl>
                                          <p:spTgt spid="523"/>
                                        </p:tgtEl>
                                        <p:attrNameLst>
                                          <p:attrName>style.visibility</p:attrName>
                                        </p:attrNameLst>
                                      </p:cBhvr>
                                      <p:to>
                                        <p:strVal val="visible"/>
                                      </p:to>
                                    </p:set>
                                    <p:animEffect filter="wipe(up)" transition="in">
                                      <p:cBhvr>
                                        <p:cTn dur="500" id="59"/>
                                        <p:tgtEl>
                                          <p:spTgt spid="523"/>
                                        </p:tgtEl>
                                      </p:cBhvr>
                                    </p:animEffect>
                                  </p:childTnLst>
                                </p:cTn>
                              </p:par>
                            </p:childTnLst>
                          </p:cTn>
                        </p:par>
                        <p:par>
                          <p:cTn fill="hold" id="60" nodeType="afterGroup">
                            <p:stCondLst>
                              <p:cond delay="3400"/>
                            </p:stCondLst>
                            <p:childTnLst>
                              <p:par>
                                <p:cTn fill="hold" id="61" nodeType="afterEffect" presetClass="entr" presetID="42" presetSubtype="0">
                                  <p:stCondLst>
                                    <p:cond delay="0"/>
                                  </p:stCondLst>
                                  <p:childTnLst>
                                    <p:set>
                                      <p:cBhvr>
                                        <p:cTn dur="1" fill="hold" id="62">
                                          <p:stCondLst>
                                            <p:cond delay="0"/>
                                          </p:stCondLst>
                                        </p:cTn>
                                        <p:tgtEl>
                                          <p:spTgt spid="478"/>
                                        </p:tgtEl>
                                        <p:attrNameLst>
                                          <p:attrName>style.visibility</p:attrName>
                                        </p:attrNameLst>
                                      </p:cBhvr>
                                      <p:to>
                                        <p:strVal val="visible"/>
                                      </p:to>
                                    </p:set>
                                    <p:animEffect filter="fade" transition="in">
                                      <p:cBhvr>
                                        <p:cTn dur="500" id="63"/>
                                        <p:tgtEl>
                                          <p:spTgt spid="478"/>
                                        </p:tgtEl>
                                      </p:cBhvr>
                                    </p:animEffect>
                                    <p:anim calcmode="lin" valueType="num">
                                      <p:cBhvr>
                                        <p:cTn dur="500" fill="hold" id="64"/>
                                        <p:tgtEl>
                                          <p:spTgt spid="478"/>
                                        </p:tgtEl>
                                        <p:attrNameLst>
                                          <p:attrName>ppt_x</p:attrName>
                                        </p:attrNameLst>
                                      </p:cBhvr>
                                      <p:tavLst>
                                        <p:tav tm="0">
                                          <p:val>
                                            <p:strVal val="#ppt_x"/>
                                          </p:val>
                                        </p:tav>
                                        <p:tav tm="100000">
                                          <p:val>
                                            <p:strVal val="#ppt_x"/>
                                          </p:val>
                                        </p:tav>
                                      </p:tavLst>
                                    </p:anim>
                                    <p:anim calcmode="lin" valueType="num">
                                      <p:cBhvr>
                                        <p:cTn dur="500" fill="hold" id="65"/>
                                        <p:tgtEl>
                                          <p:spTgt spid="478"/>
                                        </p:tgtEl>
                                        <p:attrNameLst>
                                          <p:attrName>ppt_y</p:attrName>
                                        </p:attrNameLst>
                                      </p:cBhvr>
                                      <p:tavLst>
                                        <p:tav tm="0">
                                          <p:val>
                                            <p:strVal val="#ppt_y+.1"/>
                                          </p:val>
                                        </p:tav>
                                        <p:tav tm="100000">
                                          <p:val>
                                            <p:strVal val="#ppt_y"/>
                                          </p:val>
                                        </p:tav>
                                      </p:tavLst>
                                    </p:anim>
                                  </p:childTnLst>
                                </p:cTn>
                              </p:par>
                              <p:par>
                                <p:cTn fill="hold" id="66" nodeType="withEffect" presetClass="entr" presetID="42" presetSubtype="0">
                                  <p:stCondLst>
                                    <p:cond delay="200"/>
                                  </p:stCondLst>
                                  <p:childTnLst>
                                    <p:set>
                                      <p:cBhvr>
                                        <p:cTn dur="1" fill="hold" id="67">
                                          <p:stCondLst>
                                            <p:cond delay="0"/>
                                          </p:stCondLst>
                                        </p:cTn>
                                        <p:tgtEl>
                                          <p:spTgt spid="479"/>
                                        </p:tgtEl>
                                        <p:attrNameLst>
                                          <p:attrName>style.visibility</p:attrName>
                                        </p:attrNameLst>
                                      </p:cBhvr>
                                      <p:to>
                                        <p:strVal val="visible"/>
                                      </p:to>
                                    </p:set>
                                    <p:animEffect filter="fade" transition="in">
                                      <p:cBhvr>
                                        <p:cTn dur="500" id="68"/>
                                        <p:tgtEl>
                                          <p:spTgt spid="479"/>
                                        </p:tgtEl>
                                      </p:cBhvr>
                                    </p:animEffect>
                                    <p:anim calcmode="lin" valueType="num">
                                      <p:cBhvr>
                                        <p:cTn dur="500" fill="hold" id="69"/>
                                        <p:tgtEl>
                                          <p:spTgt spid="479"/>
                                        </p:tgtEl>
                                        <p:attrNameLst>
                                          <p:attrName>ppt_x</p:attrName>
                                        </p:attrNameLst>
                                      </p:cBhvr>
                                      <p:tavLst>
                                        <p:tav tm="0">
                                          <p:val>
                                            <p:strVal val="#ppt_x"/>
                                          </p:val>
                                        </p:tav>
                                        <p:tav tm="100000">
                                          <p:val>
                                            <p:strVal val="#ppt_x"/>
                                          </p:val>
                                        </p:tav>
                                      </p:tavLst>
                                    </p:anim>
                                    <p:anim calcmode="lin" valueType="num">
                                      <p:cBhvr>
                                        <p:cTn dur="500" fill="hold" id="70"/>
                                        <p:tgtEl>
                                          <p:spTgt spid="479"/>
                                        </p:tgtEl>
                                        <p:attrNameLst>
                                          <p:attrName>ppt_y</p:attrName>
                                        </p:attrNameLst>
                                      </p:cBhvr>
                                      <p:tavLst>
                                        <p:tav tm="0">
                                          <p:val>
                                            <p:strVal val="#ppt_y+.1"/>
                                          </p:val>
                                        </p:tav>
                                        <p:tav tm="100000">
                                          <p:val>
                                            <p:strVal val="#ppt_y"/>
                                          </p:val>
                                        </p:tav>
                                      </p:tavLst>
                                    </p:anim>
                                  </p:childTnLst>
                                </p:cTn>
                              </p:par>
                              <p:par>
                                <p:cTn fill="hold" id="71" nodeType="withEffect" presetClass="entr" presetID="42" presetSubtype="0">
                                  <p:stCondLst>
                                    <p:cond delay="400"/>
                                  </p:stCondLst>
                                  <p:childTnLst>
                                    <p:set>
                                      <p:cBhvr>
                                        <p:cTn dur="1" fill="hold" id="72">
                                          <p:stCondLst>
                                            <p:cond delay="0"/>
                                          </p:stCondLst>
                                        </p:cTn>
                                        <p:tgtEl>
                                          <p:spTgt spid="480"/>
                                        </p:tgtEl>
                                        <p:attrNameLst>
                                          <p:attrName>style.visibility</p:attrName>
                                        </p:attrNameLst>
                                      </p:cBhvr>
                                      <p:to>
                                        <p:strVal val="visible"/>
                                      </p:to>
                                    </p:set>
                                    <p:animEffect filter="fade" transition="in">
                                      <p:cBhvr>
                                        <p:cTn dur="500" id="73"/>
                                        <p:tgtEl>
                                          <p:spTgt spid="480"/>
                                        </p:tgtEl>
                                      </p:cBhvr>
                                    </p:animEffect>
                                    <p:anim calcmode="lin" valueType="num">
                                      <p:cBhvr>
                                        <p:cTn dur="500" fill="hold" id="74"/>
                                        <p:tgtEl>
                                          <p:spTgt spid="480"/>
                                        </p:tgtEl>
                                        <p:attrNameLst>
                                          <p:attrName>ppt_x</p:attrName>
                                        </p:attrNameLst>
                                      </p:cBhvr>
                                      <p:tavLst>
                                        <p:tav tm="0">
                                          <p:val>
                                            <p:strVal val="#ppt_x"/>
                                          </p:val>
                                        </p:tav>
                                        <p:tav tm="100000">
                                          <p:val>
                                            <p:strVal val="#ppt_x"/>
                                          </p:val>
                                        </p:tav>
                                      </p:tavLst>
                                    </p:anim>
                                    <p:anim calcmode="lin" valueType="num">
                                      <p:cBhvr>
                                        <p:cTn dur="500" fill="hold" id="75"/>
                                        <p:tgtEl>
                                          <p:spTgt spid="480"/>
                                        </p:tgtEl>
                                        <p:attrNameLst>
                                          <p:attrName>ppt_y</p:attrName>
                                        </p:attrNameLst>
                                      </p:cBhvr>
                                      <p:tavLst>
                                        <p:tav tm="0">
                                          <p:val>
                                            <p:strVal val="#ppt_y+.1"/>
                                          </p:val>
                                        </p:tav>
                                        <p:tav tm="100000">
                                          <p:val>
                                            <p:strVal val="#ppt_y"/>
                                          </p:val>
                                        </p:tav>
                                      </p:tavLst>
                                    </p:anim>
                                  </p:childTnLst>
                                </p:cTn>
                              </p:par>
                              <p:par>
                                <p:cTn fill="hold" id="76" nodeType="withEffect" presetClass="entr" presetID="42" presetSubtype="0">
                                  <p:stCondLst>
                                    <p:cond delay="600"/>
                                  </p:stCondLst>
                                  <p:childTnLst>
                                    <p:set>
                                      <p:cBhvr>
                                        <p:cTn dur="1" fill="hold" id="77">
                                          <p:stCondLst>
                                            <p:cond delay="0"/>
                                          </p:stCondLst>
                                        </p:cTn>
                                        <p:tgtEl>
                                          <p:spTgt spid="481"/>
                                        </p:tgtEl>
                                        <p:attrNameLst>
                                          <p:attrName>style.visibility</p:attrName>
                                        </p:attrNameLst>
                                      </p:cBhvr>
                                      <p:to>
                                        <p:strVal val="visible"/>
                                      </p:to>
                                    </p:set>
                                    <p:animEffect filter="fade" transition="in">
                                      <p:cBhvr>
                                        <p:cTn dur="500" id="78"/>
                                        <p:tgtEl>
                                          <p:spTgt spid="481"/>
                                        </p:tgtEl>
                                      </p:cBhvr>
                                    </p:animEffect>
                                    <p:anim calcmode="lin" valueType="num">
                                      <p:cBhvr>
                                        <p:cTn dur="500" fill="hold" id="79"/>
                                        <p:tgtEl>
                                          <p:spTgt spid="481"/>
                                        </p:tgtEl>
                                        <p:attrNameLst>
                                          <p:attrName>ppt_x</p:attrName>
                                        </p:attrNameLst>
                                      </p:cBhvr>
                                      <p:tavLst>
                                        <p:tav tm="0">
                                          <p:val>
                                            <p:strVal val="#ppt_x"/>
                                          </p:val>
                                        </p:tav>
                                        <p:tav tm="100000">
                                          <p:val>
                                            <p:strVal val="#ppt_x"/>
                                          </p:val>
                                        </p:tav>
                                      </p:tavLst>
                                    </p:anim>
                                    <p:anim calcmode="lin" valueType="num">
                                      <p:cBhvr>
                                        <p:cTn dur="500" fill="hold" id="80"/>
                                        <p:tgtEl>
                                          <p:spTgt spid="481"/>
                                        </p:tgtEl>
                                        <p:attrNameLst>
                                          <p:attrName>ppt_y</p:attrName>
                                        </p:attrNameLst>
                                      </p:cBhvr>
                                      <p:tavLst>
                                        <p:tav tm="0">
                                          <p:val>
                                            <p:strVal val="#ppt_y+.1"/>
                                          </p:val>
                                        </p:tav>
                                        <p:tav tm="100000">
                                          <p:val>
                                            <p:strVal val="#ppt_y"/>
                                          </p:val>
                                        </p:tav>
                                      </p:tavLst>
                                    </p:anim>
                                  </p:childTnLst>
                                </p:cTn>
                              </p:par>
                              <p:par>
                                <p:cTn fill="hold" id="81" nodeType="withEffect" presetClass="entr" presetID="42" presetSubtype="0">
                                  <p:stCondLst>
                                    <p:cond delay="800"/>
                                  </p:stCondLst>
                                  <p:childTnLst>
                                    <p:set>
                                      <p:cBhvr>
                                        <p:cTn dur="1" fill="hold" id="82">
                                          <p:stCondLst>
                                            <p:cond delay="0"/>
                                          </p:stCondLst>
                                        </p:cTn>
                                        <p:tgtEl>
                                          <p:spTgt spid="482"/>
                                        </p:tgtEl>
                                        <p:attrNameLst>
                                          <p:attrName>style.visibility</p:attrName>
                                        </p:attrNameLst>
                                      </p:cBhvr>
                                      <p:to>
                                        <p:strVal val="visible"/>
                                      </p:to>
                                    </p:set>
                                    <p:animEffect filter="fade" transition="in">
                                      <p:cBhvr>
                                        <p:cTn dur="500" id="83"/>
                                        <p:tgtEl>
                                          <p:spTgt spid="482"/>
                                        </p:tgtEl>
                                      </p:cBhvr>
                                    </p:animEffect>
                                    <p:anim calcmode="lin" valueType="num">
                                      <p:cBhvr>
                                        <p:cTn dur="500" fill="hold" id="84"/>
                                        <p:tgtEl>
                                          <p:spTgt spid="482"/>
                                        </p:tgtEl>
                                        <p:attrNameLst>
                                          <p:attrName>ppt_x</p:attrName>
                                        </p:attrNameLst>
                                      </p:cBhvr>
                                      <p:tavLst>
                                        <p:tav tm="0">
                                          <p:val>
                                            <p:strVal val="#ppt_x"/>
                                          </p:val>
                                        </p:tav>
                                        <p:tav tm="100000">
                                          <p:val>
                                            <p:strVal val="#ppt_x"/>
                                          </p:val>
                                        </p:tav>
                                      </p:tavLst>
                                    </p:anim>
                                    <p:anim calcmode="lin" valueType="num">
                                      <p:cBhvr>
                                        <p:cTn dur="500" fill="hold" id="85"/>
                                        <p:tgtEl>
                                          <p:spTgt spid="482"/>
                                        </p:tgtEl>
                                        <p:attrNameLst>
                                          <p:attrName>ppt_y</p:attrName>
                                        </p:attrNameLst>
                                      </p:cBhvr>
                                      <p:tavLst>
                                        <p:tav tm="0">
                                          <p:val>
                                            <p:strVal val="#ppt_y+.1"/>
                                          </p:val>
                                        </p:tav>
                                        <p:tav tm="100000">
                                          <p:val>
                                            <p:strVal val="#ppt_y"/>
                                          </p:val>
                                        </p:tav>
                                      </p:tavLst>
                                    </p:anim>
                                  </p:childTnLst>
                                </p:cTn>
                              </p:par>
                              <p:par>
                                <p:cTn fill="hold" id="86" nodeType="withEffect" presetClass="entr" presetID="42" presetSubtype="0">
                                  <p:stCondLst>
                                    <p:cond delay="1000"/>
                                  </p:stCondLst>
                                  <p:childTnLst>
                                    <p:set>
                                      <p:cBhvr>
                                        <p:cTn dur="1" fill="hold" id="87">
                                          <p:stCondLst>
                                            <p:cond delay="0"/>
                                          </p:stCondLst>
                                        </p:cTn>
                                        <p:tgtEl>
                                          <p:spTgt spid="483"/>
                                        </p:tgtEl>
                                        <p:attrNameLst>
                                          <p:attrName>style.visibility</p:attrName>
                                        </p:attrNameLst>
                                      </p:cBhvr>
                                      <p:to>
                                        <p:strVal val="visible"/>
                                      </p:to>
                                    </p:set>
                                    <p:animEffect filter="fade" transition="in">
                                      <p:cBhvr>
                                        <p:cTn dur="500" id="88"/>
                                        <p:tgtEl>
                                          <p:spTgt spid="483"/>
                                        </p:tgtEl>
                                      </p:cBhvr>
                                    </p:animEffect>
                                    <p:anim calcmode="lin" valueType="num">
                                      <p:cBhvr>
                                        <p:cTn dur="500" fill="hold" id="89"/>
                                        <p:tgtEl>
                                          <p:spTgt spid="483"/>
                                        </p:tgtEl>
                                        <p:attrNameLst>
                                          <p:attrName>ppt_x</p:attrName>
                                        </p:attrNameLst>
                                      </p:cBhvr>
                                      <p:tavLst>
                                        <p:tav tm="0">
                                          <p:val>
                                            <p:strVal val="#ppt_x"/>
                                          </p:val>
                                        </p:tav>
                                        <p:tav tm="100000">
                                          <p:val>
                                            <p:strVal val="#ppt_x"/>
                                          </p:val>
                                        </p:tav>
                                      </p:tavLst>
                                    </p:anim>
                                    <p:anim calcmode="lin" valueType="num">
                                      <p:cBhvr>
                                        <p:cTn dur="500" fill="hold" id="90"/>
                                        <p:tgtEl>
                                          <p:spTgt spid="483"/>
                                        </p:tgtEl>
                                        <p:attrNameLst>
                                          <p:attrName>ppt_y</p:attrName>
                                        </p:attrNameLst>
                                      </p:cBhvr>
                                      <p:tavLst>
                                        <p:tav tm="0">
                                          <p:val>
                                            <p:strVal val="#ppt_y+.1"/>
                                          </p:val>
                                        </p:tav>
                                        <p:tav tm="100000">
                                          <p:val>
                                            <p:strVal val="#ppt_y"/>
                                          </p:val>
                                        </p:tav>
                                      </p:tavLst>
                                    </p:anim>
                                  </p:childTnLst>
                                </p:cTn>
                              </p:par>
                              <p:par>
                                <p:cTn fill="hold" id="91" nodeType="withEffect" presetClass="entr" presetID="42" presetSubtype="0">
                                  <p:stCondLst>
                                    <p:cond delay="1200"/>
                                  </p:stCondLst>
                                  <p:childTnLst>
                                    <p:set>
                                      <p:cBhvr>
                                        <p:cTn dur="1" fill="hold" id="92">
                                          <p:stCondLst>
                                            <p:cond delay="0"/>
                                          </p:stCondLst>
                                        </p:cTn>
                                        <p:tgtEl>
                                          <p:spTgt spid="484"/>
                                        </p:tgtEl>
                                        <p:attrNameLst>
                                          <p:attrName>style.visibility</p:attrName>
                                        </p:attrNameLst>
                                      </p:cBhvr>
                                      <p:to>
                                        <p:strVal val="visible"/>
                                      </p:to>
                                    </p:set>
                                    <p:animEffect filter="fade" transition="in">
                                      <p:cBhvr>
                                        <p:cTn dur="500" id="93"/>
                                        <p:tgtEl>
                                          <p:spTgt spid="484"/>
                                        </p:tgtEl>
                                      </p:cBhvr>
                                    </p:animEffect>
                                    <p:anim calcmode="lin" valueType="num">
                                      <p:cBhvr>
                                        <p:cTn dur="500" fill="hold" id="94"/>
                                        <p:tgtEl>
                                          <p:spTgt spid="484"/>
                                        </p:tgtEl>
                                        <p:attrNameLst>
                                          <p:attrName>ppt_x</p:attrName>
                                        </p:attrNameLst>
                                      </p:cBhvr>
                                      <p:tavLst>
                                        <p:tav tm="0">
                                          <p:val>
                                            <p:strVal val="#ppt_x"/>
                                          </p:val>
                                        </p:tav>
                                        <p:tav tm="100000">
                                          <p:val>
                                            <p:strVal val="#ppt_x"/>
                                          </p:val>
                                        </p:tav>
                                      </p:tavLst>
                                    </p:anim>
                                    <p:anim calcmode="lin" valueType="num">
                                      <p:cBhvr>
                                        <p:cTn dur="500" fill="hold" id="95"/>
                                        <p:tgtEl>
                                          <p:spTgt spid="484"/>
                                        </p:tgtEl>
                                        <p:attrNameLst>
                                          <p:attrName>ppt_y</p:attrName>
                                        </p:attrNameLst>
                                      </p:cBhvr>
                                      <p:tavLst>
                                        <p:tav tm="0">
                                          <p:val>
                                            <p:strVal val="#ppt_y+.1"/>
                                          </p:val>
                                        </p:tav>
                                        <p:tav tm="100000">
                                          <p:val>
                                            <p:strVal val="#ppt_y"/>
                                          </p:val>
                                        </p:tav>
                                      </p:tavLst>
                                    </p:anim>
                                  </p:childTnLst>
                                </p:cTn>
                              </p:par>
                              <p:par>
                                <p:cTn fill="hold" id="96" nodeType="withEffect" presetClass="entr" presetID="42" presetSubtype="0">
                                  <p:stCondLst>
                                    <p:cond delay="1400"/>
                                  </p:stCondLst>
                                  <p:childTnLst>
                                    <p:set>
                                      <p:cBhvr>
                                        <p:cTn dur="1" fill="hold" id="97">
                                          <p:stCondLst>
                                            <p:cond delay="0"/>
                                          </p:stCondLst>
                                        </p:cTn>
                                        <p:tgtEl>
                                          <p:spTgt spid="485"/>
                                        </p:tgtEl>
                                        <p:attrNameLst>
                                          <p:attrName>style.visibility</p:attrName>
                                        </p:attrNameLst>
                                      </p:cBhvr>
                                      <p:to>
                                        <p:strVal val="visible"/>
                                      </p:to>
                                    </p:set>
                                    <p:animEffect filter="fade" transition="in">
                                      <p:cBhvr>
                                        <p:cTn dur="500" id="98"/>
                                        <p:tgtEl>
                                          <p:spTgt spid="485"/>
                                        </p:tgtEl>
                                      </p:cBhvr>
                                    </p:animEffect>
                                    <p:anim calcmode="lin" valueType="num">
                                      <p:cBhvr>
                                        <p:cTn dur="500" fill="hold" id="99"/>
                                        <p:tgtEl>
                                          <p:spTgt spid="485"/>
                                        </p:tgtEl>
                                        <p:attrNameLst>
                                          <p:attrName>ppt_x</p:attrName>
                                        </p:attrNameLst>
                                      </p:cBhvr>
                                      <p:tavLst>
                                        <p:tav tm="0">
                                          <p:val>
                                            <p:strVal val="#ppt_x"/>
                                          </p:val>
                                        </p:tav>
                                        <p:tav tm="100000">
                                          <p:val>
                                            <p:strVal val="#ppt_x"/>
                                          </p:val>
                                        </p:tav>
                                      </p:tavLst>
                                    </p:anim>
                                    <p:anim calcmode="lin" valueType="num">
                                      <p:cBhvr>
                                        <p:cTn dur="500" fill="hold" id="100"/>
                                        <p:tgtEl>
                                          <p:spTgt spid="485"/>
                                        </p:tgtEl>
                                        <p:attrNameLst>
                                          <p:attrName>ppt_y</p:attrName>
                                        </p:attrNameLst>
                                      </p:cBhvr>
                                      <p:tavLst>
                                        <p:tav tm="0">
                                          <p:val>
                                            <p:strVal val="#ppt_y+.1"/>
                                          </p:val>
                                        </p:tav>
                                        <p:tav tm="100000">
                                          <p:val>
                                            <p:strVal val="#ppt_y"/>
                                          </p:val>
                                        </p:tav>
                                      </p:tavLst>
                                    </p:anim>
                                  </p:childTnLst>
                                </p:cTn>
                              </p:par>
                              <p:par>
                                <p:cTn fill="hold" id="101" nodeType="withEffect" presetClass="entr" presetID="42" presetSubtype="0">
                                  <p:stCondLst>
                                    <p:cond delay="1600"/>
                                  </p:stCondLst>
                                  <p:childTnLst>
                                    <p:set>
                                      <p:cBhvr>
                                        <p:cTn dur="1" fill="hold" id="102">
                                          <p:stCondLst>
                                            <p:cond delay="0"/>
                                          </p:stCondLst>
                                        </p:cTn>
                                        <p:tgtEl>
                                          <p:spTgt spid="486"/>
                                        </p:tgtEl>
                                        <p:attrNameLst>
                                          <p:attrName>style.visibility</p:attrName>
                                        </p:attrNameLst>
                                      </p:cBhvr>
                                      <p:to>
                                        <p:strVal val="visible"/>
                                      </p:to>
                                    </p:set>
                                    <p:animEffect filter="fade" transition="in">
                                      <p:cBhvr>
                                        <p:cTn dur="500" id="103"/>
                                        <p:tgtEl>
                                          <p:spTgt spid="486"/>
                                        </p:tgtEl>
                                      </p:cBhvr>
                                    </p:animEffect>
                                    <p:anim calcmode="lin" valueType="num">
                                      <p:cBhvr>
                                        <p:cTn dur="500" fill="hold" id="104"/>
                                        <p:tgtEl>
                                          <p:spTgt spid="486"/>
                                        </p:tgtEl>
                                        <p:attrNameLst>
                                          <p:attrName>ppt_x</p:attrName>
                                        </p:attrNameLst>
                                      </p:cBhvr>
                                      <p:tavLst>
                                        <p:tav tm="0">
                                          <p:val>
                                            <p:strVal val="#ppt_x"/>
                                          </p:val>
                                        </p:tav>
                                        <p:tav tm="100000">
                                          <p:val>
                                            <p:strVal val="#ppt_x"/>
                                          </p:val>
                                        </p:tav>
                                      </p:tavLst>
                                    </p:anim>
                                    <p:anim calcmode="lin" valueType="num">
                                      <p:cBhvr>
                                        <p:cTn dur="500" fill="hold" id="105"/>
                                        <p:tgtEl>
                                          <p:spTgt spid="486"/>
                                        </p:tgtEl>
                                        <p:attrNameLst>
                                          <p:attrName>ppt_y</p:attrName>
                                        </p:attrNameLst>
                                      </p:cBhvr>
                                      <p:tavLst>
                                        <p:tav tm="0">
                                          <p:val>
                                            <p:strVal val="#ppt_y+.1"/>
                                          </p:val>
                                        </p:tav>
                                        <p:tav tm="100000">
                                          <p:val>
                                            <p:strVal val="#ppt_y"/>
                                          </p:val>
                                        </p:tav>
                                      </p:tavLst>
                                    </p:anim>
                                  </p:childTnLst>
                                </p:cTn>
                              </p:par>
                              <p:par>
                                <p:cTn fill="hold" id="106" nodeType="withEffect" presetClass="entr" presetID="42" presetSubtype="0">
                                  <p:stCondLst>
                                    <p:cond delay="1800"/>
                                  </p:stCondLst>
                                  <p:childTnLst>
                                    <p:set>
                                      <p:cBhvr>
                                        <p:cTn dur="1" fill="hold" id="107">
                                          <p:stCondLst>
                                            <p:cond delay="0"/>
                                          </p:stCondLst>
                                        </p:cTn>
                                        <p:tgtEl>
                                          <p:spTgt spid="487"/>
                                        </p:tgtEl>
                                        <p:attrNameLst>
                                          <p:attrName>style.visibility</p:attrName>
                                        </p:attrNameLst>
                                      </p:cBhvr>
                                      <p:to>
                                        <p:strVal val="visible"/>
                                      </p:to>
                                    </p:set>
                                    <p:animEffect filter="fade" transition="in">
                                      <p:cBhvr>
                                        <p:cTn dur="500" id="108"/>
                                        <p:tgtEl>
                                          <p:spTgt spid="487"/>
                                        </p:tgtEl>
                                      </p:cBhvr>
                                    </p:animEffect>
                                    <p:anim calcmode="lin" valueType="num">
                                      <p:cBhvr>
                                        <p:cTn dur="500" fill="hold" id="109"/>
                                        <p:tgtEl>
                                          <p:spTgt spid="487"/>
                                        </p:tgtEl>
                                        <p:attrNameLst>
                                          <p:attrName>ppt_x</p:attrName>
                                        </p:attrNameLst>
                                      </p:cBhvr>
                                      <p:tavLst>
                                        <p:tav tm="0">
                                          <p:val>
                                            <p:strVal val="#ppt_x"/>
                                          </p:val>
                                        </p:tav>
                                        <p:tav tm="100000">
                                          <p:val>
                                            <p:strVal val="#ppt_x"/>
                                          </p:val>
                                        </p:tav>
                                      </p:tavLst>
                                    </p:anim>
                                    <p:anim calcmode="lin" valueType="num">
                                      <p:cBhvr>
                                        <p:cTn dur="500" fill="hold" id="110"/>
                                        <p:tgtEl>
                                          <p:spTgt spid="487"/>
                                        </p:tgtEl>
                                        <p:attrNameLst>
                                          <p:attrName>ppt_y</p:attrName>
                                        </p:attrNameLst>
                                      </p:cBhvr>
                                      <p:tavLst>
                                        <p:tav tm="0">
                                          <p:val>
                                            <p:strVal val="#ppt_y+.1"/>
                                          </p:val>
                                        </p:tav>
                                        <p:tav tm="100000">
                                          <p:val>
                                            <p:strVal val="#ppt_y"/>
                                          </p:val>
                                        </p:tav>
                                      </p:tavLst>
                                    </p:anim>
                                  </p:childTnLst>
                                </p:cTn>
                              </p:par>
                            </p:childTnLst>
                          </p:cTn>
                        </p:par>
                        <p:par>
                          <p:cTn fill="hold" id="111" nodeType="afterGroup">
                            <p:stCondLst>
                              <p:cond delay="5700"/>
                            </p:stCondLst>
                            <p:childTnLst>
                              <p:par>
                                <p:cTn fill="hold" id="112" nodeType="afterEffect" presetClass="entr" presetID="22" presetSubtype="1">
                                  <p:stCondLst>
                                    <p:cond delay="0"/>
                                  </p:stCondLst>
                                  <p:childTnLst>
                                    <p:set>
                                      <p:cBhvr>
                                        <p:cTn dur="1" fill="hold" id="113">
                                          <p:stCondLst>
                                            <p:cond delay="0"/>
                                          </p:stCondLst>
                                        </p:cTn>
                                        <p:tgtEl>
                                          <p:spTgt spid="524"/>
                                        </p:tgtEl>
                                        <p:attrNameLst>
                                          <p:attrName>style.visibility</p:attrName>
                                        </p:attrNameLst>
                                      </p:cBhvr>
                                      <p:to>
                                        <p:strVal val="visible"/>
                                      </p:to>
                                    </p:set>
                                    <p:animEffect filter="wipe(up)" transition="in">
                                      <p:cBhvr>
                                        <p:cTn dur="500" id="114"/>
                                        <p:tgtEl>
                                          <p:spTgt spid="524"/>
                                        </p:tgtEl>
                                      </p:cBhvr>
                                    </p:animEffect>
                                  </p:childTnLst>
                                </p:cTn>
                              </p:par>
                            </p:childTnLst>
                          </p:cTn>
                        </p:par>
                        <p:par>
                          <p:cTn fill="hold" id="115" nodeType="afterGroup">
                            <p:stCondLst>
                              <p:cond delay="6200"/>
                            </p:stCondLst>
                            <p:childTnLst>
                              <p:par>
                                <p:cTn fill="hold" id="116" nodeType="afterEffect" presetClass="entr" presetID="42" presetSubtype="0">
                                  <p:stCondLst>
                                    <p:cond delay="0"/>
                                  </p:stCondLst>
                                  <p:childTnLst>
                                    <p:set>
                                      <p:cBhvr>
                                        <p:cTn dur="1" fill="hold" id="117">
                                          <p:stCondLst>
                                            <p:cond delay="0"/>
                                          </p:stCondLst>
                                        </p:cTn>
                                        <p:tgtEl>
                                          <p:spTgt spid="518"/>
                                        </p:tgtEl>
                                        <p:attrNameLst>
                                          <p:attrName>style.visibility</p:attrName>
                                        </p:attrNameLst>
                                      </p:cBhvr>
                                      <p:to>
                                        <p:strVal val="visible"/>
                                      </p:to>
                                    </p:set>
                                    <p:animEffect filter="fade" transition="in">
                                      <p:cBhvr>
                                        <p:cTn dur="500" id="118"/>
                                        <p:tgtEl>
                                          <p:spTgt spid="518"/>
                                        </p:tgtEl>
                                      </p:cBhvr>
                                    </p:animEffect>
                                    <p:anim calcmode="lin" valueType="num">
                                      <p:cBhvr>
                                        <p:cTn dur="500" fill="hold" id="119"/>
                                        <p:tgtEl>
                                          <p:spTgt spid="518"/>
                                        </p:tgtEl>
                                        <p:attrNameLst>
                                          <p:attrName>ppt_x</p:attrName>
                                        </p:attrNameLst>
                                      </p:cBhvr>
                                      <p:tavLst>
                                        <p:tav tm="0">
                                          <p:val>
                                            <p:strVal val="#ppt_x"/>
                                          </p:val>
                                        </p:tav>
                                        <p:tav tm="100000">
                                          <p:val>
                                            <p:strVal val="#ppt_x"/>
                                          </p:val>
                                        </p:tav>
                                      </p:tavLst>
                                    </p:anim>
                                    <p:anim calcmode="lin" valueType="num">
                                      <p:cBhvr>
                                        <p:cTn dur="500" fill="hold" id="120"/>
                                        <p:tgtEl>
                                          <p:spTgt spid="518"/>
                                        </p:tgtEl>
                                        <p:attrNameLst>
                                          <p:attrName>ppt_y</p:attrName>
                                        </p:attrNameLst>
                                      </p:cBhvr>
                                      <p:tavLst>
                                        <p:tav tm="0">
                                          <p:val>
                                            <p:strVal val="#ppt_y+.1"/>
                                          </p:val>
                                        </p:tav>
                                        <p:tav tm="100000">
                                          <p:val>
                                            <p:strVal val="#ppt_y"/>
                                          </p:val>
                                        </p:tav>
                                      </p:tavLst>
                                    </p:anim>
                                  </p:childTnLst>
                                </p:cTn>
                              </p:par>
                              <p:par>
                                <p:cTn fill="hold" id="121" nodeType="withEffect" presetClass="entr" presetID="42" presetSubtype="0">
                                  <p:stCondLst>
                                    <p:cond delay="100"/>
                                  </p:stCondLst>
                                  <p:childTnLst>
                                    <p:set>
                                      <p:cBhvr>
                                        <p:cTn dur="1" fill="hold" id="122">
                                          <p:stCondLst>
                                            <p:cond delay="0"/>
                                          </p:stCondLst>
                                        </p:cTn>
                                        <p:tgtEl>
                                          <p:spTgt spid="517"/>
                                        </p:tgtEl>
                                        <p:attrNameLst>
                                          <p:attrName>style.visibility</p:attrName>
                                        </p:attrNameLst>
                                      </p:cBhvr>
                                      <p:to>
                                        <p:strVal val="visible"/>
                                      </p:to>
                                    </p:set>
                                    <p:animEffect filter="fade" transition="in">
                                      <p:cBhvr>
                                        <p:cTn dur="500" id="123"/>
                                        <p:tgtEl>
                                          <p:spTgt spid="517"/>
                                        </p:tgtEl>
                                      </p:cBhvr>
                                    </p:animEffect>
                                    <p:anim calcmode="lin" valueType="num">
                                      <p:cBhvr>
                                        <p:cTn dur="500" fill="hold" id="124"/>
                                        <p:tgtEl>
                                          <p:spTgt spid="517"/>
                                        </p:tgtEl>
                                        <p:attrNameLst>
                                          <p:attrName>ppt_x</p:attrName>
                                        </p:attrNameLst>
                                      </p:cBhvr>
                                      <p:tavLst>
                                        <p:tav tm="0">
                                          <p:val>
                                            <p:strVal val="#ppt_x"/>
                                          </p:val>
                                        </p:tav>
                                        <p:tav tm="100000">
                                          <p:val>
                                            <p:strVal val="#ppt_x"/>
                                          </p:val>
                                        </p:tav>
                                      </p:tavLst>
                                    </p:anim>
                                    <p:anim calcmode="lin" valueType="num">
                                      <p:cBhvr>
                                        <p:cTn dur="500" fill="hold" id="125"/>
                                        <p:tgtEl>
                                          <p:spTgt spid="517"/>
                                        </p:tgtEl>
                                        <p:attrNameLst>
                                          <p:attrName>ppt_y</p:attrName>
                                        </p:attrNameLst>
                                      </p:cBhvr>
                                      <p:tavLst>
                                        <p:tav tm="0">
                                          <p:val>
                                            <p:strVal val="#ppt_y+.1"/>
                                          </p:val>
                                        </p:tav>
                                        <p:tav tm="100000">
                                          <p:val>
                                            <p:strVal val="#ppt_y"/>
                                          </p:val>
                                        </p:tav>
                                      </p:tavLst>
                                    </p:anim>
                                  </p:childTnLst>
                                </p:cTn>
                              </p:par>
                              <p:par>
                                <p:cTn fill="hold" id="126" nodeType="withEffect" presetClass="entr" presetID="42" presetSubtype="0">
                                  <p:stCondLst>
                                    <p:cond delay="200"/>
                                  </p:stCondLst>
                                  <p:childTnLst>
                                    <p:set>
                                      <p:cBhvr>
                                        <p:cTn dur="1" fill="hold" id="127">
                                          <p:stCondLst>
                                            <p:cond delay="0"/>
                                          </p:stCondLst>
                                        </p:cTn>
                                        <p:tgtEl>
                                          <p:spTgt spid="516"/>
                                        </p:tgtEl>
                                        <p:attrNameLst>
                                          <p:attrName>style.visibility</p:attrName>
                                        </p:attrNameLst>
                                      </p:cBhvr>
                                      <p:to>
                                        <p:strVal val="visible"/>
                                      </p:to>
                                    </p:set>
                                    <p:animEffect filter="fade" transition="in">
                                      <p:cBhvr>
                                        <p:cTn dur="500" id="128"/>
                                        <p:tgtEl>
                                          <p:spTgt spid="516"/>
                                        </p:tgtEl>
                                      </p:cBhvr>
                                    </p:animEffect>
                                    <p:anim calcmode="lin" valueType="num">
                                      <p:cBhvr>
                                        <p:cTn dur="500" fill="hold" id="129"/>
                                        <p:tgtEl>
                                          <p:spTgt spid="516"/>
                                        </p:tgtEl>
                                        <p:attrNameLst>
                                          <p:attrName>ppt_x</p:attrName>
                                        </p:attrNameLst>
                                      </p:cBhvr>
                                      <p:tavLst>
                                        <p:tav tm="0">
                                          <p:val>
                                            <p:strVal val="#ppt_x"/>
                                          </p:val>
                                        </p:tav>
                                        <p:tav tm="100000">
                                          <p:val>
                                            <p:strVal val="#ppt_x"/>
                                          </p:val>
                                        </p:tav>
                                      </p:tavLst>
                                    </p:anim>
                                    <p:anim calcmode="lin" valueType="num">
                                      <p:cBhvr>
                                        <p:cTn dur="500" fill="hold" id="130"/>
                                        <p:tgtEl>
                                          <p:spTgt spid="516"/>
                                        </p:tgtEl>
                                        <p:attrNameLst>
                                          <p:attrName>ppt_y</p:attrName>
                                        </p:attrNameLst>
                                      </p:cBhvr>
                                      <p:tavLst>
                                        <p:tav tm="0">
                                          <p:val>
                                            <p:strVal val="#ppt_y+.1"/>
                                          </p:val>
                                        </p:tav>
                                        <p:tav tm="100000">
                                          <p:val>
                                            <p:strVal val="#ppt_y"/>
                                          </p:val>
                                        </p:tav>
                                      </p:tavLst>
                                    </p:anim>
                                  </p:childTnLst>
                                </p:cTn>
                              </p:par>
                              <p:par>
                                <p:cTn fill="hold" id="131" nodeType="withEffect" presetClass="entr" presetID="42" presetSubtype="0">
                                  <p:stCondLst>
                                    <p:cond delay="300"/>
                                  </p:stCondLst>
                                  <p:childTnLst>
                                    <p:set>
                                      <p:cBhvr>
                                        <p:cTn dur="1" fill="hold" id="132">
                                          <p:stCondLst>
                                            <p:cond delay="0"/>
                                          </p:stCondLst>
                                        </p:cTn>
                                        <p:tgtEl>
                                          <p:spTgt spid="515"/>
                                        </p:tgtEl>
                                        <p:attrNameLst>
                                          <p:attrName>style.visibility</p:attrName>
                                        </p:attrNameLst>
                                      </p:cBhvr>
                                      <p:to>
                                        <p:strVal val="visible"/>
                                      </p:to>
                                    </p:set>
                                    <p:animEffect filter="fade" transition="in">
                                      <p:cBhvr>
                                        <p:cTn dur="500" id="133"/>
                                        <p:tgtEl>
                                          <p:spTgt spid="515"/>
                                        </p:tgtEl>
                                      </p:cBhvr>
                                    </p:animEffect>
                                    <p:anim calcmode="lin" valueType="num">
                                      <p:cBhvr>
                                        <p:cTn dur="500" fill="hold" id="134"/>
                                        <p:tgtEl>
                                          <p:spTgt spid="515"/>
                                        </p:tgtEl>
                                        <p:attrNameLst>
                                          <p:attrName>ppt_x</p:attrName>
                                        </p:attrNameLst>
                                      </p:cBhvr>
                                      <p:tavLst>
                                        <p:tav tm="0">
                                          <p:val>
                                            <p:strVal val="#ppt_x"/>
                                          </p:val>
                                        </p:tav>
                                        <p:tav tm="100000">
                                          <p:val>
                                            <p:strVal val="#ppt_x"/>
                                          </p:val>
                                        </p:tav>
                                      </p:tavLst>
                                    </p:anim>
                                    <p:anim calcmode="lin" valueType="num">
                                      <p:cBhvr>
                                        <p:cTn dur="500" fill="hold" id="135"/>
                                        <p:tgtEl>
                                          <p:spTgt spid="515"/>
                                        </p:tgtEl>
                                        <p:attrNameLst>
                                          <p:attrName>ppt_y</p:attrName>
                                        </p:attrNameLst>
                                      </p:cBhvr>
                                      <p:tavLst>
                                        <p:tav tm="0">
                                          <p:val>
                                            <p:strVal val="#ppt_y+.1"/>
                                          </p:val>
                                        </p:tav>
                                        <p:tav tm="100000">
                                          <p:val>
                                            <p:strVal val="#ppt_y"/>
                                          </p:val>
                                        </p:tav>
                                      </p:tavLst>
                                    </p:anim>
                                  </p:childTnLst>
                                </p:cTn>
                              </p:par>
                              <p:par>
                                <p:cTn fill="hold" id="136" nodeType="withEffect" presetClass="entr" presetID="42" presetSubtype="0">
                                  <p:stCondLst>
                                    <p:cond delay="400"/>
                                  </p:stCondLst>
                                  <p:childTnLst>
                                    <p:set>
                                      <p:cBhvr>
                                        <p:cTn dur="1" fill="hold" id="137">
                                          <p:stCondLst>
                                            <p:cond delay="0"/>
                                          </p:stCondLst>
                                        </p:cTn>
                                        <p:tgtEl>
                                          <p:spTgt spid="514"/>
                                        </p:tgtEl>
                                        <p:attrNameLst>
                                          <p:attrName>style.visibility</p:attrName>
                                        </p:attrNameLst>
                                      </p:cBhvr>
                                      <p:to>
                                        <p:strVal val="visible"/>
                                      </p:to>
                                    </p:set>
                                    <p:animEffect filter="fade" transition="in">
                                      <p:cBhvr>
                                        <p:cTn dur="500" id="138"/>
                                        <p:tgtEl>
                                          <p:spTgt spid="514"/>
                                        </p:tgtEl>
                                      </p:cBhvr>
                                    </p:animEffect>
                                    <p:anim calcmode="lin" valueType="num">
                                      <p:cBhvr>
                                        <p:cTn dur="500" fill="hold" id="139"/>
                                        <p:tgtEl>
                                          <p:spTgt spid="514"/>
                                        </p:tgtEl>
                                        <p:attrNameLst>
                                          <p:attrName>ppt_x</p:attrName>
                                        </p:attrNameLst>
                                      </p:cBhvr>
                                      <p:tavLst>
                                        <p:tav tm="0">
                                          <p:val>
                                            <p:strVal val="#ppt_x"/>
                                          </p:val>
                                        </p:tav>
                                        <p:tav tm="100000">
                                          <p:val>
                                            <p:strVal val="#ppt_x"/>
                                          </p:val>
                                        </p:tav>
                                      </p:tavLst>
                                    </p:anim>
                                    <p:anim calcmode="lin" valueType="num">
                                      <p:cBhvr>
                                        <p:cTn dur="500" fill="hold" id="140"/>
                                        <p:tgtEl>
                                          <p:spTgt spid="514"/>
                                        </p:tgtEl>
                                        <p:attrNameLst>
                                          <p:attrName>ppt_y</p:attrName>
                                        </p:attrNameLst>
                                      </p:cBhvr>
                                      <p:tavLst>
                                        <p:tav tm="0">
                                          <p:val>
                                            <p:strVal val="#ppt_y+.1"/>
                                          </p:val>
                                        </p:tav>
                                        <p:tav tm="100000">
                                          <p:val>
                                            <p:strVal val="#ppt_y"/>
                                          </p:val>
                                        </p:tav>
                                      </p:tavLst>
                                    </p:anim>
                                  </p:childTnLst>
                                </p:cTn>
                              </p:par>
                              <p:par>
                                <p:cTn fill="hold" id="141" nodeType="withEffect" presetClass="entr" presetID="42" presetSubtype="0">
                                  <p:stCondLst>
                                    <p:cond delay="500"/>
                                  </p:stCondLst>
                                  <p:childTnLst>
                                    <p:set>
                                      <p:cBhvr>
                                        <p:cTn dur="1" fill="hold" id="142">
                                          <p:stCondLst>
                                            <p:cond delay="0"/>
                                          </p:stCondLst>
                                        </p:cTn>
                                        <p:tgtEl>
                                          <p:spTgt spid="513"/>
                                        </p:tgtEl>
                                        <p:attrNameLst>
                                          <p:attrName>style.visibility</p:attrName>
                                        </p:attrNameLst>
                                      </p:cBhvr>
                                      <p:to>
                                        <p:strVal val="visible"/>
                                      </p:to>
                                    </p:set>
                                    <p:animEffect filter="fade" transition="in">
                                      <p:cBhvr>
                                        <p:cTn dur="500" id="143"/>
                                        <p:tgtEl>
                                          <p:spTgt spid="513"/>
                                        </p:tgtEl>
                                      </p:cBhvr>
                                    </p:animEffect>
                                    <p:anim calcmode="lin" valueType="num">
                                      <p:cBhvr>
                                        <p:cTn dur="500" fill="hold" id="144"/>
                                        <p:tgtEl>
                                          <p:spTgt spid="513"/>
                                        </p:tgtEl>
                                        <p:attrNameLst>
                                          <p:attrName>ppt_x</p:attrName>
                                        </p:attrNameLst>
                                      </p:cBhvr>
                                      <p:tavLst>
                                        <p:tav tm="0">
                                          <p:val>
                                            <p:strVal val="#ppt_x"/>
                                          </p:val>
                                        </p:tav>
                                        <p:tav tm="100000">
                                          <p:val>
                                            <p:strVal val="#ppt_x"/>
                                          </p:val>
                                        </p:tav>
                                      </p:tavLst>
                                    </p:anim>
                                    <p:anim calcmode="lin" valueType="num">
                                      <p:cBhvr>
                                        <p:cTn dur="500" fill="hold" id="145"/>
                                        <p:tgtEl>
                                          <p:spTgt spid="513"/>
                                        </p:tgtEl>
                                        <p:attrNameLst>
                                          <p:attrName>ppt_y</p:attrName>
                                        </p:attrNameLst>
                                      </p:cBhvr>
                                      <p:tavLst>
                                        <p:tav tm="0">
                                          <p:val>
                                            <p:strVal val="#ppt_y+.1"/>
                                          </p:val>
                                        </p:tav>
                                        <p:tav tm="100000">
                                          <p:val>
                                            <p:strVal val="#ppt_y"/>
                                          </p:val>
                                        </p:tav>
                                      </p:tavLst>
                                    </p:anim>
                                  </p:childTnLst>
                                </p:cTn>
                              </p:par>
                              <p:par>
                                <p:cTn fill="hold" id="146" nodeType="withEffect" presetClass="entr" presetID="42" presetSubtype="0">
                                  <p:stCondLst>
                                    <p:cond delay="600"/>
                                  </p:stCondLst>
                                  <p:childTnLst>
                                    <p:set>
                                      <p:cBhvr>
                                        <p:cTn dur="1" fill="hold" id="147">
                                          <p:stCondLst>
                                            <p:cond delay="0"/>
                                          </p:stCondLst>
                                        </p:cTn>
                                        <p:tgtEl>
                                          <p:spTgt spid="512"/>
                                        </p:tgtEl>
                                        <p:attrNameLst>
                                          <p:attrName>style.visibility</p:attrName>
                                        </p:attrNameLst>
                                      </p:cBhvr>
                                      <p:to>
                                        <p:strVal val="visible"/>
                                      </p:to>
                                    </p:set>
                                    <p:animEffect filter="fade" transition="in">
                                      <p:cBhvr>
                                        <p:cTn dur="500" id="148"/>
                                        <p:tgtEl>
                                          <p:spTgt spid="512"/>
                                        </p:tgtEl>
                                      </p:cBhvr>
                                    </p:animEffect>
                                    <p:anim calcmode="lin" valueType="num">
                                      <p:cBhvr>
                                        <p:cTn dur="500" fill="hold" id="149"/>
                                        <p:tgtEl>
                                          <p:spTgt spid="512"/>
                                        </p:tgtEl>
                                        <p:attrNameLst>
                                          <p:attrName>ppt_x</p:attrName>
                                        </p:attrNameLst>
                                      </p:cBhvr>
                                      <p:tavLst>
                                        <p:tav tm="0">
                                          <p:val>
                                            <p:strVal val="#ppt_x"/>
                                          </p:val>
                                        </p:tav>
                                        <p:tav tm="100000">
                                          <p:val>
                                            <p:strVal val="#ppt_x"/>
                                          </p:val>
                                        </p:tav>
                                      </p:tavLst>
                                    </p:anim>
                                    <p:anim calcmode="lin" valueType="num">
                                      <p:cBhvr>
                                        <p:cTn dur="500" fill="hold" id="150"/>
                                        <p:tgtEl>
                                          <p:spTgt spid="512"/>
                                        </p:tgtEl>
                                        <p:attrNameLst>
                                          <p:attrName>ppt_y</p:attrName>
                                        </p:attrNameLst>
                                      </p:cBhvr>
                                      <p:tavLst>
                                        <p:tav tm="0">
                                          <p:val>
                                            <p:strVal val="#ppt_y+.1"/>
                                          </p:val>
                                        </p:tav>
                                        <p:tav tm="100000">
                                          <p:val>
                                            <p:strVal val="#ppt_y"/>
                                          </p:val>
                                        </p:tav>
                                      </p:tavLst>
                                    </p:anim>
                                  </p:childTnLst>
                                </p:cTn>
                              </p:par>
                              <p:par>
                                <p:cTn fill="hold" id="151" nodeType="withEffect" presetClass="entr" presetID="42" presetSubtype="0">
                                  <p:stCondLst>
                                    <p:cond delay="700"/>
                                  </p:stCondLst>
                                  <p:childTnLst>
                                    <p:set>
                                      <p:cBhvr>
                                        <p:cTn dur="1" fill="hold" id="152">
                                          <p:stCondLst>
                                            <p:cond delay="0"/>
                                          </p:stCondLst>
                                        </p:cTn>
                                        <p:tgtEl>
                                          <p:spTgt spid="511"/>
                                        </p:tgtEl>
                                        <p:attrNameLst>
                                          <p:attrName>style.visibility</p:attrName>
                                        </p:attrNameLst>
                                      </p:cBhvr>
                                      <p:to>
                                        <p:strVal val="visible"/>
                                      </p:to>
                                    </p:set>
                                    <p:animEffect filter="fade" transition="in">
                                      <p:cBhvr>
                                        <p:cTn dur="500" id="153"/>
                                        <p:tgtEl>
                                          <p:spTgt spid="511"/>
                                        </p:tgtEl>
                                      </p:cBhvr>
                                    </p:animEffect>
                                    <p:anim calcmode="lin" valueType="num">
                                      <p:cBhvr>
                                        <p:cTn dur="500" fill="hold" id="154"/>
                                        <p:tgtEl>
                                          <p:spTgt spid="511"/>
                                        </p:tgtEl>
                                        <p:attrNameLst>
                                          <p:attrName>ppt_x</p:attrName>
                                        </p:attrNameLst>
                                      </p:cBhvr>
                                      <p:tavLst>
                                        <p:tav tm="0">
                                          <p:val>
                                            <p:strVal val="#ppt_x"/>
                                          </p:val>
                                        </p:tav>
                                        <p:tav tm="100000">
                                          <p:val>
                                            <p:strVal val="#ppt_x"/>
                                          </p:val>
                                        </p:tav>
                                      </p:tavLst>
                                    </p:anim>
                                    <p:anim calcmode="lin" valueType="num">
                                      <p:cBhvr>
                                        <p:cTn dur="500" fill="hold" id="155"/>
                                        <p:tgtEl>
                                          <p:spTgt spid="511"/>
                                        </p:tgtEl>
                                        <p:attrNameLst>
                                          <p:attrName>ppt_y</p:attrName>
                                        </p:attrNameLst>
                                      </p:cBhvr>
                                      <p:tavLst>
                                        <p:tav tm="0">
                                          <p:val>
                                            <p:strVal val="#ppt_y+.1"/>
                                          </p:val>
                                        </p:tav>
                                        <p:tav tm="100000">
                                          <p:val>
                                            <p:strVal val="#ppt_y"/>
                                          </p:val>
                                        </p:tav>
                                      </p:tavLst>
                                    </p:anim>
                                  </p:childTnLst>
                                </p:cTn>
                              </p:par>
                              <p:par>
                                <p:cTn fill="hold" id="156" nodeType="withEffect" presetClass="entr" presetID="42" presetSubtype="0">
                                  <p:stCondLst>
                                    <p:cond delay="800"/>
                                  </p:stCondLst>
                                  <p:childTnLst>
                                    <p:set>
                                      <p:cBhvr>
                                        <p:cTn dur="1" fill="hold" id="157">
                                          <p:stCondLst>
                                            <p:cond delay="0"/>
                                          </p:stCondLst>
                                        </p:cTn>
                                        <p:tgtEl>
                                          <p:spTgt spid="510"/>
                                        </p:tgtEl>
                                        <p:attrNameLst>
                                          <p:attrName>style.visibility</p:attrName>
                                        </p:attrNameLst>
                                      </p:cBhvr>
                                      <p:to>
                                        <p:strVal val="visible"/>
                                      </p:to>
                                    </p:set>
                                    <p:animEffect filter="fade" transition="in">
                                      <p:cBhvr>
                                        <p:cTn dur="500" id="158"/>
                                        <p:tgtEl>
                                          <p:spTgt spid="510"/>
                                        </p:tgtEl>
                                      </p:cBhvr>
                                    </p:animEffect>
                                    <p:anim calcmode="lin" valueType="num">
                                      <p:cBhvr>
                                        <p:cTn dur="500" fill="hold" id="159"/>
                                        <p:tgtEl>
                                          <p:spTgt spid="510"/>
                                        </p:tgtEl>
                                        <p:attrNameLst>
                                          <p:attrName>ppt_x</p:attrName>
                                        </p:attrNameLst>
                                      </p:cBhvr>
                                      <p:tavLst>
                                        <p:tav tm="0">
                                          <p:val>
                                            <p:strVal val="#ppt_x"/>
                                          </p:val>
                                        </p:tav>
                                        <p:tav tm="100000">
                                          <p:val>
                                            <p:strVal val="#ppt_x"/>
                                          </p:val>
                                        </p:tav>
                                      </p:tavLst>
                                    </p:anim>
                                    <p:anim calcmode="lin" valueType="num">
                                      <p:cBhvr>
                                        <p:cTn dur="500" fill="hold" id="160"/>
                                        <p:tgtEl>
                                          <p:spTgt spid="510"/>
                                        </p:tgtEl>
                                        <p:attrNameLst>
                                          <p:attrName>ppt_y</p:attrName>
                                        </p:attrNameLst>
                                      </p:cBhvr>
                                      <p:tavLst>
                                        <p:tav tm="0">
                                          <p:val>
                                            <p:strVal val="#ppt_y+.1"/>
                                          </p:val>
                                        </p:tav>
                                        <p:tav tm="100000">
                                          <p:val>
                                            <p:strVal val="#ppt_y"/>
                                          </p:val>
                                        </p:tav>
                                      </p:tavLst>
                                    </p:anim>
                                  </p:childTnLst>
                                </p:cTn>
                              </p:par>
                              <p:par>
                                <p:cTn fill="hold" id="161" nodeType="withEffect" presetClass="entr" presetID="42" presetSubtype="0">
                                  <p:stCondLst>
                                    <p:cond delay="900"/>
                                  </p:stCondLst>
                                  <p:childTnLst>
                                    <p:set>
                                      <p:cBhvr>
                                        <p:cTn dur="1" fill="hold" id="162">
                                          <p:stCondLst>
                                            <p:cond delay="0"/>
                                          </p:stCondLst>
                                        </p:cTn>
                                        <p:tgtEl>
                                          <p:spTgt spid="509"/>
                                        </p:tgtEl>
                                        <p:attrNameLst>
                                          <p:attrName>style.visibility</p:attrName>
                                        </p:attrNameLst>
                                      </p:cBhvr>
                                      <p:to>
                                        <p:strVal val="visible"/>
                                      </p:to>
                                    </p:set>
                                    <p:animEffect filter="fade" transition="in">
                                      <p:cBhvr>
                                        <p:cTn dur="500" id="163"/>
                                        <p:tgtEl>
                                          <p:spTgt spid="509"/>
                                        </p:tgtEl>
                                      </p:cBhvr>
                                    </p:animEffect>
                                    <p:anim calcmode="lin" valueType="num">
                                      <p:cBhvr>
                                        <p:cTn dur="500" fill="hold" id="164"/>
                                        <p:tgtEl>
                                          <p:spTgt spid="509"/>
                                        </p:tgtEl>
                                        <p:attrNameLst>
                                          <p:attrName>ppt_x</p:attrName>
                                        </p:attrNameLst>
                                      </p:cBhvr>
                                      <p:tavLst>
                                        <p:tav tm="0">
                                          <p:val>
                                            <p:strVal val="#ppt_x"/>
                                          </p:val>
                                        </p:tav>
                                        <p:tav tm="100000">
                                          <p:val>
                                            <p:strVal val="#ppt_x"/>
                                          </p:val>
                                        </p:tav>
                                      </p:tavLst>
                                    </p:anim>
                                    <p:anim calcmode="lin" valueType="num">
                                      <p:cBhvr>
                                        <p:cTn dur="500" fill="hold" id="165"/>
                                        <p:tgtEl>
                                          <p:spTgt spid="509"/>
                                        </p:tgtEl>
                                        <p:attrNameLst>
                                          <p:attrName>ppt_y</p:attrName>
                                        </p:attrNameLst>
                                      </p:cBhvr>
                                      <p:tavLst>
                                        <p:tav tm="0">
                                          <p:val>
                                            <p:strVal val="#ppt_y+.1"/>
                                          </p:val>
                                        </p:tav>
                                        <p:tav tm="100000">
                                          <p:val>
                                            <p:strVal val="#ppt_y"/>
                                          </p:val>
                                        </p:tav>
                                      </p:tavLst>
                                    </p:anim>
                                  </p:childTnLst>
                                </p:cTn>
                              </p:par>
                              <p:par>
                                <p:cTn fill="hold" id="166" nodeType="withEffect" presetClass="entr" presetID="42" presetSubtype="0">
                                  <p:stCondLst>
                                    <p:cond delay="1000"/>
                                  </p:stCondLst>
                                  <p:childTnLst>
                                    <p:set>
                                      <p:cBhvr>
                                        <p:cTn dur="1" fill="hold" id="167">
                                          <p:stCondLst>
                                            <p:cond delay="0"/>
                                          </p:stCondLst>
                                        </p:cTn>
                                        <p:tgtEl>
                                          <p:spTgt spid="508"/>
                                        </p:tgtEl>
                                        <p:attrNameLst>
                                          <p:attrName>style.visibility</p:attrName>
                                        </p:attrNameLst>
                                      </p:cBhvr>
                                      <p:to>
                                        <p:strVal val="visible"/>
                                      </p:to>
                                    </p:set>
                                    <p:animEffect filter="fade" transition="in">
                                      <p:cBhvr>
                                        <p:cTn dur="500" id="168"/>
                                        <p:tgtEl>
                                          <p:spTgt spid="508"/>
                                        </p:tgtEl>
                                      </p:cBhvr>
                                    </p:animEffect>
                                    <p:anim calcmode="lin" valueType="num">
                                      <p:cBhvr>
                                        <p:cTn dur="500" fill="hold" id="169"/>
                                        <p:tgtEl>
                                          <p:spTgt spid="508"/>
                                        </p:tgtEl>
                                        <p:attrNameLst>
                                          <p:attrName>ppt_x</p:attrName>
                                        </p:attrNameLst>
                                      </p:cBhvr>
                                      <p:tavLst>
                                        <p:tav tm="0">
                                          <p:val>
                                            <p:strVal val="#ppt_x"/>
                                          </p:val>
                                        </p:tav>
                                        <p:tav tm="100000">
                                          <p:val>
                                            <p:strVal val="#ppt_x"/>
                                          </p:val>
                                        </p:tav>
                                      </p:tavLst>
                                    </p:anim>
                                    <p:anim calcmode="lin" valueType="num">
                                      <p:cBhvr>
                                        <p:cTn dur="500" fill="hold" id="170"/>
                                        <p:tgtEl>
                                          <p:spTgt spid="508"/>
                                        </p:tgtEl>
                                        <p:attrNameLst>
                                          <p:attrName>ppt_y</p:attrName>
                                        </p:attrNameLst>
                                      </p:cBhvr>
                                      <p:tavLst>
                                        <p:tav tm="0">
                                          <p:val>
                                            <p:strVal val="#ppt_y+.1"/>
                                          </p:val>
                                        </p:tav>
                                        <p:tav tm="100000">
                                          <p:val>
                                            <p:strVal val="#ppt_y"/>
                                          </p:val>
                                        </p:tav>
                                      </p:tavLst>
                                    </p:anim>
                                  </p:childTnLst>
                                </p:cTn>
                              </p:par>
                              <p:par>
                                <p:cTn fill="hold" id="171" nodeType="withEffect" presetClass="entr" presetID="42" presetSubtype="0">
                                  <p:stCondLst>
                                    <p:cond delay="1100"/>
                                  </p:stCondLst>
                                  <p:childTnLst>
                                    <p:set>
                                      <p:cBhvr>
                                        <p:cTn dur="1" fill="hold" id="172">
                                          <p:stCondLst>
                                            <p:cond delay="0"/>
                                          </p:stCondLst>
                                        </p:cTn>
                                        <p:tgtEl>
                                          <p:spTgt spid="507"/>
                                        </p:tgtEl>
                                        <p:attrNameLst>
                                          <p:attrName>style.visibility</p:attrName>
                                        </p:attrNameLst>
                                      </p:cBhvr>
                                      <p:to>
                                        <p:strVal val="visible"/>
                                      </p:to>
                                    </p:set>
                                    <p:animEffect filter="fade" transition="in">
                                      <p:cBhvr>
                                        <p:cTn dur="500" id="173"/>
                                        <p:tgtEl>
                                          <p:spTgt spid="507"/>
                                        </p:tgtEl>
                                      </p:cBhvr>
                                    </p:animEffect>
                                    <p:anim calcmode="lin" valueType="num">
                                      <p:cBhvr>
                                        <p:cTn dur="500" fill="hold" id="174"/>
                                        <p:tgtEl>
                                          <p:spTgt spid="507"/>
                                        </p:tgtEl>
                                        <p:attrNameLst>
                                          <p:attrName>ppt_x</p:attrName>
                                        </p:attrNameLst>
                                      </p:cBhvr>
                                      <p:tavLst>
                                        <p:tav tm="0">
                                          <p:val>
                                            <p:strVal val="#ppt_x"/>
                                          </p:val>
                                        </p:tav>
                                        <p:tav tm="100000">
                                          <p:val>
                                            <p:strVal val="#ppt_x"/>
                                          </p:val>
                                        </p:tav>
                                      </p:tavLst>
                                    </p:anim>
                                    <p:anim calcmode="lin" valueType="num">
                                      <p:cBhvr>
                                        <p:cTn dur="500" fill="hold" id="175"/>
                                        <p:tgtEl>
                                          <p:spTgt spid="507"/>
                                        </p:tgtEl>
                                        <p:attrNameLst>
                                          <p:attrName>ppt_y</p:attrName>
                                        </p:attrNameLst>
                                      </p:cBhvr>
                                      <p:tavLst>
                                        <p:tav tm="0">
                                          <p:val>
                                            <p:strVal val="#ppt_y+.1"/>
                                          </p:val>
                                        </p:tav>
                                        <p:tav tm="100000">
                                          <p:val>
                                            <p:strVal val="#ppt_y"/>
                                          </p:val>
                                        </p:tav>
                                      </p:tavLst>
                                    </p:anim>
                                  </p:childTnLst>
                                </p:cTn>
                              </p:par>
                              <p:par>
                                <p:cTn fill="hold" id="176" nodeType="withEffect" presetClass="entr" presetID="42" presetSubtype="0">
                                  <p:stCondLst>
                                    <p:cond delay="1200"/>
                                  </p:stCondLst>
                                  <p:childTnLst>
                                    <p:set>
                                      <p:cBhvr>
                                        <p:cTn dur="1" fill="hold" id="177">
                                          <p:stCondLst>
                                            <p:cond delay="0"/>
                                          </p:stCondLst>
                                        </p:cTn>
                                        <p:tgtEl>
                                          <p:spTgt spid="506"/>
                                        </p:tgtEl>
                                        <p:attrNameLst>
                                          <p:attrName>style.visibility</p:attrName>
                                        </p:attrNameLst>
                                      </p:cBhvr>
                                      <p:to>
                                        <p:strVal val="visible"/>
                                      </p:to>
                                    </p:set>
                                    <p:animEffect filter="fade" transition="in">
                                      <p:cBhvr>
                                        <p:cTn dur="500" id="178"/>
                                        <p:tgtEl>
                                          <p:spTgt spid="506"/>
                                        </p:tgtEl>
                                      </p:cBhvr>
                                    </p:animEffect>
                                    <p:anim calcmode="lin" valueType="num">
                                      <p:cBhvr>
                                        <p:cTn dur="500" fill="hold" id="179"/>
                                        <p:tgtEl>
                                          <p:spTgt spid="506"/>
                                        </p:tgtEl>
                                        <p:attrNameLst>
                                          <p:attrName>ppt_x</p:attrName>
                                        </p:attrNameLst>
                                      </p:cBhvr>
                                      <p:tavLst>
                                        <p:tav tm="0">
                                          <p:val>
                                            <p:strVal val="#ppt_x"/>
                                          </p:val>
                                        </p:tav>
                                        <p:tav tm="100000">
                                          <p:val>
                                            <p:strVal val="#ppt_x"/>
                                          </p:val>
                                        </p:tav>
                                      </p:tavLst>
                                    </p:anim>
                                    <p:anim calcmode="lin" valueType="num">
                                      <p:cBhvr>
                                        <p:cTn dur="500" fill="hold" id="180"/>
                                        <p:tgtEl>
                                          <p:spTgt spid="506"/>
                                        </p:tgtEl>
                                        <p:attrNameLst>
                                          <p:attrName>ppt_y</p:attrName>
                                        </p:attrNameLst>
                                      </p:cBhvr>
                                      <p:tavLst>
                                        <p:tav tm="0">
                                          <p:val>
                                            <p:strVal val="#ppt_y+.1"/>
                                          </p:val>
                                        </p:tav>
                                        <p:tav tm="100000">
                                          <p:val>
                                            <p:strVal val="#ppt_y"/>
                                          </p:val>
                                        </p:tav>
                                      </p:tavLst>
                                    </p:anim>
                                  </p:childTnLst>
                                </p:cTn>
                              </p:par>
                              <p:par>
                                <p:cTn fill="hold" id="181" nodeType="withEffect" presetClass="entr" presetID="42" presetSubtype="0">
                                  <p:stCondLst>
                                    <p:cond delay="1300"/>
                                  </p:stCondLst>
                                  <p:childTnLst>
                                    <p:set>
                                      <p:cBhvr>
                                        <p:cTn dur="1" fill="hold" id="182">
                                          <p:stCondLst>
                                            <p:cond delay="0"/>
                                          </p:stCondLst>
                                        </p:cTn>
                                        <p:tgtEl>
                                          <p:spTgt spid="505"/>
                                        </p:tgtEl>
                                        <p:attrNameLst>
                                          <p:attrName>style.visibility</p:attrName>
                                        </p:attrNameLst>
                                      </p:cBhvr>
                                      <p:to>
                                        <p:strVal val="visible"/>
                                      </p:to>
                                    </p:set>
                                    <p:animEffect filter="fade" transition="in">
                                      <p:cBhvr>
                                        <p:cTn dur="500" id="183"/>
                                        <p:tgtEl>
                                          <p:spTgt spid="505"/>
                                        </p:tgtEl>
                                      </p:cBhvr>
                                    </p:animEffect>
                                    <p:anim calcmode="lin" valueType="num">
                                      <p:cBhvr>
                                        <p:cTn dur="500" fill="hold" id="184"/>
                                        <p:tgtEl>
                                          <p:spTgt spid="505"/>
                                        </p:tgtEl>
                                        <p:attrNameLst>
                                          <p:attrName>ppt_x</p:attrName>
                                        </p:attrNameLst>
                                      </p:cBhvr>
                                      <p:tavLst>
                                        <p:tav tm="0">
                                          <p:val>
                                            <p:strVal val="#ppt_x"/>
                                          </p:val>
                                        </p:tav>
                                        <p:tav tm="100000">
                                          <p:val>
                                            <p:strVal val="#ppt_x"/>
                                          </p:val>
                                        </p:tav>
                                      </p:tavLst>
                                    </p:anim>
                                    <p:anim calcmode="lin" valueType="num">
                                      <p:cBhvr>
                                        <p:cTn dur="500" fill="hold" id="185"/>
                                        <p:tgtEl>
                                          <p:spTgt spid="505"/>
                                        </p:tgtEl>
                                        <p:attrNameLst>
                                          <p:attrName>ppt_y</p:attrName>
                                        </p:attrNameLst>
                                      </p:cBhvr>
                                      <p:tavLst>
                                        <p:tav tm="0">
                                          <p:val>
                                            <p:strVal val="#ppt_y+.1"/>
                                          </p:val>
                                        </p:tav>
                                        <p:tav tm="100000">
                                          <p:val>
                                            <p:strVal val="#ppt_y"/>
                                          </p:val>
                                        </p:tav>
                                      </p:tavLst>
                                    </p:anim>
                                  </p:childTnLst>
                                </p:cTn>
                              </p:par>
                              <p:par>
                                <p:cTn fill="hold" id="186" nodeType="withEffect" presetClass="entr" presetID="42" presetSubtype="0">
                                  <p:stCondLst>
                                    <p:cond delay="1400"/>
                                  </p:stCondLst>
                                  <p:childTnLst>
                                    <p:set>
                                      <p:cBhvr>
                                        <p:cTn dur="1" fill="hold" id="187">
                                          <p:stCondLst>
                                            <p:cond delay="0"/>
                                          </p:stCondLst>
                                        </p:cTn>
                                        <p:tgtEl>
                                          <p:spTgt spid="504"/>
                                        </p:tgtEl>
                                        <p:attrNameLst>
                                          <p:attrName>style.visibility</p:attrName>
                                        </p:attrNameLst>
                                      </p:cBhvr>
                                      <p:to>
                                        <p:strVal val="visible"/>
                                      </p:to>
                                    </p:set>
                                    <p:animEffect filter="fade" transition="in">
                                      <p:cBhvr>
                                        <p:cTn dur="500" id="188"/>
                                        <p:tgtEl>
                                          <p:spTgt spid="504"/>
                                        </p:tgtEl>
                                      </p:cBhvr>
                                    </p:animEffect>
                                    <p:anim calcmode="lin" valueType="num">
                                      <p:cBhvr>
                                        <p:cTn dur="500" fill="hold" id="189"/>
                                        <p:tgtEl>
                                          <p:spTgt spid="504"/>
                                        </p:tgtEl>
                                        <p:attrNameLst>
                                          <p:attrName>ppt_x</p:attrName>
                                        </p:attrNameLst>
                                      </p:cBhvr>
                                      <p:tavLst>
                                        <p:tav tm="0">
                                          <p:val>
                                            <p:strVal val="#ppt_x"/>
                                          </p:val>
                                        </p:tav>
                                        <p:tav tm="100000">
                                          <p:val>
                                            <p:strVal val="#ppt_x"/>
                                          </p:val>
                                        </p:tav>
                                      </p:tavLst>
                                    </p:anim>
                                    <p:anim calcmode="lin" valueType="num">
                                      <p:cBhvr>
                                        <p:cTn dur="500" fill="hold" id="190"/>
                                        <p:tgtEl>
                                          <p:spTgt spid="504"/>
                                        </p:tgtEl>
                                        <p:attrNameLst>
                                          <p:attrName>ppt_y</p:attrName>
                                        </p:attrNameLst>
                                      </p:cBhvr>
                                      <p:tavLst>
                                        <p:tav tm="0">
                                          <p:val>
                                            <p:strVal val="#ppt_y+.1"/>
                                          </p:val>
                                        </p:tav>
                                        <p:tav tm="100000">
                                          <p:val>
                                            <p:strVal val="#ppt_y"/>
                                          </p:val>
                                        </p:tav>
                                      </p:tavLst>
                                    </p:anim>
                                  </p:childTnLst>
                                </p:cTn>
                              </p:par>
                              <p:par>
                                <p:cTn fill="hold" id="191" nodeType="withEffect" presetClass="entr" presetID="42" presetSubtype="0">
                                  <p:stCondLst>
                                    <p:cond delay="1500"/>
                                  </p:stCondLst>
                                  <p:childTnLst>
                                    <p:set>
                                      <p:cBhvr>
                                        <p:cTn dur="1" fill="hold" id="192">
                                          <p:stCondLst>
                                            <p:cond delay="0"/>
                                          </p:stCondLst>
                                        </p:cTn>
                                        <p:tgtEl>
                                          <p:spTgt spid="503"/>
                                        </p:tgtEl>
                                        <p:attrNameLst>
                                          <p:attrName>style.visibility</p:attrName>
                                        </p:attrNameLst>
                                      </p:cBhvr>
                                      <p:to>
                                        <p:strVal val="visible"/>
                                      </p:to>
                                    </p:set>
                                    <p:animEffect filter="fade" transition="in">
                                      <p:cBhvr>
                                        <p:cTn dur="500" id="193"/>
                                        <p:tgtEl>
                                          <p:spTgt spid="503"/>
                                        </p:tgtEl>
                                      </p:cBhvr>
                                    </p:animEffect>
                                    <p:anim calcmode="lin" valueType="num">
                                      <p:cBhvr>
                                        <p:cTn dur="500" fill="hold" id="194"/>
                                        <p:tgtEl>
                                          <p:spTgt spid="503"/>
                                        </p:tgtEl>
                                        <p:attrNameLst>
                                          <p:attrName>ppt_x</p:attrName>
                                        </p:attrNameLst>
                                      </p:cBhvr>
                                      <p:tavLst>
                                        <p:tav tm="0">
                                          <p:val>
                                            <p:strVal val="#ppt_x"/>
                                          </p:val>
                                        </p:tav>
                                        <p:tav tm="100000">
                                          <p:val>
                                            <p:strVal val="#ppt_x"/>
                                          </p:val>
                                        </p:tav>
                                      </p:tavLst>
                                    </p:anim>
                                    <p:anim calcmode="lin" valueType="num">
                                      <p:cBhvr>
                                        <p:cTn dur="500" fill="hold" id="195"/>
                                        <p:tgtEl>
                                          <p:spTgt spid="503"/>
                                        </p:tgtEl>
                                        <p:attrNameLst>
                                          <p:attrName>ppt_y</p:attrName>
                                        </p:attrNameLst>
                                      </p:cBhvr>
                                      <p:tavLst>
                                        <p:tav tm="0">
                                          <p:val>
                                            <p:strVal val="#ppt_y+.1"/>
                                          </p:val>
                                        </p:tav>
                                        <p:tav tm="100000">
                                          <p:val>
                                            <p:strVal val="#ppt_y"/>
                                          </p:val>
                                        </p:tav>
                                      </p:tavLst>
                                    </p:anim>
                                  </p:childTnLst>
                                </p:cTn>
                              </p:par>
                              <p:par>
                                <p:cTn fill="hold" id="196" nodeType="withEffect" presetClass="entr" presetID="42" presetSubtype="0">
                                  <p:stCondLst>
                                    <p:cond delay="1600"/>
                                  </p:stCondLst>
                                  <p:childTnLst>
                                    <p:set>
                                      <p:cBhvr>
                                        <p:cTn dur="1" fill="hold" id="197">
                                          <p:stCondLst>
                                            <p:cond delay="0"/>
                                          </p:stCondLst>
                                        </p:cTn>
                                        <p:tgtEl>
                                          <p:spTgt spid="502"/>
                                        </p:tgtEl>
                                        <p:attrNameLst>
                                          <p:attrName>style.visibility</p:attrName>
                                        </p:attrNameLst>
                                      </p:cBhvr>
                                      <p:to>
                                        <p:strVal val="visible"/>
                                      </p:to>
                                    </p:set>
                                    <p:animEffect filter="fade" transition="in">
                                      <p:cBhvr>
                                        <p:cTn dur="500" id="198"/>
                                        <p:tgtEl>
                                          <p:spTgt spid="502"/>
                                        </p:tgtEl>
                                      </p:cBhvr>
                                    </p:animEffect>
                                    <p:anim calcmode="lin" valueType="num">
                                      <p:cBhvr>
                                        <p:cTn dur="500" fill="hold" id="199"/>
                                        <p:tgtEl>
                                          <p:spTgt spid="502"/>
                                        </p:tgtEl>
                                        <p:attrNameLst>
                                          <p:attrName>ppt_x</p:attrName>
                                        </p:attrNameLst>
                                      </p:cBhvr>
                                      <p:tavLst>
                                        <p:tav tm="0">
                                          <p:val>
                                            <p:strVal val="#ppt_x"/>
                                          </p:val>
                                        </p:tav>
                                        <p:tav tm="100000">
                                          <p:val>
                                            <p:strVal val="#ppt_x"/>
                                          </p:val>
                                        </p:tav>
                                      </p:tavLst>
                                    </p:anim>
                                    <p:anim calcmode="lin" valueType="num">
                                      <p:cBhvr>
                                        <p:cTn dur="500" fill="hold" id="200"/>
                                        <p:tgtEl>
                                          <p:spTgt spid="502"/>
                                        </p:tgtEl>
                                        <p:attrNameLst>
                                          <p:attrName>ppt_y</p:attrName>
                                        </p:attrNameLst>
                                      </p:cBhvr>
                                      <p:tavLst>
                                        <p:tav tm="0">
                                          <p:val>
                                            <p:strVal val="#ppt_y+.1"/>
                                          </p:val>
                                        </p:tav>
                                        <p:tav tm="100000">
                                          <p:val>
                                            <p:strVal val="#ppt_y"/>
                                          </p:val>
                                        </p:tav>
                                      </p:tavLst>
                                    </p:anim>
                                  </p:childTnLst>
                                </p:cTn>
                              </p:par>
                              <p:par>
                                <p:cTn fill="hold" id="201" nodeType="withEffect" presetClass="entr" presetID="42" presetSubtype="0">
                                  <p:stCondLst>
                                    <p:cond delay="1700"/>
                                  </p:stCondLst>
                                  <p:childTnLst>
                                    <p:set>
                                      <p:cBhvr>
                                        <p:cTn dur="1" fill="hold" id="202">
                                          <p:stCondLst>
                                            <p:cond delay="0"/>
                                          </p:stCondLst>
                                        </p:cTn>
                                        <p:tgtEl>
                                          <p:spTgt spid="501"/>
                                        </p:tgtEl>
                                        <p:attrNameLst>
                                          <p:attrName>style.visibility</p:attrName>
                                        </p:attrNameLst>
                                      </p:cBhvr>
                                      <p:to>
                                        <p:strVal val="visible"/>
                                      </p:to>
                                    </p:set>
                                    <p:animEffect filter="fade" transition="in">
                                      <p:cBhvr>
                                        <p:cTn dur="500" id="203"/>
                                        <p:tgtEl>
                                          <p:spTgt spid="501"/>
                                        </p:tgtEl>
                                      </p:cBhvr>
                                    </p:animEffect>
                                    <p:anim calcmode="lin" valueType="num">
                                      <p:cBhvr>
                                        <p:cTn dur="500" fill="hold" id="204"/>
                                        <p:tgtEl>
                                          <p:spTgt spid="501"/>
                                        </p:tgtEl>
                                        <p:attrNameLst>
                                          <p:attrName>ppt_x</p:attrName>
                                        </p:attrNameLst>
                                      </p:cBhvr>
                                      <p:tavLst>
                                        <p:tav tm="0">
                                          <p:val>
                                            <p:strVal val="#ppt_x"/>
                                          </p:val>
                                        </p:tav>
                                        <p:tav tm="100000">
                                          <p:val>
                                            <p:strVal val="#ppt_x"/>
                                          </p:val>
                                        </p:tav>
                                      </p:tavLst>
                                    </p:anim>
                                    <p:anim calcmode="lin" valueType="num">
                                      <p:cBhvr>
                                        <p:cTn dur="500" fill="hold" id="205"/>
                                        <p:tgtEl>
                                          <p:spTgt spid="501"/>
                                        </p:tgtEl>
                                        <p:attrNameLst>
                                          <p:attrName>ppt_y</p:attrName>
                                        </p:attrNameLst>
                                      </p:cBhvr>
                                      <p:tavLst>
                                        <p:tav tm="0">
                                          <p:val>
                                            <p:strVal val="#ppt_y+.1"/>
                                          </p:val>
                                        </p:tav>
                                        <p:tav tm="100000">
                                          <p:val>
                                            <p:strVal val="#ppt_y"/>
                                          </p:val>
                                        </p:tav>
                                      </p:tavLst>
                                    </p:anim>
                                  </p:childTnLst>
                                </p:cTn>
                              </p:par>
                              <p:par>
                                <p:cTn fill="hold" id="206" nodeType="withEffect" presetClass="entr" presetID="42" presetSubtype="0">
                                  <p:stCondLst>
                                    <p:cond delay="1800"/>
                                  </p:stCondLst>
                                  <p:childTnLst>
                                    <p:set>
                                      <p:cBhvr>
                                        <p:cTn dur="1" fill="hold" id="207">
                                          <p:stCondLst>
                                            <p:cond delay="0"/>
                                          </p:stCondLst>
                                        </p:cTn>
                                        <p:tgtEl>
                                          <p:spTgt spid="500"/>
                                        </p:tgtEl>
                                        <p:attrNameLst>
                                          <p:attrName>style.visibility</p:attrName>
                                        </p:attrNameLst>
                                      </p:cBhvr>
                                      <p:to>
                                        <p:strVal val="visible"/>
                                      </p:to>
                                    </p:set>
                                    <p:animEffect filter="fade" transition="in">
                                      <p:cBhvr>
                                        <p:cTn dur="500" id="208"/>
                                        <p:tgtEl>
                                          <p:spTgt spid="500"/>
                                        </p:tgtEl>
                                      </p:cBhvr>
                                    </p:animEffect>
                                    <p:anim calcmode="lin" valueType="num">
                                      <p:cBhvr>
                                        <p:cTn dur="500" fill="hold" id="209"/>
                                        <p:tgtEl>
                                          <p:spTgt spid="500"/>
                                        </p:tgtEl>
                                        <p:attrNameLst>
                                          <p:attrName>ppt_x</p:attrName>
                                        </p:attrNameLst>
                                      </p:cBhvr>
                                      <p:tavLst>
                                        <p:tav tm="0">
                                          <p:val>
                                            <p:strVal val="#ppt_x"/>
                                          </p:val>
                                        </p:tav>
                                        <p:tav tm="100000">
                                          <p:val>
                                            <p:strVal val="#ppt_x"/>
                                          </p:val>
                                        </p:tav>
                                      </p:tavLst>
                                    </p:anim>
                                    <p:anim calcmode="lin" valueType="num">
                                      <p:cBhvr>
                                        <p:cTn dur="500" fill="hold" id="210"/>
                                        <p:tgtEl>
                                          <p:spTgt spid="500"/>
                                        </p:tgtEl>
                                        <p:attrNameLst>
                                          <p:attrName>ppt_y</p:attrName>
                                        </p:attrNameLst>
                                      </p:cBhvr>
                                      <p:tavLst>
                                        <p:tav tm="0">
                                          <p:val>
                                            <p:strVal val="#ppt_y+.1"/>
                                          </p:val>
                                        </p:tav>
                                        <p:tav tm="100000">
                                          <p:val>
                                            <p:strVal val="#ppt_y"/>
                                          </p:val>
                                        </p:tav>
                                      </p:tavLst>
                                    </p:anim>
                                  </p:childTnLst>
                                </p:cTn>
                              </p:par>
                              <p:par>
                                <p:cTn fill="hold" id="211" nodeType="withEffect" presetClass="entr" presetID="42" presetSubtype="0">
                                  <p:stCondLst>
                                    <p:cond delay="1900"/>
                                  </p:stCondLst>
                                  <p:childTnLst>
                                    <p:set>
                                      <p:cBhvr>
                                        <p:cTn dur="1" fill="hold" id="212">
                                          <p:stCondLst>
                                            <p:cond delay="0"/>
                                          </p:stCondLst>
                                        </p:cTn>
                                        <p:tgtEl>
                                          <p:spTgt spid="499"/>
                                        </p:tgtEl>
                                        <p:attrNameLst>
                                          <p:attrName>style.visibility</p:attrName>
                                        </p:attrNameLst>
                                      </p:cBhvr>
                                      <p:to>
                                        <p:strVal val="visible"/>
                                      </p:to>
                                    </p:set>
                                    <p:animEffect filter="fade" transition="in">
                                      <p:cBhvr>
                                        <p:cTn dur="500" id="213"/>
                                        <p:tgtEl>
                                          <p:spTgt spid="499"/>
                                        </p:tgtEl>
                                      </p:cBhvr>
                                    </p:animEffect>
                                    <p:anim calcmode="lin" valueType="num">
                                      <p:cBhvr>
                                        <p:cTn dur="500" fill="hold" id="214"/>
                                        <p:tgtEl>
                                          <p:spTgt spid="499"/>
                                        </p:tgtEl>
                                        <p:attrNameLst>
                                          <p:attrName>ppt_x</p:attrName>
                                        </p:attrNameLst>
                                      </p:cBhvr>
                                      <p:tavLst>
                                        <p:tav tm="0">
                                          <p:val>
                                            <p:strVal val="#ppt_x"/>
                                          </p:val>
                                        </p:tav>
                                        <p:tav tm="100000">
                                          <p:val>
                                            <p:strVal val="#ppt_x"/>
                                          </p:val>
                                        </p:tav>
                                      </p:tavLst>
                                    </p:anim>
                                    <p:anim calcmode="lin" valueType="num">
                                      <p:cBhvr>
                                        <p:cTn dur="500" fill="hold" id="215"/>
                                        <p:tgtEl>
                                          <p:spTgt spid="499"/>
                                        </p:tgtEl>
                                        <p:attrNameLst>
                                          <p:attrName>ppt_y</p:attrName>
                                        </p:attrNameLst>
                                      </p:cBhvr>
                                      <p:tavLst>
                                        <p:tav tm="0">
                                          <p:val>
                                            <p:strVal val="#ppt_y+.1"/>
                                          </p:val>
                                        </p:tav>
                                        <p:tav tm="100000">
                                          <p:val>
                                            <p:strVal val="#ppt_y"/>
                                          </p:val>
                                        </p:tav>
                                      </p:tavLst>
                                    </p:anim>
                                  </p:childTnLst>
                                </p:cTn>
                              </p:par>
                              <p:par>
                                <p:cTn fill="hold" id="216" nodeType="withEffect" presetClass="entr" presetID="42" presetSubtype="0">
                                  <p:stCondLst>
                                    <p:cond delay="2000"/>
                                  </p:stCondLst>
                                  <p:childTnLst>
                                    <p:set>
                                      <p:cBhvr>
                                        <p:cTn dur="1" fill="hold" id="217">
                                          <p:stCondLst>
                                            <p:cond delay="0"/>
                                          </p:stCondLst>
                                        </p:cTn>
                                        <p:tgtEl>
                                          <p:spTgt spid="498"/>
                                        </p:tgtEl>
                                        <p:attrNameLst>
                                          <p:attrName>style.visibility</p:attrName>
                                        </p:attrNameLst>
                                      </p:cBhvr>
                                      <p:to>
                                        <p:strVal val="visible"/>
                                      </p:to>
                                    </p:set>
                                    <p:animEffect filter="fade" transition="in">
                                      <p:cBhvr>
                                        <p:cTn dur="500" id="218"/>
                                        <p:tgtEl>
                                          <p:spTgt spid="498"/>
                                        </p:tgtEl>
                                      </p:cBhvr>
                                    </p:animEffect>
                                    <p:anim calcmode="lin" valueType="num">
                                      <p:cBhvr>
                                        <p:cTn dur="500" fill="hold" id="219"/>
                                        <p:tgtEl>
                                          <p:spTgt spid="498"/>
                                        </p:tgtEl>
                                        <p:attrNameLst>
                                          <p:attrName>ppt_x</p:attrName>
                                        </p:attrNameLst>
                                      </p:cBhvr>
                                      <p:tavLst>
                                        <p:tav tm="0">
                                          <p:val>
                                            <p:strVal val="#ppt_x"/>
                                          </p:val>
                                        </p:tav>
                                        <p:tav tm="100000">
                                          <p:val>
                                            <p:strVal val="#ppt_x"/>
                                          </p:val>
                                        </p:tav>
                                      </p:tavLst>
                                    </p:anim>
                                    <p:anim calcmode="lin" valueType="num">
                                      <p:cBhvr>
                                        <p:cTn dur="500" fill="hold" id="220"/>
                                        <p:tgtEl>
                                          <p:spTgt spid="498"/>
                                        </p:tgtEl>
                                        <p:attrNameLst>
                                          <p:attrName>ppt_y</p:attrName>
                                        </p:attrNameLst>
                                      </p:cBhvr>
                                      <p:tavLst>
                                        <p:tav tm="0">
                                          <p:val>
                                            <p:strVal val="#ppt_y+.1"/>
                                          </p:val>
                                        </p:tav>
                                        <p:tav tm="100000">
                                          <p:val>
                                            <p:strVal val="#ppt_y"/>
                                          </p:val>
                                        </p:tav>
                                      </p:tavLst>
                                    </p:anim>
                                  </p:childTnLst>
                                </p:cTn>
                              </p:par>
                              <p:par>
                                <p:cTn fill="hold" id="221" nodeType="withEffect" presetClass="entr" presetID="42" presetSubtype="0">
                                  <p:stCondLst>
                                    <p:cond delay="2100"/>
                                  </p:stCondLst>
                                  <p:childTnLst>
                                    <p:set>
                                      <p:cBhvr>
                                        <p:cTn dur="1" fill="hold" id="222">
                                          <p:stCondLst>
                                            <p:cond delay="0"/>
                                          </p:stCondLst>
                                        </p:cTn>
                                        <p:tgtEl>
                                          <p:spTgt spid="497"/>
                                        </p:tgtEl>
                                        <p:attrNameLst>
                                          <p:attrName>style.visibility</p:attrName>
                                        </p:attrNameLst>
                                      </p:cBhvr>
                                      <p:to>
                                        <p:strVal val="visible"/>
                                      </p:to>
                                    </p:set>
                                    <p:animEffect filter="fade" transition="in">
                                      <p:cBhvr>
                                        <p:cTn dur="500" id="223"/>
                                        <p:tgtEl>
                                          <p:spTgt spid="497"/>
                                        </p:tgtEl>
                                      </p:cBhvr>
                                    </p:animEffect>
                                    <p:anim calcmode="lin" valueType="num">
                                      <p:cBhvr>
                                        <p:cTn dur="500" fill="hold" id="224"/>
                                        <p:tgtEl>
                                          <p:spTgt spid="497"/>
                                        </p:tgtEl>
                                        <p:attrNameLst>
                                          <p:attrName>ppt_x</p:attrName>
                                        </p:attrNameLst>
                                      </p:cBhvr>
                                      <p:tavLst>
                                        <p:tav tm="0">
                                          <p:val>
                                            <p:strVal val="#ppt_x"/>
                                          </p:val>
                                        </p:tav>
                                        <p:tav tm="100000">
                                          <p:val>
                                            <p:strVal val="#ppt_x"/>
                                          </p:val>
                                        </p:tav>
                                      </p:tavLst>
                                    </p:anim>
                                    <p:anim calcmode="lin" valueType="num">
                                      <p:cBhvr>
                                        <p:cTn dur="500" fill="hold" id="225"/>
                                        <p:tgtEl>
                                          <p:spTgt spid="497"/>
                                        </p:tgtEl>
                                        <p:attrNameLst>
                                          <p:attrName>ppt_y</p:attrName>
                                        </p:attrNameLst>
                                      </p:cBhvr>
                                      <p:tavLst>
                                        <p:tav tm="0">
                                          <p:val>
                                            <p:strVal val="#ppt_y+.1"/>
                                          </p:val>
                                        </p:tav>
                                        <p:tav tm="100000">
                                          <p:val>
                                            <p:strVal val="#ppt_y"/>
                                          </p:val>
                                        </p:tav>
                                      </p:tavLst>
                                    </p:anim>
                                  </p:childTnLst>
                                </p:cTn>
                              </p:par>
                              <p:par>
                                <p:cTn fill="hold" id="226" nodeType="withEffect" presetClass="entr" presetID="42" presetSubtype="0">
                                  <p:stCondLst>
                                    <p:cond delay="2200"/>
                                  </p:stCondLst>
                                  <p:childTnLst>
                                    <p:set>
                                      <p:cBhvr>
                                        <p:cTn dur="1" fill="hold" id="227">
                                          <p:stCondLst>
                                            <p:cond delay="0"/>
                                          </p:stCondLst>
                                        </p:cTn>
                                        <p:tgtEl>
                                          <p:spTgt spid="496"/>
                                        </p:tgtEl>
                                        <p:attrNameLst>
                                          <p:attrName>style.visibility</p:attrName>
                                        </p:attrNameLst>
                                      </p:cBhvr>
                                      <p:to>
                                        <p:strVal val="visible"/>
                                      </p:to>
                                    </p:set>
                                    <p:animEffect filter="fade" transition="in">
                                      <p:cBhvr>
                                        <p:cTn dur="500" id="228"/>
                                        <p:tgtEl>
                                          <p:spTgt spid="496"/>
                                        </p:tgtEl>
                                      </p:cBhvr>
                                    </p:animEffect>
                                    <p:anim calcmode="lin" valueType="num">
                                      <p:cBhvr>
                                        <p:cTn dur="500" fill="hold" id="229"/>
                                        <p:tgtEl>
                                          <p:spTgt spid="496"/>
                                        </p:tgtEl>
                                        <p:attrNameLst>
                                          <p:attrName>ppt_x</p:attrName>
                                        </p:attrNameLst>
                                      </p:cBhvr>
                                      <p:tavLst>
                                        <p:tav tm="0">
                                          <p:val>
                                            <p:strVal val="#ppt_x"/>
                                          </p:val>
                                        </p:tav>
                                        <p:tav tm="100000">
                                          <p:val>
                                            <p:strVal val="#ppt_x"/>
                                          </p:val>
                                        </p:tav>
                                      </p:tavLst>
                                    </p:anim>
                                    <p:anim calcmode="lin" valueType="num">
                                      <p:cBhvr>
                                        <p:cTn dur="500" fill="hold" id="230"/>
                                        <p:tgtEl>
                                          <p:spTgt spid="496"/>
                                        </p:tgtEl>
                                        <p:attrNameLst>
                                          <p:attrName>ppt_y</p:attrName>
                                        </p:attrNameLst>
                                      </p:cBhvr>
                                      <p:tavLst>
                                        <p:tav tm="0">
                                          <p:val>
                                            <p:strVal val="#ppt_y+.1"/>
                                          </p:val>
                                        </p:tav>
                                        <p:tav tm="100000">
                                          <p:val>
                                            <p:strVal val="#ppt_y"/>
                                          </p:val>
                                        </p:tav>
                                      </p:tavLst>
                                    </p:anim>
                                  </p:childTnLst>
                                </p:cTn>
                              </p:par>
                              <p:par>
                                <p:cTn fill="hold" id="231" nodeType="withEffect" presetClass="entr" presetID="42" presetSubtype="0">
                                  <p:stCondLst>
                                    <p:cond delay="2300"/>
                                  </p:stCondLst>
                                  <p:childTnLst>
                                    <p:set>
                                      <p:cBhvr>
                                        <p:cTn dur="1" fill="hold" id="232">
                                          <p:stCondLst>
                                            <p:cond delay="0"/>
                                          </p:stCondLst>
                                        </p:cTn>
                                        <p:tgtEl>
                                          <p:spTgt spid="495"/>
                                        </p:tgtEl>
                                        <p:attrNameLst>
                                          <p:attrName>style.visibility</p:attrName>
                                        </p:attrNameLst>
                                      </p:cBhvr>
                                      <p:to>
                                        <p:strVal val="visible"/>
                                      </p:to>
                                    </p:set>
                                    <p:animEffect filter="fade" transition="in">
                                      <p:cBhvr>
                                        <p:cTn dur="500" id="233"/>
                                        <p:tgtEl>
                                          <p:spTgt spid="495"/>
                                        </p:tgtEl>
                                      </p:cBhvr>
                                    </p:animEffect>
                                    <p:anim calcmode="lin" valueType="num">
                                      <p:cBhvr>
                                        <p:cTn dur="500" fill="hold" id="234"/>
                                        <p:tgtEl>
                                          <p:spTgt spid="495"/>
                                        </p:tgtEl>
                                        <p:attrNameLst>
                                          <p:attrName>ppt_x</p:attrName>
                                        </p:attrNameLst>
                                      </p:cBhvr>
                                      <p:tavLst>
                                        <p:tav tm="0">
                                          <p:val>
                                            <p:strVal val="#ppt_x"/>
                                          </p:val>
                                        </p:tav>
                                        <p:tav tm="100000">
                                          <p:val>
                                            <p:strVal val="#ppt_x"/>
                                          </p:val>
                                        </p:tav>
                                      </p:tavLst>
                                    </p:anim>
                                    <p:anim calcmode="lin" valueType="num">
                                      <p:cBhvr>
                                        <p:cTn dur="500" fill="hold" id="235"/>
                                        <p:tgtEl>
                                          <p:spTgt spid="495"/>
                                        </p:tgtEl>
                                        <p:attrNameLst>
                                          <p:attrName>ppt_y</p:attrName>
                                        </p:attrNameLst>
                                      </p:cBhvr>
                                      <p:tavLst>
                                        <p:tav tm="0">
                                          <p:val>
                                            <p:strVal val="#ppt_y+.1"/>
                                          </p:val>
                                        </p:tav>
                                        <p:tav tm="100000">
                                          <p:val>
                                            <p:strVal val="#ppt_y"/>
                                          </p:val>
                                        </p:tav>
                                      </p:tavLst>
                                    </p:anim>
                                  </p:childTnLst>
                                </p:cTn>
                              </p:par>
                              <p:par>
                                <p:cTn fill="hold" id="236" nodeType="withEffect" presetClass="entr" presetID="42" presetSubtype="0">
                                  <p:stCondLst>
                                    <p:cond delay="2400"/>
                                  </p:stCondLst>
                                  <p:childTnLst>
                                    <p:set>
                                      <p:cBhvr>
                                        <p:cTn dur="1" fill="hold" id="237">
                                          <p:stCondLst>
                                            <p:cond delay="0"/>
                                          </p:stCondLst>
                                        </p:cTn>
                                        <p:tgtEl>
                                          <p:spTgt spid="494"/>
                                        </p:tgtEl>
                                        <p:attrNameLst>
                                          <p:attrName>style.visibility</p:attrName>
                                        </p:attrNameLst>
                                      </p:cBhvr>
                                      <p:to>
                                        <p:strVal val="visible"/>
                                      </p:to>
                                    </p:set>
                                    <p:animEffect filter="fade" transition="in">
                                      <p:cBhvr>
                                        <p:cTn dur="500" id="238"/>
                                        <p:tgtEl>
                                          <p:spTgt spid="494"/>
                                        </p:tgtEl>
                                      </p:cBhvr>
                                    </p:animEffect>
                                    <p:anim calcmode="lin" valueType="num">
                                      <p:cBhvr>
                                        <p:cTn dur="500" fill="hold" id="239"/>
                                        <p:tgtEl>
                                          <p:spTgt spid="494"/>
                                        </p:tgtEl>
                                        <p:attrNameLst>
                                          <p:attrName>ppt_x</p:attrName>
                                        </p:attrNameLst>
                                      </p:cBhvr>
                                      <p:tavLst>
                                        <p:tav tm="0">
                                          <p:val>
                                            <p:strVal val="#ppt_x"/>
                                          </p:val>
                                        </p:tav>
                                        <p:tav tm="100000">
                                          <p:val>
                                            <p:strVal val="#ppt_x"/>
                                          </p:val>
                                        </p:tav>
                                      </p:tavLst>
                                    </p:anim>
                                    <p:anim calcmode="lin" valueType="num">
                                      <p:cBhvr>
                                        <p:cTn dur="500" fill="hold" id="240"/>
                                        <p:tgtEl>
                                          <p:spTgt spid="494"/>
                                        </p:tgtEl>
                                        <p:attrNameLst>
                                          <p:attrName>ppt_y</p:attrName>
                                        </p:attrNameLst>
                                      </p:cBhvr>
                                      <p:tavLst>
                                        <p:tav tm="0">
                                          <p:val>
                                            <p:strVal val="#ppt_y+.1"/>
                                          </p:val>
                                        </p:tav>
                                        <p:tav tm="100000">
                                          <p:val>
                                            <p:strVal val="#ppt_y"/>
                                          </p:val>
                                        </p:tav>
                                      </p:tavLst>
                                    </p:anim>
                                  </p:childTnLst>
                                </p:cTn>
                              </p:par>
                              <p:par>
                                <p:cTn fill="hold" id="241" nodeType="withEffect" presetClass="entr" presetID="42" presetSubtype="0">
                                  <p:stCondLst>
                                    <p:cond delay="2500"/>
                                  </p:stCondLst>
                                  <p:childTnLst>
                                    <p:set>
                                      <p:cBhvr>
                                        <p:cTn dur="1" fill="hold" id="242">
                                          <p:stCondLst>
                                            <p:cond delay="0"/>
                                          </p:stCondLst>
                                        </p:cTn>
                                        <p:tgtEl>
                                          <p:spTgt spid="493"/>
                                        </p:tgtEl>
                                        <p:attrNameLst>
                                          <p:attrName>style.visibility</p:attrName>
                                        </p:attrNameLst>
                                      </p:cBhvr>
                                      <p:to>
                                        <p:strVal val="visible"/>
                                      </p:to>
                                    </p:set>
                                    <p:animEffect filter="fade" transition="in">
                                      <p:cBhvr>
                                        <p:cTn dur="500" id="243"/>
                                        <p:tgtEl>
                                          <p:spTgt spid="493"/>
                                        </p:tgtEl>
                                      </p:cBhvr>
                                    </p:animEffect>
                                    <p:anim calcmode="lin" valueType="num">
                                      <p:cBhvr>
                                        <p:cTn dur="500" fill="hold" id="244"/>
                                        <p:tgtEl>
                                          <p:spTgt spid="493"/>
                                        </p:tgtEl>
                                        <p:attrNameLst>
                                          <p:attrName>ppt_x</p:attrName>
                                        </p:attrNameLst>
                                      </p:cBhvr>
                                      <p:tavLst>
                                        <p:tav tm="0">
                                          <p:val>
                                            <p:strVal val="#ppt_x"/>
                                          </p:val>
                                        </p:tav>
                                        <p:tav tm="100000">
                                          <p:val>
                                            <p:strVal val="#ppt_x"/>
                                          </p:val>
                                        </p:tav>
                                      </p:tavLst>
                                    </p:anim>
                                    <p:anim calcmode="lin" valueType="num">
                                      <p:cBhvr>
                                        <p:cTn dur="500" fill="hold" id="245"/>
                                        <p:tgtEl>
                                          <p:spTgt spid="493"/>
                                        </p:tgtEl>
                                        <p:attrNameLst>
                                          <p:attrName>ppt_y</p:attrName>
                                        </p:attrNameLst>
                                      </p:cBhvr>
                                      <p:tavLst>
                                        <p:tav tm="0">
                                          <p:val>
                                            <p:strVal val="#ppt_y+.1"/>
                                          </p:val>
                                        </p:tav>
                                        <p:tav tm="100000">
                                          <p:val>
                                            <p:strVal val="#ppt_y"/>
                                          </p:val>
                                        </p:tav>
                                      </p:tavLst>
                                    </p:anim>
                                  </p:childTnLst>
                                </p:cTn>
                              </p:par>
                              <p:par>
                                <p:cTn fill="hold" id="246" nodeType="withEffect" presetClass="entr" presetID="42" presetSubtype="0">
                                  <p:stCondLst>
                                    <p:cond delay="2600"/>
                                  </p:stCondLst>
                                  <p:childTnLst>
                                    <p:set>
                                      <p:cBhvr>
                                        <p:cTn dur="1" fill="hold" id="247">
                                          <p:stCondLst>
                                            <p:cond delay="0"/>
                                          </p:stCondLst>
                                        </p:cTn>
                                        <p:tgtEl>
                                          <p:spTgt spid="488"/>
                                        </p:tgtEl>
                                        <p:attrNameLst>
                                          <p:attrName>style.visibility</p:attrName>
                                        </p:attrNameLst>
                                      </p:cBhvr>
                                      <p:to>
                                        <p:strVal val="visible"/>
                                      </p:to>
                                    </p:set>
                                    <p:animEffect filter="fade" transition="in">
                                      <p:cBhvr>
                                        <p:cTn dur="500" id="248"/>
                                        <p:tgtEl>
                                          <p:spTgt spid="488"/>
                                        </p:tgtEl>
                                      </p:cBhvr>
                                    </p:animEffect>
                                    <p:anim calcmode="lin" valueType="num">
                                      <p:cBhvr>
                                        <p:cTn dur="500" fill="hold" id="249"/>
                                        <p:tgtEl>
                                          <p:spTgt spid="488"/>
                                        </p:tgtEl>
                                        <p:attrNameLst>
                                          <p:attrName>ppt_x</p:attrName>
                                        </p:attrNameLst>
                                      </p:cBhvr>
                                      <p:tavLst>
                                        <p:tav tm="0">
                                          <p:val>
                                            <p:strVal val="#ppt_x"/>
                                          </p:val>
                                        </p:tav>
                                        <p:tav tm="100000">
                                          <p:val>
                                            <p:strVal val="#ppt_x"/>
                                          </p:val>
                                        </p:tav>
                                      </p:tavLst>
                                    </p:anim>
                                    <p:anim calcmode="lin" valueType="num">
                                      <p:cBhvr>
                                        <p:cTn dur="500" fill="hold" id="250"/>
                                        <p:tgtEl>
                                          <p:spTgt spid="48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圆角矩形 51"/>
          <p:cNvSpPr/>
          <p:nvPr/>
        </p:nvSpPr>
        <p:spPr>
          <a:xfrm rot="16200000">
            <a:off x="7526848" y="2881165"/>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53" name="圆角矩形 52"/>
          <p:cNvSpPr/>
          <p:nvPr/>
        </p:nvSpPr>
        <p:spPr>
          <a:xfrm rot="16200000">
            <a:off x="7526848" y="5532925"/>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54" name="圆角矩形 53"/>
          <p:cNvSpPr/>
          <p:nvPr/>
        </p:nvSpPr>
        <p:spPr>
          <a:xfrm rot="10800000">
            <a:off x="6170488" y="4207044"/>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55" name="圆角矩形 54"/>
          <p:cNvSpPr/>
          <p:nvPr/>
        </p:nvSpPr>
        <p:spPr>
          <a:xfrm rot="10800000">
            <a:off x="8822248" y="4207044"/>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56" name="圆角矩形 55"/>
          <p:cNvSpPr/>
          <p:nvPr/>
        </p:nvSpPr>
        <p:spPr>
          <a:xfrm rot="2700000">
            <a:off x="8434958" y="5205542"/>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57" name="圆角矩形 56"/>
          <p:cNvSpPr/>
          <p:nvPr/>
        </p:nvSpPr>
        <p:spPr>
          <a:xfrm rot="2700000">
            <a:off x="6559880" y="3330464"/>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58" name="圆角矩形 57"/>
          <p:cNvSpPr/>
          <p:nvPr/>
        </p:nvSpPr>
        <p:spPr>
          <a:xfrm flipH="1" rot="18900000">
            <a:off x="6650269" y="5181186"/>
            <a:ext cx="1080000" cy="12192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59" name="圆角矩形 58"/>
          <p:cNvSpPr/>
          <p:nvPr/>
        </p:nvSpPr>
        <p:spPr>
          <a:xfrm flipH="1" rot="18900000">
            <a:off x="8481609" y="3301170"/>
            <a:ext cx="1167476" cy="1317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60" name="任意多边形 59"/>
          <p:cNvSpPr/>
          <p:nvPr/>
        </p:nvSpPr>
        <p:spPr>
          <a:xfrm>
            <a:off x="7522546" y="3684202"/>
            <a:ext cx="600891" cy="120178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61" name="任意多边形 60"/>
          <p:cNvSpPr/>
          <p:nvPr/>
        </p:nvSpPr>
        <p:spPr>
          <a:xfrm flipH="1">
            <a:off x="8095482" y="3684202"/>
            <a:ext cx="600891" cy="120178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62" name="任意多边形 61"/>
          <p:cNvSpPr/>
          <p:nvPr/>
        </p:nvSpPr>
        <p:spPr>
          <a:xfrm>
            <a:off x="7768327" y="3935837"/>
            <a:ext cx="349256" cy="69851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63" name="任意多边形 62"/>
          <p:cNvSpPr/>
          <p:nvPr/>
        </p:nvSpPr>
        <p:spPr>
          <a:xfrm flipH="1">
            <a:off x="8101335" y="3935837"/>
            <a:ext cx="349256" cy="698512"/>
          </a:xfrm>
          <a:custGeom>
            <a:gdLst>
              <a:gd fmla="*/ 600891 w 600891" name="connsiteX0"/>
              <a:gd fmla="*/ 1201782 h 1201782" name="connsiteY0"/>
              <a:gd fmla="*/ 0 w 600891" name="connsiteX1"/>
              <a:gd fmla="*/ 600891 h 1201782" name="connsiteY1"/>
              <a:gd fmla="*/ 600891 w 600891" name="connsiteX2"/>
              <a:gd fmla="*/ 0 h 1201782" name="connsiteY2"/>
              <a:gd fmla="*/ 600891 w 600891" name="connsiteX3"/>
              <a:gd fmla="*/ 0 h 1201782" name="connsiteY3"/>
              <a:gd fmla="*/ 681820 w 681820" name="connsiteX4"/>
              <a:gd fmla="*/ 651003 h 1201782" name="connsiteY4"/>
            </a:gdLst>
            <a:cxnLst>
              <a:cxn ang="0">
                <a:pos x="connsiteX0" y="connsiteY0"/>
              </a:cxn>
              <a:cxn ang="0">
                <a:pos x="connsiteX1" y="connsiteY1"/>
              </a:cxn>
              <a:cxn ang="0">
                <a:pos x="connsiteX2" y="connsiteY2"/>
              </a:cxn>
            </a:cxnLst>
            <a:rect b="b" l="l" r="r" t="t"/>
            <a:pathLst>
              <a:path h="1201782" w="600891">
                <a:moveTo>
                  <a:pt x="600891" y="1201782"/>
                </a:moveTo>
                <a:cubicBezTo>
                  <a:pt x="269028" y="1201782"/>
                  <a:pt x="0" y="932754"/>
                  <a:pt x="0" y="600891"/>
                </a:cubicBezTo>
                <a:cubicBezTo>
                  <a:pt x="0" y="269028"/>
                  <a:pt x="269028" y="0"/>
                  <a:pt x="600891" y="0"/>
                </a:cubicBezTo>
              </a:path>
            </a:pathLst>
          </a:cu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2"/>
              </a:solidFill>
            </a:endParaRPr>
          </a:p>
        </p:txBody>
      </p:sp>
      <p:sp>
        <p:nvSpPr>
          <p:cNvPr id="64" name="文本框 9"/>
          <p:cNvSpPr txBox="1"/>
          <p:nvPr/>
        </p:nvSpPr>
        <p:spPr>
          <a:xfrm>
            <a:off x="7706380" y="2699551"/>
            <a:ext cx="4957300" cy="1132000"/>
          </a:xfrm>
          <a:prstGeom prst="rect">
            <a:avLst/>
          </a:prstGeom>
          <a:noFill/>
        </p:spPr>
        <p:txBody>
          <a:bodyPr bIns="63080" lIns="126160" rIns="126160" rtlCol="0" tIns="63080" wrap="square">
            <a:spAutoFit/>
          </a:bodyPr>
          <a:lstStyle/>
          <a:p>
            <a:pPr lvl="1" marL="0"/>
            <a:r>
              <a:rPr altLang="en-US" b="1" lang="zh-CN" spc="552" sz="6600">
                <a:solidFill>
                  <a:schemeClr val="bg2"/>
                </a:solidFill>
                <a:latin charset="-122" pitchFamily="34" typeface="微软雅黑"/>
                <a:ea charset="-122" pitchFamily="34" typeface="微软雅黑"/>
              </a:rPr>
              <a:t>我们做什么</a:t>
            </a:r>
          </a:p>
        </p:txBody>
      </p:sp>
      <p:sp>
        <p:nvSpPr>
          <p:cNvPr id="65" name="文本框 9"/>
          <p:cNvSpPr txBox="1"/>
          <p:nvPr/>
        </p:nvSpPr>
        <p:spPr>
          <a:xfrm>
            <a:off x="8278699" y="3960664"/>
            <a:ext cx="2161239" cy="304800"/>
          </a:xfrm>
          <a:prstGeom prst="rect">
            <a:avLst/>
          </a:prstGeom>
          <a:noFill/>
        </p:spPr>
        <p:txBody>
          <a:bodyPr bIns="0" lIns="0" rIns="0" rtlCol="0" tIns="0" wrap="square">
            <a:spAutoFit/>
          </a:bodyPr>
          <a:lstStyle/>
          <a:p>
            <a:pPr indent="-315399" lvl="1" marL="315399">
              <a:buFont charset="2" pitchFamily="2" typeface="Wingdings"/>
              <a:buChar char="l"/>
            </a:pPr>
            <a:r>
              <a:rPr altLang="en-US" lang="zh-CN" sz="2000">
                <a:solidFill>
                  <a:schemeClr val="bg2"/>
                </a:solidFill>
                <a:latin charset="-122" pitchFamily="34" typeface="微软雅黑"/>
                <a:ea charset="-122" pitchFamily="34" typeface="微软雅黑"/>
              </a:rPr>
              <a:t>项目来源</a:t>
            </a:r>
          </a:p>
        </p:txBody>
      </p:sp>
      <p:sp>
        <p:nvSpPr>
          <p:cNvPr id="66" name="文本框 9"/>
          <p:cNvSpPr txBox="1"/>
          <p:nvPr/>
        </p:nvSpPr>
        <p:spPr>
          <a:xfrm>
            <a:off x="8278697" y="4441623"/>
            <a:ext cx="2161239" cy="304800"/>
          </a:xfrm>
          <a:prstGeom prst="rect">
            <a:avLst/>
          </a:prstGeom>
          <a:noFill/>
        </p:spPr>
        <p:txBody>
          <a:bodyPr bIns="0" lIns="0" rIns="0" rtlCol="0" tIns="0" wrap="square">
            <a:spAutoFit/>
          </a:bodyPr>
          <a:lstStyle/>
          <a:p>
            <a:pPr indent="-315399" lvl="1" marL="315399">
              <a:buFont charset="2" pitchFamily="2" typeface="Wingdings"/>
              <a:buChar char="l"/>
            </a:pPr>
            <a:r>
              <a:rPr altLang="en-US" lang="zh-CN" sz="2000">
                <a:solidFill>
                  <a:schemeClr val="bg2"/>
                </a:solidFill>
                <a:latin charset="-122" pitchFamily="34" typeface="微软雅黑"/>
                <a:ea charset="-122" pitchFamily="34" typeface="微软雅黑"/>
              </a:rPr>
              <a:t>需求分析</a:t>
            </a:r>
          </a:p>
        </p:txBody>
      </p:sp>
      <p:sp>
        <p:nvSpPr>
          <p:cNvPr id="67" name="文本框 9"/>
          <p:cNvSpPr txBox="1"/>
          <p:nvPr/>
        </p:nvSpPr>
        <p:spPr>
          <a:xfrm>
            <a:off x="8278699" y="4922581"/>
            <a:ext cx="2161239" cy="304800"/>
          </a:xfrm>
          <a:prstGeom prst="rect">
            <a:avLst/>
          </a:prstGeom>
          <a:noFill/>
        </p:spPr>
        <p:txBody>
          <a:bodyPr bIns="0" lIns="0" rIns="0" rtlCol="0" tIns="0" wrap="square">
            <a:spAutoFit/>
          </a:bodyPr>
          <a:lstStyle/>
          <a:p>
            <a:pPr indent="-315399" lvl="1" marL="315399">
              <a:buFont charset="2" pitchFamily="2" typeface="Wingdings"/>
              <a:buChar char="l"/>
            </a:pPr>
            <a:r>
              <a:rPr altLang="en-US" lang="zh-CN" sz="2000">
                <a:solidFill>
                  <a:schemeClr val="bg2"/>
                </a:solidFill>
                <a:latin charset="-122" pitchFamily="34" typeface="微软雅黑"/>
                <a:ea charset="-122" pitchFamily="34" typeface="微软雅黑"/>
              </a:rPr>
              <a:t>项目解决的问题</a:t>
            </a:r>
          </a:p>
        </p:txBody>
      </p:sp>
      <p:sp>
        <p:nvSpPr>
          <p:cNvPr id="68" name="文本框 9"/>
          <p:cNvSpPr txBox="1"/>
          <p:nvPr/>
        </p:nvSpPr>
        <p:spPr>
          <a:xfrm>
            <a:off x="10862598" y="3999146"/>
            <a:ext cx="2161239" cy="304800"/>
          </a:xfrm>
          <a:prstGeom prst="rect">
            <a:avLst/>
          </a:prstGeom>
          <a:noFill/>
        </p:spPr>
        <p:txBody>
          <a:bodyPr bIns="0" lIns="0" rIns="0" rtlCol="0" tIns="0" wrap="square">
            <a:spAutoFit/>
          </a:bodyPr>
          <a:lstStyle/>
          <a:p>
            <a:pPr indent="-315399" lvl="1" marL="315399">
              <a:buFont charset="2" pitchFamily="2" typeface="Wingdings"/>
              <a:buChar char="l"/>
            </a:pPr>
            <a:r>
              <a:rPr altLang="en-US" lang="zh-CN" sz="2000">
                <a:solidFill>
                  <a:schemeClr val="bg2"/>
                </a:solidFill>
                <a:latin charset="-122" pitchFamily="34" typeface="微软雅黑"/>
                <a:ea charset="-122" pitchFamily="34" typeface="微软雅黑"/>
              </a:rPr>
              <a:t>行业前景</a:t>
            </a:r>
          </a:p>
        </p:txBody>
      </p:sp>
      <p:sp>
        <p:nvSpPr>
          <p:cNvPr id="69" name="文本框 9"/>
          <p:cNvSpPr txBox="1"/>
          <p:nvPr/>
        </p:nvSpPr>
        <p:spPr>
          <a:xfrm>
            <a:off x="10862598" y="4474089"/>
            <a:ext cx="2161239" cy="304800"/>
          </a:xfrm>
          <a:prstGeom prst="rect">
            <a:avLst/>
          </a:prstGeom>
          <a:noFill/>
        </p:spPr>
        <p:txBody>
          <a:bodyPr bIns="0" lIns="0" rIns="0" rtlCol="0" tIns="0" wrap="square">
            <a:spAutoFit/>
          </a:bodyPr>
          <a:lstStyle/>
          <a:p>
            <a:pPr indent="-315399" lvl="1" marL="315399">
              <a:buFont charset="2" pitchFamily="2" typeface="Wingdings"/>
              <a:buChar char="l"/>
            </a:pPr>
            <a:r>
              <a:rPr altLang="en-US" lang="zh-CN" sz="2000">
                <a:solidFill>
                  <a:schemeClr val="bg2"/>
                </a:solidFill>
                <a:latin charset="-122" pitchFamily="34" typeface="微软雅黑"/>
                <a:ea charset="-122" pitchFamily="34" typeface="微软雅黑"/>
              </a:rPr>
              <a:t>竞争对手</a:t>
            </a:r>
          </a:p>
        </p:txBody>
      </p:sp>
      <p:sp>
        <p:nvSpPr>
          <p:cNvPr id="70" name="文本框 9"/>
          <p:cNvSpPr txBox="1"/>
          <p:nvPr/>
        </p:nvSpPr>
        <p:spPr>
          <a:xfrm>
            <a:off x="10862598" y="4949031"/>
            <a:ext cx="2161239" cy="304800"/>
          </a:xfrm>
          <a:prstGeom prst="rect">
            <a:avLst/>
          </a:prstGeom>
          <a:noFill/>
        </p:spPr>
        <p:txBody>
          <a:bodyPr bIns="0" lIns="0" rIns="0" rtlCol="0" tIns="0" wrap="square">
            <a:spAutoFit/>
          </a:bodyPr>
          <a:lstStyle/>
          <a:p>
            <a:pPr indent="-315399" lvl="1" marL="315399">
              <a:buFont charset="2" pitchFamily="2" typeface="Wingdings"/>
              <a:buChar char="l"/>
            </a:pPr>
            <a:r>
              <a:rPr altLang="en-US" lang="zh-CN" sz="2000">
                <a:solidFill>
                  <a:schemeClr val="bg2"/>
                </a:solidFill>
                <a:latin charset="-122" pitchFamily="34" typeface="微软雅黑"/>
                <a:ea charset="-122" pitchFamily="34" typeface="微软雅黑"/>
              </a:rPr>
              <a:t>可行性分析</a:t>
            </a:r>
          </a:p>
        </p:txBody>
      </p:sp>
      <p:sp>
        <p:nvSpPr>
          <p:cNvPr id="71" name="Freeform 33"/>
          <p:cNvSpPr/>
          <p:nvPr/>
        </p:nvSpPr>
        <p:spPr bwMode="auto">
          <a:xfrm>
            <a:off x="6160977" y="2883048"/>
            <a:ext cx="1044907" cy="1673425"/>
          </a:xfrm>
          <a:custGeom>
            <a:gdLst>
              <a:gd fmla="*/ 0 w 76" name="T0"/>
              <a:gd fmla="*/ 121 h 121" name="T1"/>
              <a:gd fmla="*/ 0 w 76" name="T2"/>
              <a:gd fmla="*/ 98 h 121" name="T3"/>
              <a:gd fmla="*/ 7 w 76" name="T4"/>
              <a:gd fmla="*/ 90 h 121" name="T5"/>
              <a:gd fmla="*/ 15 w 76" name="T6"/>
              <a:gd fmla="*/ 81 h 121" name="T7"/>
              <a:gd fmla="*/ 36 w 76" name="T8"/>
              <a:gd fmla="*/ 61 h 121" name="T9"/>
              <a:gd fmla="*/ 44 w 76" name="T10"/>
              <a:gd fmla="*/ 52 h 121" name="T11"/>
              <a:gd fmla="*/ 49 w 76" name="T12"/>
              <a:gd fmla="*/ 45 h 121" name="T13"/>
              <a:gd fmla="*/ 50 w 76" name="T14"/>
              <a:gd fmla="*/ 37 h 121" name="T15"/>
              <a:gd fmla="*/ 49 w 76" name="T16"/>
              <a:gd fmla="*/ 31 h 121" name="T17"/>
              <a:gd fmla="*/ 47 w 76" name="T18"/>
              <a:gd fmla="*/ 27 h 121" name="T19"/>
              <a:gd fmla="*/ 44 w 76" name="T20"/>
              <a:gd fmla="*/ 24 h 121" name="T21"/>
              <a:gd fmla="*/ 36 w 76" name="T22"/>
              <a:gd fmla="*/ 23 h 121" name="T23"/>
              <a:gd fmla="*/ 33 w 76" name="T24"/>
              <a:gd fmla="*/ 24 h 121" name="T25"/>
              <a:gd fmla="*/ 28 w 76" name="T26"/>
              <a:gd fmla="*/ 27 h 121" name="T27"/>
              <a:gd fmla="*/ 23 w 76" name="T28"/>
              <a:gd fmla="*/ 35 h 121" name="T29"/>
              <a:gd fmla="*/ 0 w 76" name="T30"/>
              <a:gd fmla="*/ 44 h 121" name="T31"/>
              <a:gd fmla="*/ 0 w 76" name="T32"/>
              <a:gd fmla="*/ 35 h 121" name="T33"/>
              <a:gd fmla="*/ 3 w 76" name="T34"/>
              <a:gd fmla="*/ 26 h 121" name="T35"/>
              <a:gd fmla="*/ 5 w 76" name="T36"/>
              <a:gd fmla="*/ 19 h 121" name="T37"/>
              <a:gd fmla="*/ 8 w 76" name="T38"/>
              <a:gd fmla="*/ 14 h 121" name="T39"/>
              <a:gd fmla="*/ 20 w 76" name="T40"/>
              <a:gd fmla="*/ 5 h 121" name="T41"/>
              <a:gd fmla="*/ 28 w 76" name="T42"/>
              <a:gd fmla="*/ 2 h 121" name="T43"/>
              <a:gd fmla="*/ 37 w 76" name="T44"/>
              <a:gd fmla="*/ 0 h 121" name="T45"/>
              <a:gd fmla="*/ 54 w 76" name="T46"/>
              <a:gd fmla="*/ 3 h 121" name="T47"/>
              <a:gd fmla="*/ 60 w 76" name="T48"/>
              <a:gd fmla="*/ 8 h 121" name="T49"/>
              <a:gd fmla="*/ 66 w 76" name="T50"/>
              <a:gd fmla="*/ 13 h 121" name="T51"/>
              <a:gd fmla="*/ 71 w 76" name="T52"/>
              <a:gd fmla="*/ 24 h 121" name="T53"/>
              <a:gd fmla="*/ 75 w 76" name="T54"/>
              <a:gd fmla="*/ 35 h 121" name="T55"/>
              <a:gd fmla="*/ 73 w 76" name="T56"/>
              <a:gd fmla="*/ 47 h 121" name="T57"/>
              <a:gd fmla="*/ 71 w 76" name="T58"/>
              <a:gd fmla="*/ 53 h 121" name="T59"/>
              <a:gd fmla="*/ 68 w 76" name="T60"/>
              <a:gd fmla="*/ 60 h 121" name="T61"/>
              <a:gd fmla="*/ 44 w 76" name="T62"/>
              <a:gd fmla="*/ 82 h 121" name="T63"/>
              <a:gd fmla="*/ 36 w 76" name="T64"/>
              <a:gd fmla="*/ 92 h 121" name="T65"/>
              <a:gd fmla="*/ 76 w 76" name="T66"/>
              <a:gd fmla="*/ 100 h 12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0" w="76">
                <a:moveTo>
                  <a:pt x="76" y="121"/>
                </a:moveTo>
                <a:lnTo>
                  <a:pt x="0" y="121"/>
                </a:lnTo>
                <a:lnTo>
                  <a:pt x="0" y="98"/>
                </a:lnTo>
                <a:lnTo>
                  <a:pt x="0" y="98"/>
                </a:lnTo>
                <a:lnTo>
                  <a:pt x="7" y="90"/>
                </a:lnTo>
                <a:lnTo>
                  <a:pt x="7" y="90"/>
                </a:lnTo>
                <a:lnTo>
                  <a:pt x="15" y="81"/>
                </a:lnTo>
                <a:lnTo>
                  <a:pt x="15" y="81"/>
                </a:lnTo>
                <a:lnTo>
                  <a:pt x="26" y="69"/>
                </a:lnTo>
                <a:lnTo>
                  <a:pt x="36" y="61"/>
                </a:lnTo>
                <a:lnTo>
                  <a:pt x="36" y="61"/>
                </a:lnTo>
                <a:lnTo>
                  <a:pt x="44" y="52"/>
                </a:lnTo>
                <a:lnTo>
                  <a:pt x="44" y="52"/>
                </a:lnTo>
                <a:lnTo>
                  <a:pt x="49" y="45"/>
                </a:lnTo>
                <a:lnTo>
                  <a:pt x="49" y="45"/>
                </a:lnTo>
                <a:lnTo>
                  <a:pt x="50" y="37"/>
                </a:lnTo>
                <a:lnTo>
                  <a:pt x="50" y="37"/>
                </a:lnTo>
                <a:lnTo>
                  <a:pt x="49" y="31"/>
                </a:lnTo>
                <a:lnTo>
                  <a:pt x="49" y="31"/>
                </a:lnTo>
                <a:lnTo>
                  <a:pt x="47" y="27"/>
                </a:lnTo>
                <a:lnTo>
                  <a:pt x="44" y="24"/>
                </a:lnTo>
                <a:lnTo>
                  <a:pt x="44" y="24"/>
                </a:lnTo>
                <a:lnTo>
                  <a:pt x="41" y="24"/>
                </a:lnTo>
                <a:lnTo>
                  <a:pt x="36" y="23"/>
                </a:lnTo>
                <a:lnTo>
                  <a:pt x="36" y="23"/>
                </a:lnTo>
                <a:lnTo>
                  <a:pt x="33" y="24"/>
                </a:lnTo>
                <a:lnTo>
                  <a:pt x="28" y="27"/>
                </a:lnTo>
                <a:lnTo>
                  <a:pt x="28" y="27"/>
                </a:lnTo>
                <a:lnTo>
                  <a:pt x="24" y="31"/>
                </a:lnTo>
                <a:lnTo>
                  <a:pt x="23" y="35"/>
                </a:lnTo>
                <a:lnTo>
                  <a:pt x="23" y="44"/>
                </a:lnTo>
                <a:lnTo>
                  <a:pt x="0" y="44"/>
                </a:lnTo>
                <a:lnTo>
                  <a:pt x="0" y="44"/>
                </a:lnTo>
                <a:lnTo>
                  <a:pt x="0" y="35"/>
                </a:lnTo>
                <a:lnTo>
                  <a:pt x="0" y="35"/>
                </a:lnTo>
                <a:lnTo>
                  <a:pt x="3" y="26"/>
                </a:lnTo>
                <a:lnTo>
                  <a:pt x="3" y="26"/>
                </a:lnTo>
                <a:lnTo>
                  <a:pt x="5" y="19"/>
                </a:lnTo>
                <a:lnTo>
                  <a:pt x="8" y="14"/>
                </a:lnTo>
                <a:lnTo>
                  <a:pt x="8" y="14"/>
                </a:lnTo>
                <a:lnTo>
                  <a:pt x="13" y="8"/>
                </a:lnTo>
                <a:lnTo>
                  <a:pt x="20" y="5"/>
                </a:lnTo>
                <a:lnTo>
                  <a:pt x="20" y="5"/>
                </a:lnTo>
                <a:lnTo>
                  <a:pt x="28" y="2"/>
                </a:lnTo>
                <a:lnTo>
                  <a:pt x="37" y="0"/>
                </a:lnTo>
                <a:lnTo>
                  <a:pt x="37" y="0"/>
                </a:lnTo>
                <a:lnTo>
                  <a:pt x="47" y="2"/>
                </a:lnTo>
                <a:lnTo>
                  <a:pt x="54" y="3"/>
                </a:lnTo>
                <a:lnTo>
                  <a:pt x="54" y="3"/>
                </a:lnTo>
                <a:lnTo>
                  <a:pt x="60" y="8"/>
                </a:lnTo>
                <a:lnTo>
                  <a:pt x="66" y="13"/>
                </a:lnTo>
                <a:lnTo>
                  <a:pt x="66" y="13"/>
                </a:lnTo>
                <a:lnTo>
                  <a:pt x="70" y="19"/>
                </a:lnTo>
                <a:lnTo>
                  <a:pt x="71" y="24"/>
                </a:lnTo>
                <a:lnTo>
                  <a:pt x="71" y="24"/>
                </a:lnTo>
                <a:lnTo>
                  <a:pt x="75" y="35"/>
                </a:lnTo>
                <a:lnTo>
                  <a:pt x="75" y="35"/>
                </a:lnTo>
                <a:lnTo>
                  <a:pt x="73" y="47"/>
                </a:lnTo>
                <a:lnTo>
                  <a:pt x="73" y="47"/>
                </a:lnTo>
                <a:lnTo>
                  <a:pt x="71" y="53"/>
                </a:lnTo>
                <a:lnTo>
                  <a:pt x="68" y="60"/>
                </a:lnTo>
                <a:lnTo>
                  <a:pt x="68" y="60"/>
                </a:lnTo>
                <a:lnTo>
                  <a:pt x="57" y="71"/>
                </a:lnTo>
                <a:lnTo>
                  <a:pt x="44" y="82"/>
                </a:lnTo>
                <a:lnTo>
                  <a:pt x="44" y="82"/>
                </a:lnTo>
                <a:lnTo>
                  <a:pt x="36" y="92"/>
                </a:lnTo>
                <a:lnTo>
                  <a:pt x="28" y="100"/>
                </a:lnTo>
                <a:lnTo>
                  <a:pt x="76" y="100"/>
                </a:lnTo>
                <a:lnTo>
                  <a:pt x="76" y="121"/>
                </a:lnTo>
                <a:close/>
              </a:path>
            </a:pathLst>
          </a:custGeom>
          <a:solidFill>
            <a:schemeClr val="bg2"/>
          </a:solidFill>
          <a:ln>
            <a:noFill/>
          </a:ln>
        </p:spPr>
        <p:txBody>
          <a:bodyPr anchor="t" anchorCtr="0" bIns="45720" compatLnSpc="1" lIns="91440" numCol="1" rIns="91440" tIns="45720" vert="horz" wrap="square">
            <a:prstTxWarp prst="textNoShape">
              <a:avLst/>
            </a:prstTxWarp>
          </a:bodyPr>
          <a:lstStyle/>
          <a:p>
            <a:endParaRPr altLang="en-US" lang="zh-CN">
              <a:solidFill>
                <a:schemeClr val="bg2"/>
              </a:solidFill>
              <a:latin charset="-122" panose="02010601030101010101" pitchFamily="2" typeface="方正中等线简体"/>
              <a:ea charset="-122" panose="02010601030101010101" pitchFamily="2" typeface="方正中等线简体"/>
            </a:endParaRPr>
          </a:p>
        </p:txBody>
      </p:sp>
      <p:grpSp>
        <p:nvGrpSpPr>
          <p:cNvPr id="72" name="组合 71"/>
          <p:cNvGrpSpPr/>
          <p:nvPr/>
        </p:nvGrpSpPr>
        <p:grpSpPr>
          <a:xfrm>
            <a:off x="6085111" y="2474951"/>
            <a:ext cx="3979166" cy="3528284"/>
            <a:chOff x="1692623" y="2474951"/>
            <a:chExt cx="3979166" cy="3528284"/>
          </a:xfrm>
        </p:grpSpPr>
        <p:sp>
          <p:nvSpPr>
            <p:cNvPr id="73" name="Freeform 5"/>
            <p:cNvSpPr/>
            <p:nvPr/>
          </p:nvSpPr>
          <p:spPr bwMode="auto">
            <a:xfrm>
              <a:off x="1692623" y="2474951"/>
              <a:ext cx="3979166" cy="3528284"/>
            </a:xfrm>
            <a:custGeom>
              <a:gdLst>
                <a:gd fmla="*/ 2151 w 2740" name="T0"/>
                <a:gd fmla="*/ 2315 h 2446" name="T1"/>
                <a:gd fmla="*/ 2055 w 2740" name="T2"/>
                <a:gd fmla="*/ 2410 h 2446" name="T3"/>
                <a:gd fmla="*/ 1918 w 2740" name="T4"/>
                <a:gd fmla="*/ 2445 h 2446" name="T5"/>
                <a:gd fmla="*/ 816 w 2740" name="T6"/>
                <a:gd fmla="*/ 2445 h 2446" name="T7"/>
                <a:gd fmla="*/ 685 w 2740" name="T8"/>
                <a:gd fmla="*/ 2410 h 2446" name="T9"/>
                <a:gd fmla="*/ 589 w 2740" name="T10"/>
                <a:gd fmla="*/ 2314 h 2446" name="T11"/>
                <a:gd fmla="*/ 36 w 2740" name="T12"/>
                <a:gd fmla="*/ 1356 h 2446" name="T13"/>
                <a:gd fmla="*/ 0 w 2740" name="T14"/>
                <a:gd fmla="*/ 1223 h 2446" name="T15"/>
                <a:gd fmla="*/ 36 w 2740" name="T16"/>
                <a:gd fmla="*/ 1089 h 2446" name="T17"/>
                <a:gd fmla="*/ 587 w 2740" name="T18"/>
                <a:gd fmla="*/ 135 h 2446" name="T19"/>
                <a:gd fmla="*/ 685 w 2740" name="T20"/>
                <a:gd fmla="*/ 37 h 2446" name="T21"/>
                <a:gd fmla="*/ 810 w 2740" name="T22"/>
                <a:gd fmla="*/ 1 h 2446" name="T23"/>
                <a:gd fmla="*/ 1916 w 2740" name="T24"/>
                <a:gd fmla="*/ 1 h 2446" name="T25"/>
                <a:gd fmla="*/ 2055 w 2740" name="T26"/>
                <a:gd fmla="*/ 37 h 2446" name="T27"/>
                <a:gd fmla="*/ 2151 w 2740" name="T28"/>
                <a:gd fmla="*/ 132 h 2446" name="T29"/>
                <a:gd fmla="*/ 2702 w 2740" name="T30"/>
                <a:gd fmla="*/ 1086 h 2446" name="T31"/>
                <a:gd fmla="*/ 2740 w 2740" name="T32"/>
                <a:gd fmla="*/ 1223 h 2446" name="T33"/>
                <a:gd fmla="*/ 2701 w 2740" name="T34"/>
                <a:gd fmla="*/ 1361 h 2446" name="T35"/>
                <a:gd fmla="*/ 2151 w 2740" name="T36"/>
                <a:gd fmla="*/ 2315 h 24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2"/>
            </a:solidFill>
            <a:ln cap="flat" w="9525">
              <a:noFill/>
              <a:prstDash val="solid"/>
              <a:miter lim="800000"/>
            </a:ln>
            <a:extLst/>
          </p:spPr>
          <p:txBody>
            <a:bodyPr anchor="t" anchorCtr="0" bIns="84107" compatLnSpc="1" lIns="168213" numCol="1" rIns="168213" tIns="84107" vert="horz" wrap="square">
              <a:prstTxWarp prst="textNoShape">
                <a:avLst/>
              </a:prstTxWarp>
            </a:bodyPr>
            <a:lstStyle/>
            <a:p>
              <a:endParaRPr altLang="en-US" lang="zh-CN">
                <a:solidFill>
                  <a:schemeClr val="bg2"/>
                </a:solidFill>
              </a:endParaRPr>
            </a:p>
          </p:txBody>
        </p:sp>
        <p:sp>
          <p:nvSpPr>
            <p:cNvPr id="74" name="Freeform 8"/>
            <p:cNvSpPr>
              <a:spLocks noEditPoints="1"/>
            </p:cNvSpPr>
            <p:nvPr/>
          </p:nvSpPr>
          <p:spPr bwMode="auto">
            <a:xfrm>
              <a:off x="2847766" y="3456220"/>
              <a:ext cx="1668880" cy="1374198"/>
            </a:xfrm>
            <a:custGeom>
              <a:gdLst>
                <a:gd fmla="*/ 79 w 477" name="T0"/>
                <a:gd fmla="*/ 129 h 393" name="T1"/>
                <a:gd fmla="*/ 96 w 477" name="T2"/>
                <a:gd fmla="*/ 125 h 393" name="T3"/>
                <a:gd fmla="*/ 100 w 477" name="T4"/>
                <a:gd fmla="*/ 126 h 393" name="T5"/>
                <a:gd fmla="*/ 104 w 477" name="T6"/>
                <a:gd fmla="*/ 124 h 393" name="T7"/>
                <a:gd fmla="*/ 108 w 477" name="T8"/>
                <a:gd fmla="*/ 141 h 393" name="T9"/>
                <a:gd fmla="*/ 119 w 477" name="T10"/>
                <a:gd fmla="*/ 170 h 393" name="T11"/>
                <a:gd fmla="*/ 111 w 477" name="T12"/>
                <a:gd fmla="*/ 99 h 393" name="T13"/>
                <a:gd fmla="*/ 101 w 477" name="T14"/>
                <a:gd fmla="*/ 36 h 393" name="T15"/>
                <a:gd fmla="*/ 91 w 477" name="T16"/>
                <a:gd fmla="*/ 99 h 393" name="T17"/>
                <a:gd fmla="*/ 96 w 477" name="T18"/>
                <a:gd fmla="*/ 116 h 393" name="T19"/>
                <a:gd fmla="*/ 105 w 477" name="T20"/>
                <a:gd fmla="*/ 114 h 393" name="T21"/>
                <a:gd fmla="*/ 106 w 477" name="T22"/>
                <a:gd fmla="*/ 119 h 393" name="T23"/>
                <a:gd fmla="*/ 104 w 477" name="T24"/>
                <a:gd fmla="*/ 122 h 393" name="T25"/>
                <a:gd fmla="*/ 100 w 477" name="T26"/>
                <a:gd fmla="*/ 123 h 393" name="T27"/>
                <a:gd fmla="*/ 96 w 477" name="T28"/>
                <a:gd fmla="*/ 121 h 393" name="T29"/>
                <a:gd fmla="*/ 96 w 477" name="T30"/>
                <a:gd fmla="*/ 116 h 393" name="T31"/>
                <a:gd fmla="*/ 463 w 477" name="T32"/>
                <a:gd fmla="*/ 269 h 393" name="T33"/>
                <a:gd fmla="*/ 399 w 477" name="T34"/>
                <a:gd fmla="*/ 269 h 393" name="T35"/>
                <a:gd fmla="*/ 385 w 477" name="T36"/>
                <a:gd fmla="*/ 370 h 393" name="T37"/>
                <a:gd fmla="*/ 441 w 477" name="T38"/>
                <a:gd fmla="*/ 300 h 393" name="T39"/>
                <a:gd fmla="*/ 391 w 477" name="T40"/>
                <a:gd fmla="*/ 270 h 393" name="T41"/>
                <a:gd fmla="*/ 431 w 477" name="T42"/>
                <a:gd fmla="*/ 229 h 393" name="T43"/>
                <a:gd fmla="*/ 408 w 477" name="T44"/>
                <a:gd fmla="*/ 199 h 393" name="T45"/>
                <a:gd fmla="*/ 398 w 477" name="T46"/>
                <a:gd fmla="*/ 136 h 393" name="T47"/>
                <a:gd fmla="*/ 388 w 477" name="T48"/>
                <a:gd fmla="*/ 199 h 393" name="T49"/>
                <a:gd fmla="*/ 55 w 477" name="T50"/>
                <a:gd fmla="*/ 300 h 393" name="T51"/>
                <a:gd fmla="*/ 46 w 477" name="T52"/>
                <a:gd fmla="*/ 237 h 393" name="T53"/>
                <a:gd fmla="*/ 36 w 477" name="T54"/>
                <a:gd fmla="*/ 300 h 393" name="T55"/>
                <a:gd fmla="*/ 92 w 477" name="T56"/>
                <a:gd fmla="*/ 370 h 393" name="T57"/>
                <a:gd fmla="*/ 37 w 477" name="T58"/>
                <a:gd fmla="*/ 230 h 393" name="T59"/>
                <a:gd fmla="*/ 86 w 477" name="T60"/>
                <a:gd fmla="*/ 269 h 393" name="T61"/>
                <a:gd fmla="*/ 125 w 477" name="T62"/>
                <a:gd fmla="*/ 270 h 393" name="T63"/>
                <a:gd fmla="*/ 111 w 477" name="T64"/>
                <a:gd fmla="*/ 168 h 393" name="T65"/>
                <a:gd fmla="*/ 47 w 477" name="T66"/>
                <a:gd fmla="*/ 168 h 393" name="T67"/>
                <a:gd fmla="*/ 37 w 477" name="T68"/>
                <a:gd fmla="*/ 230 h 393" name="T69"/>
                <a:gd fmla="*/ 96 w 477" name="T70"/>
                <a:gd fmla="*/ 378 h 393" name="T71"/>
                <a:gd fmla="*/ 382 w 477" name="T72"/>
                <a:gd fmla="*/ 393 h 393" name="T73"/>
                <a:gd fmla="*/ 318 w 477" name="T74"/>
                <a:gd fmla="*/ 181 h 393" name="T75"/>
                <a:gd fmla="*/ 234 w 477" name="T76"/>
                <a:gd fmla="*/ 106 h 393" name="T77"/>
                <a:gd fmla="*/ 287 w 477" name="T78"/>
                <a:gd fmla="*/ 72 h 393" name="T79"/>
                <a:gd fmla="*/ 265 w 477" name="T80"/>
                <a:gd fmla="*/ 48 h 393" name="T81"/>
                <a:gd fmla="*/ 236 w 477" name="T82"/>
                <a:gd fmla="*/ 89 h 393" name="T83"/>
                <a:gd fmla="*/ 192 w 477" name="T84"/>
                <a:gd fmla="*/ 91 h 393" name="T85"/>
                <a:gd fmla="*/ 222 w 477" name="T86"/>
                <a:gd fmla="*/ 85 h 393" name="T87"/>
                <a:gd fmla="*/ 155 w 477" name="T88"/>
                <a:gd fmla="*/ 22 h 393" name="T89"/>
                <a:gd fmla="*/ 164 w 477" name="T90"/>
                <a:gd fmla="*/ 130 h 393" name="T91"/>
                <a:gd fmla="*/ 240 w 477" name="T92"/>
                <a:gd fmla="*/ 136 h 393" name="T93"/>
                <a:gd fmla="*/ 230 w 477" name="T94"/>
                <a:gd fmla="*/ 160 h 393" name="T95"/>
                <a:gd fmla="*/ 256 w 477" name="T96"/>
                <a:gd fmla="*/ 160 h 393" name="T97"/>
                <a:gd fmla="*/ 247 w 477" name="T98"/>
                <a:gd fmla="*/ 136 h 393" name="T99"/>
                <a:gd fmla="*/ 321 w 477" name="T100"/>
                <a:gd fmla="*/ 130 h 393" name="T101"/>
                <a:gd fmla="*/ 330 w 477" name="T102"/>
                <a:gd fmla="*/ 22 h 393" name="T103"/>
                <a:gd fmla="*/ 337 w 477" name="T104"/>
                <a:gd fmla="*/ 7 h 393" name="T105"/>
                <a:gd fmla="*/ 155 w 477" name="T106"/>
                <a:gd fmla="*/ 0 h 393" name="T107"/>
                <a:gd fmla="*/ 148 w 477" name="T108"/>
                <a:gd fmla="*/ 15 h 393" name="T109"/>
                <a:gd fmla="*/ 181 w 477" name="T110"/>
                <a:gd fmla="*/ 36 h 393" name="T111"/>
                <a:gd fmla="*/ 297 w 477" name="T112"/>
                <a:gd fmla="*/ 30 h 393" name="T113"/>
                <a:gd fmla="*/ 304 w 477" name="T114"/>
                <a:gd fmla="*/ 115 h 393" name="T115"/>
                <a:gd fmla="*/ 188 w 477" name="T116"/>
                <a:gd fmla="*/ 121 h 393" name="T117"/>
                <a:gd fmla="*/ 181 w 477" name="T118"/>
                <a:gd fmla="*/ 36 h 39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93" w="477">
                  <a:moveTo>
                    <a:pt x="58" y="134"/>
                  </a:moveTo>
                  <a:cubicBezTo>
                    <a:pt x="64" y="131"/>
                    <a:pt x="71" y="129"/>
                    <a:pt x="79" y="129"/>
                  </a:cubicBezTo>
                  <a:cubicBezTo>
                    <a:pt x="85" y="129"/>
                    <a:pt x="90" y="130"/>
                    <a:pt x="95" y="132"/>
                  </a:cubicBezTo>
                  <a:cubicBezTo>
                    <a:pt x="96" y="125"/>
                    <a:pt x="96" y="125"/>
                    <a:pt x="96" y="125"/>
                  </a:cubicBezTo>
                  <a:cubicBezTo>
                    <a:pt x="96" y="124"/>
                    <a:pt x="97" y="124"/>
                    <a:pt x="98" y="124"/>
                  </a:cubicBezTo>
                  <a:cubicBezTo>
                    <a:pt x="100" y="126"/>
                    <a:pt x="100" y="126"/>
                    <a:pt x="100" y="126"/>
                  </a:cubicBezTo>
                  <a:cubicBezTo>
                    <a:pt x="100" y="126"/>
                    <a:pt x="102" y="126"/>
                    <a:pt x="102" y="126"/>
                  </a:cubicBezTo>
                  <a:cubicBezTo>
                    <a:pt x="104" y="124"/>
                    <a:pt x="104" y="124"/>
                    <a:pt x="104" y="124"/>
                  </a:cubicBezTo>
                  <a:cubicBezTo>
                    <a:pt x="105" y="124"/>
                    <a:pt x="106" y="124"/>
                    <a:pt x="106" y="125"/>
                  </a:cubicBezTo>
                  <a:cubicBezTo>
                    <a:pt x="108" y="141"/>
                    <a:pt x="108" y="141"/>
                    <a:pt x="108" y="141"/>
                  </a:cubicBezTo>
                  <a:cubicBezTo>
                    <a:pt x="115" y="149"/>
                    <a:pt x="119" y="158"/>
                    <a:pt x="119" y="168"/>
                  </a:cubicBezTo>
                  <a:cubicBezTo>
                    <a:pt x="119" y="169"/>
                    <a:pt x="119" y="169"/>
                    <a:pt x="119" y="170"/>
                  </a:cubicBezTo>
                  <a:cubicBezTo>
                    <a:pt x="147" y="170"/>
                    <a:pt x="147" y="170"/>
                    <a:pt x="147" y="170"/>
                  </a:cubicBezTo>
                  <a:cubicBezTo>
                    <a:pt x="147" y="128"/>
                    <a:pt x="139" y="105"/>
                    <a:pt x="111" y="99"/>
                  </a:cubicBezTo>
                  <a:cubicBezTo>
                    <a:pt x="124" y="95"/>
                    <a:pt x="133" y="83"/>
                    <a:pt x="133" y="69"/>
                  </a:cubicBezTo>
                  <a:cubicBezTo>
                    <a:pt x="133" y="51"/>
                    <a:pt x="119" y="36"/>
                    <a:pt x="101" y="36"/>
                  </a:cubicBezTo>
                  <a:cubicBezTo>
                    <a:pt x="83" y="36"/>
                    <a:pt x="69" y="51"/>
                    <a:pt x="69" y="69"/>
                  </a:cubicBezTo>
                  <a:cubicBezTo>
                    <a:pt x="69" y="83"/>
                    <a:pt x="78" y="95"/>
                    <a:pt x="91" y="99"/>
                  </a:cubicBezTo>
                  <a:cubicBezTo>
                    <a:pt x="73" y="103"/>
                    <a:pt x="63" y="115"/>
                    <a:pt x="58" y="134"/>
                  </a:cubicBezTo>
                  <a:close/>
                  <a:moveTo>
                    <a:pt x="96" y="116"/>
                  </a:moveTo>
                  <a:cubicBezTo>
                    <a:pt x="96" y="115"/>
                    <a:pt x="97" y="114"/>
                    <a:pt x="97" y="114"/>
                  </a:cubicBezTo>
                  <a:cubicBezTo>
                    <a:pt x="105" y="114"/>
                    <a:pt x="105" y="114"/>
                    <a:pt x="105" y="114"/>
                  </a:cubicBezTo>
                  <a:cubicBezTo>
                    <a:pt x="105" y="114"/>
                    <a:pt x="106" y="115"/>
                    <a:pt x="106" y="116"/>
                  </a:cubicBezTo>
                  <a:cubicBezTo>
                    <a:pt x="106" y="119"/>
                    <a:pt x="106" y="119"/>
                    <a:pt x="106" y="119"/>
                  </a:cubicBezTo>
                  <a:cubicBezTo>
                    <a:pt x="106" y="120"/>
                    <a:pt x="106" y="121"/>
                    <a:pt x="106" y="121"/>
                  </a:cubicBezTo>
                  <a:cubicBezTo>
                    <a:pt x="106" y="121"/>
                    <a:pt x="105" y="121"/>
                    <a:pt x="104" y="122"/>
                  </a:cubicBezTo>
                  <a:cubicBezTo>
                    <a:pt x="102" y="123"/>
                    <a:pt x="102" y="123"/>
                    <a:pt x="102" y="123"/>
                  </a:cubicBezTo>
                  <a:cubicBezTo>
                    <a:pt x="102" y="123"/>
                    <a:pt x="100" y="123"/>
                    <a:pt x="100" y="123"/>
                  </a:cubicBezTo>
                  <a:cubicBezTo>
                    <a:pt x="98" y="122"/>
                    <a:pt x="98" y="122"/>
                    <a:pt x="98" y="122"/>
                  </a:cubicBezTo>
                  <a:cubicBezTo>
                    <a:pt x="97" y="121"/>
                    <a:pt x="96" y="121"/>
                    <a:pt x="96" y="121"/>
                  </a:cubicBezTo>
                  <a:cubicBezTo>
                    <a:pt x="96" y="121"/>
                    <a:pt x="96" y="120"/>
                    <a:pt x="96" y="119"/>
                  </a:cubicBezTo>
                  <a:lnTo>
                    <a:pt x="96" y="116"/>
                  </a:lnTo>
                  <a:close/>
                  <a:moveTo>
                    <a:pt x="441" y="300"/>
                  </a:moveTo>
                  <a:cubicBezTo>
                    <a:pt x="454" y="296"/>
                    <a:pt x="463" y="283"/>
                    <a:pt x="463" y="269"/>
                  </a:cubicBezTo>
                  <a:cubicBezTo>
                    <a:pt x="463" y="251"/>
                    <a:pt x="449" y="237"/>
                    <a:pt x="431" y="237"/>
                  </a:cubicBezTo>
                  <a:cubicBezTo>
                    <a:pt x="413" y="237"/>
                    <a:pt x="399" y="251"/>
                    <a:pt x="399" y="269"/>
                  </a:cubicBezTo>
                  <a:cubicBezTo>
                    <a:pt x="399" y="283"/>
                    <a:pt x="408" y="296"/>
                    <a:pt x="421" y="300"/>
                  </a:cubicBezTo>
                  <a:cubicBezTo>
                    <a:pt x="393" y="306"/>
                    <a:pt x="385" y="328"/>
                    <a:pt x="385" y="370"/>
                  </a:cubicBezTo>
                  <a:cubicBezTo>
                    <a:pt x="477" y="370"/>
                    <a:pt x="477" y="370"/>
                    <a:pt x="477" y="370"/>
                  </a:cubicBezTo>
                  <a:cubicBezTo>
                    <a:pt x="477" y="328"/>
                    <a:pt x="469" y="306"/>
                    <a:pt x="441" y="300"/>
                  </a:cubicBezTo>
                  <a:close/>
                  <a:moveTo>
                    <a:pt x="352" y="270"/>
                  </a:moveTo>
                  <a:cubicBezTo>
                    <a:pt x="391" y="270"/>
                    <a:pt x="391" y="270"/>
                    <a:pt x="391" y="270"/>
                  </a:cubicBezTo>
                  <a:cubicBezTo>
                    <a:pt x="391" y="269"/>
                    <a:pt x="391" y="269"/>
                    <a:pt x="391" y="269"/>
                  </a:cubicBezTo>
                  <a:cubicBezTo>
                    <a:pt x="391" y="247"/>
                    <a:pt x="409" y="229"/>
                    <a:pt x="431" y="229"/>
                  </a:cubicBezTo>
                  <a:cubicBezTo>
                    <a:pt x="434" y="229"/>
                    <a:pt x="437" y="229"/>
                    <a:pt x="440" y="230"/>
                  </a:cubicBezTo>
                  <a:cubicBezTo>
                    <a:pt x="435" y="213"/>
                    <a:pt x="425" y="203"/>
                    <a:pt x="408" y="199"/>
                  </a:cubicBezTo>
                  <a:cubicBezTo>
                    <a:pt x="421" y="195"/>
                    <a:pt x="430" y="183"/>
                    <a:pt x="430" y="168"/>
                  </a:cubicBezTo>
                  <a:cubicBezTo>
                    <a:pt x="430" y="151"/>
                    <a:pt x="416" y="136"/>
                    <a:pt x="398" y="136"/>
                  </a:cubicBezTo>
                  <a:cubicBezTo>
                    <a:pt x="380" y="136"/>
                    <a:pt x="366" y="151"/>
                    <a:pt x="366" y="168"/>
                  </a:cubicBezTo>
                  <a:cubicBezTo>
                    <a:pt x="366" y="183"/>
                    <a:pt x="375" y="195"/>
                    <a:pt x="388" y="199"/>
                  </a:cubicBezTo>
                  <a:cubicBezTo>
                    <a:pt x="360" y="205"/>
                    <a:pt x="352" y="228"/>
                    <a:pt x="352" y="270"/>
                  </a:cubicBezTo>
                  <a:close/>
                  <a:moveTo>
                    <a:pt x="55" y="300"/>
                  </a:moveTo>
                  <a:cubicBezTo>
                    <a:pt x="69" y="296"/>
                    <a:pt x="78" y="283"/>
                    <a:pt x="78" y="269"/>
                  </a:cubicBezTo>
                  <a:cubicBezTo>
                    <a:pt x="78" y="251"/>
                    <a:pt x="64" y="237"/>
                    <a:pt x="46" y="237"/>
                  </a:cubicBezTo>
                  <a:cubicBezTo>
                    <a:pt x="28" y="237"/>
                    <a:pt x="14" y="251"/>
                    <a:pt x="14" y="269"/>
                  </a:cubicBezTo>
                  <a:cubicBezTo>
                    <a:pt x="14" y="283"/>
                    <a:pt x="23" y="296"/>
                    <a:pt x="36" y="300"/>
                  </a:cubicBezTo>
                  <a:cubicBezTo>
                    <a:pt x="8" y="306"/>
                    <a:pt x="0" y="328"/>
                    <a:pt x="0" y="370"/>
                  </a:cubicBezTo>
                  <a:cubicBezTo>
                    <a:pt x="92" y="370"/>
                    <a:pt x="92" y="370"/>
                    <a:pt x="92" y="370"/>
                  </a:cubicBezTo>
                  <a:cubicBezTo>
                    <a:pt x="92" y="328"/>
                    <a:pt x="84" y="306"/>
                    <a:pt x="55" y="300"/>
                  </a:cubicBezTo>
                  <a:close/>
                  <a:moveTo>
                    <a:pt x="37" y="230"/>
                  </a:moveTo>
                  <a:cubicBezTo>
                    <a:pt x="40" y="229"/>
                    <a:pt x="43" y="229"/>
                    <a:pt x="46" y="229"/>
                  </a:cubicBezTo>
                  <a:cubicBezTo>
                    <a:pt x="68" y="229"/>
                    <a:pt x="86" y="247"/>
                    <a:pt x="86" y="269"/>
                  </a:cubicBezTo>
                  <a:cubicBezTo>
                    <a:pt x="86" y="269"/>
                    <a:pt x="86" y="269"/>
                    <a:pt x="86" y="270"/>
                  </a:cubicBezTo>
                  <a:cubicBezTo>
                    <a:pt x="125" y="270"/>
                    <a:pt x="125" y="270"/>
                    <a:pt x="125" y="270"/>
                  </a:cubicBezTo>
                  <a:cubicBezTo>
                    <a:pt x="125" y="228"/>
                    <a:pt x="117" y="205"/>
                    <a:pt x="88" y="199"/>
                  </a:cubicBezTo>
                  <a:cubicBezTo>
                    <a:pt x="102" y="195"/>
                    <a:pt x="111" y="183"/>
                    <a:pt x="111" y="168"/>
                  </a:cubicBezTo>
                  <a:cubicBezTo>
                    <a:pt x="111" y="151"/>
                    <a:pt x="97" y="136"/>
                    <a:pt x="79" y="136"/>
                  </a:cubicBezTo>
                  <a:cubicBezTo>
                    <a:pt x="61" y="136"/>
                    <a:pt x="47" y="151"/>
                    <a:pt x="47" y="168"/>
                  </a:cubicBezTo>
                  <a:cubicBezTo>
                    <a:pt x="47" y="183"/>
                    <a:pt x="56" y="195"/>
                    <a:pt x="69" y="199"/>
                  </a:cubicBezTo>
                  <a:cubicBezTo>
                    <a:pt x="52" y="203"/>
                    <a:pt x="42" y="213"/>
                    <a:pt x="37" y="230"/>
                  </a:cubicBezTo>
                  <a:close/>
                  <a:moveTo>
                    <a:pt x="159" y="181"/>
                  </a:moveTo>
                  <a:cubicBezTo>
                    <a:pt x="96" y="378"/>
                    <a:pt x="96" y="378"/>
                    <a:pt x="96" y="378"/>
                  </a:cubicBezTo>
                  <a:cubicBezTo>
                    <a:pt x="96" y="393"/>
                    <a:pt x="96" y="393"/>
                    <a:pt x="96" y="393"/>
                  </a:cubicBezTo>
                  <a:cubicBezTo>
                    <a:pt x="382" y="393"/>
                    <a:pt x="382" y="393"/>
                    <a:pt x="382" y="393"/>
                  </a:cubicBezTo>
                  <a:cubicBezTo>
                    <a:pt x="382" y="378"/>
                    <a:pt x="382" y="378"/>
                    <a:pt x="382" y="378"/>
                  </a:cubicBezTo>
                  <a:cubicBezTo>
                    <a:pt x="318" y="181"/>
                    <a:pt x="318" y="181"/>
                    <a:pt x="318" y="181"/>
                  </a:cubicBezTo>
                  <a:lnTo>
                    <a:pt x="159" y="181"/>
                  </a:lnTo>
                  <a:close/>
                  <a:moveTo>
                    <a:pt x="234" y="106"/>
                  </a:moveTo>
                  <a:cubicBezTo>
                    <a:pt x="279" y="64"/>
                    <a:pt x="279" y="64"/>
                    <a:pt x="279" y="64"/>
                  </a:cubicBezTo>
                  <a:cubicBezTo>
                    <a:pt x="287" y="72"/>
                    <a:pt x="287" y="72"/>
                    <a:pt x="287" y="72"/>
                  </a:cubicBezTo>
                  <a:cubicBezTo>
                    <a:pt x="292" y="45"/>
                    <a:pt x="292" y="45"/>
                    <a:pt x="292" y="45"/>
                  </a:cubicBezTo>
                  <a:cubicBezTo>
                    <a:pt x="265" y="48"/>
                    <a:pt x="265" y="48"/>
                    <a:pt x="265" y="48"/>
                  </a:cubicBezTo>
                  <a:cubicBezTo>
                    <a:pt x="272" y="56"/>
                    <a:pt x="272" y="56"/>
                    <a:pt x="272" y="56"/>
                  </a:cubicBezTo>
                  <a:cubicBezTo>
                    <a:pt x="236" y="89"/>
                    <a:pt x="236" y="89"/>
                    <a:pt x="236" y="89"/>
                  </a:cubicBezTo>
                  <a:cubicBezTo>
                    <a:pt x="224" y="67"/>
                    <a:pt x="224" y="67"/>
                    <a:pt x="224" y="67"/>
                  </a:cubicBezTo>
                  <a:cubicBezTo>
                    <a:pt x="192" y="91"/>
                    <a:pt x="192" y="91"/>
                    <a:pt x="192" y="91"/>
                  </a:cubicBezTo>
                  <a:cubicBezTo>
                    <a:pt x="192" y="106"/>
                    <a:pt x="192" y="106"/>
                    <a:pt x="192" y="106"/>
                  </a:cubicBezTo>
                  <a:cubicBezTo>
                    <a:pt x="222" y="85"/>
                    <a:pt x="222" y="85"/>
                    <a:pt x="222" y="85"/>
                  </a:cubicBezTo>
                  <a:lnTo>
                    <a:pt x="234" y="106"/>
                  </a:lnTo>
                  <a:close/>
                  <a:moveTo>
                    <a:pt x="155" y="22"/>
                  </a:moveTo>
                  <a:cubicBezTo>
                    <a:pt x="164" y="22"/>
                    <a:pt x="164" y="22"/>
                    <a:pt x="164" y="22"/>
                  </a:cubicBezTo>
                  <a:cubicBezTo>
                    <a:pt x="164" y="130"/>
                    <a:pt x="164" y="130"/>
                    <a:pt x="164" y="130"/>
                  </a:cubicBezTo>
                  <a:cubicBezTo>
                    <a:pt x="164" y="133"/>
                    <a:pt x="167" y="136"/>
                    <a:pt x="171" y="136"/>
                  </a:cubicBezTo>
                  <a:cubicBezTo>
                    <a:pt x="240" y="136"/>
                    <a:pt x="240" y="136"/>
                    <a:pt x="240" y="136"/>
                  </a:cubicBezTo>
                  <a:cubicBezTo>
                    <a:pt x="240" y="147"/>
                    <a:pt x="240" y="147"/>
                    <a:pt x="240" y="147"/>
                  </a:cubicBezTo>
                  <a:cubicBezTo>
                    <a:pt x="234" y="149"/>
                    <a:pt x="230" y="154"/>
                    <a:pt x="230" y="160"/>
                  </a:cubicBezTo>
                  <a:cubicBezTo>
                    <a:pt x="230" y="167"/>
                    <a:pt x="236" y="173"/>
                    <a:pt x="243" y="173"/>
                  </a:cubicBezTo>
                  <a:cubicBezTo>
                    <a:pt x="251" y="173"/>
                    <a:pt x="256" y="167"/>
                    <a:pt x="256" y="160"/>
                  </a:cubicBezTo>
                  <a:cubicBezTo>
                    <a:pt x="256" y="154"/>
                    <a:pt x="252" y="149"/>
                    <a:pt x="247" y="147"/>
                  </a:cubicBezTo>
                  <a:cubicBezTo>
                    <a:pt x="247" y="136"/>
                    <a:pt x="247" y="136"/>
                    <a:pt x="247" y="136"/>
                  </a:cubicBezTo>
                  <a:cubicBezTo>
                    <a:pt x="314" y="136"/>
                    <a:pt x="314" y="136"/>
                    <a:pt x="314" y="136"/>
                  </a:cubicBezTo>
                  <a:cubicBezTo>
                    <a:pt x="318" y="136"/>
                    <a:pt x="321" y="133"/>
                    <a:pt x="321" y="130"/>
                  </a:cubicBezTo>
                  <a:cubicBezTo>
                    <a:pt x="321" y="22"/>
                    <a:pt x="321" y="22"/>
                    <a:pt x="321" y="22"/>
                  </a:cubicBezTo>
                  <a:cubicBezTo>
                    <a:pt x="330" y="22"/>
                    <a:pt x="330" y="22"/>
                    <a:pt x="330" y="22"/>
                  </a:cubicBezTo>
                  <a:cubicBezTo>
                    <a:pt x="334" y="22"/>
                    <a:pt x="337" y="18"/>
                    <a:pt x="337" y="15"/>
                  </a:cubicBezTo>
                  <a:cubicBezTo>
                    <a:pt x="337" y="7"/>
                    <a:pt x="337" y="7"/>
                    <a:pt x="337" y="7"/>
                  </a:cubicBezTo>
                  <a:cubicBezTo>
                    <a:pt x="337" y="3"/>
                    <a:pt x="334" y="0"/>
                    <a:pt x="330" y="0"/>
                  </a:cubicBezTo>
                  <a:cubicBezTo>
                    <a:pt x="155" y="0"/>
                    <a:pt x="155" y="0"/>
                    <a:pt x="155" y="0"/>
                  </a:cubicBezTo>
                  <a:cubicBezTo>
                    <a:pt x="151" y="0"/>
                    <a:pt x="148" y="3"/>
                    <a:pt x="148" y="7"/>
                  </a:cubicBezTo>
                  <a:cubicBezTo>
                    <a:pt x="148" y="15"/>
                    <a:pt x="148" y="15"/>
                    <a:pt x="148" y="15"/>
                  </a:cubicBezTo>
                  <a:cubicBezTo>
                    <a:pt x="148" y="18"/>
                    <a:pt x="151" y="22"/>
                    <a:pt x="155" y="22"/>
                  </a:cubicBezTo>
                  <a:close/>
                  <a:moveTo>
                    <a:pt x="181" y="36"/>
                  </a:moveTo>
                  <a:cubicBezTo>
                    <a:pt x="181" y="33"/>
                    <a:pt x="184" y="30"/>
                    <a:pt x="188" y="30"/>
                  </a:cubicBezTo>
                  <a:cubicBezTo>
                    <a:pt x="297" y="30"/>
                    <a:pt x="297" y="30"/>
                    <a:pt x="297" y="30"/>
                  </a:cubicBezTo>
                  <a:cubicBezTo>
                    <a:pt x="301" y="30"/>
                    <a:pt x="304" y="33"/>
                    <a:pt x="304" y="36"/>
                  </a:cubicBezTo>
                  <a:cubicBezTo>
                    <a:pt x="304" y="115"/>
                    <a:pt x="304" y="115"/>
                    <a:pt x="304" y="115"/>
                  </a:cubicBezTo>
                  <a:cubicBezTo>
                    <a:pt x="304" y="118"/>
                    <a:pt x="301" y="121"/>
                    <a:pt x="297" y="121"/>
                  </a:cubicBezTo>
                  <a:cubicBezTo>
                    <a:pt x="188" y="121"/>
                    <a:pt x="188" y="121"/>
                    <a:pt x="188" y="121"/>
                  </a:cubicBezTo>
                  <a:cubicBezTo>
                    <a:pt x="184" y="121"/>
                    <a:pt x="181" y="118"/>
                    <a:pt x="181" y="115"/>
                  </a:cubicBezTo>
                  <a:lnTo>
                    <a:pt x="181" y="36"/>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2"/>
                </a:solidFill>
              </a:endParaRPr>
            </a:p>
          </p:txBody>
        </p:sp>
      </p:grpSp>
      <p:cxnSp>
        <p:nvCxnSpPr>
          <p:cNvPr id="75" name="直接连接符 74"/>
          <p:cNvCxnSpPr/>
          <p:nvPr/>
        </p:nvCxnSpPr>
        <p:spPr>
          <a:xfrm flipH="1">
            <a:off x="7424704" y="2474951"/>
            <a:ext cx="0" cy="3647587"/>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651571317"/>
      </p:ext>
    </p:extLst>
  </p:cSld>
  <p:clrMapOvr>
    <a:masterClrMapping/>
  </p:clrMapOvr>
  <mc:AlternateContent>
    <mc:Choice Requires="p14">
      <p:transition p14:dur="1600" spd="slow">
        <p14:prism dir="u"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59"/>
                                        </p:tgtEl>
                                        <p:attrNameLst>
                                          <p:attrName>style.visibility</p:attrName>
                                        </p:attrNameLst>
                                      </p:cBhvr>
                                      <p:to>
                                        <p:strVal val="visible"/>
                                      </p:to>
                                    </p:set>
                                    <p:animEffect filter="wipe(down)" transition="in">
                                      <p:cBhvr>
                                        <p:cTn dur="300" id="7"/>
                                        <p:tgtEl>
                                          <p:spTgt spid="59"/>
                                        </p:tgtEl>
                                      </p:cBhvr>
                                    </p:animEffect>
                                  </p:childTnLst>
                                </p:cTn>
                              </p:par>
                              <p:par>
                                <p:cTn fill="hold" grpId="1" id="8" nodeType="withEffect" presetClass="exit" presetID="22" presetSubtype="4">
                                  <p:stCondLst>
                                    <p:cond delay="200"/>
                                  </p:stCondLst>
                                  <p:childTnLst>
                                    <p:animEffect filter="wipe(down)" transition="out">
                                      <p:cBhvr>
                                        <p:cTn dur="300" id="9"/>
                                        <p:tgtEl>
                                          <p:spTgt spid="59"/>
                                        </p:tgtEl>
                                      </p:cBhvr>
                                    </p:animEffect>
                                    <p:set>
                                      <p:cBhvr>
                                        <p:cTn dur="1" fill="hold" id="10">
                                          <p:stCondLst>
                                            <p:cond delay="299"/>
                                          </p:stCondLst>
                                        </p:cTn>
                                        <p:tgtEl>
                                          <p:spTgt spid="59"/>
                                        </p:tgtEl>
                                        <p:attrNameLst>
                                          <p:attrName>style.visibility</p:attrName>
                                        </p:attrNameLst>
                                      </p:cBhvr>
                                      <p:to>
                                        <p:strVal val="hidden"/>
                                      </p:to>
                                    </p:set>
                                  </p:childTnLst>
                                </p:cTn>
                              </p:par>
                              <p:par>
                                <p:cTn accel="50000" decel="50000" fill="hold" grpId="2" id="11" nodeType="withEffect" presetClass="path" presetID="64" presetSubtype="0">
                                  <p:stCondLst>
                                    <p:cond delay="0"/>
                                  </p:stCondLst>
                                  <p:childTnLst>
                                    <p:animMotion origin="layout" path="M -1.08818E-06 -4.80075E-06 L 0.05497 -0.09632" pathEditMode="relative" ptsTypes="AA" rAng="0">
                                      <p:cBhvr>
                                        <p:cTn dur="600" fill="hold" id="12"/>
                                        <p:tgtEl>
                                          <p:spTgt spid="59"/>
                                        </p:tgtEl>
                                        <p:attrNameLst>
                                          <p:attrName>ppt_x</p:attrName>
                                          <p:attrName>ppt_y</p:attrName>
                                        </p:attrNameLst>
                                      </p:cBhvr>
                                      <p:rCtr x="2749" y="-4816"/>
                                    </p:animMotion>
                                  </p:childTnLst>
                                </p:cTn>
                              </p:par>
                              <p:par>
                                <p:cTn fill="hold" grpId="0" id="13" nodeType="withEffect" presetClass="entr" presetID="22" presetSubtype="8">
                                  <p:stCondLst>
                                    <p:cond delay="0"/>
                                  </p:stCondLst>
                                  <p:childTnLst>
                                    <p:set>
                                      <p:cBhvr>
                                        <p:cTn dur="1" fill="hold" id="14">
                                          <p:stCondLst>
                                            <p:cond delay="0"/>
                                          </p:stCondLst>
                                        </p:cTn>
                                        <p:tgtEl>
                                          <p:spTgt spid="55"/>
                                        </p:tgtEl>
                                        <p:attrNameLst>
                                          <p:attrName>style.visibility</p:attrName>
                                        </p:attrNameLst>
                                      </p:cBhvr>
                                      <p:to>
                                        <p:strVal val="visible"/>
                                      </p:to>
                                    </p:set>
                                    <p:animEffect filter="wipe(left)" transition="in">
                                      <p:cBhvr>
                                        <p:cTn dur="300" id="15"/>
                                        <p:tgtEl>
                                          <p:spTgt spid="55"/>
                                        </p:tgtEl>
                                      </p:cBhvr>
                                    </p:animEffect>
                                  </p:childTnLst>
                                </p:cTn>
                              </p:par>
                              <p:par>
                                <p:cTn fill="hold" grpId="1" id="16" nodeType="withEffect" presetClass="exit" presetID="22" presetSubtype="8">
                                  <p:stCondLst>
                                    <p:cond delay="200"/>
                                  </p:stCondLst>
                                  <p:childTnLst>
                                    <p:animEffect filter="wipe(left)" transition="out">
                                      <p:cBhvr>
                                        <p:cTn dur="300" id="17"/>
                                        <p:tgtEl>
                                          <p:spTgt spid="55"/>
                                        </p:tgtEl>
                                      </p:cBhvr>
                                    </p:animEffect>
                                    <p:set>
                                      <p:cBhvr>
                                        <p:cTn dur="1" fill="hold" id="18">
                                          <p:stCondLst>
                                            <p:cond delay="299"/>
                                          </p:stCondLst>
                                        </p:cTn>
                                        <p:tgtEl>
                                          <p:spTgt spid="55"/>
                                        </p:tgtEl>
                                        <p:attrNameLst>
                                          <p:attrName>style.visibility</p:attrName>
                                        </p:attrNameLst>
                                      </p:cBhvr>
                                      <p:to>
                                        <p:strVal val="hidden"/>
                                      </p:to>
                                    </p:set>
                                  </p:childTnLst>
                                </p:cTn>
                              </p:par>
                              <p:par>
                                <p:cTn accel="50000" decel="50000" fill="hold" grpId="2" id="19" nodeType="withEffect" presetClass="path" presetID="64" presetSubtype="0">
                                  <p:stCondLst>
                                    <p:cond delay="0"/>
                                  </p:stCondLst>
                                  <p:childTnLst>
                                    <p:animMotion origin="layout" path="M 5.06567E-07 -4.99576E-06 L 0.05966 0.00068" pathEditMode="relative" ptsTypes="AA" rAng="0">
                                      <p:cBhvr>
                                        <p:cTn dur="600" fill="hold" id="20"/>
                                        <p:tgtEl>
                                          <p:spTgt spid="55"/>
                                        </p:tgtEl>
                                        <p:attrNameLst>
                                          <p:attrName>ppt_x</p:attrName>
                                          <p:attrName>ppt_y</p:attrName>
                                        </p:attrNameLst>
                                      </p:cBhvr>
                                      <p:rCtr x="2983" y="34"/>
                                    </p:animMotion>
                                  </p:childTnLst>
                                </p:cTn>
                              </p:par>
                              <p:par>
                                <p:cTn fill="hold" grpId="0" id="21" nodeType="withEffect" presetClass="entr" presetID="22" presetSubtype="1">
                                  <p:stCondLst>
                                    <p:cond delay="0"/>
                                  </p:stCondLst>
                                  <p:childTnLst>
                                    <p:set>
                                      <p:cBhvr>
                                        <p:cTn dur="1" fill="hold" id="22">
                                          <p:stCondLst>
                                            <p:cond delay="0"/>
                                          </p:stCondLst>
                                        </p:cTn>
                                        <p:tgtEl>
                                          <p:spTgt spid="56"/>
                                        </p:tgtEl>
                                        <p:attrNameLst>
                                          <p:attrName>style.visibility</p:attrName>
                                        </p:attrNameLst>
                                      </p:cBhvr>
                                      <p:to>
                                        <p:strVal val="visible"/>
                                      </p:to>
                                    </p:set>
                                    <p:animEffect filter="wipe(up)" transition="in">
                                      <p:cBhvr>
                                        <p:cTn dur="300" id="23"/>
                                        <p:tgtEl>
                                          <p:spTgt spid="56"/>
                                        </p:tgtEl>
                                      </p:cBhvr>
                                    </p:animEffect>
                                  </p:childTnLst>
                                </p:cTn>
                              </p:par>
                              <p:par>
                                <p:cTn fill="hold" grpId="1" id="24" nodeType="withEffect" presetClass="exit" presetID="22" presetSubtype="1">
                                  <p:stCondLst>
                                    <p:cond delay="200"/>
                                  </p:stCondLst>
                                  <p:childTnLst>
                                    <p:animEffect filter="wipe(up)" transition="out">
                                      <p:cBhvr>
                                        <p:cTn dur="300" id="25"/>
                                        <p:tgtEl>
                                          <p:spTgt spid="56"/>
                                        </p:tgtEl>
                                      </p:cBhvr>
                                    </p:animEffect>
                                    <p:set>
                                      <p:cBhvr>
                                        <p:cTn dur="1" fill="hold" id="26">
                                          <p:stCondLst>
                                            <p:cond delay="299"/>
                                          </p:stCondLst>
                                        </p:cTn>
                                        <p:tgtEl>
                                          <p:spTgt spid="56"/>
                                        </p:tgtEl>
                                        <p:attrNameLst>
                                          <p:attrName>style.visibility</p:attrName>
                                        </p:attrNameLst>
                                      </p:cBhvr>
                                      <p:to>
                                        <p:strVal val="hidden"/>
                                      </p:to>
                                    </p:set>
                                  </p:childTnLst>
                                </p:cTn>
                              </p:par>
                              <p:par>
                                <p:cTn accel="50000" decel="50000" fill="hold" grpId="2" id="27" nodeType="withEffect" presetClass="path" presetID="64" presetSubtype="0">
                                  <p:stCondLst>
                                    <p:cond delay="0"/>
                                  </p:stCondLst>
                                  <p:childTnLst>
                                    <p:animMotion origin="layout" path="M -1.87617E-07 5.98609E-07 L 0.03799 0.06919" pathEditMode="relative" ptsTypes="AA" rAng="0">
                                      <p:cBhvr>
                                        <p:cTn dur="600" fill="hold" id="28"/>
                                        <p:tgtEl>
                                          <p:spTgt spid="56"/>
                                        </p:tgtEl>
                                        <p:attrNameLst>
                                          <p:attrName>ppt_x</p:attrName>
                                          <p:attrName>ppt_y</p:attrName>
                                        </p:attrNameLst>
                                      </p:cBhvr>
                                      <p:rCtr x="1895" y="3459"/>
                                    </p:animMotion>
                                  </p:childTnLst>
                                </p:cTn>
                              </p:par>
                              <p:par>
                                <p:cTn fill="hold" grpId="0" id="29" nodeType="withEffect" presetClass="entr" presetID="22" presetSubtype="1">
                                  <p:stCondLst>
                                    <p:cond delay="0"/>
                                  </p:stCondLst>
                                  <p:childTnLst>
                                    <p:set>
                                      <p:cBhvr>
                                        <p:cTn dur="1" fill="hold" id="30">
                                          <p:stCondLst>
                                            <p:cond delay="0"/>
                                          </p:stCondLst>
                                        </p:cTn>
                                        <p:tgtEl>
                                          <p:spTgt spid="53"/>
                                        </p:tgtEl>
                                        <p:attrNameLst>
                                          <p:attrName>style.visibility</p:attrName>
                                        </p:attrNameLst>
                                      </p:cBhvr>
                                      <p:to>
                                        <p:strVal val="visible"/>
                                      </p:to>
                                    </p:set>
                                    <p:animEffect filter="wipe(up)" transition="in">
                                      <p:cBhvr>
                                        <p:cTn dur="300" id="31"/>
                                        <p:tgtEl>
                                          <p:spTgt spid="53"/>
                                        </p:tgtEl>
                                      </p:cBhvr>
                                    </p:animEffect>
                                  </p:childTnLst>
                                </p:cTn>
                              </p:par>
                              <p:par>
                                <p:cTn fill="hold" grpId="1" id="32" nodeType="withEffect" presetClass="exit" presetID="22" presetSubtype="1">
                                  <p:stCondLst>
                                    <p:cond delay="200"/>
                                  </p:stCondLst>
                                  <p:childTnLst>
                                    <p:animEffect filter="wipe(up)" transition="out">
                                      <p:cBhvr>
                                        <p:cTn dur="300" id="33"/>
                                        <p:tgtEl>
                                          <p:spTgt spid="53"/>
                                        </p:tgtEl>
                                      </p:cBhvr>
                                    </p:animEffect>
                                    <p:set>
                                      <p:cBhvr>
                                        <p:cTn dur="1" fill="hold" id="34">
                                          <p:stCondLst>
                                            <p:cond delay="299"/>
                                          </p:stCondLst>
                                        </p:cTn>
                                        <p:tgtEl>
                                          <p:spTgt spid="53"/>
                                        </p:tgtEl>
                                        <p:attrNameLst>
                                          <p:attrName>style.visibility</p:attrName>
                                        </p:attrNameLst>
                                      </p:cBhvr>
                                      <p:to>
                                        <p:strVal val="hidden"/>
                                      </p:to>
                                    </p:set>
                                  </p:childTnLst>
                                </p:cTn>
                              </p:par>
                              <p:par>
                                <p:cTn accel="50000" decel="50000" fill="hold" grpId="2" id="35" nodeType="withEffect" presetClass="path" presetID="64" presetSubtype="0">
                                  <p:stCondLst>
                                    <p:cond delay="0"/>
                                  </p:stCondLst>
                                  <p:childTnLst>
                                    <p:animMotion origin="layout" path="M 4.54034E-06 -2.38596E-06 L 0.00028 0.10226" pathEditMode="relative" ptsTypes="AA" rAng="0">
                                      <p:cBhvr>
                                        <p:cTn dur="600" fill="hold" id="36"/>
                                        <p:tgtEl>
                                          <p:spTgt spid="53"/>
                                        </p:tgtEl>
                                        <p:attrNameLst>
                                          <p:attrName>ppt_x</p:attrName>
                                          <p:attrName>ppt_y</p:attrName>
                                        </p:attrNameLst>
                                      </p:cBhvr>
                                      <p:rCtr x="19" y="5104"/>
                                    </p:animMotion>
                                  </p:childTnLst>
                                </p:cTn>
                              </p:par>
                              <p:par>
                                <p:cTn fill="hold" grpId="0" id="37" nodeType="withEffect" presetClass="entr" presetID="22" presetSubtype="1">
                                  <p:stCondLst>
                                    <p:cond delay="0"/>
                                  </p:stCondLst>
                                  <p:childTnLst>
                                    <p:set>
                                      <p:cBhvr>
                                        <p:cTn dur="1" fill="hold" id="38">
                                          <p:stCondLst>
                                            <p:cond delay="0"/>
                                          </p:stCondLst>
                                        </p:cTn>
                                        <p:tgtEl>
                                          <p:spTgt spid="58"/>
                                        </p:tgtEl>
                                        <p:attrNameLst>
                                          <p:attrName>style.visibility</p:attrName>
                                        </p:attrNameLst>
                                      </p:cBhvr>
                                      <p:to>
                                        <p:strVal val="visible"/>
                                      </p:to>
                                    </p:set>
                                    <p:animEffect filter="wipe(up)" transition="in">
                                      <p:cBhvr>
                                        <p:cTn dur="300" id="39"/>
                                        <p:tgtEl>
                                          <p:spTgt spid="58"/>
                                        </p:tgtEl>
                                      </p:cBhvr>
                                    </p:animEffect>
                                  </p:childTnLst>
                                </p:cTn>
                              </p:par>
                              <p:par>
                                <p:cTn fill="hold" grpId="1" id="40" nodeType="withEffect" presetClass="exit" presetID="22" presetSubtype="1">
                                  <p:stCondLst>
                                    <p:cond delay="200"/>
                                  </p:stCondLst>
                                  <p:childTnLst>
                                    <p:animEffect filter="wipe(up)" transition="out">
                                      <p:cBhvr>
                                        <p:cTn dur="300" id="41"/>
                                        <p:tgtEl>
                                          <p:spTgt spid="58"/>
                                        </p:tgtEl>
                                      </p:cBhvr>
                                    </p:animEffect>
                                    <p:set>
                                      <p:cBhvr>
                                        <p:cTn dur="1" fill="hold" id="42">
                                          <p:stCondLst>
                                            <p:cond delay="299"/>
                                          </p:stCondLst>
                                        </p:cTn>
                                        <p:tgtEl>
                                          <p:spTgt spid="58"/>
                                        </p:tgtEl>
                                        <p:attrNameLst>
                                          <p:attrName>style.visibility</p:attrName>
                                        </p:attrNameLst>
                                      </p:cBhvr>
                                      <p:to>
                                        <p:strVal val="hidden"/>
                                      </p:to>
                                    </p:set>
                                  </p:childTnLst>
                                </p:cTn>
                              </p:par>
                              <p:par>
                                <p:cTn accel="50000" decel="50000" fill="hold" grpId="2" id="43" nodeType="withEffect" presetClass="path" presetID="64" presetSubtype="0">
                                  <p:stCondLst>
                                    <p:cond delay="0"/>
                                  </p:stCondLst>
                                  <p:childTnLst>
                                    <p:animMotion origin="layout" path="M -3.09568E-06 3.87485E-06 L -0.03893 0.06952" pathEditMode="relative" ptsTypes="AA" rAng="0">
                                      <p:cBhvr>
                                        <p:cTn dur="600" fill="hold" id="44"/>
                                        <p:tgtEl>
                                          <p:spTgt spid="58"/>
                                        </p:tgtEl>
                                        <p:attrNameLst>
                                          <p:attrName>ppt_x</p:attrName>
                                          <p:attrName>ppt_y</p:attrName>
                                        </p:attrNameLst>
                                      </p:cBhvr>
                                      <p:rCtr x="-1942" y="3476"/>
                                    </p:animMotion>
                                  </p:childTnLst>
                                </p:cTn>
                              </p:par>
                              <p:par>
                                <p:cTn fill="hold" grpId="0" id="45" nodeType="withEffect" presetClass="entr" presetID="22" presetSubtype="2">
                                  <p:stCondLst>
                                    <p:cond delay="0"/>
                                  </p:stCondLst>
                                  <p:childTnLst>
                                    <p:set>
                                      <p:cBhvr>
                                        <p:cTn dur="1" fill="hold" id="46">
                                          <p:stCondLst>
                                            <p:cond delay="0"/>
                                          </p:stCondLst>
                                        </p:cTn>
                                        <p:tgtEl>
                                          <p:spTgt spid="54"/>
                                        </p:tgtEl>
                                        <p:attrNameLst>
                                          <p:attrName>style.visibility</p:attrName>
                                        </p:attrNameLst>
                                      </p:cBhvr>
                                      <p:to>
                                        <p:strVal val="visible"/>
                                      </p:to>
                                    </p:set>
                                    <p:animEffect filter="wipe(right)" transition="in">
                                      <p:cBhvr>
                                        <p:cTn dur="300" id="47"/>
                                        <p:tgtEl>
                                          <p:spTgt spid="54"/>
                                        </p:tgtEl>
                                      </p:cBhvr>
                                    </p:animEffect>
                                  </p:childTnLst>
                                </p:cTn>
                              </p:par>
                              <p:par>
                                <p:cTn fill="hold" grpId="1" id="48" nodeType="withEffect" presetClass="exit" presetID="22" presetSubtype="2">
                                  <p:stCondLst>
                                    <p:cond delay="200"/>
                                  </p:stCondLst>
                                  <p:childTnLst>
                                    <p:animEffect filter="wipe(right)" transition="out">
                                      <p:cBhvr>
                                        <p:cTn dur="300" id="49"/>
                                        <p:tgtEl>
                                          <p:spTgt spid="54"/>
                                        </p:tgtEl>
                                      </p:cBhvr>
                                    </p:animEffect>
                                    <p:set>
                                      <p:cBhvr>
                                        <p:cTn dur="1" fill="hold" id="50">
                                          <p:stCondLst>
                                            <p:cond delay="299"/>
                                          </p:stCondLst>
                                        </p:cTn>
                                        <p:tgtEl>
                                          <p:spTgt spid="54"/>
                                        </p:tgtEl>
                                        <p:attrNameLst>
                                          <p:attrName>style.visibility</p:attrName>
                                        </p:attrNameLst>
                                      </p:cBhvr>
                                      <p:to>
                                        <p:strVal val="hidden"/>
                                      </p:to>
                                    </p:set>
                                  </p:childTnLst>
                                </p:cTn>
                              </p:par>
                              <p:par>
                                <p:cTn accel="50000" decel="50000" fill="hold" grpId="2" id="51" nodeType="withEffect" presetClass="path" presetID="64" presetSubtype="0">
                                  <p:stCondLst>
                                    <p:cond delay="0"/>
                                  </p:stCondLst>
                                  <p:childTnLst>
                                    <p:animMotion origin="layout" path="M -2.88931E-06 -4.96354E-06 L -0.05469 0.00119" pathEditMode="relative" ptsTypes="AA" rAng="0">
                                      <p:cBhvr>
                                        <p:cTn dur="600" fill="hold" id="52"/>
                                        <p:tgtEl>
                                          <p:spTgt spid="54"/>
                                        </p:tgtEl>
                                        <p:attrNameLst>
                                          <p:attrName>ppt_x</p:attrName>
                                          <p:attrName>ppt_y</p:attrName>
                                        </p:attrNameLst>
                                      </p:cBhvr>
                                      <p:rCtr x="-2730" y="51"/>
                                    </p:animMotion>
                                  </p:childTnLst>
                                </p:cTn>
                              </p:par>
                              <p:par>
                                <p:cTn fill="hold" grpId="0" id="53" nodeType="withEffect" presetClass="entr" presetID="22" presetSubtype="4">
                                  <p:stCondLst>
                                    <p:cond delay="0"/>
                                  </p:stCondLst>
                                  <p:childTnLst>
                                    <p:set>
                                      <p:cBhvr>
                                        <p:cTn dur="1" fill="hold" id="54">
                                          <p:stCondLst>
                                            <p:cond delay="0"/>
                                          </p:stCondLst>
                                        </p:cTn>
                                        <p:tgtEl>
                                          <p:spTgt spid="57"/>
                                        </p:tgtEl>
                                        <p:attrNameLst>
                                          <p:attrName>style.visibility</p:attrName>
                                        </p:attrNameLst>
                                      </p:cBhvr>
                                      <p:to>
                                        <p:strVal val="visible"/>
                                      </p:to>
                                    </p:set>
                                    <p:animEffect filter="wipe(down)" transition="in">
                                      <p:cBhvr>
                                        <p:cTn dur="300" id="55"/>
                                        <p:tgtEl>
                                          <p:spTgt spid="57"/>
                                        </p:tgtEl>
                                      </p:cBhvr>
                                    </p:animEffect>
                                  </p:childTnLst>
                                </p:cTn>
                              </p:par>
                              <p:par>
                                <p:cTn fill="hold" grpId="1" id="56" nodeType="withEffect" presetClass="exit" presetID="22" presetSubtype="4">
                                  <p:stCondLst>
                                    <p:cond delay="200"/>
                                  </p:stCondLst>
                                  <p:childTnLst>
                                    <p:animEffect filter="wipe(down)" transition="out">
                                      <p:cBhvr>
                                        <p:cTn dur="300" id="57"/>
                                        <p:tgtEl>
                                          <p:spTgt spid="57"/>
                                        </p:tgtEl>
                                      </p:cBhvr>
                                    </p:animEffect>
                                    <p:set>
                                      <p:cBhvr>
                                        <p:cTn dur="1" fill="hold" id="58">
                                          <p:stCondLst>
                                            <p:cond delay="299"/>
                                          </p:stCondLst>
                                        </p:cTn>
                                        <p:tgtEl>
                                          <p:spTgt spid="57"/>
                                        </p:tgtEl>
                                        <p:attrNameLst>
                                          <p:attrName>style.visibility</p:attrName>
                                        </p:attrNameLst>
                                      </p:cBhvr>
                                      <p:to>
                                        <p:strVal val="hidden"/>
                                      </p:to>
                                    </p:set>
                                  </p:childTnLst>
                                </p:cTn>
                              </p:par>
                              <p:par>
                                <p:cTn accel="50000" decel="50000" fill="hold" grpId="2" id="59" nodeType="withEffect" presetClass="path" presetID="64" presetSubtype="0">
                                  <p:stCondLst>
                                    <p:cond delay="0"/>
                                  </p:stCondLst>
                                  <p:childTnLst>
                                    <p:animMotion origin="layout" path="M 3.99625E-06 1.53298E-06 L -0.04137 -0.07038" pathEditMode="relative" ptsTypes="AA" rAng="0">
                                      <p:cBhvr>
                                        <p:cTn dur="600" fill="hold" id="60"/>
                                        <p:tgtEl>
                                          <p:spTgt spid="57"/>
                                        </p:tgtEl>
                                        <p:attrNameLst>
                                          <p:attrName>ppt_x</p:attrName>
                                          <p:attrName>ppt_y</p:attrName>
                                        </p:attrNameLst>
                                      </p:cBhvr>
                                      <p:rCtr x="-2064" y="-3527"/>
                                    </p:animMotion>
                                  </p:childTnLst>
                                </p:cTn>
                              </p:par>
                              <p:par>
                                <p:cTn fill="hold" grpId="0" id="61" nodeType="withEffect" presetClass="entr" presetID="22" presetSubtype="4">
                                  <p:stCondLst>
                                    <p:cond delay="0"/>
                                  </p:stCondLst>
                                  <p:childTnLst>
                                    <p:set>
                                      <p:cBhvr>
                                        <p:cTn dur="1" fill="hold" id="62">
                                          <p:stCondLst>
                                            <p:cond delay="0"/>
                                          </p:stCondLst>
                                        </p:cTn>
                                        <p:tgtEl>
                                          <p:spTgt spid="52"/>
                                        </p:tgtEl>
                                        <p:attrNameLst>
                                          <p:attrName>style.visibility</p:attrName>
                                        </p:attrNameLst>
                                      </p:cBhvr>
                                      <p:to>
                                        <p:strVal val="visible"/>
                                      </p:to>
                                    </p:set>
                                    <p:animEffect filter="wipe(down)" transition="in">
                                      <p:cBhvr>
                                        <p:cTn dur="300" id="63"/>
                                        <p:tgtEl>
                                          <p:spTgt spid="52"/>
                                        </p:tgtEl>
                                      </p:cBhvr>
                                    </p:animEffect>
                                  </p:childTnLst>
                                </p:cTn>
                              </p:par>
                              <p:par>
                                <p:cTn fill="hold" grpId="1" id="64" nodeType="withEffect" presetClass="exit" presetID="22" presetSubtype="4">
                                  <p:stCondLst>
                                    <p:cond delay="200"/>
                                  </p:stCondLst>
                                  <p:childTnLst>
                                    <p:animEffect filter="wipe(down)" transition="out">
                                      <p:cBhvr>
                                        <p:cTn dur="300" id="65"/>
                                        <p:tgtEl>
                                          <p:spTgt spid="52"/>
                                        </p:tgtEl>
                                      </p:cBhvr>
                                    </p:animEffect>
                                    <p:set>
                                      <p:cBhvr>
                                        <p:cTn dur="1" fill="hold" id="66">
                                          <p:stCondLst>
                                            <p:cond delay="299"/>
                                          </p:stCondLst>
                                        </p:cTn>
                                        <p:tgtEl>
                                          <p:spTgt spid="52"/>
                                        </p:tgtEl>
                                        <p:attrNameLst>
                                          <p:attrName>style.visibility</p:attrName>
                                        </p:attrNameLst>
                                      </p:cBhvr>
                                      <p:to>
                                        <p:strVal val="hidden"/>
                                      </p:to>
                                    </p:set>
                                  </p:childTnLst>
                                </p:cTn>
                              </p:par>
                              <p:par>
                                <p:cTn accel="50000" decel="50000" fill="hold" grpId="2" id="67" nodeType="withEffect" presetClass="path" presetID="64" presetSubtype="0">
                                  <p:stCondLst>
                                    <p:cond delay="0"/>
                                  </p:stCondLst>
                                  <p:childTnLst>
                                    <p:animMotion origin="layout" path="M 4.54034E-06 2.03663E-06 L 0.00028 -0.10904" pathEditMode="relative" ptsTypes="AA" rAng="0">
                                      <p:cBhvr>
                                        <p:cTn dur="600" fill="hold" id="68"/>
                                        <p:tgtEl>
                                          <p:spTgt spid="52"/>
                                        </p:tgtEl>
                                        <p:attrNameLst>
                                          <p:attrName>ppt_x</p:attrName>
                                          <p:attrName>ppt_y</p:attrName>
                                        </p:attrNameLst>
                                      </p:cBhvr>
                                      <p:rCtr x="19" y="-5460"/>
                                    </p:animMotion>
                                  </p:childTnLst>
                                </p:cTn>
                              </p:par>
                              <p:par>
                                <p:cTn fill="hold" grpId="0" id="69" nodeType="withEffect" presetClass="entr" presetID="22" presetSubtype="4">
                                  <p:stCondLst>
                                    <p:cond delay="0"/>
                                  </p:stCondLst>
                                  <p:childTnLst>
                                    <p:set>
                                      <p:cBhvr>
                                        <p:cTn dur="1" fill="hold" id="70">
                                          <p:stCondLst>
                                            <p:cond delay="0"/>
                                          </p:stCondLst>
                                        </p:cTn>
                                        <p:tgtEl>
                                          <p:spTgt spid="61"/>
                                        </p:tgtEl>
                                        <p:attrNameLst>
                                          <p:attrName>style.visibility</p:attrName>
                                        </p:attrNameLst>
                                      </p:cBhvr>
                                      <p:to>
                                        <p:strVal val="visible"/>
                                      </p:to>
                                    </p:set>
                                    <p:animEffect filter="wipe(down)" transition="in">
                                      <p:cBhvr>
                                        <p:cTn dur="300" id="71"/>
                                        <p:tgtEl>
                                          <p:spTgt spid="61"/>
                                        </p:tgtEl>
                                      </p:cBhvr>
                                    </p:animEffect>
                                  </p:childTnLst>
                                </p:cTn>
                              </p:par>
                              <p:par>
                                <p:cTn fill="hold" grpId="1" id="72" nodeType="withEffect" presetClass="exit" presetID="22" presetSubtype="4">
                                  <p:stCondLst>
                                    <p:cond delay="200"/>
                                  </p:stCondLst>
                                  <p:childTnLst>
                                    <p:animEffect filter="wipe(down)" transition="out">
                                      <p:cBhvr>
                                        <p:cTn dur="300" id="73"/>
                                        <p:tgtEl>
                                          <p:spTgt spid="61"/>
                                        </p:tgtEl>
                                      </p:cBhvr>
                                    </p:animEffect>
                                    <p:set>
                                      <p:cBhvr>
                                        <p:cTn dur="1" fill="hold" id="74">
                                          <p:stCondLst>
                                            <p:cond delay="299"/>
                                          </p:stCondLst>
                                        </p:cTn>
                                        <p:tgtEl>
                                          <p:spTgt spid="61"/>
                                        </p:tgtEl>
                                        <p:attrNameLst>
                                          <p:attrName>style.visibility</p:attrName>
                                        </p:attrNameLst>
                                      </p:cBhvr>
                                      <p:to>
                                        <p:strVal val="hidden"/>
                                      </p:to>
                                    </p:set>
                                  </p:childTnLst>
                                </p:cTn>
                              </p:par>
                              <p:par>
                                <p:cTn fill="hold" grpId="0" id="75" nodeType="withEffect" presetClass="entr" presetID="22" presetSubtype="1">
                                  <p:stCondLst>
                                    <p:cond delay="200"/>
                                  </p:stCondLst>
                                  <p:childTnLst>
                                    <p:set>
                                      <p:cBhvr>
                                        <p:cTn dur="1" fill="hold" id="76">
                                          <p:stCondLst>
                                            <p:cond delay="0"/>
                                          </p:stCondLst>
                                        </p:cTn>
                                        <p:tgtEl>
                                          <p:spTgt spid="60"/>
                                        </p:tgtEl>
                                        <p:attrNameLst>
                                          <p:attrName>style.visibility</p:attrName>
                                        </p:attrNameLst>
                                      </p:cBhvr>
                                      <p:to>
                                        <p:strVal val="visible"/>
                                      </p:to>
                                    </p:set>
                                    <p:animEffect filter="wipe(up)" transition="in">
                                      <p:cBhvr>
                                        <p:cTn dur="300" id="77"/>
                                        <p:tgtEl>
                                          <p:spTgt spid="60"/>
                                        </p:tgtEl>
                                      </p:cBhvr>
                                    </p:animEffect>
                                  </p:childTnLst>
                                </p:cTn>
                              </p:par>
                              <p:par>
                                <p:cTn fill="hold" grpId="1" id="78" nodeType="withEffect" presetClass="exit" presetID="22" presetSubtype="1">
                                  <p:stCondLst>
                                    <p:cond delay="400"/>
                                  </p:stCondLst>
                                  <p:childTnLst>
                                    <p:animEffect filter="wipe(up)" transition="out">
                                      <p:cBhvr>
                                        <p:cTn dur="300" id="79"/>
                                        <p:tgtEl>
                                          <p:spTgt spid="60"/>
                                        </p:tgtEl>
                                      </p:cBhvr>
                                    </p:animEffect>
                                    <p:set>
                                      <p:cBhvr>
                                        <p:cTn dur="1" fill="hold" id="80">
                                          <p:stCondLst>
                                            <p:cond delay="299"/>
                                          </p:stCondLst>
                                        </p:cTn>
                                        <p:tgtEl>
                                          <p:spTgt spid="60"/>
                                        </p:tgtEl>
                                        <p:attrNameLst>
                                          <p:attrName>style.visibility</p:attrName>
                                        </p:attrNameLst>
                                      </p:cBhvr>
                                      <p:to>
                                        <p:strVal val="hidden"/>
                                      </p:to>
                                    </p:set>
                                  </p:childTnLst>
                                </p:cTn>
                              </p:par>
                              <p:par>
                                <p:cTn fill="hold" grpId="0" id="81" nodeType="withEffect" presetClass="entr" presetID="22" presetSubtype="4">
                                  <p:stCondLst>
                                    <p:cond delay="100"/>
                                  </p:stCondLst>
                                  <p:childTnLst>
                                    <p:set>
                                      <p:cBhvr>
                                        <p:cTn dur="1" fill="hold" id="82">
                                          <p:stCondLst>
                                            <p:cond delay="0"/>
                                          </p:stCondLst>
                                        </p:cTn>
                                        <p:tgtEl>
                                          <p:spTgt spid="63"/>
                                        </p:tgtEl>
                                        <p:attrNameLst>
                                          <p:attrName>style.visibility</p:attrName>
                                        </p:attrNameLst>
                                      </p:cBhvr>
                                      <p:to>
                                        <p:strVal val="visible"/>
                                      </p:to>
                                    </p:set>
                                    <p:animEffect filter="wipe(down)" transition="in">
                                      <p:cBhvr>
                                        <p:cTn dur="300" id="83"/>
                                        <p:tgtEl>
                                          <p:spTgt spid="63"/>
                                        </p:tgtEl>
                                      </p:cBhvr>
                                    </p:animEffect>
                                  </p:childTnLst>
                                </p:cTn>
                              </p:par>
                              <p:par>
                                <p:cTn fill="hold" grpId="1" id="84" nodeType="withEffect" presetClass="exit" presetID="22" presetSubtype="4">
                                  <p:stCondLst>
                                    <p:cond delay="300"/>
                                  </p:stCondLst>
                                  <p:childTnLst>
                                    <p:animEffect filter="wipe(down)" transition="out">
                                      <p:cBhvr>
                                        <p:cTn dur="300" id="85"/>
                                        <p:tgtEl>
                                          <p:spTgt spid="63"/>
                                        </p:tgtEl>
                                      </p:cBhvr>
                                    </p:animEffect>
                                    <p:set>
                                      <p:cBhvr>
                                        <p:cTn dur="1" fill="hold" id="86">
                                          <p:stCondLst>
                                            <p:cond delay="299"/>
                                          </p:stCondLst>
                                        </p:cTn>
                                        <p:tgtEl>
                                          <p:spTgt spid="63"/>
                                        </p:tgtEl>
                                        <p:attrNameLst>
                                          <p:attrName>style.visibility</p:attrName>
                                        </p:attrNameLst>
                                      </p:cBhvr>
                                      <p:to>
                                        <p:strVal val="hidden"/>
                                      </p:to>
                                    </p:set>
                                  </p:childTnLst>
                                </p:cTn>
                              </p:par>
                              <p:par>
                                <p:cTn fill="hold" grpId="0" id="87" nodeType="withEffect" presetClass="entr" presetID="22" presetSubtype="1">
                                  <p:stCondLst>
                                    <p:cond delay="300"/>
                                  </p:stCondLst>
                                  <p:childTnLst>
                                    <p:set>
                                      <p:cBhvr>
                                        <p:cTn dur="1" fill="hold" id="88">
                                          <p:stCondLst>
                                            <p:cond delay="0"/>
                                          </p:stCondLst>
                                        </p:cTn>
                                        <p:tgtEl>
                                          <p:spTgt spid="62"/>
                                        </p:tgtEl>
                                        <p:attrNameLst>
                                          <p:attrName>style.visibility</p:attrName>
                                        </p:attrNameLst>
                                      </p:cBhvr>
                                      <p:to>
                                        <p:strVal val="visible"/>
                                      </p:to>
                                    </p:set>
                                    <p:animEffect filter="wipe(up)" transition="in">
                                      <p:cBhvr>
                                        <p:cTn dur="300" id="89"/>
                                        <p:tgtEl>
                                          <p:spTgt spid="62"/>
                                        </p:tgtEl>
                                      </p:cBhvr>
                                    </p:animEffect>
                                  </p:childTnLst>
                                </p:cTn>
                              </p:par>
                              <p:par>
                                <p:cTn fill="hold" grpId="1" id="90" nodeType="withEffect" presetClass="exit" presetID="22" presetSubtype="1">
                                  <p:stCondLst>
                                    <p:cond delay="500"/>
                                  </p:stCondLst>
                                  <p:childTnLst>
                                    <p:animEffect filter="wipe(up)" transition="out">
                                      <p:cBhvr>
                                        <p:cTn dur="300" id="91"/>
                                        <p:tgtEl>
                                          <p:spTgt spid="62"/>
                                        </p:tgtEl>
                                      </p:cBhvr>
                                    </p:animEffect>
                                    <p:set>
                                      <p:cBhvr>
                                        <p:cTn dur="1" fill="hold" id="92">
                                          <p:stCondLst>
                                            <p:cond delay="299"/>
                                          </p:stCondLst>
                                        </p:cTn>
                                        <p:tgtEl>
                                          <p:spTgt spid="62"/>
                                        </p:tgtEl>
                                        <p:attrNameLst>
                                          <p:attrName>style.visibility</p:attrName>
                                        </p:attrNameLst>
                                      </p:cBhvr>
                                      <p:to>
                                        <p:strVal val="hidden"/>
                                      </p:to>
                                    </p:set>
                                  </p:childTnLst>
                                </p:cTn>
                              </p:par>
                            </p:childTnLst>
                          </p:cTn>
                        </p:par>
                        <p:par>
                          <p:cTn fill="hold" id="93" nodeType="afterGroup">
                            <p:stCondLst>
                              <p:cond delay="800"/>
                            </p:stCondLst>
                            <p:childTnLst>
                              <p:par>
                                <p:cTn fill="hold" id="94" nodeType="afterEffect" presetClass="entr" presetID="31" presetSubtype="0">
                                  <p:stCondLst>
                                    <p:cond delay="0"/>
                                  </p:stCondLst>
                                  <p:childTnLst>
                                    <p:set>
                                      <p:cBhvr>
                                        <p:cTn dur="1" fill="hold" id="95">
                                          <p:stCondLst>
                                            <p:cond delay="0"/>
                                          </p:stCondLst>
                                        </p:cTn>
                                        <p:tgtEl>
                                          <p:spTgt spid="72"/>
                                        </p:tgtEl>
                                        <p:attrNameLst>
                                          <p:attrName>style.visibility</p:attrName>
                                        </p:attrNameLst>
                                      </p:cBhvr>
                                      <p:to>
                                        <p:strVal val="visible"/>
                                      </p:to>
                                    </p:set>
                                    <p:anim calcmode="lin" valueType="num">
                                      <p:cBhvr>
                                        <p:cTn dur="750" fill="hold" id="96"/>
                                        <p:tgtEl>
                                          <p:spTgt spid="72"/>
                                        </p:tgtEl>
                                        <p:attrNameLst>
                                          <p:attrName>ppt_w</p:attrName>
                                        </p:attrNameLst>
                                      </p:cBhvr>
                                      <p:tavLst>
                                        <p:tav tm="0">
                                          <p:val>
                                            <p:fltVal val="0"/>
                                          </p:val>
                                        </p:tav>
                                        <p:tav tm="100000">
                                          <p:val>
                                            <p:strVal val="#ppt_w"/>
                                          </p:val>
                                        </p:tav>
                                      </p:tavLst>
                                    </p:anim>
                                    <p:anim calcmode="lin" valueType="num">
                                      <p:cBhvr>
                                        <p:cTn dur="750" fill="hold" id="97"/>
                                        <p:tgtEl>
                                          <p:spTgt spid="72"/>
                                        </p:tgtEl>
                                        <p:attrNameLst>
                                          <p:attrName>ppt_h</p:attrName>
                                        </p:attrNameLst>
                                      </p:cBhvr>
                                      <p:tavLst>
                                        <p:tav tm="0">
                                          <p:val>
                                            <p:fltVal val="0"/>
                                          </p:val>
                                        </p:tav>
                                        <p:tav tm="100000">
                                          <p:val>
                                            <p:strVal val="#ppt_h"/>
                                          </p:val>
                                        </p:tav>
                                      </p:tavLst>
                                    </p:anim>
                                    <p:anim calcmode="lin" valueType="num">
                                      <p:cBhvr>
                                        <p:cTn dur="750" fill="hold" id="98"/>
                                        <p:tgtEl>
                                          <p:spTgt spid="72"/>
                                        </p:tgtEl>
                                        <p:attrNameLst>
                                          <p:attrName>style.rotation</p:attrName>
                                        </p:attrNameLst>
                                      </p:cBhvr>
                                      <p:tavLst>
                                        <p:tav tm="0">
                                          <p:val>
                                            <p:fltVal val="90"/>
                                          </p:val>
                                        </p:tav>
                                        <p:tav tm="100000">
                                          <p:val>
                                            <p:fltVal val="0"/>
                                          </p:val>
                                        </p:tav>
                                      </p:tavLst>
                                    </p:anim>
                                    <p:animEffect filter="fade" transition="in">
                                      <p:cBhvr>
                                        <p:cTn dur="750" id="99"/>
                                        <p:tgtEl>
                                          <p:spTgt spid="72"/>
                                        </p:tgtEl>
                                      </p:cBhvr>
                                    </p:animEffect>
                                  </p:childTnLst>
                                </p:cTn>
                              </p:par>
                              <p:par>
                                <p:cTn accel="50000" decel="50000" fill="hold" id="100" nodeType="withEffect" presetClass="path" presetID="35" presetSubtype="0">
                                  <p:stCondLst>
                                    <p:cond delay="800"/>
                                  </p:stCondLst>
                                  <p:childTnLst>
                                    <p:animMotion origin="layout" path="M -6.94184E-07 -2.59624E-06 L -0.25 -2.59624E-06" pathEditMode="relative" ptsTypes="AA" rAng="0">
                                      <p:cBhvr>
                                        <p:cTn dur="500" fill="hold" id="101"/>
                                        <p:tgtEl>
                                          <p:spTgt spid="72"/>
                                        </p:tgtEl>
                                        <p:attrNameLst>
                                          <p:attrName>ppt_x</p:attrName>
                                          <p:attrName>ppt_y</p:attrName>
                                        </p:attrNameLst>
                                      </p:cBhvr>
                                      <p:rCtr x="-12505" y="0"/>
                                    </p:animMotion>
                                  </p:childTnLst>
                                </p:cTn>
                              </p:par>
                            </p:childTnLst>
                          </p:cTn>
                        </p:par>
                        <p:par>
                          <p:cTn fill="hold" id="102" nodeType="afterGroup">
                            <p:stCondLst>
                              <p:cond delay="2100"/>
                            </p:stCondLst>
                            <p:childTnLst>
                              <p:par>
                                <p:cTn fill="hold" grpId="0" id="103" nodeType="afterEffect" presetClass="entr" presetID="53" presetSubtype="0">
                                  <p:stCondLst>
                                    <p:cond delay="0"/>
                                  </p:stCondLst>
                                  <p:childTnLst>
                                    <p:set>
                                      <p:cBhvr>
                                        <p:cTn dur="1" fill="hold" id="104">
                                          <p:stCondLst>
                                            <p:cond delay="0"/>
                                          </p:stCondLst>
                                        </p:cTn>
                                        <p:tgtEl>
                                          <p:spTgt spid="71"/>
                                        </p:tgtEl>
                                        <p:attrNameLst>
                                          <p:attrName>style.visibility</p:attrName>
                                        </p:attrNameLst>
                                      </p:cBhvr>
                                      <p:to>
                                        <p:strVal val="visible"/>
                                      </p:to>
                                    </p:set>
                                    <p:anim calcmode="lin" valueType="num">
                                      <p:cBhvr>
                                        <p:cTn dur="500" fill="hold" id="105"/>
                                        <p:tgtEl>
                                          <p:spTgt spid="71"/>
                                        </p:tgtEl>
                                        <p:attrNameLst>
                                          <p:attrName>ppt_w</p:attrName>
                                        </p:attrNameLst>
                                      </p:cBhvr>
                                      <p:tavLst>
                                        <p:tav tm="0">
                                          <p:val>
                                            <p:fltVal val="0"/>
                                          </p:val>
                                        </p:tav>
                                        <p:tav tm="100000">
                                          <p:val>
                                            <p:strVal val="#ppt_w"/>
                                          </p:val>
                                        </p:tav>
                                      </p:tavLst>
                                    </p:anim>
                                    <p:anim calcmode="lin" valueType="num">
                                      <p:cBhvr>
                                        <p:cTn dur="500" fill="hold" id="106"/>
                                        <p:tgtEl>
                                          <p:spTgt spid="71"/>
                                        </p:tgtEl>
                                        <p:attrNameLst>
                                          <p:attrName>ppt_h</p:attrName>
                                        </p:attrNameLst>
                                      </p:cBhvr>
                                      <p:tavLst>
                                        <p:tav tm="0">
                                          <p:val>
                                            <p:fltVal val="0"/>
                                          </p:val>
                                        </p:tav>
                                        <p:tav tm="100000">
                                          <p:val>
                                            <p:strVal val="#ppt_h"/>
                                          </p:val>
                                        </p:tav>
                                      </p:tavLst>
                                    </p:anim>
                                    <p:animEffect filter="fade" transition="in">
                                      <p:cBhvr>
                                        <p:cTn dur="500" id="107"/>
                                        <p:tgtEl>
                                          <p:spTgt spid="71"/>
                                        </p:tgtEl>
                                      </p:cBhvr>
                                    </p:animEffect>
                                  </p:childTnLst>
                                </p:cTn>
                              </p:par>
                            </p:childTnLst>
                          </p:cTn>
                        </p:par>
                        <p:par>
                          <p:cTn fill="hold" id="108" nodeType="afterGroup">
                            <p:stCondLst>
                              <p:cond delay="2600"/>
                            </p:stCondLst>
                            <p:childTnLst>
                              <p:par>
                                <p:cTn fill="hold" grpId="0" id="109" nodeType="afterEffect" presetClass="entr" presetID="16" presetSubtype="21">
                                  <p:stCondLst>
                                    <p:cond delay="0"/>
                                  </p:stCondLst>
                                  <p:childTnLst>
                                    <p:set>
                                      <p:cBhvr>
                                        <p:cTn dur="1" fill="hold" id="110">
                                          <p:stCondLst>
                                            <p:cond delay="0"/>
                                          </p:stCondLst>
                                        </p:cTn>
                                        <p:tgtEl>
                                          <p:spTgt spid="64"/>
                                        </p:tgtEl>
                                        <p:attrNameLst>
                                          <p:attrName>style.visibility</p:attrName>
                                        </p:attrNameLst>
                                      </p:cBhvr>
                                      <p:to>
                                        <p:strVal val="visible"/>
                                      </p:to>
                                    </p:set>
                                    <p:animEffect filter="barn(inVertical)" transition="in">
                                      <p:cBhvr>
                                        <p:cTn dur="500" id="111"/>
                                        <p:tgtEl>
                                          <p:spTgt spid="64"/>
                                        </p:tgtEl>
                                      </p:cBhvr>
                                    </p:animEffect>
                                  </p:childTnLst>
                                </p:cTn>
                              </p:par>
                            </p:childTnLst>
                          </p:cTn>
                        </p:par>
                        <p:par>
                          <p:cTn fill="hold" id="112" nodeType="afterGroup">
                            <p:stCondLst>
                              <p:cond delay="3100"/>
                            </p:stCondLst>
                            <p:childTnLst>
                              <p:par>
                                <p:cTn fill="hold" id="113" nodeType="afterEffect" presetClass="entr" presetID="22" presetSubtype="4">
                                  <p:stCondLst>
                                    <p:cond delay="0"/>
                                  </p:stCondLst>
                                  <p:childTnLst>
                                    <p:set>
                                      <p:cBhvr>
                                        <p:cTn dur="1" fill="hold" id="114">
                                          <p:stCondLst>
                                            <p:cond delay="0"/>
                                          </p:stCondLst>
                                        </p:cTn>
                                        <p:tgtEl>
                                          <p:spTgt spid="75"/>
                                        </p:tgtEl>
                                        <p:attrNameLst>
                                          <p:attrName>style.visibility</p:attrName>
                                        </p:attrNameLst>
                                      </p:cBhvr>
                                      <p:to>
                                        <p:strVal val="visible"/>
                                      </p:to>
                                    </p:set>
                                    <p:animEffect filter="wipe(down)" transition="in">
                                      <p:cBhvr>
                                        <p:cTn dur="500" id="115"/>
                                        <p:tgtEl>
                                          <p:spTgt spid="75"/>
                                        </p:tgtEl>
                                      </p:cBhvr>
                                    </p:animEffect>
                                  </p:childTnLst>
                                </p:cTn>
                              </p:par>
                            </p:childTnLst>
                          </p:cTn>
                        </p:par>
                        <p:par>
                          <p:cTn fill="hold" id="116" nodeType="afterGroup">
                            <p:stCondLst>
                              <p:cond delay="3600"/>
                            </p:stCondLst>
                            <p:childTnLst>
                              <p:par>
                                <p:cTn fill="hold" grpId="0" id="117" nodeType="afterEffect" presetClass="entr" presetID="2" presetSubtype="4">
                                  <p:stCondLst>
                                    <p:cond delay="0"/>
                                  </p:stCondLst>
                                  <p:childTnLst>
                                    <p:set>
                                      <p:cBhvr>
                                        <p:cTn dur="1" fill="hold" id="118">
                                          <p:stCondLst>
                                            <p:cond delay="0"/>
                                          </p:stCondLst>
                                        </p:cTn>
                                        <p:tgtEl>
                                          <p:spTgt spid="65"/>
                                        </p:tgtEl>
                                        <p:attrNameLst>
                                          <p:attrName>style.visibility</p:attrName>
                                        </p:attrNameLst>
                                      </p:cBhvr>
                                      <p:to>
                                        <p:strVal val="visible"/>
                                      </p:to>
                                    </p:set>
                                    <p:anim calcmode="lin" valueType="num">
                                      <p:cBhvr additive="base">
                                        <p:cTn dur="500" fill="hold" id="119"/>
                                        <p:tgtEl>
                                          <p:spTgt spid="65"/>
                                        </p:tgtEl>
                                        <p:attrNameLst>
                                          <p:attrName>ppt_x</p:attrName>
                                        </p:attrNameLst>
                                      </p:cBhvr>
                                      <p:tavLst>
                                        <p:tav tm="0">
                                          <p:val>
                                            <p:strVal val="#ppt_x"/>
                                          </p:val>
                                        </p:tav>
                                        <p:tav tm="100000">
                                          <p:val>
                                            <p:strVal val="#ppt_x"/>
                                          </p:val>
                                        </p:tav>
                                      </p:tavLst>
                                    </p:anim>
                                    <p:anim calcmode="lin" valueType="num">
                                      <p:cBhvr additive="base">
                                        <p:cTn dur="500" fill="hold" id="120"/>
                                        <p:tgtEl>
                                          <p:spTgt spid="65"/>
                                        </p:tgtEl>
                                        <p:attrNameLst>
                                          <p:attrName>ppt_y</p:attrName>
                                        </p:attrNameLst>
                                      </p:cBhvr>
                                      <p:tavLst>
                                        <p:tav tm="0">
                                          <p:val>
                                            <p:strVal val="1+#ppt_h/2"/>
                                          </p:val>
                                        </p:tav>
                                        <p:tav tm="100000">
                                          <p:val>
                                            <p:strVal val="#ppt_y"/>
                                          </p:val>
                                        </p:tav>
                                      </p:tavLst>
                                    </p:anim>
                                  </p:childTnLst>
                                </p:cTn>
                              </p:par>
                              <p:par>
                                <p:cTn fill="hold" grpId="0" id="121" nodeType="withEffect" presetClass="entr" presetID="2" presetSubtype="4">
                                  <p:stCondLst>
                                    <p:cond delay="200"/>
                                  </p:stCondLst>
                                  <p:childTnLst>
                                    <p:set>
                                      <p:cBhvr>
                                        <p:cTn dur="1" fill="hold" id="122">
                                          <p:stCondLst>
                                            <p:cond delay="0"/>
                                          </p:stCondLst>
                                        </p:cTn>
                                        <p:tgtEl>
                                          <p:spTgt spid="66"/>
                                        </p:tgtEl>
                                        <p:attrNameLst>
                                          <p:attrName>style.visibility</p:attrName>
                                        </p:attrNameLst>
                                      </p:cBhvr>
                                      <p:to>
                                        <p:strVal val="visible"/>
                                      </p:to>
                                    </p:set>
                                    <p:anim calcmode="lin" valueType="num">
                                      <p:cBhvr additive="base">
                                        <p:cTn dur="500" fill="hold" id="123"/>
                                        <p:tgtEl>
                                          <p:spTgt spid="66"/>
                                        </p:tgtEl>
                                        <p:attrNameLst>
                                          <p:attrName>ppt_x</p:attrName>
                                        </p:attrNameLst>
                                      </p:cBhvr>
                                      <p:tavLst>
                                        <p:tav tm="0">
                                          <p:val>
                                            <p:strVal val="#ppt_x"/>
                                          </p:val>
                                        </p:tav>
                                        <p:tav tm="100000">
                                          <p:val>
                                            <p:strVal val="#ppt_x"/>
                                          </p:val>
                                        </p:tav>
                                      </p:tavLst>
                                    </p:anim>
                                    <p:anim calcmode="lin" valueType="num">
                                      <p:cBhvr additive="base">
                                        <p:cTn dur="500" fill="hold" id="124"/>
                                        <p:tgtEl>
                                          <p:spTgt spid="66"/>
                                        </p:tgtEl>
                                        <p:attrNameLst>
                                          <p:attrName>ppt_y</p:attrName>
                                        </p:attrNameLst>
                                      </p:cBhvr>
                                      <p:tavLst>
                                        <p:tav tm="0">
                                          <p:val>
                                            <p:strVal val="1+#ppt_h/2"/>
                                          </p:val>
                                        </p:tav>
                                        <p:tav tm="100000">
                                          <p:val>
                                            <p:strVal val="#ppt_y"/>
                                          </p:val>
                                        </p:tav>
                                      </p:tavLst>
                                    </p:anim>
                                  </p:childTnLst>
                                </p:cTn>
                              </p:par>
                              <p:par>
                                <p:cTn fill="hold" grpId="0" id="125" nodeType="withEffect" presetClass="entr" presetID="2" presetSubtype="4">
                                  <p:stCondLst>
                                    <p:cond delay="400"/>
                                  </p:stCondLst>
                                  <p:childTnLst>
                                    <p:set>
                                      <p:cBhvr>
                                        <p:cTn dur="1" fill="hold" id="126">
                                          <p:stCondLst>
                                            <p:cond delay="0"/>
                                          </p:stCondLst>
                                        </p:cTn>
                                        <p:tgtEl>
                                          <p:spTgt spid="67"/>
                                        </p:tgtEl>
                                        <p:attrNameLst>
                                          <p:attrName>style.visibility</p:attrName>
                                        </p:attrNameLst>
                                      </p:cBhvr>
                                      <p:to>
                                        <p:strVal val="visible"/>
                                      </p:to>
                                    </p:set>
                                    <p:anim calcmode="lin" valueType="num">
                                      <p:cBhvr additive="base">
                                        <p:cTn dur="500" fill="hold" id="127"/>
                                        <p:tgtEl>
                                          <p:spTgt spid="67"/>
                                        </p:tgtEl>
                                        <p:attrNameLst>
                                          <p:attrName>ppt_x</p:attrName>
                                        </p:attrNameLst>
                                      </p:cBhvr>
                                      <p:tavLst>
                                        <p:tav tm="0">
                                          <p:val>
                                            <p:strVal val="#ppt_x"/>
                                          </p:val>
                                        </p:tav>
                                        <p:tav tm="100000">
                                          <p:val>
                                            <p:strVal val="#ppt_x"/>
                                          </p:val>
                                        </p:tav>
                                      </p:tavLst>
                                    </p:anim>
                                    <p:anim calcmode="lin" valueType="num">
                                      <p:cBhvr additive="base">
                                        <p:cTn dur="500" fill="hold" id="128"/>
                                        <p:tgtEl>
                                          <p:spTgt spid="67"/>
                                        </p:tgtEl>
                                        <p:attrNameLst>
                                          <p:attrName>ppt_y</p:attrName>
                                        </p:attrNameLst>
                                      </p:cBhvr>
                                      <p:tavLst>
                                        <p:tav tm="0">
                                          <p:val>
                                            <p:strVal val="1+#ppt_h/2"/>
                                          </p:val>
                                        </p:tav>
                                        <p:tav tm="100000">
                                          <p:val>
                                            <p:strVal val="#ppt_y"/>
                                          </p:val>
                                        </p:tav>
                                      </p:tavLst>
                                    </p:anim>
                                  </p:childTnLst>
                                </p:cTn>
                              </p:par>
                              <p:par>
                                <p:cTn fill="hold" grpId="0" id="129" nodeType="withEffect" presetClass="entr" presetID="2" presetSubtype="4">
                                  <p:stCondLst>
                                    <p:cond delay="600"/>
                                  </p:stCondLst>
                                  <p:childTnLst>
                                    <p:set>
                                      <p:cBhvr>
                                        <p:cTn dur="1" fill="hold" id="130">
                                          <p:stCondLst>
                                            <p:cond delay="0"/>
                                          </p:stCondLst>
                                        </p:cTn>
                                        <p:tgtEl>
                                          <p:spTgt spid="68"/>
                                        </p:tgtEl>
                                        <p:attrNameLst>
                                          <p:attrName>style.visibility</p:attrName>
                                        </p:attrNameLst>
                                      </p:cBhvr>
                                      <p:to>
                                        <p:strVal val="visible"/>
                                      </p:to>
                                    </p:set>
                                    <p:anim calcmode="lin" valueType="num">
                                      <p:cBhvr additive="base">
                                        <p:cTn dur="500" fill="hold" id="131"/>
                                        <p:tgtEl>
                                          <p:spTgt spid="68"/>
                                        </p:tgtEl>
                                        <p:attrNameLst>
                                          <p:attrName>ppt_x</p:attrName>
                                        </p:attrNameLst>
                                      </p:cBhvr>
                                      <p:tavLst>
                                        <p:tav tm="0">
                                          <p:val>
                                            <p:strVal val="#ppt_x"/>
                                          </p:val>
                                        </p:tav>
                                        <p:tav tm="100000">
                                          <p:val>
                                            <p:strVal val="#ppt_x"/>
                                          </p:val>
                                        </p:tav>
                                      </p:tavLst>
                                    </p:anim>
                                    <p:anim calcmode="lin" valueType="num">
                                      <p:cBhvr additive="base">
                                        <p:cTn dur="500" fill="hold" id="132"/>
                                        <p:tgtEl>
                                          <p:spTgt spid="68"/>
                                        </p:tgtEl>
                                        <p:attrNameLst>
                                          <p:attrName>ppt_y</p:attrName>
                                        </p:attrNameLst>
                                      </p:cBhvr>
                                      <p:tavLst>
                                        <p:tav tm="0">
                                          <p:val>
                                            <p:strVal val="1+#ppt_h/2"/>
                                          </p:val>
                                        </p:tav>
                                        <p:tav tm="100000">
                                          <p:val>
                                            <p:strVal val="#ppt_y"/>
                                          </p:val>
                                        </p:tav>
                                      </p:tavLst>
                                    </p:anim>
                                  </p:childTnLst>
                                </p:cTn>
                              </p:par>
                              <p:par>
                                <p:cTn fill="hold" grpId="0" id="133" nodeType="withEffect" presetClass="entr" presetID="2" presetSubtype="4">
                                  <p:stCondLst>
                                    <p:cond delay="800"/>
                                  </p:stCondLst>
                                  <p:childTnLst>
                                    <p:set>
                                      <p:cBhvr>
                                        <p:cTn dur="1" fill="hold" id="134">
                                          <p:stCondLst>
                                            <p:cond delay="0"/>
                                          </p:stCondLst>
                                        </p:cTn>
                                        <p:tgtEl>
                                          <p:spTgt spid="69"/>
                                        </p:tgtEl>
                                        <p:attrNameLst>
                                          <p:attrName>style.visibility</p:attrName>
                                        </p:attrNameLst>
                                      </p:cBhvr>
                                      <p:to>
                                        <p:strVal val="visible"/>
                                      </p:to>
                                    </p:set>
                                    <p:anim calcmode="lin" valueType="num">
                                      <p:cBhvr additive="base">
                                        <p:cTn dur="500" fill="hold" id="135"/>
                                        <p:tgtEl>
                                          <p:spTgt spid="69"/>
                                        </p:tgtEl>
                                        <p:attrNameLst>
                                          <p:attrName>ppt_x</p:attrName>
                                        </p:attrNameLst>
                                      </p:cBhvr>
                                      <p:tavLst>
                                        <p:tav tm="0">
                                          <p:val>
                                            <p:strVal val="#ppt_x"/>
                                          </p:val>
                                        </p:tav>
                                        <p:tav tm="100000">
                                          <p:val>
                                            <p:strVal val="#ppt_x"/>
                                          </p:val>
                                        </p:tav>
                                      </p:tavLst>
                                    </p:anim>
                                    <p:anim calcmode="lin" valueType="num">
                                      <p:cBhvr additive="base">
                                        <p:cTn dur="500" fill="hold" id="136"/>
                                        <p:tgtEl>
                                          <p:spTgt spid="69"/>
                                        </p:tgtEl>
                                        <p:attrNameLst>
                                          <p:attrName>ppt_y</p:attrName>
                                        </p:attrNameLst>
                                      </p:cBhvr>
                                      <p:tavLst>
                                        <p:tav tm="0">
                                          <p:val>
                                            <p:strVal val="1+#ppt_h/2"/>
                                          </p:val>
                                        </p:tav>
                                        <p:tav tm="100000">
                                          <p:val>
                                            <p:strVal val="#ppt_y"/>
                                          </p:val>
                                        </p:tav>
                                      </p:tavLst>
                                    </p:anim>
                                  </p:childTnLst>
                                </p:cTn>
                              </p:par>
                              <p:par>
                                <p:cTn fill="hold" grpId="0" id="137" nodeType="withEffect" presetClass="entr" presetID="2" presetSubtype="4">
                                  <p:stCondLst>
                                    <p:cond delay="1000"/>
                                  </p:stCondLst>
                                  <p:childTnLst>
                                    <p:set>
                                      <p:cBhvr>
                                        <p:cTn dur="1" fill="hold" id="138">
                                          <p:stCondLst>
                                            <p:cond delay="0"/>
                                          </p:stCondLst>
                                        </p:cTn>
                                        <p:tgtEl>
                                          <p:spTgt spid="70"/>
                                        </p:tgtEl>
                                        <p:attrNameLst>
                                          <p:attrName>style.visibility</p:attrName>
                                        </p:attrNameLst>
                                      </p:cBhvr>
                                      <p:to>
                                        <p:strVal val="visible"/>
                                      </p:to>
                                    </p:set>
                                    <p:anim calcmode="lin" valueType="num">
                                      <p:cBhvr additive="base">
                                        <p:cTn dur="500" fill="hold" id="139"/>
                                        <p:tgtEl>
                                          <p:spTgt spid="70"/>
                                        </p:tgtEl>
                                        <p:attrNameLst>
                                          <p:attrName>ppt_x</p:attrName>
                                        </p:attrNameLst>
                                      </p:cBhvr>
                                      <p:tavLst>
                                        <p:tav tm="0">
                                          <p:val>
                                            <p:strVal val="#ppt_x"/>
                                          </p:val>
                                        </p:tav>
                                        <p:tav tm="100000">
                                          <p:val>
                                            <p:strVal val="#ppt_x"/>
                                          </p:val>
                                        </p:tav>
                                      </p:tavLst>
                                    </p:anim>
                                    <p:anim calcmode="lin" valueType="num">
                                      <p:cBhvr additive="base">
                                        <p:cTn dur="500" fill="hold" id="140"/>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1" spid="52"/>
      <p:bldP grpId="2" spid="52"/>
      <p:bldP grpId="0" spid="53"/>
      <p:bldP grpId="1" spid="53"/>
      <p:bldP grpId="2" spid="53"/>
      <p:bldP grpId="0" spid="54"/>
      <p:bldP grpId="1" spid="54"/>
      <p:bldP grpId="2" spid="54"/>
      <p:bldP grpId="0" spid="55"/>
      <p:bldP grpId="1" spid="55"/>
      <p:bldP grpId="2" spid="55"/>
      <p:bldP grpId="0" spid="56"/>
      <p:bldP grpId="1" spid="56"/>
      <p:bldP grpId="2" spid="56"/>
      <p:bldP grpId="0" spid="57"/>
      <p:bldP grpId="1" spid="57"/>
      <p:bldP grpId="2" spid="57"/>
      <p:bldP grpId="0" spid="58"/>
      <p:bldP grpId="1" spid="58"/>
      <p:bldP grpId="2" spid="58"/>
      <p:bldP grpId="0" spid="59"/>
      <p:bldP grpId="1" spid="59"/>
      <p:bldP grpId="2" spid="59"/>
      <p:bldP grpId="0" spid="60"/>
      <p:bldP grpId="1" spid="60"/>
      <p:bldP grpId="0" spid="61"/>
      <p:bldP grpId="1" spid="61"/>
      <p:bldP grpId="0" spid="62"/>
      <p:bldP grpId="1" spid="62"/>
      <p:bldP grpId="0" spid="63"/>
      <p:bldP grpId="1" spid="63"/>
      <p:bldP grpId="0" spid="64"/>
      <p:bldP grpId="0" spid="65"/>
      <p:bldP grpId="0" spid="66"/>
      <p:bldP grpId="0" spid="67"/>
      <p:bldP grpId="0" spid="68"/>
      <p:bldP grpId="0" spid="69"/>
      <p:bldP grpId="0" spid="70"/>
      <p:bldP grpId="0" spid="7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K6q4UjXp5f2WAQAAOUQAAAdAAAAdW5pdmVyc2FsL2NvbW1vbl9tZXNzYWdlcy5sbmetWN1u2zYUvi/QdyAEFNiALW0HtCiGxAEtMTYRmXIlOU42DAIjMTZRScz049a72vX2FHuIAX2g3uwtdkjJSdwfSEoCxIBJ5fvO0TnfOYf04fGHLEUbUZRS5UfWy4MXFhJ5rBKZr46sRXjy4xsLlRXPE56qXBxZubLQ8ejpk8OU56uarwR8f/oEocNMlCUsy5Fe3a6RTI6s+Tiyvdkcs4vI9SZeNKYTa2Sr7JrnW+Sqlfrup9dvPrx89fr7w+ctrg9NMMOuu0+EDNOrFz2IWOh7bgRsxI0YOQ+t0aePf3/6+Od///w7DOwtQpcyYo3aL8PQc5+cadN/9TS98H3CwihwqUMiGkTMC01UXBISxxpdqBqt+UagSqGNFO9RtRaQ0UoWApWpTMyDWMFGXosuY443w5RFPglCn9oh9Zg1ClRRbH8wtLyu1qoAcyVKZMkvU5EYm6Ad8/y6ECWY5hVoC8FftZbwnyrjMj/oNO3jJWWTKPQ8N4gIc3Y71ojkCXIKrs0MZPFxQHwgKHgpintgI6M3A0c4TYcxTOlk6sIn1C5M5Wqdwqca6secQA7mIu9CgUaIDxILgqXnOzpoYApxdM3L8r0qkj193E1UFzFltgcStMM75KHm2BFDjiV0kKIQcdVFNiNBgCckGnvnIGRrxLwhCO8Uau50COKCBFAiJOjCMHxGJ1gLXpfYTv+7+oq5lnO6RTyOAafDt5GqLmFHhxSqwFRaeTDMTEDeLiBtFLvfKOOGFaJrViu5EeBHkYii0xA0GZs4WkVvF/SX6ARTlzgRyMrxllFomp+2mPEtylWFeLLheSzQpYh5DVrfwrNEJuaZzrOx/3st/0C8arvKs7YhMYecPxvqz14P+4pbdQk+VZXIrqsu0zpgrfv38UJr+psu9Hn1+9kPbMKwT73HyUwpszptuu6D83Pj2dAcdTrxwEj1z9ZjexI0vXVMoWGNpeqPIDBN9fyAAZj2R1F2AobmTYuGHk7zqwE2mdcSMIXuy3EGodpz4QxCOAC/JOOAhnBAWorLUladxw5TjU2Cvp7aGE58qajEbTFeiisFJ5xU8E1z+oApZDLdmdA7h5u9URHS0AWXGRCuGvEAZSoz8D/pwbmYkV0Emga/9yZLVaeJKd5UvjNNHmJbZ+LLY9NVoTKzm/JyJ95myBw/xIvm5fzG6HzA+L+pv975uVN+989SQLBvTyMbM5voI7+u1bQnCEpAh8INg8jFYw2HWsh4Fa9hmF6pOk96EjUHdoecYCBr37kn9DMHml3U7v48iATqWTc/ckP2K1OVKH/rIgnxeB9nFn1Q7b1mh+uEUFDdo9wZeDNKMpXB1kG3XRB1myQchtiezkD3QR+Hb4Ez7J9CyzKH7WFIE85hkNubY12lMhdDsA8bEPr9QjqPsOOYuzSUVCrjd80kTOCeELeX6hQu1X3J7Clm0D0/4xOJrAYSmoGz6y1Qvs36tng3X86fm1VpfpA4fH7n94n/AVBLAwQUAAIACACuquFIpG7HBfQDAADeEAAAJwAAAHVuaXZlcnNhbC9mbGFzaF9wdWJsaXNoaW5nX3NldHRpbmdzLnhtbOVYX28aRxB/51OsrspjOJzYtYMOLMsG2QoGFy5qrKqyltuB23pv93q7ByFPeW4/RV/6DSrl81R56bfo7C1gCDg5nLpKVSELbnbmN/9nbh0cv0kEmUCmuZINb69a8wjISDEuxw3vVdh+euQRbahkVCgJDU8qjxw3K0GaDwXX8QCMQVZNEEbqemoaXmxMWvf96XRa5TrN7KkSuUF8XY1U4qcZaJAGMj8VdIZfZpaC9uYIJQDwL1FyLtasVAgJHNKlYrkAwhlaLrl1ioq2oDr2fMc2pNHtOFO5ZKdKqIxk42HD++boxH4WPA7qjCcgbUx0E4mWbOqUMW6toGLA3wKJgY9jNPdw3yNTzkzc8J7XnlkYZPc3YQpw5zu1MKcKgyDNHD8BQxk11D06hQbeGL0gOBKbSZrwKMQTYgPQ8M7Cm0Hn4qx10+2FrcHNeXjZcTbsIBS2Xoc7CIUXYae1C39Z+PPrq1a/c9F9eRP2ep3w4upOCiO6FpDAX49YgJFVeRbBMmCBifNkKCkXWKQfhVGDwTIXNBtDqNocsziiQoNHfkph/F1OBTcz7IYadsMtQHqiU4hM36at4ZksB+8OzgGiYZjLZU0cvFjWxOHRmuu+037n1lYrA2oMjWIsHqQVpgX+KmnBNlJyzTX7TIZKsKVDkAyBdWkCKz0xuOWyjZx7HhlhEgS6epJxKjzCDboeLYV1PtSGm6L32qucBLFwSAC5HGyEIoppptcivoy6Lfyo+UNXGdA/ulA40n2s36tcMDJTORH8FohRBNOcJ/grBrLaTGSUqaSgYr8bogVH4yYcpsCOyyi6RhVJjpI4XFIBxmn4OedvyRBGKkNcoBMcRUjn2uFXdwJOqdZ3oHRh4xPXIhfds9brJ9ZByiZURjuCY21AkppHwaczIpVZyGE4IpprKJLCOCvOyvhWfXgaNE9y4dL8TydjBfoRU/I4WnZJzGctKK02ppOiEW1zFdDYghxT4jDxIMLJwmUOZQEjKomSYkZohNNb27aecJVrpLgGdtD64RY6ecJl8TTGKYgaMwZZKcja3rPn+wffHh69qFf9P9/9/vSTQvO9diWoVecW2+m9i7Oc1Efr8zNCn1iiG7JtlSW2UNmG0u0vBvMFtjniA9+unu2bqFiYX+MiGrRO+qfnpN8avOqEg3qZYugq7DsTxVhOI/seWUrGhrIM44f3v3x4/+6v3/4ox/xreebrcgZ0e2W4ei/LcPXdor5aWdKlTMDBPnaDCke74AnH6vxPtOl9HfPlHf6vdOkXvS+6Fn+cLn1QYr/6wfZ/iZh7Wl7a1m5pgb/1PmxPEi55gnG0m3t5iW4e7Nfw3rf1qFJBtPX/STQrfwNQSwMEFAACAAgArqrhSDiyGvbAAgAAUAoAACEAAAB1bml2ZXJzYWwvZmxhc2hfc2tpbl9zZXR0aW5ncy54bWyVVl1v2jAUfd+vQOyddBUdnZQiQQZSpW6t1qrvTnJJLBw7sh06/v3s2G5sSAjDqoTvPcf3+9JY7DFdfplM4owRxl9BSkwLoSVONsH5wzRtpGR0ljEqgcoZZbxCZLr8um0/cdQix1jsAFxxbtrPCGeHMujMzFfzu/ndNRRrY7u9ZCNjVY3o8YkVbJaibF9w1tB8NJzyWAMnmO51ED8WyWYxhCRYyEcJVeDT5l6f6yg1ByFAu/R9o88oi6AUSBf9bXKbXMnpTF2O/oR2wALLlrb6ps8QrUYFhEm+X+kzjKfq9bAqC30uEyT8laO9VRN0BB4+/nOuzyCD1U39Pz1Sc1bohIacy0X85BCGcjV+2qsbfUYJOiBtaLQKNj33yWK9WHsg+9Wf+1iPK2fkRef1ZCHooqcElpI3EEfuZnSiZB/PjVTzAcsdIkIBfFEHelFOv6BGuGdCWYf7Ax+Y5h7ICjrEOyNNBYnx1wOG8g6fJOt2Vfj+fco8BzkcrNDzsBN2yN8qrWdIT9ghXwnO4ZmS4xn8VGM4rsRrZIt5OftKCxSpq8uXuzmttvSkB1d4pq3AYSqWw1Jod95wBbpqcdTKjEvRmU8xRQdcIIkZ/aVx6bENRsTRicJ2Wn9fxRJLAn3t1vqolrTvsr6GzWiLGXaj+U3oYjP3iVQr/GGKpERZWanfJDGdWJ6aEWVkGvUz9JJUcOCPdMc8Tmt7iFQhvgf+xhi51gxlEq7FMjNYQ87EkZeCOOrPcWwf6Us+baoU+EbVDINrmlBmcCUuSqL+5DuGD8hDwoDSMGWpnqMIf/akJ7ANAIhnpSu/uRhN1RCJCRzAzb0naAMeiiwWqkOHmm0ln2An/fVgJSf96AG8hrRromsUHxcqegjvyq9+htGMb2CJUtFGFky9W8DdDAUr2W0y3Xm+dSOwrRS8rPTnKVRC/Z/kP1BLAwQUAAIACACuquFI2lyM28cDAADvDwAAJgAAAHVuaXZlcnNhbC9odG1sX3B1Ymxpc2hpbmdfc2V0dGluZ3MueG1s3VfNbhs3EL7rKYgtcozWzk/tCCsZhi3DQhTJlTZojKIwqOVIy5pLbkmuFOWUc/sUvfQNCuR5ilz6Fh0uJdmKbGflxilaCILE4cw3/zO70cHbTJApaMOVbAa79Z2AgEwU43LSDF7HJ4/3A2IslYwKJaEZSBWQg1YtyouR4CYdgrXIagjCSNPIbTNIrc0bYTibzerc5NrdKlFYxDf1RGVhrsGAtKDDXNA5/th5DiZYIFQAwG+m5EKsVasREnmkV4oVAghnaLnkzikqTm0mgtBzjWhyOdGqkOxICaWJnoyawTf7h+6z5PFIxzwD6UJiWkh0ZNugjHFnBBVD/g5ICnySorV7zwIy48ymzeDpzhMHg+zhJkwJ7l2nDuZIYQykXeBnYCmjlvqjV2jhrTVLgiexuaQZT2K8Ic7/ZnAcXwy7neP2Ra8ft4cXp/GrrrdhC6G4/SbeQijuxN32NvxV4U/Pz9qDbqf38iLu97tx5+xKCiO6FpAoXI9YhJFVhU5gFbDIpkU2kpQLrNFPwmjAYpULqicQqxOOWRxTYSAgP+Uw+a6ggts5NsMONsMlQH5ockjswKWtGVhdQHAF5wHRMMzlqiaev1jVxN7+muuh137l1o1WRtRamqRYPEgrTYvC66Ql21jJNdfcmYyUYCuHxhhlgb4cak5FQLhF35LVrXURsCdcYPyd7G59LO2Gc0lKtVmL4SqOrpST1g89ZcH86J3zpNtYv1eFYGSuCiL4JRCrCCauyPBfCuR6e5CxVllJFdRYYgRnQKYcZsAOqig6RxVZgZI4LXIB1mv4ueDvyAjGSiMu0CnOFqRz4/HrWwHn1JgrULq08ZEv+k7vuP3mkXOQsimVyZbgmG3Icvsg+HROpLJLOQxHQgsDZVIYZ+VdFd/q90+D4VkhfJq/dDKuQT9gSh5GyzaJ+awFldWmdFo2omuuEhpbkGNKPCZeJDgZuCygKmBCJVFSzAlNcB4b19ZTrgqDFN/AHtrc30IvT7gsTxNc9ahRM9CVIHd2nzx99vzbvf0XjXr45/vfH98ptNhUZ4I6dX5VHd26CqtJfbIQPyN0x1rckD1ROnOFyjaU3rzqFytpc8RHoVsIN++WcgV+ndUybB8Ojk7JoD183Y2HjSrp7SnsJJukWCBj96xXScYFpwrjxw+/fPzw/q/f/qjG/Gt15vNqBvT6Vbj6L6twDfzqPbu2diuZgKN64kcPDmvBM4719p9ovNt64J/37Ffpu7uf6XxXfqG+u1eq/v3h87+NgT+tXn7W3nai8Mb3yhrS11/SW7W/AVBLAwQUAAIACACuquFIfMLq66YBAAAkBgAAHwAAAHVuaXZlcnNhbC9odG1sX3NraW5fc2V0dGluZ3MuanONlE1vwjAMhu/8iiq7TmhDsLLdgIE0icOkcZt2CMWUijSOktDBEP99TflqWncjvpCXp69jR/G+FeSLRSx4CfbF72L/7u8LDZxm9QbufV006KnTmRHJAmZJCiKRwCpIdv70Ih+uBGXMZGE63304W1PyY+j+WXJhyrgiLDShGULLCO2b0LZU4h+vslNVx4pKbZ5vrEXZjlBakLYtUae8YNjdpFjlAiswZqCP6EOxCHTJI/BMu4Nur9trIq+Ok0nVMcJUcbmbYoztOY/WscaNXDQddbVToPMLX58O+ByOxmEZEImxbxbSauJx30UzqTQYA6e8T2MXJCz4HIRXUGfUGf2Besb1gip0lpjEnunBo4syrXgMtS71By58TOZetW6GLuqcha1tum8l+A50zeq168IDUW3UDReoNMauIzW03vMLKpAvEhmfUj+4IDl3WGfb1L1rof1ROAyHzHtCWHlCK+JFpk2D44ZXb8mHaypZp9SbF5QoKRGJxIoCM/I0tjpG3P4zYNxaHq3SfDrkkzFvA9dr0DNEUWwl2nxiBl//TNjsco5jztbhF1BLAwQUAAIACACuquF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CuquF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K6q4UgGCTn9RwgAACMgAAApAAAAdW5pdmVyc2FsL3NraW5fY3VzdG9taXphdGlvbl9zZXR0aW5ncy54bWy1Wttu48gRfc9XNBQskACBdaFuDjQKeGnZxMiUVqTtmQQB0RLbFmFetGRLM1roIc/JN+Rh3/IDAfYtP7NYIH+R6iZpkZIsk/ZkOAamq+tUVdetL55B/OQG6jpmoe/+SJgbBiZlzA0e4+FvEBosQi+MphGNKYvre8q9GzjhFz14CDkNqDEjgUMiR+Wz8bCBRuIP6vfkvtaHUVtpt1CvjVu4jzTcUWHuUtIuJRXmtFZTHdQPRCRyI7qgATstdVAvzB4D9CCmEdMDh34dSkXu/FRxBVcRcVzgi4fdNv92mdad1uYfajc7vQ7etWRJkrpI7WhNrbHr9S57chPhRrvTkHZKvyW1JNTsdJqX3V2z1+pIMBpddkFKG192UbvXbre0XQu3AI1kWdFa6q4nXTabMmjD/Ut1NxopvUYDNZtNqa3tOl1ppDQQcEsgQ5b63IGSJilSdycrcrMvoZE6UkbtHdZwV+2gfgt3G41dW1GkRmPv3P3q8u7aU0svJ3PnKwJPhuDkLM+t+onkGizWUQTMFvVXHmEUBcSnH2q//uunX//5n1qakyJ/M47MlCI1IQKZ44cJfFAXg2xGaM+nf56OXOdDbb5mLAwuFmHAwKSLIIx84tWGv00yJLW/DDLc0AhwDfGnBO6BLOheXVtud9qdsrBU12j0mq5F6K9IsB2Hj+HFnCyeHqNwHTillrfcrmjkucETX9RlT8W9c9yeGzOdUb9gH+7zrzxsBV0ppty8LuZfKaRH5tTbe6SlttQKuL3K1z1yAN24scsEVG7y7xx0RR5pMQB9mX/nMQFoKUatx7/XQYx+ZaVyEepoS6OikqQpnkWFq/Wqaj6tovCRO7uIez3QzzgvhB4TPHILG/wrBeIL5ApLRSl1W1/tKT3lgDEdHvaSgQ9aILj55pKShMipYquTm6lsfLbHk6uJrehXtaGaVCXiZfm7Vrf/tdnp/n5QT3ElJZk38nhclIWEsE6jnCzDmk3GNgjEY9vAn6za8Jef//HLz3/770//royf3Fpj3cC1YfqPygKmM3zHDfh7eQNuZzNsWLY51jVs66ZtTCzhoTG2sFYbfg7XaEk2FLEQbVz6BbElRdCo3Yii2HMdMcGbtxusaQl92uRG1g17hk1rpquWPjFqQzOMou0fhGSyZktIoyWJkePGZO5RR6iFZBHzvNGAdnEeQ/CXLV3gDH3iBhdltM/ke924sq3JZGza2NAySm2IAwdpEeGaqguaySaegYyIwL79Nrgt8lBIQLLnVRZyrV9dj+HH4oZcu49LD37YG6yZYgjJlAYlgJA4eAapZ5r3k5nGfQgKEUErEsdfwsgpJE0+dCVk64Y6gdRUrZx8i4vJZEPg3WABqUMXrIS8G2ya8hW2lcknyPHa0JhUBE0+Ql1+rAj6jE2oIWyWgBnynX4l84rgZZgVSFaDC8Lz3dsislgAjntz44brGCjcw1Amohrji8qaTPz9LQRSl8cvVHsiGJwtRo/uhoIpkQMbXgld0JFUrPHs+v5W/7M9kvUx1mxIN21yb1uiX3KlPtmiIGSIOBsSLCia0wVZQyVsYc5xHTHHIy9M+GHt/ogIS/vPd2nrMjT86bs3mFRoeCcsg8MyKIMDy4q9pp27LV3BGw3huf6iFWUc8GYTTBUb8kyffJsQxa6/9pIu/S0C9Wxc1WC9asf7/VU+bP8HY8ykBSs6dDTFDSuBMOzEfMuBzdOrBNSNEaibJv0cGj6/kVYSYExSGUaI3iHmDjxXMOQOPFpNxD1WTN2CE9c9nfN7SAmwqNUkaqfjzW+LHoUL+XOpzulDCOclj5JNcpCBvUuEv0yUc0elwtZi6dYYDDdA5mOSVCDVc31+myon9vYGZ65IdoPCeu7DteeI6vbcJ7EjgJ/XPj0+hz1EoS+oHomzvE42pT+905BkibNE77TaAeK5QEvHKlef74qYieWZem2rsqFifrfg9eyVx0F1cJ+MLdMeywqXAGXiE7ZYwi78wG985WUl1wINj2SQlyy+/iroQHtCRSn1j+WVJwgodd4j8bO8vxgho/FfS8ixZKUIFYOSwPQOlULPrNrSIf2+yYWEJJuOH/r8KauMnTzB0yDJliWr1zdQA+Z5a/eQG3n2EZqYOLeXxQgXlmXeX0jXzHMDWnFJ794y+MosfWrLmiau61BMnrt4SvZJB24a6csc8uDeXkGeei0b0EYPRFLHZdVlil0oay9Qu8l4X7mbk5vSM2H/BuIRaLas8KQSsCj0pvwx6vj1FRj42xlk5JBF/O6djfIc8TL8ksZu+EC8GNjypEPWKdgw5ae6VGSRdsg942Xg5FhTwiHfXehB/1aT1eTYi/RDlKoq4q02b/cz7chwuA6lUznL98RDfoN+ZUf8OeIhv8l7/wTuX0egw5k8Mns/U0iUp5eJHPDQQLSblCcbFXm4BWP+jhrnTEoJRU4/dOhQbGGW69O0mDktb3D9BYsHwfMp44Zj5lux7Jj/nqAwsU/e+vnsHTCXefTl1BbrgALML4sPT6V/miCn8j957j/0RUJFbLuiH2pwXSCLJe/YcQ2lMj7UuNp8lzzGrbJmxntZDimsOQ/1SfREIysMvWoqA75xVkKESaGfN29QP3LToH4uPoNU7MvhC9b+nEYYMsClWWoWaXnuZfZcdSdOjUXYC5N5PFuC6ACuMRkmRygkFSXRYpmlVDLIz8Pxj7ke3dCsS+UIOdecX/0ghso4n9gyG9MHlm9sKeVkBeTYjkogbXP7RMxzFydehIlb00lcMlNtx2FkHovVn+hU2bazr+kTG1HWoXmu561KCIW0PaELeF9y/6Ce32GhQR39GvSQBlCQ9+L/A/gfUEsDBBQAAgAIAK+q4UjFe8CSyxgAABM2AAAXAAAAdW5pdmVyc2FsL3VuaXZlcnNhbC5wbmftW2tUU9e2jrU+WhGw1CYIsg9aq7VIRFoBDYmKz+MpDwsiAolIJbWIISIQIA+tlVAJpNUKx6qkahUEBJRKIoRECyS1USJajDRAJFtEE0jcSN6vu4OvUs+4445xzh3j/OAH7LH32utb3/zmnGvNNbL2N5Hh66a/PettBAIxfcP61ZsQiDcBBOINxtTJ8JPF3nm/wpcJGZvWrULUtHs/hm/eJK78dCUCcZE9zZo0Cb5/K319XAYC8c5e59+E3hSAgkB8UrFh9cpoCn6oh1F4ITtHC2EOYA9gv8YesHcxXN/9uzzs1OTcv1/7at2bIT/tX3ghplVxa21xW3RhSeS7R0s+3vJV5/oAZvTcGPmbn53Rrfth4YaGyx90XLioHpllMAz3ZteY8IGpKfPqtbrclsLQvJQLcfX1gQS9rSs1RdEQP2J9KtWWUZTf9MgE+sseDqvU4QKzvDUrftXg2xfRfhKo7/p8jp/W+TAdfzGQFS5ipspqjga9CT+4Fzs4fT7YolPLJF7wLSIhetCV2ybbHk1ytvIq7s3enTd4Ufxb0BsvGmNIzvd4fqIp8OX+jyw3+HJ1pScsIWLfgSVYZ+OUHVTnxfU3I/y/+wEkBhSJTVlphsF6qeb9D9u/CvZQ7qpoZ9Uvdr79uGMd0JMopNtE85jv26qDvZSsivbiYmgCArFeYek17E5IWX+7sDDw9LLly5xj/m3DptjMrL3OcVcc/qlGNfgIBY+97/0NiZ1dHQFOxA2HGyvrzyQ7ORx+PzOGuE7s5PH+BlXlC9zDv8ecnD0bnIhAfPv++ar/d+Cb5g42/WeLJlvY1JQ19IdmucLkWhcAXZnNAaEr2Fev5arOl2dJQw3dGrNOHYSfu3Nj20AWtVg8YK5+webjj+wp0bf1aqys6jmT237ggb3eTv33HfhhB/Xb4rnO4dMj61lut8mfO99w/bIEWrms2GnY1ZU3l2DXi79zkg2uiBNNeawytAD2dMNZNG2nIYjxNOix3aJVhOrvJQft7iC+7N34h22AYR/QTASMVzWaJq0/beQM0EyW5DiJ3/8xxRP4qSoeA/qKDqI8fejGviMc9vbvC4i4VrkP5f5+r9rQ0FekOhdNZnbx6rzn24cU9iFRqvoVsViu0CoRYkyHC/sDfe62PUovIeJQLy2r2R2wsDWodHCZZOhZlz857AfdEY71gWjj4ZqtUpzDqrkyUCa3yRg2WZGMzwMcRvF87hW6zVwk+z2To37hz52bE3jrG39oq3jy+2cRJ62S92ICFiTAHnqwtGdgj0H/UvMqi3zTBjQpAmt6oPFSGEUaucKu/1SKL5D2zIcT70Ga7+6gvKwwwxX8C+entN1pnJfYg6f0HewJEppu9pxhY/8wq2KFuXsslZqM5lcu13cRSfz3Hy809Gjp2YZ+NCPEphba1ddL460gzg5q+phAOBszvN40772egdyX5mb+ITu8sfETs90gFOY9uTYlm+EwMBhz8MWyC3+OjWqjPHoDN8uZR1kMQzYjew6+RvXndmJZzkNYtYaEMeRlLHHQacuD+bgreXBXbt7AcsWVPJua4NatVGaEYMvBjOVYMZhB2/xK/nvJ7CEN/2l7Tyr+6axtZ5QZGKyM+CJFfoqDgs50tr1dt2hMvDeCxct/mzZzW7zyz1AxiT8h5B+/eqvSP3Jf2g8v8yolBrmgL5ahi+3iqQwn046PafD1D+fkPPRcqurN0y5iKLoa4l75OnP/Oyw3eQo1OLy+8qX9qjfmoYCGm8b0EymvyHZO+vti7K7jUF/wzZeZXV857ftt1HtLwRbyWC7XjHVpIiY4lvBXUJKc5Sbe+WerfnwTbGnwBIrvvErmqsYVb4mYaYFY7/JxouNE/5uJNv1qTIeXphMVvQ16tGMYjR6+OtHtgfwuV9udKUvsV0d4sHUN3OahB/13fLQYYVlf+3LtDUMT3+HV+yTfQy0jzHzNojQF1JcMWO5ddwQ5Z2gJt3ZNAMqvqFD/1PUt30o84weUtwg8oadAqSHqWuKWXmJIsB9A4hjyvngdigP1FRKsSk28wnz3OpvYXFFmwzXwKWziVGsXx9Z1/aCFsvkaj8LmiIeUS6N098jHKXn8Rb1Sii3XBVXLFrNkaIDIX4RHkrwACcXmbigyLO813L4TgWvOe3SKGb67ni6UyBcpFBtf12soEMsi+lWjK4mn+9dko5AjUVZUbWGh3h05Qu6zd2dIT2LWUrtW871rC8VspV4inkq+hlv7HWp9CeGPgN1AGxsyJr8/tcOoaw1croSUdpBWRDC4GwBDYrELtKcb27uuO4WP1XgA8ZiHlER+wnQv5tLXPOk/HAqUIDtPfoHZuA2FfApTAFd87C8ClaH+d8WWismFl1EuIsvssDX8hCI36CJaiAxjTQVlHmeumtOSrNQt9qAtAj6VD5mNlNNGcjfDFow++lpg6jcVu3WqWyjxCdXiNRaKjZKy0uVtyNy/xsyTbqWeX4NRb8OcSUp4FAu2DGcmmdTnt9J3ddJK0GiFgUKz8r/sHjj7egzWDBvr3iUVRiW5uIPY8m86fMtCZsxdbeXPAraf2EInFPTXErvP1fOlw/13RMw7dBr68mu8so6BYQlP0AzBxxbGLn4ajewDrnBxBQegeaiABa2SDh4PEJV+wlrpK3gwp+yTGWiYn/FSMTRYgFooEuMEpFbjErYxWGRgbzkkZxG3tEpAO0TpNFAL2EQqFWr4ImQfP/q13JOvETEp7/0yvNFXud3xsxAOsyIHJb6bkbMfQA6QO3CH5EUBfxPt75cyjZS15FM4rIAilGgdi3cDtQC3aEYS7FgSRlQxy2eVyxTIvv2LLXZDwUVfPEAiCLDYfCh1K536r0z9DtofLxuf8MaJjhP9fyEagK1LFEJewii7oD7tT8yWa/n1/PUTGuaNqWsN3RkROafe2LWRWiN9xa2Mbt4ppe8rKpRCxgTOS3qNAt0F0pCmUV0zfHoS7/Lo5i77P7g/3cnB2h5H1JNvX3rR+HMEmWy+ESitizLAFXGRYufj8pfcaUucmq5UvzQR6+lU/sfMV3Cj/rnV+Apt1ItfJL6g8cf8UQl/rnlBcejIqNBbY1/Q1193umPKhaoXplk+dzrtwN1xGv9lNBpoIqaDl5VmiODA++drEfTh1uwy6rAoPlz7ERtzyVKVp+miPaJpl0PnLZomqKS01siTPiX7kQBcmV5dTFBcSBjDAK6Kum3F2SdYbgrrH7JwEbM+YRfjSY8We2Ub2/I1JURUUFpvDG4PfBdGaGlxK2PYH/Rnaqk96t38vambx1AdmA0o37CScOYOL5xlZ09bFuazObs9cP7xeKP4oBX1wV3pggLLSX0DXIlYild+3k3kY7Ziw4PTqAViT+kgam7LsD5A4KfQUhhkeT+D3S8W8G0xY+XxN4cCyjlWP6lPARHbOqSUoO+2TcrDHJ/T64O0SIhrWNy2+zNIeYbjvd9PXMXH4AFujvHalAiNB9IBUSAzBQc1RGHWds/3mash0AYD3mmVi8TvoNnOVZ7O4qwjN8FvbUmmFkyYi/cBkruJVFbslTEehOtrd6SMfLGZvnRVjMtkcE6o/68gHS7fJrP6V7gjzeTjxgCNBwloo8xgI5EjEhk7YM4hiwgsEqHcud9YisK9wrf/bQt9w/pukotPpzGSNhiFuWuGSrjNlWOCSy4AW3jfYiVPImfCqhWO8Pax9/vi8V5ICziHEaeDC7lhcYcxBxOOKjII/fPzUdNFgXNFv17k2yhWFY0lLpSJJamxzWO4y4nUgkIIOjuV+OFuAi3jOnT2bXXUti7er0CbBLIrdRJ0X8G1baYbzB1wScbKR4Wu7Uyv89/tARAxD4f1IHjIMRnS7wChu4DlwqYxQXQym4oibHZHDpOTQlncmLm/oCaLAqeeRrmK9l20Dxf1y0WlK1olUQm3xMnVBEAajWr5ZSfYQjlB5vAYn2BbLVtd34alVyey3aKo1clTvyGAewa30FkQdIF5qGrLX4cqmKbiPcEXKpV0Pt/f/yr4y3L/G2EJ36OFnye7uEINutKMVtRiDZf68JdhHWQXGXK2MFwkHHGwu5bBr+23eLVZ4ujVZAclkfoPUA+BRhQohrCyA2td5qkNGZ1js62Q2rIhrf7fTWLkbEAkNNZpfpapVWNbLCw3CeNm38+lICH71oW4v6bmiaV+fgQSlZc5ltXTYjdOo1ZwJCkJI0liuZQ3Y3OdYY4H7KqyPOoG0czav2TNDaamX4sxPbguSU4v4Agtn5KW5cTFjrVr+Yjxyf35uCtNltnaYBN5S/GMxtyxMbkxANtaGu8nZj4BZDUn+Ymxta8BjM5KzingSOkZAOPgQ32H/mIwvDUJKqnGA8ktUxQ2zRHSx55nwvi0kLWPVDF/VQb6dC6Yt7S1rs7aOx228RADmgPX8h98XZM1ZpptkBp/TBtfQ8Zp/CdoHIL2D5m7B7DZYPZW887/2t8qxoHHgceBx4HHgceBx4HHgceBx4HHgceBx4H/LeDHXUROMznHdwPav73gRfuIEWRrnWeEvEo9D4/UK3cVvDzldv8Ddqj+nsY0wBGSr/huaDoS6Nuer7oRPM05MiI98v96+g7h/b2TNiJ4wf/WsXFoCs54zdXZEvnvQg59gsXYfv+syc1q4mg1lKHUbKHuUOygXYy23T7qAcRSqRBZJI63LXN2urSo9liVuvMYL8IozO7JrEnt4qV1E7uFuYpAMicMj+PkUY0imVBg0RFMR4cPNFcqwSJ2k1nnHGlHzsh36/yH0I/BrUt7CbrgjeTjksZwNtvmx87BD/gAvfYS7vfA/RgkkK1TX6lo0gosq3UNl+UkIc15zsq0plbosFuya/N61OF82xCJ0SEPOcH0yV3gkDOMLYDgcZpEUcrrGU7bCOUt3W3QOuzaoOY0vr1aWFtuw+3xZHf0aDpr6boRWU6URGdY4grSOD0PQKeGSnQzGpRmbSRRbGqJeOshebShJ9Y6y9+CfiINxXZ/Kc1FKcEaeihyBpLM7cmSX5+UqNNfJljbCNQO9XZegUx8cLfRxHGYjgAyLrhYKaSxXCGFtZRhKs3YVzDNCuXNoPch6X2/9y3QIHEiGpgFpkGONQm3xHKRRGLZXOlY5w8GpHALCal8h5ER0ivgK3aEjASeU9I4/ekjZNhrCyDkitrc/o8kOE5itI6ysZPmv5C+qNRUuhWWrtJNtTnKlqufiUwlz0DhRG0JmcfP8tIv+LuApMZSJBUStA/beTyjVsD/li3Usa/54vGEH8W33hXGQntc1oKGXSwkmAU5Wigf/CPhBppz9kkGzpDRvy/ghN7xq4A9Q5gPDQ9mQak+DhzwJZXyYVlAZgkxyBQMB9X3lMlf6gYuSSJDezdlciTuwnMqSJ9EvXeHkmuOE3/FoyTiV5SJAgH8Mijvkr25sHDESA59u00Cxr0V4M4qdPAKAO5boIPJqyPgCn3pWEtz6JDjOxowF1/siGiSF83YbmqUZP0q7AeUAZVi/LBTi6lQ6DuVuCOJJaqA0kpLQr4xsH8HzTEFbJlUNO2aCvZ/kEQizKlpnaQ1yjNda83NXmCLeRUGtvkqk2xJ4ktV+p42204HO2EkoD23SQM2FaieQu4wfKUmY2pnMjrGEPK16uIEBC8BOvtWqY3mc7dSnAi3xSkl6EoxBv1yJHWh8CzvPovr5YPf2qntkYRgo7U4FNBekzt4VoVlRobqYVHu5MrkCnyv3a9SPBlxf0+iPiivOprdFN0zsKQN1xcXqslBAf5fJEzdTPJSnh8p7/kgn2ncalGl2kKqjbe/6b9fby1zg8zQ2ZlJplCgRKkHJe/9YqS7QI2QIL/LQP0nHNwd4mD1EF4D9RUxjMwmh+GYdFBgPIgepF1LHKUQVuGTd74xonNNPsxpKQJROgDCEW4PGbwUw26GiVyimfdP+U2MrSpNo27JvstNXO1MwXqWW4DfCX0ESjRpyLiW0WI+/W1LgaOdPANLJykN211cyGRAiA5wLdr/BWsGBPLWE3rn90qHT2P9jaWGODfExh7HXAtmrZWRU8bu758F2A1au0ZTxcbRwXpbec9TJCOqt+GzUYLtO4GN0c3YaCcbYo/AMb3kmVjeZsLi+EofxvlG6Y5CgnqNfc0nsPhtB7t5Fctvmj/Uthj3FF7W2Mg5SmEmNS4Mlew87PKEzW2rny5SlyrS97h4gFkSRVPAu61qUNx1kGYVxNa6WbBr+dKAL070Jx+b/jdkDA2b7zApptzjOiyyoEOlVUQs3xCqDcmJ52M19VT5Jt09ON3CPdgeTo62n2VM1UU47qotdoOQseRGNDe0ajRYvJlm4icfdYKj4VNIhQNyYnp650AyCmnoGCSZQUlACU1pt0imPYX73+Xibp50DDhOJFjZJSQvHIDbPBp/gYcI8gXY/K57t8/7eCH2FRZq90faTOrISnYSrMGpQYsNYLldvRbDYUN++VEJ6bFcz/DU0C2wcD/zh/6o1g2VPAfyKCJS/Rzy1tKfBpeviGZPR1xto2rqOYscg5nrO8UXYad/qxSu1JFvoIB9B6qwgLjeUyn5MAUpg4oWlLbVT9i+10jgKuyn5ZthaIHtdjWkV4n/PirFXcKX70gHC2B3CKync3chEP4Pzxpli+5WspNhjr5tjAMq8J/wMjolloYttquSgY8UWD+hi+8h4hvR3Gmj+eWZUsSNfc70s286+uYoDKdGkc6ZM2SnYgCxM2irsMWeYEtrrGD46BGSxnCXK9B9ADVS4jOB+22VUnGUoXZZqxzscoPAisbE0QiXLk7lN5svbhqNqfrKMoj8w6hr/qmSJjI307xh8q4XzMEpLLeDqPe2f065mYqvz5PLexssR3CmI8f5ppuk3mZVTO2yK0Uz3sjtHAAr8h62uHO9Ykhur9HOeA/y+1YlWRyel7Vadw+BSLhBalbO7Oc0u543B5dUWrw3WYMqRi34LVCKqW8Ci5eHT853oz85UJ7rsCgYe47Da2d5LuFqBOxMkNBYoDVFNtMWCbrn5F4RDG7PaepnHx0NtL1Kwn3UoikFxgC6QECrGA0L069MXIK9S/3tXzSvbg30ojsMDKG390KynBehE+zjVGKBUsfpMMNZpIS0zNRr4JfzP302H+wwzfPpGE4DB8Dnnm3fblL4TWYac6yoGG7t6EhN4OXaRQ5r5oJOcR0cNJFKGZ7mMhts+aVUMHL2CLq8Ym3+sdE12nl6uwlN7ZvWvR07/B37BDVnernFeSZ6+Gk/BnaXO7yKnly6ovXJYv86OBWFrKhns2Nr4PQUpL78efIPVJdMbL2kauhMnohIJ0fgdL9rZAbrwC1DFM3F6T1f+k0otRabXwwl+Qq++5zKZup4T76JoG6H5zzqw9V8Pt1yvHfkXA9g6wCOIrkJtM5JQUFVWEL7GTPVBdw4eS00b2bAKheQA3q3uUc1c06NztSBAXtbS5nRpMLK58l9Qmw+5hmV2fQssTmWQaIEd2D2Kp3RyaHvjhsmEmuP4+8CWySnzDq/ZnNnbW+zoVnbvHMLz9CbR9h7cVZtfO/DCMdIRLbQdFxoOi0np1b4N1yJ05n2+MBx5e7IbTHSXctnTlyD8TjV6Hg2x7g+Y0O87LNrbWdalXMGHKbelzr41ox7O6pGA3xHniW+dxNWH+cJvEcfyKYPnIvyjUZWJdGaCJbLhI9I4s7YxF0Z9apnmp+l5K+kopn9pUmroafGWP92s3Tj5lGZn69275VPd4vKtDxb7J7VF4WJ51Rk57p6Ds5pvW1P4TVj3TZqcHhn29IXQmK+HhXJe9UL1s7MlQUJ7LoDDAfzee91QM5P1O6ni7F+0YSsGQowiXax0S5wEwwq725+QRF/iCTyYMOBcJg9EbEvrEB7MNJ2bPBSNPuKc1GiWgWW30aX21XWI8c6g05Yfy/HHkVWQsPmIWj6fJDTnYC/tUf9UldIl9Q58GDHMonsx2e1SZjdszaXDyta2rfE8Y8ceH08a/RqCguWKN7AjtwKm4/cqiafeioX2uRNbrRHYf0HF8XKcdYWHP/RquPHbb1aG94EwzLpC7fytRQWbDPVGy6nb8+upaWZBuoLC7TcyNC7m7rPNWrXtNaeza2mncyDqyO7SOPe3njPeg2wXtPcJNEzQpZEKxvIHBVtAs6DMD+roCW4dyBHMPmmeALi6ilvJfpY+55FeV2yx0yjpDqD7ca0OzlKGbzRjxXycHyoiOQnzu+zaRmO62nPkeAyKEGJ/spf/YOpWnapNOekj3bAnXEsUwP5eqtIg65JHOEkVoCvwBGG6cHQE9zctLmypvCyYh9SIAauxuv2espuDDSX0EJ8nmL0s4DitolumLo8dbwidzgi3b9NrUzrpDl3FMf/5cZC1QDYnzD7Rz9B8l+YxZTTR84AR199g2S5HkHfJJjh3DKc3p7NSzMocvSjm4+u7aSCcBHzkRhnJ+eEOZGfHjqZ9D0YNvLLNPRgDUGI730LfvqjR9OqwWm4VK7FgazEnxna9jXSOdSGNeGra1Zt++p/AFBLAwQUAAIACACvquFIY1AdNksAAABqAAAAGwAAAHVuaXZlcnNhbC91bml2ZXJzYWwucG5nLnhtbLOxr8jNUShLLSrOzM+zVTLUM1Cyt+PlsikoSi3LTC1XqACKAQUhQEmhEsg1QnDLM1NKMmyVzE2NEWIZqZnpGSW2SqZmpnBBfaCRAFBLAQIAABQAAgAIAK6q4UjXp5f2WAQAAOUQAAAdAAAAAAAAAAEAAAAAAAAAAAB1bml2ZXJzYWwvY29tbW9uX21lc3NhZ2VzLmxuZ1BLAQIAABQAAgAIAK6q4UikbscF9AMAAN4QAAAnAAAAAAAAAAEAAAAAAJMEAAB1bml2ZXJzYWwvZmxhc2hfcHVibGlzaGluZ19zZXR0aW5ncy54bWxQSwECAAAUAAIACACuquFIOLIa9sACAABQCgAAIQAAAAAAAAABAAAAAADMCAAAdW5pdmVyc2FsL2ZsYXNoX3NraW5fc2V0dGluZ3MueG1sUEsBAgAAFAACAAgArqrhSNpcjNvHAwAA7w8AACYAAAAAAAAAAQAAAAAAywsAAHVuaXZlcnNhbC9odG1sX3B1Ymxpc2hpbmdfc2V0dGluZ3MueG1sUEsBAgAAFAACAAgArqrhSHzC6uumAQAAJAYAAB8AAAAAAAAAAQAAAAAA1g8AAHVuaXZlcnNhbC9odG1sX3NraW5fc2V0dGluZ3MuanNQSwECAAAUAAIACACuquFIPTwv0cEAAADlAQAAGgAAAAAAAAABAAAAAAC5EQAAdW5pdmVyc2FsL2kxOG5fcHJlc2V0cy54bWxQSwECAAAUAAIACACuquFIsuC9bWQAAABlAAAAHAAAAAAAAAABAAAAAACyEgAAdW5pdmVyc2FsL2xvY2FsX3NldHRpbmdzLnhtbFBLAQIAABQAAgAIAPeSU0cjtE77+wIAALAIAAAUAAAAAAAAAAEAAAAAAFATAAB1bml2ZXJzYWwvcGxheWVyLnhtbFBLAQIAABQAAgAIAK6q4UgGCTn9RwgAACMgAAApAAAAAAAAAAEAAAAAAH0WAAB1bml2ZXJzYWwvc2tpbl9jdXN0b21pemF0aW9uX3NldHRpbmdzLnhtbFBLAQIAABQAAgAIAK+q4UjFe8CSyxgAABM2AAAXAAAAAAAAAAAAAAAAAAsfAAB1bml2ZXJzYWwvdW5pdmVyc2FsLnBuZ1BLAQIAABQAAgAIAK+q4UhjUB02SwAAAGoAAAAbAAAAAAAAAAEAAAAAAAs4AAB1bml2ZXJzYWwvdW5pdmVyc2FsLnBuZy54bWxQSwUGAAAAAAsACwBJAwAAjzgAAAAA"/>
  <p:tag name="ISPRING_PRESENTATION_TITLE" val="PowerPoint 演示文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276E2094-0ECE-4CDF-9A90-31A71D72DB82"/>
  <p:tag name="ISPRING_ULTRA_SCORM_SLIDE_COUNT" val="1"/>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16">
      <a:dk1>
        <a:sysClr val="windowText" lastClr="000000"/>
      </a:dk1>
      <a:lt1>
        <a:sysClr val="window" lastClr="FFFFFF"/>
      </a:lt1>
      <a:dk2>
        <a:srgbClr val="2C3C43"/>
      </a:dk2>
      <a:lt2>
        <a:srgbClr val="EBEBEB"/>
      </a:lt2>
      <a:accent1>
        <a:srgbClr val="3EB39C"/>
      </a:accent1>
      <a:accent2>
        <a:srgbClr val="349182"/>
      </a:accent2>
      <a:accent3>
        <a:srgbClr val="2A5F63"/>
      </a:accent3>
      <a:accent4>
        <a:srgbClr val="6BC396"/>
      </a:accent4>
      <a:accent5>
        <a:srgbClr val="2A4758"/>
      </a:accent5>
      <a:accent6>
        <a:srgbClr val="B0B0B0"/>
      </a:accent6>
      <a:hlink>
        <a:srgbClr val="37444D"/>
      </a:hlink>
      <a:folHlink>
        <a:srgbClr val="36C3AB"/>
      </a:folHlink>
    </a:clrScheme>
    <a:fontScheme name="平面">
      <a:majorFont>
        <a:latin typeface="Trebuchet MS" panose="020b0603020202020204"/>
        <a:ea typeface="Arial"/>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Arial"/>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solidFill>
          <a:schemeClr val="accent3"/>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C0C680CD-088A-49FC-A102-D699147F32B2}" name="Facet" vid="{CFBC31BA-B70F-4F30-BCAA-4F3011E16C4D}"/>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Facet</Template>
  <Company/>
  <PresentationFormat>自定义</PresentationFormat>
  <Paragraphs>775</Paragraphs>
  <Slides>50</Slides>
  <Notes>50</Notes>
  <TotalTime>7059</TotalTime>
  <HiddenSlides>0</HiddenSlides>
  <MMClips>0</MMClips>
  <ScaleCrop>0</ScaleCrop>
  <HeadingPairs>
    <vt:vector baseType="variant" size="6">
      <vt:variant>
        <vt:lpstr>Fonts used</vt:lpstr>
      </vt:variant>
      <vt:variant>
        <vt:i4>29</vt:i4>
      </vt:variant>
      <vt:variant>
        <vt:lpstr>Theme</vt:lpstr>
      </vt:variant>
      <vt:variant>
        <vt:i4>1</vt:i4>
      </vt:variant>
      <vt:variant>
        <vt:lpstr>Slide Titles</vt:lpstr>
      </vt:variant>
      <vt:variant>
        <vt:i4>50</vt:i4>
      </vt:variant>
    </vt:vector>
  </HeadingPairs>
  <TitlesOfParts>
    <vt:vector baseType="lpstr" size="80">
      <vt:lpstr>Arial</vt:lpstr>
      <vt:lpstr>Trebuchet MS</vt:lpstr>
      <vt:lpstr>Wingdings 3</vt:lpstr>
      <vt:lpstr>宋体</vt:lpstr>
      <vt:lpstr>微软雅黑</vt:lpstr>
      <vt:lpstr>Calibri</vt:lpstr>
      <vt:lpstr>Calibri Light</vt:lpstr>
      <vt:lpstr>Lato Light</vt:lpstr>
      <vt:lpstr>方正中等线简体</vt:lpstr>
      <vt:lpstr>Wingdings</vt:lpstr>
      <vt:lpstr>Helvetica Light</vt:lpstr>
      <vt:lpstr>方正兰亭特黑_GBK</vt:lpstr>
      <vt:lpstr>FontAwesome</vt:lpstr>
      <vt:lpstr>Gill Sans</vt:lpstr>
      <vt:lpstr>Lato</vt:lpstr>
      <vt:lpstr>MS PGothic</vt:lpstr>
      <vt:lpstr>Geneva</vt:lpstr>
      <vt:lpstr>方正兰亭纤黑简体</vt:lpstr>
      <vt:lpstr>Kozuka Gothic Pr6N M</vt:lpstr>
      <vt:lpstr>Source Sans Pro ExtraLight</vt:lpstr>
      <vt:lpstr>Lato Regular</vt:lpstr>
      <vt:lpstr>Open Sans</vt:lpstr>
      <vt:lpstr>微软雅黑 Light</vt:lpstr>
      <vt:lpstr>SimSun</vt:lpstr>
      <vt:lpstr>Swiss911 XCm BT</vt:lpstr>
      <vt:lpstr>Source Sans Pro Light</vt:lpstr>
      <vt:lpstr>Roboto</vt:lpstr>
      <vt:lpstr>Helvetica</vt:lpstr>
      <vt:lpstr>华文黑体</vt:lpstr>
      <vt:lpstr>平面</vt:lpstr>
      <vt:lpstr>PowerPoint Presentation</vt:lpstr>
      <vt:lpstr>PowerPoint Presentation</vt:lpstr>
      <vt:lpstr>PowerPoint Presentation</vt:lpstr>
      <vt:lpstr>公司简介</vt:lpstr>
      <vt:lpstr>团队介绍</vt:lpstr>
      <vt:lpstr>核心成员介绍</vt:lpstr>
      <vt:lpstr>主要人员构成</vt:lpstr>
      <vt:lpstr>组织架构</vt:lpstr>
      <vt:lpstr>PowerPoint Presentation</vt:lpstr>
      <vt:lpstr>项目来源</vt:lpstr>
      <vt:lpstr>需求分析</vt:lpstr>
      <vt:lpstr>项目解决了什么问题</vt:lpstr>
      <vt:lpstr>行业前景</vt:lpstr>
      <vt:lpstr>竞争对手</vt:lpstr>
      <vt:lpstr>可行性分析</vt:lpstr>
      <vt:lpstr>PowerPoint Presentation</vt:lpstr>
      <vt:lpstr>产品概述</vt:lpstr>
      <vt:lpstr>产品形式</vt:lpstr>
      <vt:lpstr>网络营销方案</vt:lpstr>
      <vt:lpstr>地面推广方案</vt:lpstr>
      <vt:lpstr>代理推广</vt:lpstr>
      <vt:lpstr>利润分析</vt:lpstr>
      <vt:lpstr>PowerPoint Presentation</vt:lpstr>
      <vt:lpstr>公司战略目标</vt:lpstr>
      <vt:lpstr>五年发展规划</vt:lpstr>
      <vt:lpstr>短期盈利计划</vt:lpstr>
      <vt:lpstr>产品开发计划</vt:lpstr>
      <vt:lpstr>市场拓展计划</vt:lpstr>
      <vt:lpstr>PowerPoint Presentation</vt:lpstr>
      <vt:lpstr>成本预算</vt:lpstr>
      <vt:lpstr>资金缺口</vt:lpstr>
      <vt:lpstr>SWOT分析</vt:lpstr>
      <vt:lpstr>融资计划</vt:lpstr>
      <vt:lpstr>融资用途</vt:lpstr>
      <vt:lpstr>PowerPoint Presentation</vt:lpstr>
      <vt:lpstr>备用图表</vt:lpstr>
      <vt:lpstr>备用图表</vt:lpstr>
      <vt:lpstr>备用图表</vt:lpstr>
      <vt:lpstr>备用图表</vt:lpstr>
      <vt:lpstr>备用图表</vt:lpstr>
      <vt:lpstr>备用图表</vt:lpstr>
      <vt:lpstr>备用图表</vt:lpstr>
      <vt:lpstr>备用图表</vt:lpstr>
      <vt:lpstr>备用图表</vt:lpstr>
      <vt:lpstr>备用图表</vt:lpstr>
      <vt:lpstr>备用图表</vt:lpstr>
      <vt:lpstr>备用图表</vt:lpstr>
      <vt:lpstr>备用图表</vt:lpstr>
      <vt:lpstr>备用图表</vt:lpstr>
      <vt:lpstr>备用图表</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2015-04-24T01:01:13Z</dcterms:created>
  <cp:lastModifiedBy>优品PPT</cp:lastModifiedBy>
  <dcterms:modified xsi:type="dcterms:W3CDTF">2021-08-20T11:16:29Z</dcterms:modified>
  <cp:revision>401</cp:revision>
  <dc:title>PowerPoint 演示文稿</dc:title>
</cp:coreProperties>
</file>