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1" r:id="rId1"/>
    <p:sldMasterId id="2147483673" r:id="rId2"/>
  </p:sldMasterIdLst>
  <p:notesMasterIdLst>
    <p:notesMasterId r:id="rId3"/>
  </p:notesMasterIdLst>
  <p:sldIdLst>
    <p:sldId id="256" r:id="rId4"/>
    <p:sldId id="257" r:id="rId5"/>
    <p:sldId id="258" r:id="rId6"/>
    <p:sldId id="259" r:id="rId7"/>
    <p:sldId id="260" r:id="rId8"/>
    <p:sldId id="262" r:id="rId9"/>
    <p:sldId id="265" r:id="rId10"/>
    <p:sldId id="261" r:id="rId11"/>
    <p:sldId id="263" r:id="rId12"/>
    <p:sldId id="267" r:id="rId13"/>
    <p:sldId id="266" r:id="rId14"/>
    <p:sldId id="264" r:id="rId15"/>
    <p:sldId id="268" r:id="rId16"/>
    <p:sldId id="270" r:id="rId17"/>
    <p:sldId id="269" r:id="rId18"/>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1" autoAdjust="0"/>
    <p:restoredTop sz="95494" autoAdjust="0"/>
  </p:normalViewPr>
  <p:slideViewPr>
    <p:cSldViewPr snapToGrid="0">
      <p:cViewPr varScale="1">
        <p:scale>
          <a:sx n="88" d="100"/>
          <a:sy n="88" d="100"/>
        </p:scale>
        <p:origin x="210"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4299B1"/>
              </a:solidFill>
              <a:ln w="19050">
                <a:solidFill>
                  <a:schemeClr val="lt1"/>
                </a:solidFill>
              </a:ln>
            </c:spPr>
          </c:dPt>
          <c:dPt>
            <c:idx val="1"/>
            <c:invertIfNegative val="1"/>
            <c:spPr>
              <a:noFill/>
              <a:ln w="19050">
                <a:solidFill>
                  <a:schemeClr val="lt1"/>
                </a:solidFill>
              </a:ln>
            </c:spPr>
          </c:dPt>
          <c:dPt>
            <c:idx val="2"/>
            <c:invertIfNegative val="1"/>
            <c:spPr>
              <a:noFill/>
              <a:ln w="19050">
                <a:solidFill>
                  <a:schemeClr val="lt1"/>
                </a:solidFill>
              </a:ln>
            </c:spPr>
          </c:dPt>
          <c:dPt>
            <c:idx val="3"/>
            <c:invertIfNegative val="1"/>
            <c:spPr>
              <a:no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20</c:v>
                </c:pt>
                <c:pt idx="1">
                  <c:v>5</c:v>
                </c:pt>
              </c:numCache>
            </c:numRef>
          </c:val>
        </c:ser>
        <c:ser>
          <c:idx val="1"/>
          <c:order val="1"/>
          <c:tx>
            <c:strRef>
              <c:f>Sheet1!$C$1</c:f>
              <c:strCache>
                <c:ptCount val="1"/>
                <c:pt idx="0">
                  <c:v>列1</c:v>
                </c:pt>
              </c:strCache>
            </c:strRef>
          </c:tx>
          <c:dPt>
            <c:idx val="0"/>
            <c:invertIfNegative val="1"/>
            <c:spPr>
              <a:solidFill>
                <a:srgbClr val="5E9B78"/>
              </a:solidFill>
              <a:ln w="19050">
                <a:solidFill>
                  <a:schemeClr val="lt1"/>
                </a:solidFill>
              </a:ln>
            </c:spPr>
          </c:dPt>
          <c:dPt>
            <c:idx val="1"/>
            <c:invertIfNegative val="1"/>
            <c:spPr>
              <a:no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14</c:v>
                </c:pt>
                <c:pt idx="1">
                  <c:v>7</c:v>
                </c:pt>
              </c:numCache>
            </c:numRef>
          </c:val>
        </c:ser>
        <c:ser>
          <c:idx val="2"/>
          <c:order val="2"/>
          <c:tx>
            <c:strRef>
              <c:f>Sheet1!$D$1</c:f>
              <c:strCache>
                <c:ptCount val="1"/>
                <c:pt idx="0">
                  <c:v>列2</c:v>
                </c:pt>
              </c:strCache>
            </c:strRef>
          </c:tx>
          <c:dPt>
            <c:idx val="0"/>
            <c:invertIfNegative val="1"/>
            <c:spPr>
              <a:solidFill>
                <a:srgbClr val="B2592C"/>
              </a:solidFill>
              <a:ln w="19050">
                <a:solidFill>
                  <a:schemeClr val="lt1"/>
                </a:solidFill>
              </a:ln>
            </c:spPr>
          </c:dPt>
          <c:dPt>
            <c:idx val="1"/>
            <c:invertIfNegative val="1"/>
            <c:spPr>
              <a:no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6</c:v>
                </c:pt>
                <c:pt idx="1">
                  <c:v>6</c:v>
                </c:pt>
              </c:numCache>
            </c:numRef>
          </c:val>
        </c:ser>
        <c:ser>
          <c:idx val="3"/>
          <c:order val="3"/>
          <c:tx>
            <c:strRef>
              <c:f>Sheet1!$E$1</c:f>
              <c:strCache>
                <c:ptCount val="1"/>
                <c:pt idx="0">
                  <c:v>列3</c:v>
                </c:pt>
              </c:strCache>
            </c:strRef>
          </c:tx>
          <c:dPt>
            <c:idx val="0"/>
            <c:invertIfNegative val="1"/>
            <c:spPr>
              <a:solidFill>
                <a:srgbClr val="E9E38E"/>
              </a:solidFill>
              <a:ln w="19050">
                <a:solidFill>
                  <a:schemeClr val="lt1"/>
                </a:solidFill>
              </a:ln>
            </c:spPr>
          </c:dPt>
          <c:dPt>
            <c:idx val="1"/>
            <c:invertIfNegative val="1"/>
            <c:spPr>
              <a:no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Sheet1!$E$2:$E$5</c:f>
              <c:numCache>
                <c:formatCode>General</c:formatCode>
                <c:ptCount val="4"/>
                <c:pt idx="0">
                  <c:v>1</c:v>
                </c:pt>
                <c:pt idx="1">
                  <c:v>4</c:v>
                </c:pt>
              </c:numCache>
            </c:numRef>
          </c:val>
        </c:ser>
        <c:dLbls>
          <c:showLegendKey val="0"/>
          <c:showVal val="0"/>
          <c:showCatName val="0"/>
          <c:showSerName val="0"/>
          <c:showPercent val="0"/>
          <c:showBubbleSize val="0"/>
          <c:showLeaderLines val="0"/>
        </c:dLbls>
        <c:firstSliceAng/>
        <c:holeSize val="60"/>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75B5F-12A2-4A99-9999-C4FB5F11DB93}" type="datetimeFigureOut">
              <a:rPr lang="zh-CN" altLang="en-US" smtClean="0"/>
              <a:t>2015/12/24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9B482-6C7C-4207-91E3-31D3C90B4AE9}" type="slidenum">
              <a:rPr lang="zh-CN" altLang="en-US" smtClean="0"/>
              <a:t>‹#›</a:t>
            </a:fld>
            <a:endParaRPr lang="zh-CN" altLang="en-US"/>
          </a:p>
        </p:txBody>
      </p:sp>
    </p:spTree>
    <p:extLst>
      <p:ext uri="{BB962C8B-B14F-4D97-AF65-F5344CB8AC3E}">
        <p14:creationId val="97594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067377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232684619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163032905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305982613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816985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188564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408858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997156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890987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39627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121763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556610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367603369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639127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607919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493205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186066327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258149323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157137616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283565454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36176968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153768478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F53721B-B8D3-4F4C-8CE3-63CF93A63A72}" type="datetimeFigureOut">
              <a:rPr lang="zh-CN" altLang="en-US" smtClean="0"/>
              <a:t>2015/12/24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7273F-37E1-49E5-A90B-EB3BC0CB1319}" type="slidenum">
              <a:rPr lang="zh-CN" altLang="en-US" smtClean="0"/>
              <a:t>‹#›</a:t>
            </a:fld>
            <a:endParaRPr lang="zh-CN" altLang="en-US"/>
          </a:p>
        </p:txBody>
      </p:sp>
    </p:spTree>
    <p:extLst>
      <p:ext uri="{BB962C8B-B14F-4D97-AF65-F5344CB8AC3E}">
        <p14:creationId val="274625895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3721B-B8D3-4F4C-8CE3-63CF93A63A72}" type="datetimeFigureOut">
              <a:rPr lang="zh-CN" altLang="en-US" smtClean="0"/>
              <a:t>2015/12/24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7273F-37E1-49E5-A90B-EB3BC0CB1319}" type="slidenum">
              <a:rPr lang="zh-CN" altLang="en-US" smtClean="0"/>
              <a:t>‹#›</a:t>
            </a:fld>
            <a:endParaRPr lang="zh-CN" altLang="en-US"/>
          </a:p>
        </p:txBody>
      </p:sp>
    </p:spTree>
    <p:extLst>
      <p:ext uri="{BB962C8B-B14F-4D97-AF65-F5344CB8AC3E}">
        <p14:creationId val="3156446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2015/12/24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2701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s://images.unsplash.com/photo-1423589989400-cc0270157ed0?crop=entropy&amp;dpr=0.95&amp;fit=crop&amp;fm=jpg&amp;h=725&amp;ixjsv=2.1.0&amp;ixlib=rb-0.3.5&amp;q=80&amp;w=1450" id="1026" name="Picture 2"/>
          <p:cNvPicPr>
            <a:picLocks noChangeArrowheads="1" noChangeAspect="1"/>
          </p:cNvPicPr>
          <p:nvPr/>
        </p:nvPicPr>
        <p:blipFill>
          <a:blip r:embed="rId2">
            <a:extLst>
              <a:ext uri="{28A0092B-C50C-407E-A947-70E740481C1C}">
                <a14:useLocalDpi val="0"/>
              </a:ext>
            </a:extLst>
          </a:blip>
          <a:srcRect l="7500" r="3473"/>
          <a:stretch>
            <a:fillRect/>
          </a:stretch>
        </p:blipFill>
        <p:spPr bwMode="auto">
          <a:xfrm>
            <a:off x="-19050" y="0"/>
            <a:ext cx="12211050" cy="6858000"/>
          </a:xfrm>
          <a:prstGeom prst="rect">
            <a:avLst/>
          </a:prstGeom>
          <a:noFill/>
          <a:extLst>
            <a:ext uri="{909E8E84-426E-40DD-AFC4-6F175D3DCCD1}">
              <a14:hiddenFill>
                <a:solidFill>
                  <a:srgbClr val="FFFFFF"/>
                </a:solidFill>
              </a14:hiddenFill>
            </a:ext>
          </a:extLst>
        </p:spPr>
      </p:pic>
      <p:sp>
        <p:nvSpPr>
          <p:cNvPr id="9" name="矩形 8"/>
          <p:cNvSpPr/>
          <p:nvPr/>
        </p:nvSpPr>
        <p:spPr>
          <a:xfrm>
            <a:off x="-19050" y="0"/>
            <a:ext cx="12211050" cy="685800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文本框 82"/>
          <p:cNvSpPr txBox="1"/>
          <p:nvPr/>
        </p:nvSpPr>
        <p:spPr>
          <a:xfrm>
            <a:off x="1942760" y="2244445"/>
            <a:ext cx="8306480" cy="1005840"/>
          </a:xfrm>
          <a:prstGeom prst="rect">
            <a:avLst/>
          </a:prstGeom>
          <a:noFill/>
        </p:spPr>
        <p:txBody>
          <a:bodyPr rtlCol="0" wrap="square">
            <a:spAutoFit/>
          </a:bodyPr>
          <a:lstStyle/>
          <a:p>
            <a:pPr algn="ctr"/>
            <a:r>
              <a:rPr altLang="zh-CN" lang="en-US" smtClean="0" sz="6000">
                <a:solidFill>
                  <a:schemeClr val="bg1"/>
                </a:solidFill>
                <a:latin charset="0" panose="020b0604020202030204" pitchFamily="34" typeface="Helvetica"/>
              </a:rPr>
              <a:t>HAVE A GODD YEAR</a:t>
            </a:r>
          </a:p>
        </p:txBody>
      </p:sp>
      <p:sp>
        <p:nvSpPr>
          <p:cNvPr id="89" name="椭圆 88"/>
          <p:cNvSpPr/>
          <p:nvPr/>
        </p:nvSpPr>
        <p:spPr>
          <a:xfrm>
            <a:off x="6045994" y="4675291"/>
            <a:ext cx="100012" cy="10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a:off x="5860256" y="4675291"/>
            <a:ext cx="100012" cy="10001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a:off x="6231732" y="4675291"/>
            <a:ext cx="100012" cy="10001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8" name="组合 97"/>
          <p:cNvGrpSpPr/>
          <p:nvPr/>
        </p:nvGrpSpPr>
        <p:grpSpPr>
          <a:xfrm>
            <a:off x="5555933" y="3781786"/>
            <a:ext cx="1080135" cy="396240"/>
            <a:chOff x="5419724" y="3718121"/>
            <a:chExt cx="1080135" cy="396240"/>
          </a:xfrm>
        </p:grpSpPr>
        <p:sp>
          <p:nvSpPr>
            <p:cNvPr id="90" name="圆角矩形 89"/>
            <p:cNvSpPr/>
            <p:nvPr/>
          </p:nvSpPr>
          <p:spPr>
            <a:xfrm>
              <a:off x="5419724" y="3749241"/>
              <a:ext cx="1080135" cy="337871"/>
            </a:xfrm>
            <a:prstGeom prst="roundRect">
              <a:avLst>
                <a:gd fmla="val 50000" name="adj"/>
              </a:avLst>
            </a:prstGeom>
            <a:solidFill>
              <a:srgbClr val="4DC6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5575312" y="3718121"/>
              <a:ext cx="768959" cy="396240"/>
            </a:xfrm>
            <a:prstGeom prst="rect">
              <a:avLst/>
            </a:prstGeom>
            <a:noFill/>
          </p:spPr>
          <p:txBody>
            <a:bodyPr rtlCol="0" wrap="square">
              <a:spAutoFit/>
            </a:bodyPr>
            <a:lstStyle/>
            <a:p>
              <a:pPr algn="ctr"/>
              <a:r>
                <a:rPr altLang="zh-CN" lang="en-US" smtClean="0" sz="2000">
                  <a:solidFill>
                    <a:schemeClr val="bg1"/>
                  </a:solidFill>
                  <a:latin charset="0" panose="020b0604020202030204" pitchFamily="34" typeface="Helvetica"/>
                </a:rPr>
                <a:t>2015  </a:t>
              </a:r>
            </a:p>
          </p:txBody>
        </p:sp>
      </p:grpSp>
      <p:sp>
        <p:nvSpPr>
          <p:cNvPr id="94" name="文本框 93"/>
          <p:cNvSpPr txBox="1"/>
          <p:nvPr/>
        </p:nvSpPr>
        <p:spPr>
          <a:xfrm>
            <a:off x="4739822" y="3259813"/>
            <a:ext cx="2712357" cy="396240"/>
          </a:xfrm>
          <a:prstGeom prst="rect">
            <a:avLst/>
          </a:prstGeom>
          <a:noFill/>
        </p:spPr>
        <p:txBody>
          <a:bodyPr rtlCol="0" wrap="square">
            <a:spAutoFit/>
          </a:bodyPr>
          <a:lstStyle/>
          <a:p>
            <a:pPr algn="ctr"/>
            <a:r>
              <a:rPr altLang="zh-CN" lang="en-US" smtClean="0" sz="2000">
                <a:solidFill>
                  <a:schemeClr val="bg1"/>
                </a:solidFill>
                <a:latin charset="0" panose="020b0604020202030204" pitchFamily="34" typeface="Helvetica"/>
              </a:rPr>
              <a:t>SUMMARY REPORT</a:t>
            </a:r>
          </a:p>
        </p:txBody>
      </p:sp>
      <p:cxnSp>
        <p:nvCxnSpPr>
          <p:cNvPr id="96" name="直接连接符 95"/>
          <p:cNvCxnSpPr/>
          <p:nvPr/>
        </p:nvCxnSpPr>
        <p:spPr>
          <a:xfrm flipH="1">
            <a:off x="2986088" y="3464630"/>
            <a:ext cx="18065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7452179" y="3464630"/>
            <a:ext cx="18065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85269820"/>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hoto By Damian Zaleski" id="5122" name="Picture 2"/>
          <p:cNvPicPr>
            <a:picLocks noChangeArrowheads="1" noChangeAspect="1"/>
          </p:cNvPicPr>
          <p:nvPr/>
        </p:nvPicPr>
        <p:blipFill>
          <a:blip r:embed="rId3">
            <a:extLst>
              <a:ext uri="{28A0092B-C50C-407E-A947-70E740481C1C}">
                <a14:useLocalDpi val="0"/>
              </a:ext>
            </a:extLst>
          </a:blip>
          <a:srcRect r="9653"/>
          <a:stretch>
            <a:fillRect/>
          </a:stretch>
        </p:blipFill>
        <p:spPr bwMode="auto">
          <a:xfrm>
            <a:off x="0" y="-44773"/>
            <a:ext cx="12152671" cy="6902773"/>
          </a:xfrm>
          <a:prstGeom prst="rect">
            <a:avLst/>
          </a:prstGeom>
          <a:noFill/>
          <a:extLst>
            <a:ext uri="{909E8E84-426E-40DD-AFC4-6F175D3DCCD1}">
              <a14:hiddenFill>
                <a:solidFill>
                  <a:srgbClr val="FFFFFF"/>
                </a:solidFill>
              </a14:hiddenFill>
            </a:ext>
          </a:extLst>
        </p:spPr>
      </p:pic>
      <p:sp>
        <p:nvSpPr>
          <p:cNvPr id="6" name="矩形 5"/>
          <p:cNvSpPr/>
          <p:nvPr/>
        </p:nvSpPr>
        <p:spPr>
          <a:xfrm>
            <a:off x="1" y="-44774"/>
            <a:ext cx="12192000" cy="6902773"/>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5876925" y="571500"/>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6534150" y="571500"/>
            <a:ext cx="3119215" cy="1473882"/>
            <a:chOff x="6815138" y="1008061"/>
            <a:chExt cx="3148012" cy="1487489"/>
          </a:xfrm>
        </p:grpSpPr>
        <p:sp>
          <p:nvSpPr>
            <p:cNvPr id="9" name="矩形 8"/>
            <p:cNvSpPr/>
            <p:nvPr/>
          </p:nvSpPr>
          <p:spPr>
            <a:xfrm>
              <a:off x="7105650" y="1009650"/>
              <a:ext cx="28575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直角三角形 9"/>
            <p:cNvSpPr/>
            <p:nvPr/>
          </p:nvSpPr>
          <p:spPr>
            <a:xfrm flipH="1" flipV="1">
              <a:off x="6815138" y="1008061"/>
              <a:ext cx="290512" cy="254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3" name="直接连接符 12"/>
          <p:cNvCxnSpPr>
            <a:stCxn id="7" idx="4"/>
          </p:cNvCxnSpPr>
          <p:nvPr/>
        </p:nvCxnSpPr>
        <p:spPr>
          <a:xfrm flipH="1">
            <a:off x="6096000" y="1009650"/>
            <a:ext cx="0" cy="5848350"/>
          </a:xfrm>
          <a:prstGeom prst="line">
            <a:avLst/>
          </a:prstGeom>
          <a:ln w="28575">
            <a:solidFill>
              <a:srgbClr val="8F603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534150" y="3641083"/>
            <a:ext cx="3119215" cy="1473882"/>
            <a:chOff x="6815138" y="1008061"/>
            <a:chExt cx="3148012" cy="1487489"/>
          </a:xfrm>
        </p:grpSpPr>
        <p:sp>
          <p:nvSpPr>
            <p:cNvPr id="16" name="矩形 15"/>
            <p:cNvSpPr/>
            <p:nvPr/>
          </p:nvSpPr>
          <p:spPr>
            <a:xfrm>
              <a:off x="7105650" y="1009650"/>
              <a:ext cx="28575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直角三角形 16"/>
            <p:cNvSpPr/>
            <p:nvPr/>
          </p:nvSpPr>
          <p:spPr>
            <a:xfrm flipH="1" flipV="1">
              <a:off x="6815138" y="1008061"/>
              <a:ext cx="290512" cy="254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flipH="1">
            <a:off x="2553605" y="5097132"/>
            <a:ext cx="3119215" cy="1473882"/>
            <a:chOff x="6815138" y="1008061"/>
            <a:chExt cx="3148012" cy="1487489"/>
          </a:xfrm>
          <a:solidFill>
            <a:srgbClr val="A0A1A3"/>
          </a:solidFill>
        </p:grpSpPr>
        <p:sp>
          <p:nvSpPr>
            <p:cNvPr id="19" name="矩形 18"/>
            <p:cNvSpPr/>
            <p:nvPr/>
          </p:nvSpPr>
          <p:spPr>
            <a:xfrm>
              <a:off x="7105650" y="1009650"/>
              <a:ext cx="285750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直角三角形 19"/>
            <p:cNvSpPr/>
            <p:nvPr/>
          </p:nvSpPr>
          <p:spPr>
            <a:xfrm flipH="1" flipV="1">
              <a:off x="6815138" y="1008061"/>
              <a:ext cx="290512" cy="254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flipH="1">
            <a:off x="2558459" y="2100404"/>
            <a:ext cx="3119215" cy="1473882"/>
            <a:chOff x="6815138" y="1008061"/>
            <a:chExt cx="3148012" cy="1487489"/>
          </a:xfrm>
          <a:solidFill>
            <a:srgbClr val="A0A1A3"/>
          </a:solidFill>
        </p:grpSpPr>
        <p:sp>
          <p:nvSpPr>
            <p:cNvPr id="22" name="矩形 21"/>
            <p:cNvSpPr/>
            <p:nvPr/>
          </p:nvSpPr>
          <p:spPr>
            <a:xfrm>
              <a:off x="7105650" y="1009650"/>
              <a:ext cx="2857500" cy="1485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直角三角形 22"/>
            <p:cNvSpPr/>
            <p:nvPr/>
          </p:nvSpPr>
          <p:spPr>
            <a:xfrm flipH="1" flipV="1">
              <a:off x="6815138" y="1008061"/>
              <a:ext cx="290512" cy="2540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椭圆 24"/>
          <p:cNvSpPr/>
          <p:nvPr/>
        </p:nvSpPr>
        <p:spPr>
          <a:xfrm>
            <a:off x="5876925" y="2080768"/>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876925" y="3609672"/>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5876925" y="5122492"/>
            <a:ext cx="438150" cy="438150"/>
          </a:xfrm>
          <a:prstGeom prst="ellipse">
            <a:avLst/>
          </a:prstGeom>
          <a:solidFill>
            <a:srgbClr val="8F603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4947195" y="584943"/>
            <a:ext cx="900112" cy="457200"/>
          </a:xfrm>
          <a:prstGeom prst="rect">
            <a:avLst/>
          </a:prstGeom>
          <a:noFill/>
        </p:spPr>
        <p:txBody>
          <a:bodyPr rtlCol="0" wrap="square">
            <a:spAutoFit/>
          </a:bodyPr>
          <a:lstStyle/>
          <a:p>
            <a:r>
              <a:rPr altLang="zh-CN" lang="en-US" smtClean="0" sz="2400">
                <a:solidFill>
                  <a:srgbClr val="FFC000"/>
                </a:solidFill>
                <a:latin charset="0" panose="020b0604020202030204" pitchFamily="34" typeface="Helvetica"/>
              </a:rPr>
              <a:t>2012</a:t>
            </a:r>
          </a:p>
        </p:txBody>
      </p:sp>
      <p:sp>
        <p:nvSpPr>
          <p:cNvPr id="29" name="文本框 28"/>
          <p:cNvSpPr txBox="1"/>
          <p:nvPr/>
        </p:nvSpPr>
        <p:spPr>
          <a:xfrm>
            <a:off x="6459036" y="2100404"/>
            <a:ext cx="900112" cy="457200"/>
          </a:xfrm>
          <a:prstGeom prst="rect">
            <a:avLst/>
          </a:prstGeom>
          <a:noFill/>
        </p:spPr>
        <p:txBody>
          <a:bodyPr rtlCol="0" wrap="square">
            <a:spAutoFit/>
          </a:bodyPr>
          <a:lstStyle/>
          <a:p>
            <a:r>
              <a:rPr altLang="zh-CN" lang="en-US" smtClean="0" sz="2400">
                <a:solidFill>
                  <a:srgbClr val="FFC000"/>
                </a:solidFill>
                <a:latin charset="0" panose="020b0604020202030204" pitchFamily="34" typeface="Helvetica"/>
              </a:rPr>
              <a:t>2013</a:t>
            </a:r>
          </a:p>
        </p:txBody>
      </p:sp>
      <p:sp>
        <p:nvSpPr>
          <p:cNvPr id="30" name="文本框 29"/>
          <p:cNvSpPr txBox="1"/>
          <p:nvPr/>
        </p:nvSpPr>
        <p:spPr>
          <a:xfrm>
            <a:off x="4947195" y="3620700"/>
            <a:ext cx="900112" cy="457200"/>
          </a:xfrm>
          <a:prstGeom prst="rect">
            <a:avLst/>
          </a:prstGeom>
          <a:noFill/>
        </p:spPr>
        <p:txBody>
          <a:bodyPr rtlCol="0" wrap="square">
            <a:spAutoFit/>
          </a:bodyPr>
          <a:lstStyle/>
          <a:p>
            <a:r>
              <a:rPr altLang="zh-CN" lang="en-US" smtClean="0" sz="2400">
                <a:solidFill>
                  <a:srgbClr val="FFC000"/>
                </a:solidFill>
                <a:latin charset="0" panose="020b0604020202030204" pitchFamily="34" typeface="Helvetica"/>
              </a:rPr>
              <a:t>2014</a:t>
            </a:r>
          </a:p>
        </p:txBody>
      </p:sp>
      <p:sp>
        <p:nvSpPr>
          <p:cNvPr id="31" name="文本框 30"/>
          <p:cNvSpPr txBox="1"/>
          <p:nvPr/>
        </p:nvSpPr>
        <p:spPr>
          <a:xfrm>
            <a:off x="6459036" y="5140789"/>
            <a:ext cx="900112" cy="457200"/>
          </a:xfrm>
          <a:prstGeom prst="rect">
            <a:avLst/>
          </a:prstGeom>
          <a:noFill/>
        </p:spPr>
        <p:txBody>
          <a:bodyPr rtlCol="0" wrap="square">
            <a:spAutoFit/>
          </a:bodyPr>
          <a:lstStyle/>
          <a:p>
            <a:r>
              <a:rPr altLang="zh-CN" lang="en-US" smtClean="0" sz="2400">
                <a:solidFill>
                  <a:srgbClr val="FFC000"/>
                </a:solidFill>
                <a:latin charset="0" panose="020b0604020202030204" pitchFamily="34" typeface="Helvetica"/>
              </a:rPr>
              <a:t>2015</a:t>
            </a:r>
          </a:p>
        </p:txBody>
      </p:sp>
      <p:sp>
        <p:nvSpPr>
          <p:cNvPr id="33" name="文本框 32"/>
          <p:cNvSpPr txBox="1"/>
          <p:nvPr/>
        </p:nvSpPr>
        <p:spPr>
          <a:xfrm>
            <a:off x="2684026" y="2692458"/>
            <a:ext cx="2570517" cy="640080"/>
          </a:xfrm>
          <a:prstGeom prst="rect">
            <a:avLst/>
          </a:prstGeom>
          <a:noFill/>
        </p:spPr>
        <p:txBody>
          <a:bodyPr rtlCol="0" wrap="square">
            <a:spAutoFit/>
          </a:bodyPr>
          <a:lstStyle/>
          <a:p>
            <a:r>
              <a:rPr altLang="zh-CN" lang="en-US" smtClean="0" sz="1200">
                <a:solidFill>
                  <a:schemeClr val="bg1"/>
                </a:solidFill>
                <a:latin charset="0" panose="020b0604020202030204" pitchFamily="34" typeface="Helvetica"/>
              </a:rPr>
              <a:t>Add the text to describe this people introduce him to us write the word as you like</a:t>
            </a:r>
          </a:p>
        </p:txBody>
      </p:sp>
      <p:sp>
        <p:nvSpPr>
          <p:cNvPr id="34" name="文本框 33"/>
          <p:cNvSpPr txBox="1"/>
          <p:nvPr/>
        </p:nvSpPr>
        <p:spPr>
          <a:xfrm>
            <a:off x="2684026" y="5695314"/>
            <a:ext cx="2570517" cy="640080"/>
          </a:xfrm>
          <a:prstGeom prst="rect">
            <a:avLst/>
          </a:prstGeom>
          <a:noFill/>
        </p:spPr>
        <p:txBody>
          <a:bodyPr rtlCol="0" wrap="square">
            <a:spAutoFit/>
          </a:bodyPr>
          <a:lstStyle/>
          <a:p>
            <a:r>
              <a:rPr altLang="zh-CN" lang="en-US" smtClean="0" sz="1200">
                <a:solidFill>
                  <a:schemeClr val="bg1"/>
                </a:solidFill>
                <a:latin charset="0" panose="020b0604020202030204" pitchFamily="34" typeface="Helvetica"/>
              </a:rPr>
              <a:t>Add the text to describe this people introduce him to us write the word as you like</a:t>
            </a:r>
          </a:p>
        </p:txBody>
      </p:sp>
      <p:sp>
        <p:nvSpPr>
          <p:cNvPr id="35" name="文本框 34"/>
          <p:cNvSpPr txBox="1"/>
          <p:nvPr/>
        </p:nvSpPr>
        <p:spPr>
          <a:xfrm>
            <a:off x="6952424" y="4246122"/>
            <a:ext cx="2570517" cy="640080"/>
          </a:xfrm>
          <a:prstGeom prst="rect">
            <a:avLst/>
          </a:prstGeom>
          <a:noFill/>
        </p:spPr>
        <p:txBody>
          <a:bodyPr rtlCol="0" wrap="square">
            <a:spAutoFit/>
          </a:bodyPr>
          <a:lstStyle/>
          <a:p>
            <a:r>
              <a:rPr altLang="zh-CN" lang="en-US" smtClean="0" sz="1200">
                <a:solidFill>
                  <a:schemeClr val="bg2">
                    <a:lumMod val="25000"/>
                  </a:schemeClr>
                </a:solidFill>
                <a:latin charset="0" panose="020b0604020202030204" pitchFamily="34" typeface="Helvetica"/>
              </a:rPr>
              <a:t>Add the text to describe this people introduce him to us write the word as you like</a:t>
            </a:r>
          </a:p>
        </p:txBody>
      </p:sp>
      <p:sp>
        <p:nvSpPr>
          <p:cNvPr id="36" name="文本框 35"/>
          <p:cNvSpPr txBox="1"/>
          <p:nvPr/>
        </p:nvSpPr>
        <p:spPr>
          <a:xfrm>
            <a:off x="6952424" y="1197750"/>
            <a:ext cx="2570517" cy="640080"/>
          </a:xfrm>
          <a:prstGeom prst="rect">
            <a:avLst/>
          </a:prstGeom>
          <a:noFill/>
        </p:spPr>
        <p:txBody>
          <a:bodyPr rtlCol="0" wrap="square">
            <a:spAutoFit/>
          </a:bodyPr>
          <a:lstStyle/>
          <a:p>
            <a:r>
              <a:rPr altLang="zh-CN" lang="en-US" smtClean="0" sz="1200">
                <a:solidFill>
                  <a:schemeClr val="bg2">
                    <a:lumMod val="25000"/>
                  </a:schemeClr>
                </a:solidFill>
                <a:latin charset="0" panose="020b0604020202030204" pitchFamily="34" typeface="Helvetica"/>
              </a:rPr>
              <a:t>Add the text to describe this people introduce him to us write the word as you like</a:t>
            </a:r>
          </a:p>
        </p:txBody>
      </p:sp>
      <p:sp>
        <p:nvSpPr>
          <p:cNvPr id="37" name="文本框 36"/>
          <p:cNvSpPr txBox="1"/>
          <p:nvPr/>
        </p:nvSpPr>
        <p:spPr>
          <a:xfrm>
            <a:off x="2622481" y="2238904"/>
            <a:ext cx="1753507" cy="518160"/>
          </a:xfrm>
          <a:prstGeom prst="rect">
            <a:avLst/>
          </a:prstGeom>
          <a:noFill/>
        </p:spPr>
        <p:txBody>
          <a:bodyPr rtlCol="0" wrap="square">
            <a:spAutoFit/>
          </a:bodyPr>
          <a:lstStyle/>
          <a:p>
            <a:pPr algn="ctr"/>
            <a:r>
              <a:rPr altLang="zh-CN" lang="en-US" smtClean="0" sz="2800">
                <a:solidFill>
                  <a:schemeClr val="bg2">
                    <a:lumMod val="25000"/>
                  </a:schemeClr>
                </a:solidFill>
                <a:latin charset="0" panose="020b0604020202030204" pitchFamily="34" typeface="Helvetica"/>
              </a:rPr>
              <a:t>10，2456</a:t>
            </a:r>
          </a:p>
        </p:txBody>
      </p:sp>
      <p:sp>
        <p:nvSpPr>
          <p:cNvPr id="38" name="文本框 37"/>
          <p:cNvSpPr txBox="1"/>
          <p:nvPr/>
        </p:nvSpPr>
        <p:spPr>
          <a:xfrm>
            <a:off x="2684025" y="5172094"/>
            <a:ext cx="1753507" cy="518160"/>
          </a:xfrm>
          <a:prstGeom prst="rect">
            <a:avLst/>
          </a:prstGeom>
          <a:noFill/>
        </p:spPr>
        <p:txBody>
          <a:bodyPr rtlCol="0" wrap="square">
            <a:spAutoFit/>
          </a:bodyPr>
          <a:lstStyle/>
          <a:p>
            <a:pPr algn="ctr"/>
            <a:r>
              <a:rPr altLang="zh-CN" lang="en-US" smtClean="0" sz="2800">
                <a:solidFill>
                  <a:schemeClr val="bg2">
                    <a:lumMod val="25000"/>
                  </a:schemeClr>
                </a:solidFill>
                <a:latin charset="0" panose="020b0604020202030204" pitchFamily="34" typeface="Helvetica"/>
              </a:rPr>
              <a:t>21，1546</a:t>
            </a:r>
          </a:p>
        </p:txBody>
      </p:sp>
      <p:sp>
        <p:nvSpPr>
          <p:cNvPr id="39" name="文本框 38"/>
          <p:cNvSpPr txBox="1"/>
          <p:nvPr/>
        </p:nvSpPr>
        <p:spPr>
          <a:xfrm>
            <a:off x="6924841" y="709350"/>
            <a:ext cx="1753507" cy="518160"/>
          </a:xfrm>
          <a:prstGeom prst="rect">
            <a:avLst/>
          </a:prstGeom>
          <a:noFill/>
        </p:spPr>
        <p:txBody>
          <a:bodyPr rtlCol="0" wrap="square">
            <a:spAutoFit/>
          </a:bodyPr>
          <a:lstStyle/>
          <a:p>
            <a:pPr algn="ctr"/>
            <a:r>
              <a:rPr altLang="zh-CN" lang="en-US" smtClean="0" sz="2800">
                <a:solidFill>
                  <a:srgbClr val="FFC000"/>
                </a:solidFill>
                <a:latin charset="0" panose="020b0604020202030204" pitchFamily="34" typeface="Helvetica"/>
              </a:rPr>
              <a:t>14，5471</a:t>
            </a:r>
          </a:p>
        </p:txBody>
      </p:sp>
      <p:sp>
        <p:nvSpPr>
          <p:cNvPr id="40" name="文本框 39"/>
          <p:cNvSpPr txBox="1"/>
          <p:nvPr/>
        </p:nvSpPr>
        <p:spPr>
          <a:xfrm>
            <a:off x="6909091" y="3748543"/>
            <a:ext cx="1753507" cy="518160"/>
          </a:xfrm>
          <a:prstGeom prst="rect">
            <a:avLst/>
          </a:prstGeom>
          <a:noFill/>
        </p:spPr>
        <p:txBody>
          <a:bodyPr rtlCol="0" wrap="square">
            <a:spAutoFit/>
          </a:bodyPr>
          <a:lstStyle/>
          <a:p>
            <a:pPr algn="ctr"/>
            <a:r>
              <a:rPr altLang="zh-CN" lang="en-US" smtClean="0" sz="2800">
                <a:solidFill>
                  <a:srgbClr val="FFC000"/>
                </a:solidFill>
                <a:latin charset="0" panose="020b0604020202030204" pitchFamily="34" typeface="Helvetica"/>
              </a:rPr>
              <a:t>30，5214</a:t>
            </a:r>
          </a:p>
        </p:txBody>
      </p:sp>
      <p:sp>
        <p:nvSpPr>
          <p:cNvPr id="41" name="KSO_Shape"/>
          <p:cNvSpPr/>
          <p:nvPr/>
        </p:nvSpPr>
        <p:spPr bwMode="auto">
          <a:xfrm>
            <a:off x="5991234" y="678877"/>
            <a:ext cx="180953" cy="232987"/>
          </a:xfrm>
          <a:custGeom>
            <a:gdLst>
              <a:gd fmla="*/ 11101562 w 821094" name="T0"/>
              <a:gd fmla="*/ 0 h 1057419" name="T1"/>
              <a:gd fmla="*/ 15595066 w 821094" name="T2"/>
              <a:gd fmla="*/ 1056175 h 1057419" name="T3"/>
              <a:gd fmla="*/ 14802081 w 821094" name="T4"/>
              <a:gd fmla="*/ 4488715 h 1057419" name="T5"/>
              <a:gd fmla="*/ 11365910 w 821094" name="T6"/>
              <a:gd fmla="*/ 3696599 h 1057419" name="T7"/>
              <a:gd fmla="*/ 7665374 w 821094" name="T8"/>
              <a:gd fmla="*/ 5280841 h 1057419" name="T9"/>
              <a:gd fmla="*/ 6872406 w 821094" name="T10"/>
              <a:gd fmla="*/ 7129128 h 1057419" name="T11"/>
              <a:gd fmla="*/ 14273455 w 821094" name="T12"/>
              <a:gd fmla="*/ 7129128 h 1057419" name="T13"/>
              <a:gd fmla="*/ 14273455 w 821094" name="T14"/>
              <a:gd fmla="*/ 9241460 h 1057419" name="T15"/>
              <a:gd fmla="*/ 6343744 w 821094" name="T16"/>
              <a:gd fmla="*/ 9241460 h 1057419" name="T17"/>
              <a:gd fmla="*/ 6343744 w 821094" name="T18"/>
              <a:gd fmla="*/ 10297635 h 1057419" name="T19"/>
              <a:gd fmla="*/ 6343744 w 821094" name="T20"/>
              <a:gd fmla="*/ 10825724 h 1057419" name="T21"/>
              <a:gd fmla="*/ 14273455 w 821094" name="T22"/>
              <a:gd fmla="*/ 10825724 h 1057419" name="T23"/>
              <a:gd fmla="*/ 14273455 w 821094" name="T24"/>
              <a:gd fmla="*/ 12938058 h 1057419" name="T25"/>
              <a:gd fmla="*/ 6608071 w 821094" name="T26"/>
              <a:gd fmla="*/ 12938058 h 1057419" name="T27"/>
              <a:gd fmla="*/ 7665374 w 821094" name="T28"/>
              <a:gd fmla="*/ 15050390 h 1057419" name="T29"/>
              <a:gd fmla="*/ 11630211 w 821094" name="T30"/>
              <a:gd fmla="*/ 16370588 h 1057419" name="T31"/>
              <a:gd fmla="*/ 15066416 w 821094" name="T32"/>
              <a:gd fmla="*/ 15578469 h 1057419" name="T33"/>
              <a:gd fmla="*/ 15595066 w 821094" name="T34"/>
              <a:gd fmla="*/ 19011027 h 1057419" name="T35"/>
              <a:gd fmla="*/ 11101562 w 821094" name="T36"/>
              <a:gd fmla="*/ 20067186 h 1057419" name="T37"/>
              <a:gd fmla="*/ 3700531 w 821094" name="T38"/>
              <a:gd fmla="*/ 16634644 h 1057419" name="T39"/>
              <a:gd fmla="*/ 2114588 w 821094" name="T40"/>
              <a:gd fmla="*/ 12938058 h 1057419" name="T41"/>
              <a:gd fmla="*/ 0 w 821094" name="T42"/>
              <a:gd fmla="*/ 12938058 h 1057419" name="T43"/>
              <a:gd fmla="*/ 0 w 821094" name="T44"/>
              <a:gd fmla="*/ 10825724 h 1057419" name="T45"/>
              <a:gd fmla="*/ 1850265 w 821094" name="T46"/>
              <a:gd fmla="*/ 10825724 h 1057419" name="T47"/>
              <a:gd fmla="*/ 1850265 w 821094" name="T48"/>
              <a:gd fmla="*/ 10297635 h 1057419" name="T49"/>
              <a:gd fmla="*/ 1850265 w 821094" name="T50"/>
              <a:gd fmla="*/ 9241460 h 1057419" name="T51"/>
              <a:gd fmla="*/ 0 w 821094" name="T52"/>
              <a:gd fmla="*/ 9241460 h 1057419" name="T53"/>
              <a:gd fmla="*/ 0 w 821094" name="T54"/>
              <a:gd fmla="*/ 7129128 h 1057419" name="T55"/>
              <a:gd fmla="*/ 2114588 w 821094" name="T56"/>
              <a:gd fmla="*/ 7129128 h 1057419" name="T57"/>
              <a:gd fmla="*/ 4229155 w 821094" name="T58"/>
              <a:gd fmla="*/ 3168505 h 1057419" name="T59"/>
              <a:gd fmla="*/ 11101562 w 821094" name="T60"/>
              <a:gd fmla="*/ 0 h 105741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057419" w="821094">
                <a:moveTo>
                  <a:pt x="584507" y="0"/>
                </a:moveTo>
                <a:cubicBezTo>
                  <a:pt x="681925" y="0"/>
                  <a:pt x="765427" y="27827"/>
                  <a:pt x="821094" y="55654"/>
                </a:cubicBezTo>
                <a:cubicBezTo>
                  <a:pt x="821094" y="55654"/>
                  <a:pt x="821094" y="55654"/>
                  <a:pt x="779343" y="236528"/>
                </a:cubicBezTo>
                <a:cubicBezTo>
                  <a:pt x="737593" y="208701"/>
                  <a:pt x="668009" y="194788"/>
                  <a:pt x="598425" y="194788"/>
                </a:cubicBezTo>
                <a:cubicBezTo>
                  <a:pt x="528840" y="194788"/>
                  <a:pt x="459256" y="222615"/>
                  <a:pt x="403589" y="278268"/>
                </a:cubicBezTo>
                <a:cubicBezTo>
                  <a:pt x="389672" y="306095"/>
                  <a:pt x="361838" y="333922"/>
                  <a:pt x="361838" y="375662"/>
                </a:cubicBezTo>
                <a:cubicBezTo>
                  <a:pt x="361838" y="375662"/>
                  <a:pt x="361838" y="375662"/>
                  <a:pt x="751510" y="375662"/>
                </a:cubicBezTo>
                <a:cubicBezTo>
                  <a:pt x="751510" y="375662"/>
                  <a:pt x="751510" y="375662"/>
                  <a:pt x="751510" y="486969"/>
                </a:cubicBezTo>
                <a:cubicBezTo>
                  <a:pt x="751510" y="486969"/>
                  <a:pt x="751510" y="486969"/>
                  <a:pt x="334004" y="486969"/>
                </a:cubicBezTo>
                <a:cubicBezTo>
                  <a:pt x="334004" y="514796"/>
                  <a:pt x="334004" y="528710"/>
                  <a:pt x="334004" y="542623"/>
                </a:cubicBezTo>
                <a:cubicBezTo>
                  <a:pt x="334004" y="556536"/>
                  <a:pt x="334004" y="556536"/>
                  <a:pt x="334004" y="570450"/>
                </a:cubicBezTo>
                <a:cubicBezTo>
                  <a:pt x="334004" y="570450"/>
                  <a:pt x="334004" y="570450"/>
                  <a:pt x="751510" y="570450"/>
                </a:cubicBezTo>
                <a:cubicBezTo>
                  <a:pt x="751510" y="570450"/>
                  <a:pt x="751510" y="570450"/>
                  <a:pt x="751510" y="681757"/>
                </a:cubicBezTo>
                <a:cubicBezTo>
                  <a:pt x="751510" y="681757"/>
                  <a:pt x="751510" y="681757"/>
                  <a:pt x="347921" y="681757"/>
                </a:cubicBezTo>
                <a:cubicBezTo>
                  <a:pt x="361838" y="723497"/>
                  <a:pt x="375755" y="765238"/>
                  <a:pt x="403589" y="793064"/>
                </a:cubicBezTo>
                <a:cubicBezTo>
                  <a:pt x="459256" y="848718"/>
                  <a:pt x="528840" y="862631"/>
                  <a:pt x="612341" y="862631"/>
                </a:cubicBezTo>
                <a:cubicBezTo>
                  <a:pt x="681925" y="862631"/>
                  <a:pt x="751510" y="848718"/>
                  <a:pt x="793260" y="820891"/>
                </a:cubicBezTo>
                <a:cubicBezTo>
                  <a:pt x="793260" y="820891"/>
                  <a:pt x="793260" y="820891"/>
                  <a:pt x="821094" y="1001766"/>
                </a:cubicBezTo>
                <a:cubicBezTo>
                  <a:pt x="779343" y="1029592"/>
                  <a:pt x="681925" y="1057419"/>
                  <a:pt x="584507" y="1057419"/>
                </a:cubicBezTo>
                <a:cubicBezTo>
                  <a:pt x="431422" y="1057419"/>
                  <a:pt x="278337" y="1001766"/>
                  <a:pt x="194836" y="876545"/>
                </a:cubicBezTo>
                <a:cubicBezTo>
                  <a:pt x="153085" y="834805"/>
                  <a:pt x="125252" y="765238"/>
                  <a:pt x="111335" y="681757"/>
                </a:cubicBezTo>
                <a:cubicBezTo>
                  <a:pt x="111335" y="681757"/>
                  <a:pt x="111335" y="681757"/>
                  <a:pt x="0" y="681757"/>
                </a:cubicBezTo>
                <a:cubicBezTo>
                  <a:pt x="0" y="681757"/>
                  <a:pt x="0" y="681757"/>
                  <a:pt x="0" y="570450"/>
                </a:cubicBezTo>
                <a:cubicBezTo>
                  <a:pt x="0" y="570450"/>
                  <a:pt x="0" y="570450"/>
                  <a:pt x="97418" y="570450"/>
                </a:cubicBezTo>
                <a:cubicBezTo>
                  <a:pt x="97418" y="556536"/>
                  <a:pt x="97418" y="542623"/>
                  <a:pt x="97418" y="542623"/>
                </a:cubicBezTo>
                <a:cubicBezTo>
                  <a:pt x="97418" y="528710"/>
                  <a:pt x="97418" y="514796"/>
                  <a:pt x="97418" y="486969"/>
                </a:cubicBezTo>
                <a:cubicBezTo>
                  <a:pt x="97418" y="486969"/>
                  <a:pt x="97418" y="486969"/>
                  <a:pt x="0" y="486969"/>
                </a:cubicBezTo>
                <a:cubicBezTo>
                  <a:pt x="0" y="486969"/>
                  <a:pt x="0" y="486969"/>
                  <a:pt x="0" y="375662"/>
                </a:cubicBezTo>
                <a:cubicBezTo>
                  <a:pt x="0" y="375662"/>
                  <a:pt x="0" y="375662"/>
                  <a:pt x="111335" y="375662"/>
                </a:cubicBezTo>
                <a:cubicBezTo>
                  <a:pt x="125252" y="292182"/>
                  <a:pt x="167002" y="222615"/>
                  <a:pt x="222669" y="166961"/>
                </a:cubicBezTo>
                <a:cubicBezTo>
                  <a:pt x="306171" y="69567"/>
                  <a:pt x="431422" y="0"/>
                  <a:pt x="584507" y="0"/>
                </a:cubicBezTo>
                <a:close/>
              </a:path>
            </a:pathLst>
          </a:custGeom>
          <a:solidFill>
            <a:schemeClr val="bg1"/>
          </a:soli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42" name="KSO_Shape"/>
          <p:cNvSpPr/>
          <p:nvPr/>
        </p:nvSpPr>
        <p:spPr>
          <a:xfrm>
            <a:off x="5993518" y="2153939"/>
            <a:ext cx="180786" cy="265862"/>
          </a:xfrm>
          <a:custGeom>
            <a:gdLst>
              <a:gd fmla="*/ 487089 w 709759" name="connsiteX0"/>
              <a:gd fmla="*/ 0 h 1043506" name="connsiteY0"/>
              <a:gd fmla="*/ 681925 w 709759" name="connsiteX1"/>
              <a:gd fmla="*/ 41740 h 1043506" name="connsiteY1"/>
              <a:gd fmla="*/ 640175 w 709759" name="connsiteX2"/>
              <a:gd fmla="*/ 222615 h 1043506" name="connsiteY2"/>
              <a:gd fmla="*/ 501006 w 709759" name="connsiteX3"/>
              <a:gd fmla="*/ 194788 h 1043506" name="connsiteY3"/>
              <a:gd fmla="*/ 361838 w 709759" name="connsiteX4"/>
              <a:gd fmla="*/ 347835 h 1043506" name="connsiteY4"/>
              <a:gd fmla="*/ 375755 w 709759" name="connsiteX5"/>
              <a:gd fmla="*/ 459143 h 1043506" name="connsiteY5"/>
              <a:gd fmla="*/ 584507 w 709759" name="connsiteX6"/>
              <a:gd fmla="*/ 459143 h 1043506" name="connsiteY6"/>
              <a:gd fmla="*/ 584507 w 709759" name="connsiteX7"/>
              <a:gd fmla="*/ 626104 h 1043506" name="connsiteY7"/>
              <a:gd fmla="*/ 389672 w 709759" name="connsiteX8"/>
              <a:gd fmla="*/ 626104 h 1043506" name="connsiteY8"/>
              <a:gd fmla="*/ 375755 w 709759" name="connsiteX9"/>
              <a:gd fmla="*/ 737411 h 1043506" name="connsiteY9"/>
              <a:gd fmla="*/ 292254 w 709759" name="connsiteX10"/>
              <a:gd fmla="*/ 848718 h 1043506" name="connsiteY10"/>
              <a:gd fmla="*/ 709759 w 709759" name="connsiteX11"/>
              <a:gd fmla="*/ 848718 h 1043506" name="connsiteY11"/>
              <a:gd fmla="*/ 709759 w 709759" name="connsiteX12"/>
              <a:gd fmla="*/ 1043506 h 1043506" name="connsiteY12"/>
              <a:gd fmla="*/ 0 w 709759" name="connsiteX13"/>
              <a:gd fmla="*/ 1043506 h 1043506" name="connsiteY13"/>
              <a:gd fmla="*/ 0 w 709759" name="connsiteX14"/>
              <a:gd fmla="*/ 918285 h 1043506" name="connsiteY14"/>
              <a:gd fmla="*/ 180919 w 709759" name="connsiteX15"/>
              <a:gd fmla="*/ 681757 h 1043506" name="connsiteY15"/>
              <a:gd fmla="*/ 167002 w 709759" name="connsiteX16"/>
              <a:gd fmla="*/ 626104 h 1043506" name="connsiteY16"/>
              <a:gd fmla="*/ 13917 w 709759" name="connsiteX17"/>
              <a:gd fmla="*/ 626104 h 1043506" name="connsiteY17"/>
              <a:gd fmla="*/ 13917 w 709759" name="connsiteX18"/>
              <a:gd fmla="*/ 459143 h 1043506" name="connsiteY18"/>
              <a:gd fmla="*/ 139168 w 709759" name="connsiteX19"/>
              <a:gd fmla="*/ 459143 h 1043506" name="connsiteY19"/>
              <a:gd fmla="*/ 139168 w 709759" name="connsiteX20"/>
              <a:gd fmla="*/ 333922 h 1043506" name="connsiteY20"/>
              <a:gd fmla="*/ 487089 w 709759" name="connsiteX21"/>
              <a:gd fmla="*/ 0 h 104350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043506" w="709759">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43" name="KSO_Shape"/>
          <p:cNvSpPr/>
          <p:nvPr/>
        </p:nvSpPr>
        <p:spPr>
          <a:xfrm>
            <a:off x="5980150" y="3722663"/>
            <a:ext cx="231700" cy="243042"/>
          </a:xfrm>
          <a:custGeom>
            <a:gdLst>
              <a:gd fmla="*/ 0 w 2171135" name="connsiteX0"/>
              <a:gd fmla="*/ 0 h 2277283" name="connsiteY0"/>
              <a:gd fmla="*/ 504915 w 2171135" name="connsiteX1"/>
              <a:gd fmla="*/ 0 h 2277283" name="connsiteY1"/>
              <a:gd fmla="*/ 1060322 w 2171135" name="connsiteX2"/>
              <a:gd fmla="*/ 860307 h 2277283" name="connsiteY2"/>
              <a:gd fmla="*/ 1615729 w 2171135" name="connsiteX3"/>
              <a:gd fmla="*/ 0 h 2277283" name="connsiteY3"/>
              <a:gd fmla="*/ 2171135 w 2171135" name="connsiteX4"/>
              <a:gd fmla="*/ 0 h 2277283" name="connsiteY4"/>
              <a:gd fmla="*/ 1464254 w 2171135" name="connsiteX5"/>
              <a:gd fmla="*/ 1062732 h 2277283" name="connsiteY5"/>
              <a:gd fmla="*/ 2120644 w 2171135" name="connsiteX6"/>
              <a:gd fmla="*/ 1062732 h 2277283" name="connsiteY6"/>
              <a:gd fmla="*/ 2120644 w 2171135" name="connsiteX7"/>
              <a:gd fmla="*/ 1265157 h 2277283" name="connsiteY7"/>
              <a:gd fmla="*/ 1363271 w 2171135" name="connsiteX8"/>
              <a:gd fmla="*/ 1265157 h 2277283" name="connsiteY8"/>
              <a:gd fmla="*/ 1363271 w 2171135" name="connsiteX9"/>
              <a:gd fmla="*/ 1467583 h 2277283" name="connsiteY9"/>
              <a:gd fmla="*/ 2120644 w 2171135" name="connsiteX10"/>
              <a:gd fmla="*/ 1467583 h 2277283" name="connsiteY10"/>
              <a:gd fmla="*/ 2120644 w 2171135" name="connsiteX11"/>
              <a:gd fmla="*/ 1670008 h 2277283" name="connsiteY11"/>
              <a:gd fmla="*/ 1363271 w 2171135" name="connsiteX12"/>
              <a:gd fmla="*/ 1670008 h 2277283" name="connsiteY12"/>
              <a:gd fmla="*/ 1363271 w 2171135" name="connsiteX13"/>
              <a:gd fmla="*/ 2277283 h 2277283" name="connsiteY13"/>
              <a:gd fmla="*/ 807864 w 2171135" name="connsiteX14"/>
              <a:gd fmla="*/ 2277283 h 2277283" name="connsiteY14"/>
              <a:gd fmla="*/ 807864 w 2171135" name="connsiteX15"/>
              <a:gd fmla="*/ 1670008 h 2277283" name="connsiteY15"/>
              <a:gd fmla="*/ 151475 w 2171135" name="connsiteX16"/>
              <a:gd fmla="*/ 1670008 h 2277283" name="connsiteY16"/>
              <a:gd fmla="*/ 151475 w 2171135" name="connsiteX17"/>
              <a:gd fmla="*/ 1467583 h 2277283" name="connsiteY17"/>
              <a:gd fmla="*/ 807864 w 2171135" name="connsiteX18"/>
              <a:gd fmla="*/ 1467583 h 2277283" name="connsiteY18"/>
              <a:gd fmla="*/ 807864 w 2171135" name="connsiteX19"/>
              <a:gd fmla="*/ 1265157 h 2277283" name="connsiteY19"/>
              <a:gd fmla="*/ 151475 w 2171135" name="connsiteX20"/>
              <a:gd fmla="*/ 1265157 h 2277283" name="connsiteY20"/>
              <a:gd fmla="*/ 151475 w 2171135" name="connsiteX21"/>
              <a:gd fmla="*/ 1062732 h 2277283" name="connsiteY21"/>
              <a:gd fmla="*/ 706881 w 2171135" name="connsiteX22"/>
              <a:gd fmla="*/ 1062732 h 2277283" name="connsiteY22"/>
              <a:gd fmla="*/ 0 w 2171135" name="connsiteX23"/>
              <a:gd fmla="*/ 0 h 2277283"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2277283" w="2171135">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44" name="KSO_Shape"/>
          <p:cNvSpPr/>
          <p:nvPr/>
        </p:nvSpPr>
        <p:spPr bwMode="auto">
          <a:xfrm>
            <a:off x="6008946" y="5198376"/>
            <a:ext cx="166980" cy="300865"/>
          </a:xfrm>
          <a:custGeom>
            <a:gdLst>
              <a:gd fmla="*/ 2039641 w 709759" name="T0"/>
              <a:gd fmla="*/ 0 h 1280034" name="T1"/>
              <a:gd fmla="*/ 3161441 w 709759" name="T2"/>
              <a:gd fmla="*/ 0 h 1280034" name="T3"/>
              <a:gd fmla="*/ 3161441 w 709759" name="T4"/>
              <a:gd fmla="*/ 1015783 h 1280034" name="T5"/>
              <a:gd fmla="*/ 4895143 w 709759" name="T6"/>
              <a:gd fmla="*/ 1320524 h 1280034" name="T7"/>
              <a:gd fmla="*/ 4487218 w 709759" name="T8"/>
              <a:gd fmla="*/ 2641038 h 1280034" name="T9"/>
              <a:gd fmla="*/ 2855499 w 709759" name="T10"/>
              <a:gd fmla="*/ 2234720 h 1280034" name="T11"/>
              <a:gd fmla="*/ 1835674 w 709759" name="T12"/>
              <a:gd fmla="*/ 2945771 h 1280034" name="T13"/>
              <a:gd fmla="*/ 3263427 w 709759" name="T14"/>
              <a:gd fmla="*/ 3859978 h 1280034" name="T15"/>
              <a:gd fmla="*/ 5201082 w 709759" name="T16"/>
              <a:gd fmla="*/ 6094704 h 1280034" name="T17"/>
              <a:gd fmla="*/ 3161441 w 709759" name="T18"/>
              <a:gd fmla="*/ 8126267 h 1280034" name="T19"/>
              <a:gd fmla="*/ 3161441 w 709759" name="T20"/>
              <a:gd fmla="*/ 9345204 h 1280034" name="T21"/>
              <a:gd fmla="*/ 2039641 w 709759" name="T22"/>
              <a:gd fmla="*/ 9345204 h 1280034" name="T23"/>
              <a:gd fmla="*/ 2039641 w 709759" name="T24"/>
              <a:gd fmla="*/ 8227843 h 1280034" name="T25"/>
              <a:gd fmla="*/ 0 w 709759" name="T26"/>
              <a:gd fmla="*/ 7719950 h 1280034" name="T27"/>
              <a:gd fmla="*/ 407926 w 709759" name="T28"/>
              <a:gd fmla="*/ 6399436 h 1280034" name="T29"/>
              <a:gd fmla="*/ 2345594 w 709759" name="T30"/>
              <a:gd fmla="*/ 6907321 h 1280034" name="T31"/>
              <a:gd fmla="*/ 3467393 w 709759" name="T32"/>
              <a:gd fmla="*/ 6196278 h 1280034" name="T33"/>
              <a:gd fmla="*/ 2243610 w 709759" name="T34"/>
              <a:gd fmla="*/ 5180495 h 1280034" name="T35"/>
              <a:gd fmla="*/ 101983 w 709759" name="T36"/>
              <a:gd fmla="*/ 3148926 h 1280034" name="T37"/>
              <a:gd fmla="*/ 2039641 w 709759" name="T38"/>
              <a:gd fmla="*/ 1015783 h 1280034" name="T39"/>
              <a:gd fmla="*/ 2039641 w 709759" name="T40"/>
              <a:gd fmla="*/ 0 h 128003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280034" w="709759">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chemeClr val="bg1"/>
          </a:soli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Tree>
    <p:extLst>
      <p:ext uri="{BB962C8B-B14F-4D97-AF65-F5344CB8AC3E}">
        <p14:creationId val="2755929577"/>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图表 7"/>
          <p:cNvGraphicFramePr/>
          <p:nvPr>
            <p:extLst>
              <p:ext uri="{D42A27DB-BD31-4B8C-83A1-F6EECF244321}">
                <p14:modId val="383510507"/>
              </p:ext>
            </p:extLst>
          </p:nvPr>
        </p:nvGraphicFramePr>
        <p:xfrm>
          <a:off x="3651045" y="1913303"/>
          <a:ext cx="4889911" cy="3259941"/>
        </p:xfrm>
        <a:graphic>
          <a:graphicData uri="http://schemas.openxmlformats.org/drawingml/2006/chart">
            <c:chart xmlns:c="http://schemas.openxmlformats.org/drawingml/2006/chart" r:id="rId2"/>
          </a:graphicData>
        </a:graphic>
      </p:graphicFrame>
      <p:sp>
        <p:nvSpPr>
          <p:cNvPr id="10" name="KSO_Shape"/>
          <p:cNvSpPr/>
          <p:nvPr/>
        </p:nvSpPr>
        <p:spPr>
          <a:xfrm>
            <a:off x="1025101" y="4480955"/>
            <a:ext cx="589643" cy="465818"/>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1"/>
              </a:solidFill>
            </a:endParaRPr>
          </a:p>
        </p:txBody>
      </p:sp>
      <p:sp>
        <p:nvSpPr>
          <p:cNvPr id="11" name="文本框 10"/>
          <p:cNvSpPr txBox="1"/>
          <p:nvPr/>
        </p:nvSpPr>
        <p:spPr>
          <a:xfrm>
            <a:off x="470836" y="5090557"/>
            <a:ext cx="1698172" cy="304800"/>
          </a:xfrm>
          <a:prstGeom prst="rect">
            <a:avLst/>
          </a:prstGeom>
          <a:noFill/>
        </p:spPr>
        <p:txBody>
          <a:bodyPr rtlCol="0" wrap="square">
            <a:spAutoFit/>
          </a:bodyPr>
          <a:lstStyle/>
          <a:p>
            <a:pPr algn="ctr"/>
            <a:r>
              <a:rPr altLang="zh-CN" lang="en-US" smtClean="0" sz="1400">
                <a:latin charset="0" panose="020b0604020202030204" pitchFamily="34" typeface="Helvetica"/>
              </a:rPr>
              <a:t>WEB DESIGN</a:t>
            </a:r>
          </a:p>
        </p:txBody>
      </p:sp>
      <p:sp>
        <p:nvSpPr>
          <p:cNvPr id="12" name="KSO_Shape"/>
          <p:cNvSpPr/>
          <p:nvPr/>
        </p:nvSpPr>
        <p:spPr bwMode="auto">
          <a:xfrm>
            <a:off x="1967127" y="1855418"/>
            <a:ext cx="287964" cy="539933"/>
          </a:xfrm>
          <a:custGeom>
            <a:gdLst>
              <a:gd fmla="*/ 134485 w 2938" name="T0"/>
              <a:gd fmla="*/ 2420 h 5511" name="T1"/>
              <a:gd fmla="*/ 89887 w 2938" name="T2"/>
              <a:gd fmla="*/ 15901 h 5511" name="T3"/>
              <a:gd fmla="*/ 51858 w 2938" name="T4"/>
              <a:gd fmla="*/ 41481 h 5511" name="T5"/>
              <a:gd fmla="*/ 22817 w 2938" name="T6"/>
              <a:gd fmla="*/ 77085 h 5511" name="T7"/>
              <a:gd fmla="*/ 4840 w 2938" name="T8"/>
              <a:gd fmla="*/ 119257 h 5511" name="T9"/>
              <a:gd fmla="*/ 0 w 2938" name="T10"/>
              <a:gd fmla="*/ 1746336 h 5511" name="T11"/>
              <a:gd fmla="*/ 4840 w 2938" name="T12"/>
              <a:gd fmla="*/ 1786089 h 5511" name="T13"/>
              <a:gd fmla="*/ 22817 w 2938" name="T14"/>
              <a:gd fmla="*/ 1828606 h 5511" name="T15"/>
              <a:gd fmla="*/ 51858 w 2938" name="T16"/>
              <a:gd fmla="*/ 1863865 h 5511" name="T17"/>
              <a:gd fmla="*/ 89887 w 2938" name="T18"/>
              <a:gd fmla="*/ 1889445 h 5511" name="T19"/>
              <a:gd fmla="*/ 134485 w 2938" name="T20"/>
              <a:gd fmla="*/ 1903272 h 5511" name="T21"/>
              <a:gd fmla="*/ 864989 w 2938" name="T22"/>
              <a:gd fmla="*/ 1905000 h 5511" name="T23"/>
              <a:gd fmla="*/ 911316 w 2938" name="T24"/>
              <a:gd fmla="*/ 1895667 h 5511" name="T25"/>
              <a:gd fmla="*/ 952111 w 2938" name="T26"/>
              <a:gd fmla="*/ 1873544 h 5511" name="T27"/>
              <a:gd fmla="*/ 984263 w 2938" name="T28"/>
              <a:gd fmla="*/ 1841396 h 5511" name="T29"/>
              <a:gd fmla="*/ 1006043 w 2938" name="T30"/>
              <a:gd fmla="*/ 1800953 h 5511" name="T31"/>
              <a:gd fmla="*/ 1015377 w 2938" name="T32"/>
              <a:gd fmla="*/ 1754633 h 5511" name="T33"/>
              <a:gd fmla="*/ 1013994 w 2938" name="T34"/>
              <a:gd fmla="*/ 134812 h 5511" name="T35"/>
              <a:gd fmla="*/ 999820 w 2938" name="T36"/>
              <a:gd fmla="*/ 90220 h 5511" name="T37"/>
              <a:gd fmla="*/ 974237 w 2938" name="T38"/>
              <a:gd fmla="*/ 52542 h 5511" name="T39"/>
              <a:gd fmla="*/ 938973 w 2938" name="T40"/>
              <a:gd fmla="*/ 23160 h 5511" name="T41"/>
              <a:gd fmla="*/ 896450 w 2938" name="T42"/>
              <a:gd fmla="*/ 5531 h 5511" name="T43"/>
              <a:gd fmla="*/ 412789 w 2938" name="T44"/>
              <a:gd fmla="*/ 127553 h 5511" name="T45"/>
              <a:gd fmla="*/ 615380 w 2938" name="T46"/>
              <a:gd fmla="*/ 129973 h 5511" name="T47"/>
              <a:gd fmla="*/ 629209 w 2938" name="T48"/>
              <a:gd fmla="*/ 141034 h 5511" name="T49"/>
              <a:gd fmla="*/ 635086 w 2938" name="T50"/>
              <a:gd fmla="*/ 159009 h 5511" name="T51"/>
              <a:gd fmla="*/ 630938 w 2938" name="T52"/>
              <a:gd fmla="*/ 174219 h 5511" name="T53"/>
              <a:gd fmla="*/ 618146 w 2938" name="T54"/>
              <a:gd fmla="*/ 187009 h 5511" name="T55"/>
              <a:gd fmla="*/ 412789 w 2938" name="T56"/>
              <a:gd fmla="*/ 190811 h 5511" name="T57"/>
              <a:gd fmla="*/ 397577 w 2938" name="T58"/>
              <a:gd fmla="*/ 187009 h 5511" name="T59"/>
              <a:gd fmla="*/ 384440 w 2938" name="T60"/>
              <a:gd fmla="*/ 174219 h 5511" name="T61"/>
              <a:gd fmla="*/ 380637 w 2938" name="T62"/>
              <a:gd fmla="*/ 159009 h 5511" name="T63"/>
              <a:gd fmla="*/ 386168 w 2938" name="T64"/>
              <a:gd fmla="*/ 141034 h 5511" name="T65"/>
              <a:gd fmla="*/ 400343 w 2938" name="T66"/>
              <a:gd fmla="*/ 129973 h 5511" name="T67"/>
              <a:gd fmla="*/ 507516 w 2938" name="T68"/>
              <a:gd fmla="*/ 1841742 h 5511" name="T69"/>
              <a:gd fmla="*/ 479513 w 2938" name="T70"/>
              <a:gd fmla="*/ 1837594 h 5511" name="T71"/>
              <a:gd fmla="*/ 454275 w 2938" name="T72"/>
              <a:gd fmla="*/ 1825495 h 5511" name="T73"/>
              <a:gd fmla="*/ 434223 w 2938" name="T74"/>
              <a:gd fmla="*/ 1806829 h 5511" name="T75"/>
              <a:gd fmla="*/ 420049 w 2938" name="T76"/>
              <a:gd fmla="*/ 1783323 h 5511" name="T77"/>
              <a:gd fmla="*/ 413134 w 2938" name="T78"/>
              <a:gd fmla="*/ 1756015 h 5511" name="T79"/>
              <a:gd fmla="*/ 413826 w 2938" name="T80"/>
              <a:gd fmla="*/ 1731818 h 5511" name="T81"/>
              <a:gd fmla="*/ 422123 w 2938" name="T82"/>
              <a:gd fmla="*/ 1704856 h 5511" name="T83"/>
              <a:gd fmla="*/ 437335 w 2938" name="T84"/>
              <a:gd fmla="*/ 1682387 h 5511" name="T85"/>
              <a:gd fmla="*/ 458078 w 2938" name="T86"/>
              <a:gd fmla="*/ 1665103 h 5511" name="T87"/>
              <a:gd fmla="*/ 483661 w 2938" name="T88"/>
              <a:gd fmla="*/ 1654042 h 5511" name="T89"/>
              <a:gd fmla="*/ 507516 w 2938" name="T90"/>
              <a:gd fmla="*/ 1651277 h 5511" name="T91"/>
              <a:gd fmla="*/ 536210 w 2938" name="T92"/>
              <a:gd fmla="*/ 1655425 h 5511" name="T93"/>
              <a:gd fmla="*/ 561102 w 2938" name="T94"/>
              <a:gd fmla="*/ 1667523 h 5511" name="T95"/>
              <a:gd fmla="*/ 581154 w 2938" name="T96"/>
              <a:gd fmla="*/ 1685498 h 5511" name="T97"/>
              <a:gd fmla="*/ 595674 w 2938" name="T98"/>
              <a:gd fmla="*/ 1709349 h 5511" name="T99"/>
              <a:gd fmla="*/ 602589 w 2938" name="T100"/>
              <a:gd fmla="*/ 1737003 h 5511" name="T101"/>
              <a:gd fmla="*/ 601897 w 2938" name="T102"/>
              <a:gd fmla="*/ 1761200 h 5511" name="T103"/>
              <a:gd fmla="*/ 593600 w 2938" name="T104"/>
              <a:gd fmla="*/ 1787817 h 5511" name="T105"/>
              <a:gd fmla="*/ 578388 w 2938" name="T106"/>
              <a:gd fmla="*/ 1810631 h 5511" name="T107"/>
              <a:gd fmla="*/ 556954 w 2938" name="T108"/>
              <a:gd fmla="*/ 1827915 h 5511" name="T109"/>
              <a:gd fmla="*/ 531370 w 2938" name="T110"/>
              <a:gd fmla="*/ 1838631 h 5511" name="T111"/>
              <a:gd fmla="*/ 952456 w 2938" name="T112"/>
              <a:gd fmla="*/ 1587673 h 551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511" w="2938">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3" name="文本框 12"/>
          <p:cNvSpPr txBox="1"/>
          <p:nvPr/>
        </p:nvSpPr>
        <p:spPr>
          <a:xfrm>
            <a:off x="1262023" y="2502078"/>
            <a:ext cx="1698172" cy="304800"/>
          </a:xfrm>
          <a:prstGeom prst="rect">
            <a:avLst/>
          </a:prstGeom>
          <a:noFill/>
        </p:spPr>
        <p:txBody>
          <a:bodyPr rtlCol="0" wrap="square">
            <a:spAutoFit/>
          </a:bodyPr>
          <a:lstStyle/>
          <a:p>
            <a:pPr algn="ctr"/>
            <a:r>
              <a:rPr altLang="zh-CN" lang="en-US" smtClean="0" sz="1400">
                <a:latin charset="0" panose="020b0604020202030204" pitchFamily="34" typeface="Helvetica"/>
              </a:rPr>
              <a:t>UI DESIGN</a:t>
            </a:r>
          </a:p>
        </p:txBody>
      </p:sp>
      <p:sp>
        <p:nvSpPr>
          <p:cNvPr id="14" name="KSO_Shape"/>
          <p:cNvSpPr/>
          <p:nvPr/>
        </p:nvSpPr>
        <p:spPr>
          <a:xfrm>
            <a:off x="9857371" y="2502078"/>
            <a:ext cx="585063" cy="465125"/>
          </a:xfrm>
          <a:custGeom>
            <a:rect b="b" l="l" r="r" t="t"/>
            <a:pathLst>
              <a:path h="2732506" w="3438144">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5" name="文本框 14"/>
          <p:cNvSpPr txBox="1"/>
          <p:nvPr/>
        </p:nvSpPr>
        <p:spPr>
          <a:xfrm>
            <a:off x="9300817" y="3111680"/>
            <a:ext cx="1698172" cy="304800"/>
          </a:xfrm>
          <a:prstGeom prst="rect">
            <a:avLst/>
          </a:prstGeom>
          <a:noFill/>
        </p:spPr>
        <p:txBody>
          <a:bodyPr rtlCol="0" wrap="square">
            <a:spAutoFit/>
          </a:bodyPr>
          <a:lstStyle/>
          <a:p>
            <a:pPr algn="ctr"/>
            <a:r>
              <a:rPr altLang="zh-CN" lang="en-US" smtClean="0" sz="1400">
                <a:latin charset="0" panose="020b0604020202030204" pitchFamily="34" typeface="Helvetica"/>
              </a:rPr>
              <a:t>PHOTOGRAPH</a:t>
            </a:r>
          </a:p>
        </p:txBody>
      </p:sp>
      <p:sp>
        <p:nvSpPr>
          <p:cNvPr id="16" name="文本框 15"/>
          <p:cNvSpPr txBox="1"/>
          <p:nvPr/>
        </p:nvSpPr>
        <p:spPr>
          <a:xfrm>
            <a:off x="5302718" y="5881327"/>
            <a:ext cx="1698172" cy="304800"/>
          </a:xfrm>
          <a:prstGeom prst="rect">
            <a:avLst/>
          </a:prstGeom>
          <a:noFill/>
        </p:spPr>
        <p:txBody>
          <a:bodyPr rtlCol="0" wrap="square">
            <a:spAutoFit/>
          </a:bodyPr>
          <a:lstStyle/>
          <a:p>
            <a:pPr algn="ctr"/>
            <a:r>
              <a:rPr altLang="zh-CN" lang="en-US" smtClean="0" sz="1400">
                <a:latin charset="0" panose="020b0604020202030204" pitchFamily="34" typeface="Helvetica"/>
              </a:rPr>
              <a:t>MUSIC</a:t>
            </a:r>
          </a:p>
        </p:txBody>
      </p:sp>
      <p:sp>
        <p:nvSpPr>
          <p:cNvPr id="17" name="KSO_Shape"/>
          <p:cNvSpPr/>
          <p:nvPr/>
        </p:nvSpPr>
        <p:spPr bwMode="auto">
          <a:xfrm>
            <a:off x="5810316" y="5398334"/>
            <a:ext cx="682976" cy="339211"/>
          </a:xfrm>
          <a:custGeom>
            <a:gdLst>
              <a:gd fmla="*/ 2147483646 w 5722" name="T0"/>
              <a:gd fmla="*/ 2147483646 h 2844" name="T1"/>
              <a:gd fmla="*/ 2147483646 w 5722" name="T2"/>
              <a:gd fmla="*/ 2147483646 h 2844" name="T3"/>
              <a:gd fmla="*/ 2147483646 w 5722" name="T4"/>
              <a:gd fmla="*/ 2147483646 h 2844" name="T5"/>
              <a:gd fmla="*/ 2147483646 w 5722" name="T6"/>
              <a:gd fmla="*/ 2147483646 h 2844" name="T7"/>
              <a:gd fmla="*/ 2147483646 w 5722" name="T8"/>
              <a:gd fmla="*/ 2147483646 h 2844" name="T9"/>
              <a:gd fmla="*/ 2147483646 w 5722" name="T10"/>
              <a:gd fmla="*/ 2147483646 h 2844" name="T11"/>
              <a:gd fmla="*/ 2147483646 w 5722" name="T12"/>
              <a:gd fmla="*/ 2147483646 h 2844" name="T13"/>
              <a:gd fmla="*/ 2147483646 w 5722" name="T14"/>
              <a:gd fmla="*/ 2147483646 h 2844" name="T15"/>
              <a:gd fmla="*/ 2147483646 w 5722" name="T16"/>
              <a:gd fmla="*/ 2147483646 h 2844" name="T17"/>
              <a:gd fmla="*/ 2147483646 w 5722" name="T18"/>
              <a:gd fmla="*/ 2147483646 h 2844" name="T19"/>
              <a:gd fmla="*/ 2147483646 w 5722" name="T20"/>
              <a:gd fmla="*/ 2147483646 h 2844" name="T21"/>
              <a:gd fmla="*/ 2147483646 w 5722" name="T22"/>
              <a:gd fmla="*/ 2147483646 h 2844" name="T23"/>
              <a:gd fmla="*/ 2147483646 w 5722" name="T24"/>
              <a:gd fmla="*/ 2147483646 h 2844" name="T25"/>
              <a:gd fmla="*/ 2147483646 w 5722" name="T26"/>
              <a:gd fmla="*/ 2147483646 h 2844" name="T27"/>
              <a:gd fmla="*/ 221457082 w 5722" name="T28"/>
              <a:gd fmla="*/ 405634533 h 2844" name="T29"/>
              <a:gd fmla="*/ 2147483646 w 5722" name="T30"/>
              <a:gd fmla="*/ 2147483646 h 2844" name="T31"/>
              <a:gd fmla="*/ 2147483646 w 5722" name="T32"/>
              <a:gd fmla="*/ 2147483646 h 2844" name="T33"/>
              <a:gd fmla="*/ 2147483646 w 5722" name="T34"/>
              <a:gd fmla="*/ 2147483646 h 2844" name="T35"/>
              <a:gd fmla="*/ 2147483646 w 5722" name="T36"/>
              <a:gd fmla="*/ 2147483646 h 2844" name="T37"/>
              <a:gd fmla="*/ 2147483646 w 5722" name="T38"/>
              <a:gd fmla="*/ 2147483646 h 2844" name="T39"/>
              <a:gd fmla="*/ 2147483646 w 5722" name="T40"/>
              <a:gd fmla="*/ 2147483646 h 2844" name="T41"/>
              <a:gd fmla="*/ 2147483646 w 5722" name="T42"/>
              <a:gd fmla="*/ 2147483646 h 2844" name="T43"/>
              <a:gd fmla="*/ 2147483646 w 5722" name="T44"/>
              <a:gd fmla="*/ 2147483646 h 2844" name="T45"/>
              <a:gd fmla="*/ 2147483646 w 5722" name="T46"/>
              <a:gd fmla="*/ 2147483646 h 2844" name="T47"/>
              <a:gd fmla="*/ 2147483646 w 5722" name="T48"/>
              <a:gd fmla="*/ 2147483646 h 2844" name="T49"/>
              <a:gd fmla="*/ 2147483646 w 5722" name="T50"/>
              <a:gd fmla="*/ 2147483646 h 2844" name="T51"/>
              <a:gd fmla="*/ 2147483646 w 5722" name="T52"/>
              <a:gd fmla="*/ 2147483646 h 2844" name="T53"/>
              <a:gd fmla="*/ 2147483646 w 5722" name="T54"/>
              <a:gd fmla="*/ 2147483646 h 2844" name="T55"/>
              <a:gd fmla="*/ 2147483646 w 5722" name="T56"/>
              <a:gd fmla="*/ 2147483646 h 2844" name="T57"/>
              <a:gd fmla="*/ 2147483646 w 5722" name="T58"/>
              <a:gd fmla="*/ 2147483646 h 2844" name="T59"/>
              <a:gd fmla="*/ 2147483646 w 5722" name="T60"/>
              <a:gd fmla="*/ 2147483646 h 2844" name="T61"/>
              <a:gd fmla="*/ 2147483646 w 5722" name="T62"/>
              <a:gd fmla="*/ 2147483646 h 2844" name="T63"/>
              <a:gd fmla="*/ 2147483646 w 5722" name="T64"/>
              <a:gd fmla="*/ 2147483646 h 2844" name="T65"/>
              <a:gd fmla="*/ 2147483646 w 5722" name="T66"/>
              <a:gd fmla="*/ 2147483646 h 2844" name="T67"/>
              <a:gd fmla="*/ 2147483646 w 5722" name="T68"/>
              <a:gd fmla="*/ 2147483646 h 2844" name="T69"/>
              <a:gd fmla="*/ 2147483646 w 5722" name="T70"/>
              <a:gd fmla="*/ 2147483646 h 2844" name="T71"/>
              <a:gd fmla="*/ 2147483646 w 5722" name="T72"/>
              <a:gd fmla="*/ 2147483646 h 2844" name="T73"/>
              <a:gd fmla="*/ 2147483646 w 5722" name="T74"/>
              <a:gd fmla="*/ 2147483646 h 2844" name="T75"/>
              <a:gd fmla="*/ 2147483646 w 5722" name="T76"/>
              <a:gd fmla="*/ 2147483646 h 2844" name="T77"/>
              <a:gd fmla="*/ 2147483646 w 5722" name="T78"/>
              <a:gd fmla="*/ 2147483646 h 2844" name="T79"/>
              <a:gd fmla="*/ 2147483646 w 5722" name="T80"/>
              <a:gd fmla="*/ 2147483646 h 2844" name="T81"/>
              <a:gd fmla="*/ 2147483646 w 5722" name="T82"/>
              <a:gd fmla="*/ 2147483646 h 2844" name="T83"/>
              <a:gd fmla="*/ 2147483646 w 5722" name="T84"/>
              <a:gd fmla="*/ 2147483646 h 2844" name="T85"/>
              <a:gd fmla="*/ 2147483646 w 5722" name="T86"/>
              <a:gd fmla="*/ 2147483646 h 2844" name="T87"/>
              <a:gd fmla="*/ 2147483646 w 5722" name="T88"/>
              <a:gd fmla="*/ 2147483646 h 2844" name="T89"/>
              <a:gd fmla="*/ 2147483646 w 5722" name="T90"/>
              <a:gd fmla="*/ 2147483646 h 2844" name="T91"/>
              <a:gd fmla="*/ 2147483646 w 5722" name="T92"/>
              <a:gd fmla="*/ 2147483646 h 2844" name="T93"/>
              <a:gd fmla="*/ 2147483646 w 5722" name="T94"/>
              <a:gd fmla="*/ 2147483646 h 2844" name="T95"/>
              <a:gd fmla="*/ 2147483646 w 5722" name="T96"/>
              <a:gd fmla="*/ 2147483646 h 2844" name="T97"/>
              <a:gd fmla="*/ 2147483646 w 5722" name="T98"/>
              <a:gd fmla="*/ 2147483646 h 2844" name="T99"/>
              <a:gd fmla="*/ 2147483646 w 5722" name="T100"/>
              <a:gd fmla="*/ 2147483646 h 2844" name="T101"/>
              <a:gd fmla="*/ 2147483646 w 5722" name="T102"/>
              <a:gd fmla="*/ 2147483646 h 2844" name="T103"/>
              <a:gd fmla="*/ 2147483646 w 5722" name="T104"/>
              <a:gd fmla="*/ 2147483646 h 2844" name="T105"/>
              <a:gd fmla="*/ 2147483646 w 5722" name="T106"/>
              <a:gd fmla="*/ 2147483646 h 2844" name="T107"/>
              <a:gd fmla="*/ 2147483646 w 5722" name="T108"/>
              <a:gd fmla="*/ 2147483646 h 2844" name="T109"/>
              <a:gd fmla="*/ 2147483646 w 5722" name="T110"/>
              <a:gd fmla="*/ 2147483646 h 2844" name="T111"/>
              <a:gd fmla="*/ 2147483646 w 5722" name="T112"/>
              <a:gd fmla="*/ 2147483646 h 2844" name="T113"/>
              <a:gd fmla="*/ 2147483646 w 5722" name="T114"/>
              <a:gd fmla="*/ 2147483646 h 2844" name="T115"/>
              <a:gd fmla="*/ 2147483646 w 5722" name="T116"/>
              <a:gd fmla="*/ 2147483646 h 2844" name="T117"/>
              <a:gd fmla="*/ 2147483646 w 5722" name="T118"/>
              <a:gd fmla="*/ 2147483646 h 2844" name="T119"/>
              <a:gd fmla="*/ 2147483646 w 5722" name="T120"/>
              <a:gd fmla="*/ 2147483646 h 2844" name="T121"/>
              <a:gd fmla="*/ 2147483646 w 5722" name="T122"/>
              <a:gd fmla="*/ 2147483646 h 2844" name="T123"/>
              <a:gd fmla="*/ 2147483646 w 5722" name="T124"/>
              <a:gd fmla="*/ 2147483646 h 284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844" w="5722">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8" name="文本框 17"/>
          <p:cNvSpPr txBox="1"/>
          <p:nvPr/>
        </p:nvSpPr>
        <p:spPr>
          <a:xfrm>
            <a:off x="3975853" y="335323"/>
            <a:ext cx="4331494" cy="579120"/>
          </a:xfrm>
          <a:prstGeom prst="rect">
            <a:avLst/>
          </a:prstGeom>
          <a:noFill/>
        </p:spPr>
        <p:txBody>
          <a:bodyPr rtlCol="0" wrap="square">
            <a:spAutoFit/>
          </a:bodyPr>
          <a:lstStyle/>
          <a:p>
            <a:r>
              <a:rPr altLang="zh-CN" lang="en-US" smtClean="0" sz="3200">
                <a:solidFill>
                  <a:schemeClr val="bg2">
                    <a:lumMod val="25000"/>
                  </a:schemeClr>
                </a:solidFill>
                <a:latin charset="0" panose="020b0604020202030204" pitchFamily="34" typeface="Helvetica"/>
              </a:rPr>
              <a:t>OUR ACHIEVEMENT</a:t>
            </a:r>
          </a:p>
        </p:txBody>
      </p:sp>
      <p:cxnSp>
        <p:nvCxnSpPr>
          <p:cNvPr id="20" name="直接连接符 19"/>
          <p:cNvCxnSpPr/>
          <p:nvPr/>
        </p:nvCxnSpPr>
        <p:spPr>
          <a:xfrm flipH="1" flipV="1">
            <a:off x="2548348" y="2101851"/>
            <a:ext cx="2623728" cy="1155700"/>
          </a:xfrm>
          <a:prstGeom prst="line">
            <a:avLst/>
          </a:prstGeom>
          <a:ln>
            <a:solidFill>
              <a:srgbClr val="4299B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882140" y="4138691"/>
            <a:ext cx="3215640" cy="575598"/>
          </a:xfrm>
          <a:prstGeom prst="line">
            <a:avLst/>
          </a:prstGeom>
          <a:ln>
            <a:solidFill>
              <a:srgbClr val="5E9B78"/>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111240" y="4757653"/>
            <a:ext cx="0" cy="493142"/>
          </a:xfrm>
          <a:prstGeom prst="line">
            <a:avLst/>
          </a:prstGeom>
          <a:ln>
            <a:solidFill>
              <a:srgbClr val="B2592C"/>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445375" y="2809855"/>
            <a:ext cx="2098676" cy="279420"/>
          </a:xfrm>
          <a:prstGeom prst="line">
            <a:avLst/>
          </a:prstGeom>
          <a:ln>
            <a:solidFill>
              <a:srgbClr val="E9E38E"/>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442895" y="3267236"/>
            <a:ext cx="1336690" cy="579120"/>
          </a:xfrm>
          <a:prstGeom prst="rect">
            <a:avLst/>
          </a:prstGeom>
          <a:noFill/>
        </p:spPr>
        <p:txBody>
          <a:bodyPr rtlCol="0" wrap="square">
            <a:spAutoFit/>
          </a:bodyPr>
          <a:lstStyle/>
          <a:p>
            <a:r>
              <a:rPr altLang="zh-CN" lang="en-US" sz="3200">
                <a:solidFill>
                  <a:schemeClr val="bg2">
                    <a:lumMod val="25000"/>
                  </a:schemeClr>
                </a:solidFill>
                <a:latin charset="0" panose="020b0604020202030204" pitchFamily="34" typeface="Helvetica"/>
              </a:rPr>
              <a:t> 100%</a:t>
            </a:r>
          </a:p>
        </p:txBody>
      </p:sp>
      <p:sp>
        <p:nvSpPr>
          <p:cNvPr id="41" name="文本框 40"/>
          <p:cNvSpPr txBox="1"/>
          <p:nvPr/>
        </p:nvSpPr>
        <p:spPr>
          <a:xfrm>
            <a:off x="1442764" y="2809855"/>
            <a:ext cx="1336690" cy="518160"/>
          </a:xfrm>
          <a:prstGeom prst="rect">
            <a:avLst/>
          </a:prstGeom>
          <a:noFill/>
        </p:spPr>
        <p:txBody>
          <a:bodyPr rtlCol="0" wrap="square">
            <a:spAutoFit/>
          </a:bodyPr>
          <a:lstStyle/>
          <a:p>
            <a:pPr algn="ctr"/>
            <a:r>
              <a:rPr altLang="zh-CN" lang="en-US" sz="2800">
                <a:solidFill>
                  <a:schemeClr val="bg2">
                    <a:lumMod val="25000"/>
                  </a:schemeClr>
                </a:solidFill>
                <a:latin charset="0" panose="020b0604020202030204" pitchFamily="34" typeface="Helvetica"/>
              </a:rPr>
              <a:t> 30%</a:t>
            </a:r>
          </a:p>
        </p:txBody>
      </p:sp>
      <p:sp>
        <p:nvSpPr>
          <p:cNvPr id="42" name="文本框 41"/>
          <p:cNvSpPr txBox="1"/>
          <p:nvPr/>
        </p:nvSpPr>
        <p:spPr>
          <a:xfrm>
            <a:off x="651577" y="5398334"/>
            <a:ext cx="1336690" cy="518160"/>
          </a:xfrm>
          <a:prstGeom prst="rect">
            <a:avLst/>
          </a:prstGeom>
          <a:noFill/>
        </p:spPr>
        <p:txBody>
          <a:bodyPr rtlCol="0" wrap="square">
            <a:spAutoFit/>
          </a:bodyPr>
          <a:lstStyle/>
          <a:p>
            <a:pPr algn="ctr"/>
            <a:r>
              <a:rPr altLang="zh-CN" lang="en-US" sz="2800">
                <a:solidFill>
                  <a:schemeClr val="bg2">
                    <a:lumMod val="25000"/>
                  </a:schemeClr>
                </a:solidFill>
                <a:latin charset="0" panose="020b0604020202030204" pitchFamily="34" typeface="Helvetica"/>
              </a:rPr>
              <a:t> 40%</a:t>
            </a:r>
          </a:p>
        </p:txBody>
      </p:sp>
      <p:sp>
        <p:nvSpPr>
          <p:cNvPr id="43" name="文本框 42"/>
          <p:cNvSpPr txBox="1"/>
          <p:nvPr/>
        </p:nvSpPr>
        <p:spPr>
          <a:xfrm>
            <a:off x="5427656" y="6184019"/>
            <a:ext cx="1336690" cy="518160"/>
          </a:xfrm>
          <a:prstGeom prst="rect">
            <a:avLst/>
          </a:prstGeom>
          <a:noFill/>
        </p:spPr>
        <p:txBody>
          <a:bodyPr rtlCol="0" wrap="square">
            <a:spAutoFit/>
          </a:bodyPr>
          <a:lstStyle/>
          <a:p>
            <a:pPr algn="ctr"/>
            <a:r>
              <a:rPr altLang="zh-CN" lang="en-US" sz="2800">
                <a:solidFill>
                  <a:schemeClr val="bg2">
                    <a:lumMod val="25000"/>
                  </a:schemeClr>
                </a:solidFill>
                <a:latin charset="0" panose="020b0604020202030204" pitchFamily="34" typeface="Helvetica"/>
              </a:rPr>
              <a:t> 10%</a:t>
            </a:r>
          </a:p>
        </p:txBody>
      </p:sp>
      <p:sp>
        <p:nvSpPr>
          <p:cNvPr id="44" name="文本框 43"/>
          <p:cNvSpPr txBox="1"/>
          <p:nvPr/>
        </p:nvSpPr>
        <p:spPr>
          <a:xfrm>
            <a:off x="9481556" y="3377754"/>
            <a:ext cx="1336690" cy="518160"/>
          </a:xfrm>
          <a:prstGeom prst="rect">
            <a:avLst/>
          </a:prstGeom>
          <a:noFill/>
        </p:spPr>
        <p:txBody>
          <a:bodyPr rtlCol="0" wrap="square">
            <a:spAutoFit/>
          </a:bodyPr>
          <a:lstStyle/>
          <a:p>
            <a:pPr algn="ctr"/>
            <a:r>
              <a:rPr altLang="zh-CN" lang="en-US" sz="2800">
                <a:solidFill>
                  <a:schemeClr val="bg2">
                    <a:lumMod val="25000"/>
                  </a:schemeClr>
                </a:solidFill>
                <a:latin charset="0" panose="020b0604020202030204" pitchFamily="34" typeface="Helvetica"/>
              </a:rPr>
              <a:t> 20%</a:t>
            </a:r>
          </a:p>
        </p:txBody>
      </p:sp>
      <p:sp>
        <p:nvSpPr>
          <p:cNvPr id="54" name="文本框 53"/>
          <p:cNvSpPr txBox="1"/>
          <p:nvPr/>
        </p:nvSpPr>
        <p:spPr>
          <a:xfrm>
            <a:off x="2506280" y="920098"/>
            <a:ext cx="7179440" cy="45720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title introduce the our achievement to us write the word as you like Add the text to describe this title introduce the our achievement to us write the word as you like</a:t>
            </a:r>
          </a:p>
        </p:txBody>
      </p:sp>
    </p:spTree>
    <p:extLst>
      <p:ext uri="{BB962C8B-B14F-4D97-AF65-F5344CB8AC3E}">
        <p14:creationId val="3485993674"/>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hoto By Anthony DELANOIX" id="2050" name="Picture 2"/>
          <p:cNvPicPr>
            <a:picLocks noChangeArrowheads="1" noChangeAspect="1"/>
          </p:cNvPicPr>
          <p:nvPr/>
        </p:nvPicPr>
        <p:blipFill>
          <a:blip r:embed="rId2">
            <a:extLst>
              <a:ext uri="{28A0092B-C50C-407E-A947-70E740481C1C}">
                <a14:useLocalDpi val="0"/>
              </a:ext>
            </a:extLst>
          </a:blip>
          <a:srcRect t="15554"/>
          <a:stretch>
            <a:fillRect/>
          </a:stretch>
        </p:blipFill>
        <p:spPr bwMode="auto">
          <a:xfrm>
            <a:off x="1" y="0"/>
            <a:ext cx="12192000" cy="6858000"/>
          </a:xfrm>
          <a:prstGeom prst="rect">
            <a:avLst/>
          </a:prstGeom>
          <a:noFill/>
          <a:extLst>
            <a:ext uri="{909E8E84-426E-40DD-AFC4-6F175D3DCCD1}">
              <a14:hiddenFill>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剪去对角的矩形 15"/>
          <p:cNvSpPr/>
          <p:nvPr/>
        </p:nvSpPr>
        <p:spPr>
          <a:xfrm>
            <a:off x="5380441"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2" name="文本框 1"/>
          <p:cNvSpPr txBox="1"/>
          <p:nvPr/>
        </p:nvSpPr>
        <p:spPr>
          <a:xfrm>
            <a:off x="2938918" y="2704137"/>
            <a:ext cx="3520573" cy="1432560"/>
          </a:xfrm>
          <a:prstGeom prst="rect">
            <a:avLst/>
          </a:prstGeom>
          <a:noFill/>
        </p:spPr>
        <p:txBody>
          <a:bodyPr rtlCol="0" wrap="square">
            <a:spAutoFit/>
          </a:bodyPr>
          <a:lstStyle/>
          <a:p>
            <a:r>
              <a:rPr altLang="zh-CN" lang="en-US" smtClean="0" sz="8800">
                <a:solidFill>
                  <a:schemeClr val="bg1"/>
                </a:solidFill>
                <a:latin charset="0" panose="020b0604020202030204" pitchFamily="34" typeface="Helvetica"/>
              </a:rPr>
              <a:t>FOUR</a:t>
            </a:r>
          </a:p>
        </p:txBody>
      </p:sp>
      <p:sp>
        <p:nvSpPr>
          <p:cNvPr id="9" name="文本框 8"/>
          <p:cNvSpPr txBox="1"/>
          <p:nvPr/>
        </p:nvSpPr>
        <p:spPr>
          <a:xfrm>
            <a:off x="6429011" y="3089652"/>
            <a:ext cx="2793591" cy="7010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ADD YOUR TITLE HERE</a:t>
            </a:r>
          </a:p>
        </p:txBody>
      </p:sp>
    </p:spTree>
    <p:extLst>
      <p:ext uri="{BB962C8B-B14F-4D97-AF65-F5344CB8AC3E}">
        <p14:creationId val="3483458673"/>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hoto By Volkan Olmez" id="37" name="图片 36"/>
          <p:cNvPicPr>
            <a:picLocks noChangeArrowheads="1" noChangeAspect="1"/>
          </p:cNvPicPr>
          <p:nvPr/>
        </p:nvPicPr>
        <p:blipFill>
          <a:blip r:embed="rId2">
            <a:extLst>
              <a:ext uri="{28A0092B-C50C-407E-A947-70E740481C1C}">
                <a14:useLocalDpi val="0"/>
              </a:ext>
            </a:extLst>
          </a:blip>
          <a:srcRect b="37953" r="51" t="22531"/>
          <a:stretch>
            <a:fillRect/>
          </a:stretch>
        </p:blipFill>
        <p:spPr bwMode="auto">
          <a:xfrm>
            <a:off x="-14570" y="-12606"/>
            <a:ext cx="12206570" cy="2859089"/>
          </a:xfrm>
          <a:custGeom>
            <a:gdLst>
              <a:gd fmla="*/ 0 w 12192001" name="connsiteX0"/>
              <a:gd fmla="*/ 0 h 2859089" name="connsiteY0"/>
              <a:gd fmla="*/ 12192001 w 12192001" name="connsiteX1"/>
              <a:gd fmla="*/ 0 h 2859089" name="connsiteY1"/>
              <a:gd fmla="*/ 12192001 w 12192001" name="connsiteX2"/>
              <a:gd fmla="*/ 2859089 h 2859089" name="connsiteY2"/>
              <a:gd fmla="*/ 0 w 12192001" name="connsiteX3"/>
              <a:gd fmla="*/ 2859089 h 2859089" name="connsiteY3"/>
            </a:gdLst>
            <a:cxnLst>
              <a:cxn ang="0">
                <a:pos x="connsiteX0" y="connsiteY0"/>
              </a:cxn>
              <a:cxn ang="0">
                <a:pos x="connsiteX1" y="connsiteY1"/>
              </a:cxn>
              <a:cxn ang="0">
                <a:pos x="connsiteX2" y="connsiteY2"/>
              </a:cxn>
              <a:cxn ang="0">
                <a:pos x="connsiteX3" y="connsiteY3"/>
              </a:cxn>
            </a:cxnLst>
            <a:rect b="b" l="l" r="r" t="t"/>
            <a:pathLst>
              <a:path h="2859089" w="12192001">
                <a:moveTo>
                  <a:pt x="0" y="0"/>
                </a:moveTo>
                <a:lnTo>
                  <a:pt x="12192001" y="0"/>
                </a:lnTo>
                <a:lnTo>
                  <a:pt x="12192001" y="2859089"/>
                </a:lnTo>
                <a:lnTo>
                  <a:pt x="0" y="2859089"/>
                </a:lnTo>
                <a:close/>
              </a:path>
            </a:pathLst>
          </a:custGeom>
          <a:noFill/>
          <a:extLst>
            <a:ext uri="{909E8E84-426E-40DD-AFC4-6F175D3DCCD1}">
              <a14:hiddenFill>
                <a:solidFill>
                  <a:srgbClr val="FFFFFF"/>
                </a:solidFill>
              </a14:hiddenFill>
            </a:ext>
          </a:extLst>
        </p:spPr>
      </p:pic>
      <p:sp>
        <p:nvSpPr>
          <p:cNvPr id="6" name="矩形 5"/>
          <p:cNvSpPr/>
          <p:nvPr/>
        </p:nvSpPr>
        <p:spPr>
          <a:xfrm>
            <a:off x="-14570" y="-16244"/>
            <a:ext cx="12206570" cy="2859089"/>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4673599" y="2132799"/>
            <a:ext cx="2844800" cy="72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4673599" y="2850121"/>
            <a:ext cx="2844800" cy="1978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4589779" y="2286518"/>
            <a:ext cx="3012440" cy="457200"/>
          </a:xfrm>
          <a:prstGeom prst="rect">
            <a:avLst/>
          </a:prstGeom>
          <a:noFill/>
        </p:spPr>
        <p:txBody>
          <a:bodyPr rtlCol="0" wrap="square">
            <a:spAutoFit/>
          </a:bodyPr>
          <a:lstStyle/>
          <a:p>
            <a:pPr algn="ctr"/>
            <a:r>
              <a:rPr altLang="zh-CN" lang="en-US" smtClean="0" sz="2400">
                <a:solidFill>
                  <a:schemeClr val="bg1"/>
                </a:solidFill>
                <a:latin charset="0" panose="020b0604020202030204" pitchFamily="34" typeface="Helvetica"/>
              </a:rPr>
              <a:t>TEAM ANALYSIS</a:t>
            </a:r>
          </a:p>
        </p:txBody>
      </p:sp>
      <p:grpSp>
        <p:nvGrpSpPr>
          <p:cNvPr id="9" name="组合 8"/>
          <p:cNvGrpSpPr/>
          <p:nvPr/>
        </p:nvGrpSpPr>
        <p:grpSpPr>
          <a:xfrm>
            <a:off x="1393260" y="3788228"/>
            <a:ext cx="1007836" cy="1007836"/>
            <a:chOff x="4717143" y="3773714"/>
            <a:chExt cx="1007836" cy="1007836"/>
          </a:xfrm>
        </p:grpSpPr>
        <p:sp>
          <p:nvSpPr>
            <p:cNvPr id="5" name="椭圆 4"/>
            <p:cNvSpPr/>
            <p:nvPr/>
          </p:nvSpPr>
          <p:spPr>
            <a:xfrm>
              <a:off x="4717143" y="3773714"/>
              <a:ext cx="1007836" cy="503918"/>
            </a:xfrm>
            <a:custGeom>
              <a:gdLst>
                <a:gd fmla="*/ 0 w 1007836" name="connsiteX0"/>
                <a:gd fmla="*/ 503918 h 503918" name="connsiteY0"/>
                <a:gd fmla="*/ 503918 w 1007836" name="connsiteX1"/>
                <a:gd fmla="*/ 0 h 503918" name="connsiteY1"/>
                <a:gd fmla="*/ 1007836 w 1007836" name="connsiteX2"/>
                <a:gd fmla="*/ 503918 h 503918" name="connsiteY2"/>
                <a:gd fmla="*/ 1007836 w 1007836" name="connsiteX3"/>
                <a:gd fmla="*/ 503918 h 1007836" name="connsiteY3"/>
                <a:gd fmla="*/ 595358 w 1007836" name="connsiteX4"/>
                <a:gd fmla="*/ 1099276 h 1099276" name="connsiteY4"/>
              </a:gdLst>
              <a:cxnLst>
                <a:cxn ang="0">
                  <a:pos x="connsiteX0" y="connsiteY0"/>
                </a:cxn>
                <a:cxn ang="0">
                  <a:pos x="connsiteX1" y="connsiteY1"/>
                </a:cxn>
                <a:cxn ang="0">
                  <a:pos x="connsiteX2" y="connsiteY2"/>
                </a:cxn>
              </a:cxnLst>
              <a:rect b="b" l="l" r="r" t="t"/>
              <a:pathLst>
                <a:path h="503917" w="1007835">
                  <a:moveTo>
                    <a:pt x="0" y="503918"/>
                  </a:moveTo>
                  <a:cubicBezTo>
                    <a:pt x="0" y="225612"/>
                    <a:pt x="225612" y="0"/>
                    <a:pt x="503918" y="0"/>
                  </a:cubicBezTo>
                  <a:cubicBezTo>
                    <a:pt x="782224" y="0"/>
                    <a:pt x="1007836" y="225612"/>
                    <a:pt x="1007836" y="503918"/>
                  </a:cubicBezTo>
                </a:path>
              </a:pathLst>
            </a:custGeom>
            <a:noFill/>
            <a:ln w="1206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4"/>
            <p:cNvSpPr/>
            <p:nvPr/>
          </p:nvSpPr>
          <p:spPr>
            <a:xfrm flipV="1">
              <a:off x="4717143" y="4277632"/>
              <a:ext cx="1007836" cy="503918"/>
            </a:xfrm>
            <a:custGeom>
              <a:gdLst>
                <a:gd fmla="*/ 0 w 1007836" name="connsiteX0"/>
                <a:gd fmla="*/ 503918 h 503918" name="connsiteY0"/>
                <a:gd fmla="*/ 503918 w 1007836" name="connsiteX1"/>
                <a:gd fmla="*/ 0 h 503918" name="connsiteY1"/>
                <a:gd fmla="*/ 1007836 w 1007836" name="connsiteX2"/>
                <a:gd fmla="*/ 503918 h 503918" name="connsiteY2"/>
                <a:gd fmla="*/ 1007836 w 1007836" name="connsiteX3"/>
                <a:gd fmla="*/ 503918 h 1007836" name="connsiteY3"/>
                <a:gd fmla="*/ 595358 w 1007836" name="connsiteX4"/>
                <a:gd fmla="*/ 1099276 h 1099276" name="connsiteY4"/>
              </a:gdLst>
              <a:cxnLst>
                <a:cxn ang="0">
                  <a:pos x="connsiteX0" y="connsiteY0"/>
                </a:cxn>
                <a:cxn ang="0">
                  <a:pos x="connsiteX1" y="connsiteY1"/>
                </a:cxn>
                <a:cxn ang="0">
                  <a:pos x="connsiteX2" y="connsiteY2"/>
                </a:cxn>
              </a:cxnLst>
              <a:rect b="b" l="l" r="r" t="t"/>
              <a:pathLst>
                <a:path h="503917" w="1007835">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rot="5400000">
            <a:off x="4192474" y="3788228"/>
            <a:ext cx="1007836" cy="1007836"/>
            <a:chOff x="4717143" y="3773714"/>
            <a:chExt cx="1007836" cy="1007836"/>
          </a:xfrm>
        </p:grpSpPr>
        <p:sp>
          <p:nvSpPr>
            <p:cNvPr id="11" name="椭圆 4"/>
            <p:cNvSpPr/>
            <p:nvPr/>
          </p:nvSpPr>
          <p:spPr>
            <a:xfrm>
              <a:off x="4717143" y="3773714"/>
              <a:ext cx="1007836" cy="503918"/>
            </a:xfrm>
            <a:custGeom>
              <a:gdLst>
                <a:gd fmla="*/ 0 w 1007836" name="connsiteX0"/>
                <a:gd fmla="*/ 503918 h 503918" name="connsiteY0"/>
                <a:gd fmla="*/ 503918 w 1007836" name="connsiteX1"/>
                <a:gd fmla="*/ 0 h 503918" name="connsiteY1"/>
                <a:gd fmla="*/ 1007836 w 1007836" name="connsiteX2"/>
                <a:gd fmla="*/ 503918 h 503918" name="connsiteY2"/>
                <a:gd fmla="*/ 1007836 w 1007836" name="connsiteX3"/>
                <a:gd fmla="*/ 503918 h 1007836" name="connsiteY3"/>
                <a:gd fmla="*/ 595358 w 1007836" name="connsiteX4"/>
                <a:gd fmla="*/ 1099276 h 1099276" name="connsiteY4"/>
              </a:gdLst>
              <a:cxnLst>
                <a:cxn ang="0">
                  <a:pos x="connsiteX0" y="connsiteY0"/>
                </a:cxn>
                <a:cxn ang="0">
                  <a:pos x="connsiteX1" y="connsiteY1"/>
                </a:cxn>
                <a:cxn ang="0">
                  <a:pos x="connsiteX2" y="connsiteY2"/>
                </a:cxn>
              </a:cxnLst>
              <a:rect b="b" l="l" r="r" t="t"/>
              <a:pathLst>
                <a:path h="503917" w="1007835">
                  <a:moveTo>
                    <a:pt x="0" y="503918"/>
                  </a:moveTo>
                  <a:cubicBezTo>
                    <a:pt x="0" y="225612"/>
                    <a:pt x="225612" y="0"/>
                    <a:pt x="503918" y="0"/>
                  </a:cubicBezTo>
                  <a:cubicBezTo>
                    <a:pt x="782224" y="0"/>
                    <a:pt x="1007836" y="225612"/>
                    <a:pt x="1007836" y="503918"/>
                  </a:cubicBezTo>
                </a:path>
              </a:pathLst>
            </a:custGeom>
            <a:noFill/>
            <a:ln w="1206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4"/>
            <p:cNvSpPr/>
            <p:nvPr/>
          </p:nvSpPr>
          <p:spPr>
            <a:xfrm flipV="1">
              <a:off x="4717143" y="4277632"/>
              <a:ext cx="1007836" cy="503918"/>
            </a:xfrm>
            <a:custGeom>
              <a:gdLst>
                <a:gd fmla="*/ 0 w 1007836" name="connsiteX0"/>
                <a:gd fmla="*/ 503918 h 503918" name="connsiteY0"/>
                <a:gd fmla="*/ 503918 w 1007836" name="connsiteX1"/>
                <a:gd fmla="*/ 0 h 503918" name="connsiteY1"/>
                <a:gd fmla="*/ 1007836 w 1007836" name="connsiteX2"/>
                <a:gd fmla="*/ 503918 h 503918" name="connsiteY2"/>
                <a:gd fmla="*/ 1007836 w 1007836" name="connsiteX3"/>
                <a:gd fmla="*/ 503918 h 1007836" name="connsiteY3"/>
                <a:gd fmla="*/ 595358 w 1007836" name="connsiteX4"/>
                <a:gd fmla="*/ 1099276 h 1099276" name="connsiteY4"/>
              </a:gdLst>
              <a:cxnLst>
                <a:cxn ang="0">
                  <a:pos x="connsiteX0" y="connsiteY0"/>
                </a:cxn>
                <a:cxn ang="0">
                  <a:pos x="connsiteX1" y="connsiteY1"/>
                </a:cxn>
                <a:cxn ang="0">
                  <a:pos x="connsiteX2" y="connsiteY2"/>
                </a:cxn>
              </a:cxnLst>
              <a:rect b="b" l="l" r="r" t="t"/>
              <a:pathLst>
                <a:path h="503917" w="1007835">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rot="10800000">
            <a:off x="6991690" y="3788228"/>
            <a:ext cx="1007836" cy="1007836"/>
            <a:chOff x="4717143" y="3773714"/>
            <a:chExt cx="1007836" cy="1007836"/>
          </a:xfrm>
        </p:grpSpPr>
        <p:sp>
          <p:nvSpPr>
            <p:cNvPr id="14" name="椭圆 4"/>
            <p:cNvSpPr/>
            <p:nvPr/>
          </p:nvSpPr>
          <p:spPr>
            <a:xfrm>
              <a:off x="4717143" y="3773714"/>
              <a:ext cx="1007836" cy="503918"/>
            </a:xfrm>
            <a:custGeom>
              <a:gdLst>
                <a:gd fmla="*/ 0 w 1007836" name="connsiteX0"/>
                <a:gd fmla="*/ 503918 h 503918" name="connsiteY0"/>
                <a:gd fmla="*/ 503918 w 1007836" name="connsiteX1"/>
                <a:gd fmla="*/ 0 h 503918" name="connsiteY1"/>
                <a:gd fmla="*/ 1007836 w 1007836" name="connsiteX2"/>
                <a:gd fmla="*/ 503918 h 503918" name="connsiteY2"/>
                <a:gd fmla="*/ 1007836 w 1007836" name="connsiteX3"/>
                <a:gd fmla="*/ 503918 h 1007836" name="connsiteY3"/>
                <a:gd fmla="*/ 595358 w 1007836" name="connsiteX4"/>
                <a:gd fmla="*/ 1099276 h 1099276" name="connsiteY4"/>
              </a:gdLst>
              <a:cxnLst>
                <a:cxn ang="0">
                  <a:pos x="connsiteX0" y="connsiteY0"/>
                </a:cxn>
                <a:cxn ang="0">
                  <a:pos x="connsiteX1" y="connsiteY1"/>
                </a:cxn>
                <a:cxn ang="0">
                  <a:pos x="connsiteX2" y="connsiteY2"/>
                </a:cxn>
              </a:cxnLst>
              <a:rect b="b" l="l" r="r" t="t"/>
              <a:pathLst>
                <a:path h="503917" w="1007835">
                  <a:moveTo>
                    <a:pt x="0" y="503918"/>
                  </a:moveTo>
                  <a:cubicBezTo>
                    <a:pt x="0" y="225612"/>
                    <a:pt x="225612" y="0"/>
                    <a:pt x="503918" y="0"/>
                  </a:cubicBezTo>
                  <a:cubicBezTo>
                    <a:pt x="782224" y="0"/>
                    <a:pt x="1007836" y="225612"/>
                    <a:pt x="1007836" y="503918"/>
                  </a:cubicBezTo>
                </a:path>
              </a:pathLst>
            </a:custGeom>
            <a:noFill/>
            <a:ln w="1206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4"/>
            <p:cNvSpPr/>
            <p:nvPr/>
          </p:nvSpPr>
          <p:spPr>
            <a:xfrm flipV="1">
              <a:off x="4717143" y="4277632"/>
              <a:ext cx="1007836" cy="503918"/>
            </a:xfrm>
            <a:custGeom>
              <a:gdLst>
                <a:gd fmla="*/ 0 w 1007836" name="connsiteX0"/>
                <a:gd fmla="*/ 503918 h 503918" name="connsiteY0"/>
                <a:gd fmla="*/ 503918 w 1007836" name="connsiteX1"/>
                <a:gd fmla="*/ 0 h 503918" name="connsiteY1"/>
                <a:gd fmla="*/ 1007836 w 1007836" name="connsiteX2"/>
                <a:gd fmla="*/ 503918 h 503918" name="connsiteY2"/>
                <a:gd fmla="*/ 1007836 w 1007836" name="connsiteX3"/>
                <a:gd fmla="*/ 503918 h 1007836" name="connsiteY3"/>
                <a:gd fmla="*/ 595358 w 1007836" name="connsiteX4"/>
                <a:gd fmla="*/ 1099276 h 1099276" name="connsiteY4"/>
              </a:gdLst>
              <a:cxnLst>
                <a:cxn ang="0">
                  <a:pos x="connsiteX0" y="connsiteY0"/>
                </a:cxn>
                <a:cxn ang="0">
                  <a:pos x="connsiteX1" y="connsiteY1"/>
                </a:cxn>
                <a:cxn ang="0">
                  <a:pos x="connsiteX2" y="connsiteY2"/>
                </a:cxn>
              </a:cxnLst>
              <a:rect b="b" l="l" r="r" t="t"/>
              <a:pathLst>
                <a:path h="503917" w="1007835">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rot="16200000">
            <a:off x="9790905" y="3788228"/>
            <a:ext cx="1007836" cy="1007836"/>
            <a:chOff x="4717143" y="3773714"/>
            <a:chExt cx="1007836" cy="1007836"/>
          </a:xfrm>
        </p:grpSpPr>
        <p:sp>
          <p:nvSpPr>
            <p:cNvPr id="17" name="椭圆 4"/>
            <p:cNvSpPr/>
            <p:nvPr/>
          </p:nvSpPr>
          <p:spPr>
            <a:xfrm>
              <a:off x="4717143" y="3773714"/>
              <a:ext cx="1007836" cy="503918"/>
            </a:xfrm>
            <a:custGeom>
              <a:gdLst>
                <a:gd fmla="*/ 0 w 1007836" name="connsiteX0"/>
                <a:gd fmla="*/ 503918 h 503918" name="connsiteY0"/>
                <a:gd fmla="*/ 503918 w 1007836" name="connsiteX1"/>
                <a:gd fmla="*/ 0 h 503918" name="connsiteY1"/>
                <a:gd fmla="*/ 1007836 w 1007836" name="connsiteX2"/>
                <a:gd fmla="*/ 503918 h 503918" name="connsiteY2"/>
                <a:gd fmla="*/ 1007836 w 1007836" name="connsiteX3"/>
                <a:gd fmla="*/ 503918 h 1007836" name="connsiteY3"/>
                <a:gd fmla="*/ 595358 w 1007836" name="connsiteX4"/>
                <a:gd fmla="*/ 1099276 h 1099276" name="connsiteY4"/>
              </a:gdLst>
              <a:cxnLst>
                <a:cxn ang="0">
                  <a:pos x="connsiteX0" y="connsiteY0"/>
                </a:cxn>
                <a:cxn ang="0">
                  <a:pos x="connsiteX1" y="connsiteY1"/>
                </a:cxn>
                <a:cxn ang="0">
                  <a:pos x="connsiteX2" y="connsiteY2"/>
                </a:cxn>
              </a:cxnLst>
              <a:rect b="b" l="l" r="r" t="t"/>
              <a:pathLst>
                <a:path h="503917" w="1007835">
                  <a:moveTo>
                    <a:pt x="0" y="503918"/>
                  </a:moveTo>
                  <a:cubicBezTo>
                    <a:pt x="0" y="225612"/>
                    <a:pt x="225612" y="0"/>
                    <a:pt x="503918" y="0"/>
                  </a:cubicBezTo>
                  <a:cubicBezTo>
                    <a:pt x="782224" y="0"/>
                    <a:pt x="1007836" y="225612"/>
                    <a:pt x="1007836" y="503918"/>
                  </a:cubicBezTo>
                </a:path>
              </a:pathLst>
            </a:custGeom>
            <a:noFill/>
            <a:ln w="1206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4"/>
            <p:cNvSpPr/>
            <p:nvPr/>
          </p:nvSpPr>
          <p:spPr>
            <a:xfrm flipV="1">
              <a:off x="4717143" y="4277632"/>
              <a:ext cx="1007836" cy="503918"/>
            </a:xfrm>
            <a:custGeom>
              <a:gdLst>
                <a:gd fmla="*/ 0 w 1007836" name="connsiteX0"/>
                <a:gd fmla="*/ 503918 h 503918" name="connsiteY0"/>
                <a:gd fmla="*/ 503918 w 1007836" name="connsiteX1"/>
                <a:gd fmla="*/ 0 h 503918" name="connsiteY1"/>
                <a:gd fmla="*/ 1007836 w 1007836" name="connsiteX2"/>
                <a:gd fmla="*/ 503918 h 503918" name="connsiteY2"/>
                <a:gd fmla="*/ 1007836 w 1007836" name="connsiteX3"/>
                <a:gd fmla="*/ 503918 h 1007836" name="connsiteY3"/>
                <a:gd fmla="*/ 595358 w 1007836" name="connsiteX4"/>
                <a:gd fmla="*/ 1099276 h 1099276" name="connsiteY4"/>
              </a:gdLst>
              <a:cxnLst>
                <a:cxn ang="0">
                  <a:pos x="connsiteX0" y="connsiteY0"/>
                </a:cxn>
                <a:cxn ang="0">
                  <a:pos x="connsiteX1" y="connsiteY1"/>
                </a:cxn>
                <a:cxn ang="0">
                  <a:pos x="connsiteX2" y="connsiteY2"/>
                </a:cxn>
              </a:cxnLst>
              <a:rect b="b" l="l" r="r" t="t"/>
              <a:pathLst>
                <a:path h="503917" w="1007835">
                  <a:moveTo>
                    <a:pt x="0" y="503918"/>
                  </a:moveTo>
                  <a:cubicBezTo>
                    <a:pt x="0" y="225612"/>
                    <a:pt x="225612" y="0"/>
                    <a:pt x="503918" y="0"/>
                  </a:cubicBezTo>
                  <a:cubicBezTo>
                    <a:pt x="782224" y="0"/>
                    <a:pt x="1007836" y="225612"/>
                    <a:pt x="1007836" y="503918"/>
                  </a:cubicBezTo>
                </a:path>
              </a:pathLst>
            </a:custGeom>
            <a:noFill/>
            <a:ln w="1206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文本框 19"/>
          <p:cNvSpPr txBox="1"/>
          <p:nvPr/>
        </p:nvSpPr>
        <p:spPr>
          <a:xfrm>
            <a:off x="1447235" y="3830481"/>
            <a:ext cx="899886" cy="914400"/>
          </a:xfrm>
          <a:prstGeom prst="rect">
            <a:avLst/>
          </a:prstGeom>
          <a:noFill/>
        </p:spPr>
        <p:txBody>
          <a:bodyPr rtlCol="0" wrap="square">
            <a:spAutoFit/>
          </a:bodyPr>
          <a:lstStyle/>
          <a:p>
            <a:pPr algn="ctr"/>
            <a:r>
              <a:rPr altLang="zh-CN" lang="en-US" smtClean="0" sz="5400">
                <a:solidFill>
                  <a:srgbClr val="00B050"/>
                </a:solidFill>
                <a:latin charset="0" panose="020b0604020202030204" pitchFamily="34" typeface="Helvetica"/>
              </a:rPr>
              <a:t>S</a:t>
            </a:r>
          </a:p>
        </p:txBody>
      </p:sp>
      <p:sp>
        <p:nvSpPr>
          <p:cNvPr id="21" name="文本框 20"/>
          <p:cNvSpPr txBox="1"/>
          <p:nvPr/>
        </p:nvSpPr>
        <p:spPr>
          <a:xfrm>
            <a:off x="4246449" y="3830481"/>
            <a:ext cx="899886" cy="914400"/>
          </a:xfrm>
          <a:prstGeom prst="rect">
            <a:avLst/>
          </a:prstGeom>
          <a:noFill/>
        </p:spPr>
        <p:txBody>
          <a:bodyPr rtlCol="0" wrap="square">
            <a:spAutoFit/>
          </a:bodyPr>
          <a:lstStyle/>
          <a:p>
            <a:pPr algn="ctr"/>
            <a:r>
              <a:rPr altLang="zh-CN" lang="en-US" smtClean="0" sz="5400">
                <a:solidFill>
                  <a:schemeClr val="bg2">
                    <a:lumMod val="50000"/>
                  </a:schemeClr>
                </a:solidFill>
                <a:latin charset="0" panose="020b0604020202030204" pitchFamily="34" typeface="Helvetica"/>
              </a:rPr>
              <a:t>W</a:t>
            </a:r>
          </a:p>
        </p:txBody>
      </p:sp>
      <p:sp>
        <p:nvSpPr>
          <p:cNvPr id="22" name="文本框 21"/>
          <p:cNvSpPr txBox="1"/>
          <p:nvPr/>
        </p:nvSpPr>
        <p:spPr>
          <a:xfrm>
            <a:off x="7045665" y="3830481"/>
            <a:ext cx="899886" cy="914400"/>
          </a:xfrm>
          <a:prstGeom prst="rect">
            <a:avLst/>
          </a:prstGeom>
          <a:noFill/>
        </p:spPr>
        <p:txBody>
          <a:bodyPr rtlCol="0" wrap="square">
            <a:spAutoFit/>
          </a:bodyPr>
          <a:lstStyle/>
          <a:p>
            <a:pPr algn="ctr"/>
            <a:r>
              <a:rPr altLang="zh-CN" lang="en-US" smtClean="0" sz="5400">
                <a:solidFill>
                  <a:srgbClr val="0070C0"/>
                </a:solidFill>
                <a:latin charset="0" panose="020b0604020202030204" pitchFamily="34" typeface="Helvetica"/>
              </a:rPr>
              <a:t>T</a:t>
            </a:r>
          </a:p>
        </p:txBody>
      </p:sp>
      <p:sp>
        <p:nvSpPr>
          <p:cNvPr id="23" name="文本框 22"/>
          <p:cNvSpPr txBox="1"/>
          <p:nvPr/>
        </p:nvSpPr>
        <p:spPr>
          <a:xfrm>
            <a:off x="9844880" y="3830481"/>
            <a:ext cx="899886" cy="914400"/>
          </a:xfrm>
          <a:prstGeom prst="rect">
            <a:avLst/>
          </a:prstGeom>
          <a:noFill/>
        </p:spPr>
        <p:txBody>
          <a:bodyPr rtlCol="0" wrap="square">
            <a:spAutoFit/>
          </a:bodyPr>
          <a:lstStyle/>
          <a:p>
            <a:pPr algn="ctr"/>
            <a:r>
              <a:rPr altLang="zh-CN" lang="en-US" smtClean="0" sz="5400">
                <a:solidFill>
                  <a:srgbClr val="FFC000"/>
                </a:solidFill>
                <a:latin charset="0" panose="020b0604020202030204" pitchFamily="34" typeface="Helvetica"/>
              </a:rPr>
              <a:t>O</a:t>
            </a:r>
          </a:p>
        </p:txBody>
      </p:sp>
      <p:sp>
        <p:nvSpPr>
          <p:cNvPr id="29" name="文本框 28"/>
          <p:cNvSpPr txBox="1"/>
          <p:nvPr/>
        </p:nvSpPr>
        <p:spPr>
          <a:xfrm>
            <a:off x="506703" y="5145626"/>
            <a:ext cx="2780950" cy="731520"/>
          </a:xfrm>
          <a:prstGeom prst="rect">
            <a:avLst/>
          </a:prstGeom>
          <a:noFill/>
        </p:spPr>
        <p:txBody>
          <a:bodyPr rtlCol="0" wrap="square">
            <a:spAutoFit/>
          </a:bodyPr>
          <a:lstStyle/>
          <a:p>
            <a:pPr algn="ctr"/>
            <a:r>
              <a:rPr altLang="zh-CN" lang="en-US" smtClean="0" sz="1400">
                <a:solidFill>
                  <a:schemeClr val="bg2">
                    <a:lumMod val="25000"/>
                  </a:schemeClr>
                </a:solidFill>
                <a:latin charset="0" panose="020b0604020202030204" pitchFamily="34" typeface="Helvetica"/>
              </a:rPr>
              <a:t>Add the text to describe this people introduce it to us write the word as you like</a:t>
            </a:r>
          </a:p>
        </p:txBody>
      </p:sp>
      <p:sp>
        <p:nvSpPr>
          <p:cNvPr id="30" name="文本框 29"/>
          <p:cNvSpPr txBox="1"/>
          <p:nvPr/>
        </p:nvSpPr>
        <p:spPr>
          <a:xfrm>
            <a:off x="3308890" y="5143031"/>
            <a:ext cx="2780950" cy="731520"/>
          </a:xfrm>
          <a:prstGeom prst="rect">
            <a:avLst/>
          </a:prstGeom>
          <a:noFill/>
        </p:spPr>
        <p:txBody>
          <a:bodyPr rtlCol="0" wrap="square">
            <a:spAutoFit/>
          </a:bodyPr>
          <a:lstStyle/>
          <a:p>
            <a:pPr algn="ctr"/>
            <a:r>
              <a:rPr altLang="zh-CN" lang="en-US" smtClean="0" sz="1400">
                <a:solidFill>
                  <a:schemeClr val="bg2">
                    <a:lumMod val="25000"/>
                  </a:schemeClr>
                </a:solidFill>
                <a:latin charset="0" panose="020b0604020202030204" pitchFamily="34" typeface="Helvetica"/>
              </a:rPr>
              <a:t>Add the text to describe this people introduce it to us write the word as you like</a:t>
            </a:r>
          </a:p>
        </p:txBody>
      </p:sp>
      <p:sp>
        <p:nvSpPr>
          <p:cNvPr id="31" name="文本框 30"/>
          <p:cNvSpPr txBox="1"/>
          <p:nvPr/>
        </p:nvSpPr>
        <p:spPr>
          <a:xfrm>
            <a:off x="6111076" y="5166101"/>
            <a:ext cx="2780950" cy="731520"/>
          </a:xfrm>
          <a:prstGeom prst="rect">
            <a:avLst/>
          </a:prstGeom>
          <a:noFill/>
        </p:spPr>
        <p:txBody>
          <a:bodyPr rtlCol="0" wrap="square">
            <a:spAutoFit/>
          </a:bodyPr>
          <a:lstStyle/>
          <a:p>
            <a:pPr algn="ctr"/>
            <a:r>
              <a:rPr altLang="zh-CN" lang="en-US" smtClean="0" sz="1400">
                <a:solidFill>
                  <a:schemeClr val="bg2">
                    <a:lumMod val="25000"/>
                  </a:schemeClr>
                </a:solidFill>
                <a:latin charset="0" panose="020b0604020202030204" pitchFamily="34" typeface="Helvetica"/>
              </a:rPr>
              <a:t>Add the text to describe this people introduce it to us write the word as you like</a:t>
            </a:r>
          </a:p>
        </p:txBody>
      </p:sp>
      <p:sp>
        <p:nvSpPr>
          <p:cNvPr id="32" name="文本框 31"/>
          <p:cNvSpPr txBox="1"/>
          <p:nvPr/>
        </p:nvSpPr>
        <p:spPr>
          <a:xfrm>
            <a:off x="8904349" y="5166101"/>
            <a:ext cx="2780950" cy="731520"/>
          </a:xfrm>
          <a:prstGeom prst="rect">
            <a:avLst/>
          </a:prstGeom>
          <a:noFill/>
        </p:spPr>
        <p:txBody>
          <a:bodyPr rtlCol="0" wrap="square">
            <a:spAutoFit/>
          </a:bodyPr>
          <a:lstStyle/>
          <a:p>
            <a:pPr algn="ctr"/>
            <a:r>
              <a:rPr altLang="zh-CN" lang="en-US" smtClean="0" sz="1400">
                <a:solidFill>
                  <a:schemeClr val="bg2">
                    <a:lumMod val="25000"/>
                  </a:schemeClr>
                </a:solidFill>
                <a:latin charset="0" panose="020b0604020202030204" pitchFamily="34" typeface="Helvetica"/>
              </a:rPr>
              <a:t>Add the text to describe this people introduce it to us write the word as you like</a:t>
            </a:r>
          </a:p>
        </p:txBody>
      </p:sp>
    </p:spTree>
    <p:extLst>
      <p:ext uri="{BB962C8B-B14F-4D97-AF65-F5344CB8AC3E}">
        <p14:creationId val="794766557"/>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776686" y="1825172"/>
            <a:ext cx="6415314" cy="3207657"/>
          </a:xfrm>
          <a:prstGeom prst="rect">
            <a:avLst/>
          </a:prstGeom>
        </p:spPr>
      </p:pic>
      <p:sp>
        <p:nvSpPr>
          <p:cNvPr id="5" name="文本框 4"/>
          <p:cNvSpPr txBox="1"/>
          <p:nvPr/>
        </p:nvSpPr>
        <p:spPr>
          <a:xfrm>
            <a:off x="1222375" y="986972"/>
            <a:ext cx="7616825" cy="304800"/>
          </a:xfrm>
          <a:prstGeom prst="rect">
            <a:avLst/>
          </a:prstGeom>
          <a:noFill/>
        </p:spPr>
        <p:txBody>
          <a:bodyPr rtlCol="0" wrap="square">
            <a:spAutoFit/>
          </a:bodyPr>
          <a:lstStyle/>
          <a:p>
            <a:r>
              <a:rPr altLang="zh-CN" lang="en-US" smtClean="0" sz="1400">
                <a:solidFill>
                  <a:schemeClr val="bg2">
                    <a:lumMod val="25000"/>
                  </a:schemeClr>
                </a:solidFill>
                <a:latin charset="0" panose="020b0604020202030204" pitchFamily="34" typeface="Helvetica"/>
              </a:rPr>
              <a:t>HAVE A SUMMARY OF THIS SPEECH , YOU CAN SPEAK ANYTHING YOU THINK TO US</a:t>
            </a:r>
          </a:p>
        </p:txBody>
      </p:sp>
      <p:sp>
        <p:nvSpPr>
          <p:cNvPr id="6" name="矩形 5"/>
          <p:cNvSpPr/>
          <p:nvPr/>
        </p:nvSpPr>
        <p:spPr>
          <a:xfrm>
            <a:off x="1045029" y="0"/>
            <a:ext cx="229235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095375" y="-706"/>
            <a:ext cx="2191657" cy="518160"/>
          </a:xfrm>
          <a:prstGeom prst="rect">
            <a:avLst/>
          </a:prstGeom>
          <a:noFill/>
        </p:spPr>
        <p:txBody>
          <a:bodyPr rtlCol="0" wrap="square">
            <a:spAutoFit/>
          </a:bodyPr>
          <a:lstStyle/>
          <a:p>
            <a:pPr algn="ctr"/>
            <a:r>
              <a:rPr altLang="zh-CN" lang="en-US" smtClean="0" sz="2800">
                <a:solidFill>
                  <a:schemeClr val="bg1"/>
                </a:solidFill>
                <a:latin charset="0" panose="020b0604020202030204" pitchFamily="34" typeface="Helvetica"/>
              </a:rPr>
              <a:t>SUMMARY</a:t>
            </a:r>
          </a:p>
        </p:txBody>
      </p:sp>
      <p:sp>
        <p:nvSpPr>
          <p:cNvPr id="8" name="文本框 7"/>
          <p:cNvSpPr txBox="1"/>
          <p:nvPr/>
        </p:nvSpPr>
        <p:spPr>
          <a:xfrm>
            <a:off x="2806700" y="2082800"/>
            <a:ext cx="4165600" cy="1188720"/>
          </a:xfrm>
          <a:prstGeom prst="rect">
            <a:avLst/>
          </a:prstGeom>
          <a:noFill/>
        </p:spPr>
        <p:txBody>
          <a:bodyPr rtlCol="0" wrap="square">
            <a:spAutoFit/>
          </a:bodyPr>
          <a:lstStyle/>
          <a:p>
            <a:r>
              <a:rPr altLang="zh-CN" lang="en-US" smtClean="0" sz="3600">
                <a:solidFill>
                  <a:schemeClr val="bg2">
                    <a:lumMod val="25000"/>
                  </a:schemeClr>
                </a:solidFill>
                <a:latin charset="0" panose="020b0604020202030204" pitchFamily="34" typeface="Helvetica"/>
              </a:rPr>
              <a:t>OUR TEAM </a:t>
            </a:r>
          </a:p>
          <a:p>
            <a:r>
              <a:rPr altLang="zh-CN" lang="en-US" smtClean="0" sz="3600">
                <a:solidFill>
                  <a:schemeClr val="bg2">
                    <a:lumMod val="25000"/>
                  </a:schemeClr>
                </a:solidFill>
                <a:latin charset="0" panose="020b0604020202030204" pitchFamily="34" typeface="Helvetica"/>
              </a:rPr>
              <a:t>IS THE BEST ONE</a:t>
            </a:r>
          </a:p>
        </p:txBody>
      </p:sp>
      <p:sp>
        <p:nvSpPr>
          <p:cNvPr id="9" name="文本框 8"/>
          <p:cNvSpPr txBox="1"/>
          <p:nvPr/>
        </p:nvSpPr>
        <p:spPr>
          <a:xfrm>
            <a:off x="2806700" y="3274418"/>
            <a:ext cx="2969986" cy="944880"/>
          </a:xfrm>
          <a:prstGeom prst="rect">
            <a:avLst/>
          </a:prstGeom>
          <a:noFill/>
        </p:spPr>
        <p:txBody>
          <a:bodyPr rtlCol="0" wrap="square">
            <a:spAutoFit/>
          </a:bodyPr>
          <a:lstStyle/>
          <a:p>
            <a:r>
              <a:rPr altLang="zh-CN" lang="en-US" smtClean="0" sz="1400">
                <a:solidFill>
                  <a:schemeClr val="bg2">
                    <a:lumMod val="25000"/>
                  </a:schemeClr>
                </a:solidFill>
                <a:latin charset="0" panose="020b0604020202030204" pitchFamily="34" typeface="Helvetica"/>
              </a:rPr>
              <a:t>Add the text to describe this people introduce it to us write the word as you like . Add the text to describe this people introduce it .</a:t>
            </a:r>
          </a:p>
        </p:txBody>
      </p:sp>
      <p:sp>
        <p:nvSpPr>
          <p:cNvPr id="10" name="矩形 9"/>
          <p:cNvSpPr/>
          <p:nvPr/>
        </p:nvSpPr>
        <p:spPr>
          <a:xfrm>
            <a:off x="2393950" y="2227580"/>
            <a:ext cx="190500" cy="350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806700" y="5384459"/>
            <a:ext cx="8108043" cy="518160"/>
          </a:xfrm>
          <a:prstGeom prst="rect">
            <a:avLst/>
          </a:prstGeom>
          <a:noFill/>
        </p:spPr>
        <p:txBody>
          <a:bodyPr rtlCol="0" wrap="square">
            <a:spAutoFit/>
          </a:bodyPr>
          <a:lstStyle/>
          <a:p>
            <a:r>
              <a:rPr altLang="zh-CN" lang="en-US" smtClean="0" sz="1400">
                <a:solidFill>
                  <a:schemeClr val="bg2">
                    <a:lumMod val="25000"/>
                  </a:schemeClr>
                </a:solidFill>
                <a:latin charset="0" panose="020b0604020202030204" pitchFamily="34" typeface="Helvetica"/>
              </a:rPr>
              <a:t>Add the text to describe this people introduce it to us write the word as you like . Add the text to describe this people introduce it .</a:t>
            </a:r>
          </a:p>
        </p:txBody>
      </p:sp>
      <p:cxnSp>
        <p:nvCxnSpPr>
          <p:cNvPr id="13" name="直接连接符 12"/>
          <p:cNvCxnSpPr/>
          <p:nvPr/>
        </p:nvCxnSpPr>
        <p:spPr>
          <a:xfrm>
            <a:off x="2892425" y="6033947"/>
            <a:ext cx="61776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68827013"/>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s://images.unsplash.com/photo-1423589989400-cc0270157ed0?crop=entropy&amp;dpr=0.95&amp;fit=crop&amp;fm=jpg&amp;h=725&amp;ixjsv=2.1.0&amp;ixlib=rb-0.3.5&amp;q=80&amp;w=1450" id="4" name="Picture 2"/>
          <p:cNvPicPr>
            <a:picLocks noChangeArrowheads="1" noChangeAspect="1"/>
          </p:cNvPicPr>
          <p:nvPr/>
        </p:nvPicPr>
        <p:blipFill>
          <a:blip r:embed="rId2">
            <a:extLst>
              <a:ext uri="{28A0092B-C50C-407E-A947-70E740481C1C}">
                <a14:useLocalDpi val="0"/>
              </a:ext>
            </a:extLst>
          </a:blip>
          <a:srcRect l="7500" r="3473"/>
          <a:stretch>
            <a:fillRect/>
          </a:stretch>
        </p:blipFill>
        <p:spPr bwMode="auto">
          <a:xfrm>
            <a:off x="-19050" y="0"/>
            <a:ext cx="12211050" cy="6858000"/>
          </a:xfrm>
          <a:prstGeom prst="rect">
            <a:avLst/>
          </a:prstGeom>
          <a:noFill/>
          <a:extLst>
            <a:ext uri="{909E8E84-426E-40DD-AFC4-6F175D3DCCD1}">
              <a14:hiddenFill>
                <a:solidFill>
                  <a:srgbClr val="FFFFFF"/>
                </a:solidFill>
              </a14:hiddenFill>
            </a:ext>
          </a:extLst>
        </p:spPr>
      </p:pic>
      <p:sp>
        <p:nvSpPr>
          <p:cNvPr id="5" name="矩形 4"/>
          <p:cNvSpPr/>
          <p:nvPr/>
        </p:nvSpPr>
        <p:spPr>
          <a:xfrm>
            <a:off x="-9525" y="0"/>
            <a:ext cx="12211050" cy="6858000"/>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https://images.unsplash.com/photo-1423589989400-cc0270157ed0?crop=entropy&amp;dpr=0.95&amp;fit=crop&amp;fm=jpg&amp;h=725&amp;ixjsv=2.1.0&amp;ixlib=rb-0.3.5&amp;q=80&amp;w=1450" id="10" name="图片 9"/>
          <p:cNvPicPr>
            <a:picLocks noChangeArrowheads="1" noChangeAspect="1"/>
          </p:cNvPicPr>
          <p:nvPr/>
        </p:nvPicPr>
        <p:blipFill>
          <a:blip r:embed="rId2">
            <a:extLst>
              <a:ext uri="{28A0092B-C50C-407E-A947-70E740481C1C}">
                <a14:useLocalDpi val="0"/>
              </a:ext>
            </a:extLst>
          </a:blip>
          <a:srcRect l="21618" r="17937"/>
          <a:stretch>
            <a:fillRect/>
          </a:stretch>
        </p:blipFill>
        <p:spPr bwMode="auto">
          <a:xfrm>
            <a:off x="1936507" y="0"/>
            <a:ext cx="8290707" cy="6858000"/>
          </a:xfrm>
          <a:custGeom>
            <a:gdLst>
              <a:gd fmla="*/ 3429000 w 8290707" name="connsiteX0"/>
              <a:gd fmla="*/ 0 h 6858000" name="connsiteY0"/>
              <a:gd fmla="*/ 4861708 w 8290707" name="connsiteX1"/>
              <a:gd fmla="*/ 0 h 6858000" name="connsiteY1"/>
              <a:gd fmla="*/ 8290707 w 8290707" name="connsiteX2"/>
              <a:gd fmla="*/ 3429000 h 6858000" name="connsiteY2"/>
              <a:gd fmla="*/ 4861707 w 8290707" name="connsiteX3"/>
              <a:gd fmla="*/ 6858000 h 6858000" name="connsiteY3"/>
              <a:gd fmla="*/ 3429001 w 8290707" name="connsiteX4"/>
              <a:gd fmla="*/ 6858000 h 6858000" name="connsiteY4"/>
              <a:gd fmla="*/ 0 w 8290707" name="connsiteX5"/>
              <a:gd fmla="*/ 3429000 h 6858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0" w="8290707">
                <a:moveTo>
                  <a:pt x="3429000" y="0"/>
                </a:moveTo>
                <a:lnTo>
                  <a:pt x="4861708" y="0"/>
                </a:lnTo>
                <a:lnTo>
                  <a:pt x="8290707" y="3429000"/>
                </a:lnTo>
                <a:lnTo>
                  <a:pt x="4861707" y="6858000"/>
                </a:lnTo>
                <a:lnTo>
                  <a:pt x="3429001" y="6858000"/>
                </a:lnTo>
                <a:lnTo>
                  <a:pt x="0" y="3429000"/>
                </a:lnTo>
                <a:close/>
              </a:path>
            </a:pathLst>
          </a:custGeom>
          <a:noFill/>
          <a:extLst>
            <a:ext uri="{909E8E84-426E-40DD-AFC4-6F175D3DCCD1}">
              <a14:hiddenFill>
                <a:solidFill>
                  <a:srgbClr val="FFFFFF"/>
                </a:solidFill>
              </a14:hiddenFill>
            </a:ext>
          </a:extLst>
        </p:spPr>
      </p:pic>
      <p:sp>
        <p:nvSpPr>
          <p:cNvPr id="6" name="文本框 5"/>
          <p:cNvSpPr txBox="1"/>
          <p:nvPr/>
        </p:nvSpPr>
        <p:spPr>
          <a:xfrm>
            <a:off x="2337412" y="2363372"/>
            <a:ext cx="7655672" cy="3596640"/>
          </a:xfrm>
          <a:prstGeom prst="rect">
            <a:avLst/>
          </a:prstGeom>
          <a:noFill/>
        </p:spPr>
        <p:txBody>
          <a:bodyPr rtlCol="0" wrap="square">
            <a:spAutoFit/>
          </a:bodyPr>
          <a:lstStyle/>
          <a:p>
            <a:pPr algn="ctr"/>
            <a:r>
              <a:rPr altLang="zh-CN" lang="en-US" smtClean="0" sz="11500">
                <a:solidFill>
                  <a:schemeClr val="bg1"/>
                </a:solidFill>
                <a:latin charset="0" panose="04040905080b02020502" pitchFamily="82" typeface="Broadway"/>
              </a:rPr>
              <a:t>THANKS</a:t>
            </a:r>
          </a:p>
        </p:txBody>
      </p:sp>
      <p:sp>
        <p:nvSpPr>
          <p:cNvPr id="2" name="矩形 1"/>
          <p:cNvSpPr/>
          <p:nvPr/>
        </p:nvSpPr>
        <p:spPr>
          <a:xfrm>
            <a:off x="4039918" y="4433892"/>
            <a:ext cx="6096000" cy="640080"/>
          </a:xfrm>
          <a:prstGeom prst="rect">
            <a:avLst/>
          </a:prstGeom>
        </p:spPr>
        <p:txBody>
          <a:bodyPr>
            <a:spAutoFit/>
          </a:bodyPr>
          <a:lstStyle/>
          <a:p>
            <a:r>
              <a:rPr altLang="zh-CN" lang="en-US">
                <a:solidFill>
                  <a:schemeClr val="bg1"/>
                </a:solidFill>
                <a:latin charset="-122" panose="020b0503020204020204" pitchFamily="34" typeface="微软雅黑"/>
                <a:ea charset="-122" panose="020b0503020204020204" pitchFamily="34" typeface="微软雅黑"/>
              </a:rPr>
              <a:t>PPTanger   原创作品</a:t>
            </a:r>
          </a:p>
          <a:p>
            <a:r>
              <a:rPr altLang="zh-CN" lang="en-US">
                <a:solidFill>
                  <a:schemeClr val="bg1"/>
                </a:solidFill>
                <a:latin charset="-122" panose="020b0503020204020204" pitchFamily="34" typeface="微软雅黑"/>
                <a:ea charset="-122" panose="020b0503020204020204" pitchFamily="34" typeface="微软雅黑"/>
              </a:rPr>
              <a:t>http://www.pptstore.net/author/PPTanger/</a:t>
            </a:r>
          </a:p>
        </p:txBody>
      </p:sp>
    </p:spTree>
    <p:extLst>
      <p:ext uri="{BB962C8B-B14F-4D97-AF65-F5344CB8AC3E}">
        <p14:creationId val="3196462019"/>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s://images.unsplash.com/photo-1425321395722-b1dd54a97cf3?crop=entropy&amp;fit=crop&amp;fm=jpg&amp;h=675&amp;ixjsv=2.1.0&amp;ixlib=rb-0.3.5&amp;q=80&amp;w=1375" id="1026" name="Picture 2"/>
          <p:cNvPicPr>
            <a:picLocks noChangeArrowheads="1" noChangeAspect="1"/>
          </p:cNvPicPr>
          <p:nvPr/>
        </p:nvPicPr>
        <p:blipFill>
          <a:blip r:embed="rId2">
            <a:extLst>
              <a:ext uri="{28A0092B-C50C-407E-A947-70E740481C1C}">
                <a14:useLocalDpi val="0"/>
              </a:ext>
            </a:extLst>
          </a:blip>
          <a:srcRect l="8455" r="4137"/>
          <a:stretch>
            <a:fillRect/>
          </a:stretch>
        </p:blipFill>
        <p:spPr bwMode="auto">
          <a:xfrm>
            <a:off x="0" y="0"/>
            <a:ext cx="12211050" cy="6858000"/>
          </a:xfrm>
          <a:prstGeom prst="rect">
            <a:avLst/>
          </a:prstGeom>
          <a:noFill/>
          <a:extLst>
            <a:ext uri="{909E8E84-426E-40DD-AFC4-6F175D3DCCD1}">
              <a14:hiddenFill>
                <a:solidFill>
                  <a:srgbClr val="FFFFFF"/>
                </a:solidFill>
              </a14:hiddenFill>
            </a:ext>
          </a:extLst>
        </p:spPr>
      </p:pic>
      <p:sp>
        <p:nvSpPr>
          <p:cNvPr id="21" name="矩形 20"/>
          <p:cNvSpPr/>
          <p:nvPr/>
        </p:nvSpPr>
        <p:spPr>
          <a:xfrm rot="21311460">
            <a:off x="-1088616" y="2531542"/>
            <a:ext cx="13550305" cy="266988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4685952" y="840653"/>
            <a:ext cx="2820097" cy="743352"/>
            <a:chOff x="4689955" y="1092230"/>
            <a:chExt cx="2820097" cy="743352"/>
          </a:xfrm>
        </p:grpSpPr>
        <p:sp>
          <p:nvSpPr>
            <p:cNvPr id="4" name="半闭框 3"/>
            <p:cNvSpPr>
              <a:spLocks noChangeAspect="1"/>
            </p:cNvSpPr>
            <p:nvPr/>
          </p:nvSpPr>
          <p:spPr>
            <a:xfrm>
              <a:off x="4689955" y="1092230"/>
              <a:ext cx="216000" cy="216000"/>
            </a:xfrm>
            <a:prstGeom prst="halfFrame">
              <a:avLst>
                <a:gd fmla="val 10833" name="adj1"/>
                <a:gd fmla="val 1250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半闭框 6"/>
            <p:cNvSpPr>
              <a:spLocks noChangeAspect="1"/>
            </p:cNvSpPr>
            <p:nvPr/>
          </p:nvSpPr>
          <p:spPr>
            <a:xfrm flipH="1">
              <a:off x="7294052" y="1092230"/>
              <a:ext cx="216000" cy="216000"/>
            </a:xfrm>
            <a:prstGeom prst="halfFrame">
              <a:avLst>
                <a:gd fmla="val 10833" name="adj1"/>
                <a:gd fmla="val 1250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半闭框 7"/>
            <p:cNvSpPr>
              <a:spLocks noChangeAspect="1"/>
            </p:cNvSpPr>
            <p:nvPr/>
          </p:nvSpPr>
          <p:spPr>
            <a:xfrm flipH="1" flipV="1">
              <a:off x="7294052" y="1619582"/>
              <a:ext cx="216000" cy="216000"/>
            </a:xfrm>
            <a:prstGeom prst="halfFrame">
              <a:avLst>
                <a:gd fmla="val 10833" name="adj1"/>
                <a:gd fmla="val 1250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半闭框 8"/>
            <p:cNvSpPr>
              <a:spLocks noChangeAspect="1"/>
            </p:cNvSpPr>
            <p:nvPr/>
          </p:nvSpPr>
          <p:spPr>
            <a:xfrm flipV="1">
              <a:off x="4689955" y="1619582"/>
              <a:ext cx="216000" cy="216000"/>
            </a:xfrm>
            <a:prstGeom prst="halfFrame">
              <a:avLst>
                <a:gd fmla="val 10833" name="adj1"/>
                <a:gd fmla="val 1250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文本框 5"/>
          <p:cNvSpPr txBox="1"/>
          <p:nvPr/>
        </p:nvSpPr>
        <p:spPr>
          <a:xfrm>
            <a:off x="4242927" y="858386"/>
            <a:ext cx="3687096" cy="701040"/>
          </a:xfrm>
          <a:prstGeom prst="rect">
            <a:avLst/>
          </a:prstGeom>
          <a:noFill/>
        </p:spPr>
        <p:txBody>
          <a:bodyPr rtlCol="0" wrap="square">
            <a:spAutoFit/>
          </a:bodyPr>
          <a:lstStyle/>
          <a:p>
            <a:pPr algn="ctr"/>
            <a:r>
              <a:rPr altLang="zh-CN" lang="en-US" smtClean="0" sz="4000">
                <a:solidFill>
                  <a:schemeClr val="bg1"/>
                </a:solidFill>
                <a:latin charset="0" panose="020b0604020202030204" pitchFamily="34" typeface="Helvetica"/>
              </a:rPr>
              <a:t>CONTENT</a:t>
            </a:r>
          </a:p>
        </p:txBody>
      </p:sp>
      <p:sp>
        <p:nvSpPr>
          <p:cNvPr id="12" name="文本框 11"/>
          <p:cNvSpPr txBox="1"/>
          <p:nvPr/>
        </p:nvSpPr>
        <p:spPr>
          <a:xfrm>
            <a:off x="1928713" y="2684585"/>
            <a:ext cx="703384" cy="914400"/>
          </a:xfrm>
          <a:prstGeom prst="rect">
            <a:avLst/>
          </a:prstGeom>
          <a:noFill/>
        </p:spPr>
        <p:txBody>
          <a:bodyPr rtlCol="0" wrap="square">
            <a:spAutoFit/>
          </a:bodyPr>
          <a:lstStyle/>
          <a:p>
            <a:r>
              <a:rPr altLang="zh-CN" lang="en-US" smtClean="0" sz="5400">
                <a:solidFill>
                  <a:schemeClr val="bg1"/>
                </a:solidFill>
                <a:latin charset="0" panose="04040905080b02020502" pitchFamily="82" typeface="Broadway"/>
              </a:rPr>
              <a:t>1</a:t>
            </a:r>
          </a:p>
        </p:txBody>
      </p:sp>
      <p:sp>
        <p:nvSpPr>
          <p:cNvPr id="14" name="文本框 13"/>
          <p:cNvSpPr txBox="1"/>
          <p:nvPr/>
        </p:nvSpPr>
        <p:spPr>
          <a:xfrm>
            <a:off x="6708665" y="2684585"/>
            <a:ext cx="703384" cy="914400"/>
          </a:xfrm>
          <a:prstGeom prst="rect">
            <a:avLst/>
          </a:prstGeom>
          <a:noFill/>
        </p:spPr>
        <p:txBody>
          <a:bodyPr rtlCol="0" wrap="square">
            <a:spAutoFit/>
          </a:bodyPr>
          <a:lstStyle/>
          <a:p>
            <a:r>
              <a:rPr altLang="zh-CN" lang="en-US" smtClean="0" sz="5400">
                <a:solidFill>
                  <a:schemeClr val="bg1"/>
                </a:solidFill>
                <a:latin charset="0" panose="04040905080b02020502" pitchFamily="82" typeface="Broadway"/>
              </a:rPr>
              <a:t>2</a:t>
            </a:r>
          </a:p>
        </p:txBody>
      </p:sp>
      <p:sp>
        <p:nvSpPr>
          <p:cNvPr id="15" name="文本框 14"/>
          <p:cNvSpPr txBox="1"/>
          <p:nvPr/>
        </p:nvSpPr>
        <p:spPr>
          <a:xfrm>
            <a:off x="6708665" y="4114800"/>
            <a:ext cx="703384" cy="914400"/>
          </a:xfrm>
          <a:prstGeom prst="rect">
            <a:avLst/>
          </a:prstGeom>
          <a:noFill/>
        </p:spPr>
        <p:txBody>
          <a:bodyPr rtlCol="0" wrap="square">
            <a:spAutoFit/>
          </a:bodyPr>
          <a:lstStyle/>
          <a:p>
            <a:r>
              <a:rPr altLang="zh-CN" lang="en-US" smtClean="0" sz="5400">
                <a:solidFill>
                  <a:schemeClr val="bg1"/>
                </a:solidFill>
                <a:latin charset="0" panose="04040905080b02020502" pitchFamily="82" typeface="Broadway"/>
              </a:rPr>
              <a:t>4</a:t>
            </a:r>
          </a:p>
        </p:txBody>
      </p:sp>
      <p:sp>
        <p:nvSpPr>
          <p:cNvPr id="16" name="文本框 15"/>
          <p:cNvSpPr txBox="1"/>
          <p:nvPr/>
        </p:nvSpPr>
        <p:spPr>
          <a:xfrm>
            <a:off x="1928713" y="4114800"/>
            <a:ext cx="703384" cy="914400"/>
          </a:xfrm>
          <a:prstGeom prst="rect">
            <a:avLst/>
          </a:prstGeom>
          <a:noFill/>
        </p:spPr>
        <p:txBody>
          <a:bodyPr rtlCol="0" wrap="square">
            <a:spAutoFit/>
          </a:bodyPr>
          <a:lstStyle/>
          <a:p>
            <a:r>
              <a:rPr altLang="zh-CN" lang="en-US" smtClean="0" sz="5400">
                <a:solidFill>
                  <a:schemeClr val="bg1"/>
                </a:solidFill>
                <a:latin charset="0" panose="04040905080b02020502" pitchFamily="82" typeface="Broadway"/>
              </a:rPr>
              <a:t>3</a:t>
            </a:r>
          </a:p>
        </p:txBody>
      </p:sp>
      <p:sp>
        <p:nvSpPr>
          <p:cNvPr id="13" name="文本框 12"/>
          <p:cNvSpPr txBox="1"/>
          <p:nvPr/>
        </p:nvSpPr>
        <p:spPr>
          <a:xfrm>
            <a:off x="2604098" y="2972276"/>
            <a:ext cx="3660880" cy="3962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ADD YOUR TITLE HERE</a:t>
            </a:r>
          </a:p>
        </p:txBody>
      </p:sp>
      <p:sp>
        <p:nvSpPr>
          <p:cNvPr id="18" name="文本框 17"/>
          <p:cNvSpPr txBox="1"/>
          <p:nvPr/>
        </p:nvSpPr>
        <p:spPr>
          <a:xfrm>
            <a:off x="7398048" y="2976270"/>
            <a:ext cx="3660880" cy="3962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ADD YOUR TITLE HERE</a:t>
            </a:r>
          </a:p>
        </p:txBody>
      </p:sp>
      <p:sp>
        <p:nvSpPr>
          <p:cNvPr id="19" name="文本框 18"/>
          <p:cNvSpPr txBox="1"/>
          <p:nvPr/>
        </p:nvSpPr>
        <p:spPr>
          <a:xfrm>
            <a:off x="2604098" y="4376410"/>
            <a:ext cx="3660880" cy="3962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ADD YOUR TITLE HERE</a:t>
            </a:r>
          </a:p>
        </p:txBody>
      </p:sp>
      <p:sp>
        <p:nvSpPr>
          <p:cNvPr id="20" name="文本框 19"/>
          <p:cNvSpPr txBox="1"/>
          <p:nvPr/>
        </p:nvSpPr>
        <p:spPr>
          <a:xfrm>
            <a:off x="7398048" y="4376410"/>
            <a:ext cx="3660880" cy="3962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ADD YOUR TITLE HERE</a:t>
            </a:r>
          </a:p>
        </p:txBody>
      </p:sp>
    </p:spTree>
    <p:extLst>
      <p:ext uri="{BB962C8B-B14F-4D97-AF65-F5344CB8AC3E}">
        <p14:creationId val="420062585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hoto By Anthony DELANOIX" id="2050" name="Picture 2"/>
          <p:cNvPicPr>
            <a:picLocks noChangeArrowheads="1" noChangeAspect="1"/>
          </p:cNvPicPr>
          <p:nvPr/>
        </p:nvPicPr>
        <p:blipFill>
          <a:blip r:embed="rId2">
            <a:extLst>
              <a:ext uri="{28A0092B-C50C-407E-A947-70E740481C1C}">
                <a14:useLocalDpi val="0"/>
              </a:ext>
            </a:extLst>
          </a:blip>
          <a:srcRect t="15554"/>
          <a:stretch>
            <a:fillRect/>
          </a:stretch>
        </p:blipFill>
        <p:spPr bwMode="auto">
          <a:xfrm>
            <a:off x="1" y="0"/>
            <a:ext cx="12192000" cy="6858000"/>
          </a:xfrm>
          <a:prstGeom prst="rect">
            <a:avLst/>
          </a:prstGeom>
          <a:noFill/>
          <a:extLst>
            <a:ext uri="{909E8E84-426E-40DD-AFC4-6F175D3DCCD1}">
              <a14:hiddenFill>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剪去对角的矩形 15"/>
          <p:cNvSpPr/>
          <p:nvPr/>
        </p:nvSpPr>
        <p:spPr>
          <a:xfrm>
            <a:off x="4849309"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2" name="文本框 1"/>
          <p:cNvSpPr txBox="1"/>
          <p:nvPr/>
        </p:nvSpPr>
        <p:spPr>
          <a:xfrm>
            <a:off x="3085963" y="2704137"/>
            <a:ext cx="2758974" cy="1432560"/>
          </a:xfrm>
          <a:prstGeom prst="rect">
            <a:avLst/>
          </a:prstGeom>
          <a:noFill/>
        </p:spPr>
        <p:txBody>
          <a:bodyPr rtlCol="0" wrap="square">
            <a:spAutoFit/>
          </a:bodyPr>
          <a:lstStyle/>
          <a:p>
            <a:r>
              <a:rPr altLang="zh-CN" lang="en-US" smtClean="0" sz="8800">
                <a:solidFill>
                  <a:schemeClr val="bg1"/>
                </a:solidFill>
                <a:latin charset="0" panose="020b0604020202030204" pitchFamily="34" typeface="Helvetica"/>
              </a:rPr>
              <a:t>ONE</a:t>
            </a:r>
          </a:p>
        </p:txBody>
      </p:sp>
      <p:sp>
        <p:nvSpPr>
          <p:cNvPr id="9" name="文本框 8"/>
          <p:cNvSpPr txBox="1"/>
          <p:nvPr/>
        </p:nvSpPr>
        <p:spPr>
          <a:xfrm>
            <a:off x="5844937" y="3073469"/>
            <a:ext cx="2793591" cy="7010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ADD YOUR TITLE HERE</a:t>
            </a:r>
          </a:p>
        </p:txBody>
      </p:sp>
    </p:spTree>
    <p:extLst>
      <p:ext uri="{BB962C8B-B14F-4D97-AF65-F5344CB8AC3E}">
        <p14:creationId val="274733414"/>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s://images.unsplash.com/uploads/1412408486325945f081a/09b0f9e1?ixlib=rb-0.3.5&amp;q=80&amp;fm=jpg&amp;crop=entropy&amp;w=1080&amp;fit=max&amp;s=ee44f3e249aeaecf9ff201144d3d8e09" id="1026" name="Picture 2"/>
          <p:cNvPicPr>
            <a:picLocks noChangeArrowheads="1" noChangeAspect="1"/>
          </p:cNvPicPr>
          <p:nvPr/>
        </p:nvPicPr>
        <p:blipFill>
          <a:blip r:embed="rId2">
            <a:extLst>
              <a:ext uri="{28A0092B-C50C-407E-A947-70E740481C1C}">
                <a14:useLocalDpi val="0"/>
              </a:ext>
            </a:extLst>
          </a:blip>
          <a:srcRect b="14355" t="10806"/>
          <a:stretch>
            <a:fillRect/>
          </a:stretch>
        </p:blipFill>
        <p:spPr bwMode="auto">
          <a:xfrm>
            <a:off x="0" y="-29496"/>
            <a:ext cx="12192000" cy="6887496"/>
          </a:xfrm>
          <a:prstGeom prst="rect">
            <a:avLst/>
          </a:prstGeom>
          <a:noFill/>
          <a:extLst>
            <a:ext uri="{909E8E84-426E-40DD-AFC4-6F175D3DCCD1}">
              <a14:hiddenFill>
                <a:solidFill>
                  <a:srgbClr val="FFFFFF"/>
                </a:solidFill>
              </a14:hiddenFill>
            </a:ext>
          </a:extLst>
        </p:spPr>
      </p:pic>
      <p:sp>
        <p:nvSpPr>
          <p:cNvPr id="3" name="矩形 2"/>
          <p:cNvSpPr/>
          <p:nvPr/>
        </p:nvSpPr>
        <p:spPr>
          <a:xfrm>
            <a:off x="-38100" y="0"/>
            <a:ext cx="122301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964444" y="1292956"/>
            <a:ext cx="2044700" cy="518160"/>
          </a:xfrm>
          <a:prstGeom prst="rect">
            <a:avLst/>
          </a:prstGeom>
          <a:noFill/>
        </p:spPr>
        <p:txBody>
          <a:bodyPr rtlCol="0" wrap="square">
            <a:spAutoFit/>
          </a:bodyPr>
          <a:lstStyle/>
          <a:p>
            <a:r>
              <a:rPr altLang="zh-CN" lang="en-US" smtClean="0" sz="2800">
                <a:solidFill>
                  <a:schemeClr val="bg1"/>
                </a:solidFill>
                <a:latin charset="0" panose="020b0604020202030204" pitchFamily="34" typeface="Helvetica"/>
              </a:rPr>
              <a:t>ABOUT US </a:t>
            </a:r>
          </a:p>
        </p:txBody>
      </p:sp>
      <p:sp>
        <p:nvSpPr>
          <p:cNvPr id="5" name="KSO_Shape"/>
          <p:cNvSpPr/>
          <p:nvPr/>
        </p:nvSpPr>
        <p:spPr>
          <a:xfrm>
            <a:off x="7737769" y="3272980"/>
            <a:ext cx="331517" cy="308863"/>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6" name="KSO_Shape"/>
          <p:cNvSpPr/>
          <p:nvPr/>
        </p:nvSpPr>
        <p:spPr>
          <a:xfrm>
            <a:off x="7756002" y="4312699"/>
            <a:ext cx="331517" cy="269634"/>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7" name="KSO_Shape"/>
          <p:cNvSpPr/>
          <p:nvPr/>
        </p:nvSpPr>
        <p:spPr bwMode="auto">
          <a:xfrm>
            <a:off x="7756002" y="3790629"/>
            <a:ext cx="313284" cy="313284"/>
          </a:xfrm>
          <a:custGeom>
            <a:gdLst>
              <a:gd fmla="*/ 1619882 w 3951" name="T0"/>
              <a:gd fmla="*/ 1800397 h 3950" name="T1"/>
              <a:gd fmla="*/ 1077795 w 3951" name="T2"/>
              <a:gd fmla="*/ 1800397 h 3950" name="T3"/>
              <a:gd fmla="*/ 1077795 w 3951" name="T4"/>
              <a:gd fmla="*/ 1153621 h 3950" name="T5"/>
              <a:gd fmla="*/ 1290075 w 3951" name="T6"/>
              <a:gd fmla="*/ 1153621 h 3950" name="T7"/>
              <a:gd fmla="*/ 1290075 w 3951" name="T8"/>
              <a:gd fmla="*/ 901110 h 3950" name="T9"/>
              <a:gd fmla="*/ 1080984 w 3951" name="T10"/>
              <a:gd fmla="*/ 901110 h 3950" name="T11"/>
              <a:gd fmla="*/ 1080984 w 3951" name="T12"/>
              <a:gd fmla="*/ 753432 h 3950" name="T13"/>
              <a:gd fmla="*/ 1160703 w 3951" name="T14"/>
              <a:gd fmla="*/ 683695 h 3950" name="T15"/>
              <a:gd fmla="*/ 1365238 w 3951" name="T16"/>
              <a:gd fmla="*/ 682783 h 3950" name="T17"/>
              <a:gd fmla="*/ 1365238 w 3951" name="T18"/>
              <a:gd fmla="*/ 433918 h 3950" name="T19"/>
              <a:gd fmla="*/ 1037708 w 3951" name="T20"/>
              <a:gd fmla="*/ 433918 h 3950" name="T21"/>
              <a:gd fmla="*/ 791719 w 3951" name="T22"/>
              <a:gd fmla="*/ 705118 h 3950" name="T23"/>
              <a:gd fmla="*/ 791719 w 3951" name="T24"/>
              <a:gd fmla="*/ 901566 h 3950" name="T25"/>
              <a:gd fmla="*/ 610417 w 3951" name="T26"/>
              <a:gd fmla="*/ 901566 h 3950" name="T27"/>
              <a:gd fmla="*/ 609506 w 3951" name="T28"/>
              <a:gd fmla="*/ 1153621 h 3950" name="T29"/>
              <a:gd fmla="*/ 791719 w 3951" name="T30"/>
              <a:gd fmla="*/ 1153621 h 3950" name="T31"/>
              <a:gd fmla="*/ 791719 w 3951" name="T32"/>
              <a:gd fmla="*/ 1800397 h 3950" name="T33"/>
              <a:gd fmla="*/ 179936 w 3951" name="T34"/>
              <a:gd fmla="*/ 1800397 h 3950" name="T35"/>
              <a:gd fmla="*/ 0 w 3951" name="T36"/>
              <a:gd fmla="*/ 1620357 h 3950" name="T37"/>
              <a:gd fmla="*/ 0 w 3951" name="T38"/>
              <a:gd fmla="*/ 180040 h 3950" name="T39"/>
              <a:gd fmla="*/ 179936 w 3951" name="T40"/>
              <a:gd fmla="*/ 0 h 3950" name="T41"/>
              <a:gd fmla="*/ 1619882 w 3951" name="T42"/>
              <a:gd fmla="*/ 0 h 3950" name="T43"/>
              <a:gd fmla="*/ 1799818 w 3951" name="T44"/>
              <a:gd fmla="*/ 180040 h 3950" name="T45"/>
              <a:gd fmla="*/ 1799818 w 3951" name="T46"/>
              <a:gd fmla="*/ 1620357 h 3950" name="T47"/>
              <a:gd fmla="*/ 1619882 w 3951" name="T48"/>
              <a:gd fmla="*/ 1800397 h 395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950" w="3951">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bg1"/>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9" name="KSO_Shape"/>
          <p:cNvSpPr/>
          <p:nvPr/>
        </p:nvSpPr>
        <p:spPr>
          <a:xfrm>
            <a:off x="7756002" y="2741794"/>
            <a:ext cx="331517" cy="331517"/>
          </a:xfrm>
          <a:custGeom>
            <a:rect b="b" l="l" r="r" t="t"/>
            <a:pathLst>
              <a:path h="577592" w="577593">
                <a:moveTo>
                  <a:pt x="234310" y="380217"/>
                </a:moveTo>
                <a:cubicBezTo>
                  <a:pt x="246869" y="387442"/>
                  <a:pt x="258665" y="381442"/>
                  <a:pt x="262548" y="404283"/>
                </a:cubicBezTo>
                <a:cubicBezTo>
                  <a:pt x="266431" y="427125"/>
                  <a:pt x="242854" y="459767"/>
                  <a:pt x="229183" y="471323"/>
                </a:cubicBezTo>
                <a:cubicBezTo>
                  <a:pt x="215512" y="482878"/>
                  <a:pt x="193419" y="478515"/>
                  <a:pt x="180522" y="473617"/>
                </a:cubicBezTo>
                <a:cubicBezTo>
                  <a:pt x="193965" y="466292"/>
                  <a:pt x="207048" y="454529"/>
                  <a:pt x="217339" y="440601"/>
                </a:cubicBezTo>
                <a:cubicBezTo>
                  <a:pt x="233687" y="418479"/>
                  <a:pt x="240024" y="395096"/>
                  <a:pt x="234310" y="380217"/>
                </a:cubicBezTo>
                <a:close/>
                <a:moveTo>
                  <a:pt x="425006" y="121382"/>
                </a:moveTo>
                <a:cubicBezTo>
                  <a:pt x="429704" y="126991"/>
                  <a:pt x="433488" y="134230"/>
                  <a:pt x="436644" y="143057"/>
                </a:cubicBezTo>
                <a:cubicBezTo>
                  <a:pt x="453017" y="188848"/>
                  <a:pt x="374979" y="223071"/>
                  <a:pt x="356472" y="222273"/>
                </a:cubicBezTo>
                <a:cubicBezTo>
                  <a:pt x="340632" y="221589"/>
                  <a:pt x="329013" y="212922"/>
                  <a:pt x="316773" y="203393"/>
                </a:cubicBezTo>
                <a:cubicBezTo>
                  <a:pt x="332982" y="199546"/>
                  <a:pt x="349992" y="192409"/>
                  <a:pt x="365914" y="183372"/>
                </a:cubicBezTo>
                <a:cubicBezTo>
                  <a:pt x="400284" y="163865"/>
                  <a:pt x="423202" y="139309"/>
                  <a:pt x="425006" y="121382"/>
                </a:cubicBezTo>
                <a:close/>
                <a:moveTo>
                  <a:pt x="288797" y="0"/>
                </a:moveTo>
                <a:cubicBezTo>
                  <a:pt x="448295" y="0"/>
                  <a:pt x="577593" y="129298"/>
                  <a:pt x="577593" y="288796"/>
                </a:cubicBezTo>
                <a:cubicBezTo>
                  <a:pt x="577593" y="448294"/>
                  <a:pt x="448295" y="577592"/>
                  <a:pt x="288797" y="577592"/>
                </a:cubicBezTo>
                <a:cubicBezTo>
                  <a:pt x="242745" y="577593"/>
                  <a:pt x="199210" y="566813"/>
                  <a:pt x="160790" y="547224"/>
                </a:cubicBezTo>
                <a:lnTo>
                  <a:pt x="160978" y="548653"/>
                </a:lnTo>
                <a:cubicBezTo>
                  <a:pt x="160918" y="548616"/>
                  <a:pt x="159201" y="547509"/>
                  <a:pt x="156576" y="545302"/>
                </a:cubicBezTo>
                <a:cubicBezTo>
                  <a:pt x="155826" y="545059"/>
                  <a:pt x="155138" y="544697"/>
                  <a:pt x="154452" y="544332"/>
                </a:cubicBezTo>
                <a:lnTo>
                  <a:pt x="154081" y="542962"/>
                </a:lnTo>
                <a:cubicBezTo>
                  <a:pt x="143887" y="534039"/>
                  <a:pt x="126458" y="513897"/>
                  <a:pt x="125778" y="482542"/>
                </a:cubicBezTo>
                <a:cubicBezTo>
                  <a:pt x="125207" y="456209"/>
                  <a:pt x="135424" y="442013"/>
                  <a:pt x="144328" y="435402"/>
                </a:cubicBezTo>
                <a:cubicBezTo>
                  <a:pt x="141049" y="427772"/>
                  <a:pt x="139101" y="420175"/>
                  <a:pt x="137482" y="414002"/>
                </a:cubicBezTo>
                <a:cubicBezTo>
                  <a:pt x="130441" y="387159"/>
                  <a:pt x="138178" y="160274"/>
                  <a:pt x="347629" y="102143"/>
                </a:cubicBezTo>
                <a:cubicBezTo>
                  <a:pt x="355010" y="100659"/>
                  <a:pt x="362177" y="99561"/>
                  <a:pt x="369059" y="99057"/>
                </a:cubicBezTo>
                <a:cubicBezTo>
                  <a:pt x="375940" y="98553"/>
                  <a:pt x="382537" y="98644"/>
                  <a:pt x="388776" y="99538"/>
                </a:cubicBezTo>
                <a:cubicBezTo>
                  <a:pt x="400320" y="101193"/>
                  <a:pt x="410643" y="105601"/>
                  <a:pt x="418998" y="114390"/>
                </a:cubicBezTo>
                <a:cubicBezTo>
                  <a:pt x="425438" y="129703"/>
                  <a:pt x="401160" y="157423"/>
                  <a:pt x="362093" y="179190"/>
                </a:cubicBezTo>
                <a:cubicBezTo>
                  <a:pt x="345488" y="188443"/>
                  <a:pt x="327757" y="195717"/>
                  <a:pt x="311456" y="199847"/>
                </a:cubicBezTo>
                <a:cubicBezTo>
                  <a:pt x="306035" y="196348"/>
                  <a:pt x="300569" y="194901"/>
                  <a:pt x="294986" y="197818"/>
                </a:cubicBezTo>
                <a:cubicBezTo>
                  <a:pt x="275325" y="208090"/>
                  <a:pt x="219960" y="314670"/>
                  <a:pt x="214388" y="347873"/>
                </a:cubicBezTo>
                <a:cubicBezTo>
                  <a:pt x="212440" y="359480"/>
                  <a:pt x="217439" y="367666"/>
                  <a:pt x="224964" y="373701"/>
                </a:cubicBezTo>
                <a:lnTo>
                  <a:pt x="224630" y="374083"/>
                </a:lnTo>
                <a:cubicBezTo>
                  <a:pt x="237092" y="384983"/>
                  <a:pt x="231822" y="412316"/>
                  <a:pt x="212274" y="438164"/>
                </a:cubicBezTo>
                <a:cubicBezTo>
                  <a:pt x="201379" y="452569"/>
                  <a:pt x="187435" y="464598"/>
                  <a:pt x="173722" y="471257"/>
                </a:cubicBezTo>
                <a:cubicBezTo>
                  <a:pt x="160041" y="464734"/>
                  <a:pt x="151775" y="453122"/>
                  <a:pt x="146587" y="441033"/>
                </a:cubicBezTo>
                <a:cubicBezTo>
                  <a:pt x="139259" y="451214"/>
                  <a:pt x="130813" y="467448"/>
                  <a:pt x="133146" y="486288"/>
                </a:cubicBezTo>
                <a:cubicBezTo>
                  <a:pt x="137119" y="518381"/>
                  <a:pt x="141720" y="516247"/>
                  <a:pt x="146174" y="525248"/>
                </a:cubicBezTo>
                <a:cubicBezTo>
                  <a:pt x="158269" y="542339"/>
                  <a:pt x="158341" y="537239"/>
                  <a:pt x="159578" y="539900"/>
                </a:cubicBezTo>
                <a:cubicBezTo>
                  <a:pt x="198149" y="560306"/>
                  <a:pt x="242154" y="571597"/>
                  <a:pt x="288797" y="571597"/>
                </a:cubicBezTo>
                <a:cubicBezTo>
                  <a:pt x="444983" y="571597"/>
                  <a:pt x="571598" y="444983"/>
                  <a:pt x="571598" y="288796"/>
                </a:cubicBezTo>
                <a:cubicBezTo>
                  <a:pt x="571598" y="132609"/>
                  <a:pt x="444984" y="5995"/>
                  <a:pt x="288797" y="5995"/>
                </a:cubicBezTo>
                <a:cubicBezTo>
                  <a:pt x="132610" y="5995"/>
                  <a:pt x="5996" y="132609"/>
                  <a:pt x="5996" y="288796"/>
                </a:cubicBezTo>
                <a:cubicBezTo>
                  <a:pt x="5996" y="370017"/>
                  <a:pt x="40236" y="443242"/>
                  <a:pt x="95262" y="494616"/>
                </a:cubicBezTo>
                <a:lnTo>
                  <a:pt x="90248" y="498151"/>
                </a:lnTo>
                <a:cubicBezTo>
                  <a:pt x="34594" y="445716"/>
                  <a:pt x="0" y="371296"/>
                  <a:pt x="1" y="288796"/>
                </a:cubicBezTo>
                <a:cubicBezTo>
                  <a:pt x="1" y="129298"/>
                  <a:pt x="129299" y="0"/>
                  <a:pt x="288797"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4" name="文本框 3"/>
          <p:cNvSpPr txBox="1"/>
          <p:nvPr/>
        </p:nvSpPr>
        <p:spPr>
          <a:xfrm>
            <a:off x="964444" y="2090945"/>
            <a:ext cx="4970584" cy="731520"/>
          </a:xfrm>
          <a:prstGeom prst="rect">
            <a:avLst/>
          </a:prstGeom>
          <a:noFill/>
        </p:spPr>
        <p:txBody>
          <a:bodyPr rtlCol="0" wrap="square">
            <a:spAutoFit/>
          </a:bodyPr>
          <a:lstStyle/>
          <a:p>
            <a:r>
              <a:rPr altLang="zh-CN" lang="en-US" smtClean="0" sz="1400">
                <a:solidFill>
                  <a:schemeClr val="bg1"/>
                </a:solidFill>
                <a:latin charset="0" panose="020b0604020202030204" pitchFamily="34" typeface="Helvetica"/>
              </a:rPr>
              <a:t>How many people our team or our company have , when our team or company begin . What we should do in future. Wo will have a introduce for every one</a:t>
            </a:r>
          </a:p>
        </p:txBody>
      </p:sp>
      <p:sp>
        <p:nvSpPr>
          <p:cNvPr id="10" name="文本框 9"/>
          <p:cNvSpPr txBox="1"/>
          <p:nvPr/>
        </p:nvSpPr>
        <p:spPr>
          <a:xfrm>
            <a:off x="964444" y="3208606"/>
            <a:ext cx="4970584" cy="731520"/>
          </a:xfrm>
          <a:prstGeom prst="rect">
            <a:avLst/>
          </a:prstGeom>
          <a:noFill/>
        </p:spPr>
        <p:txBody>
          <a:bodyPr rtlCol="0" wrap="square">
            <a:spAutoFit/>
          </a:bodyPr>
          <a:lstStyle/>
          <a:p>
            <a:r>
              <a:rPr altLang="zh-CN" lang="en-US" smtClean="0" sz="1400">
                <a:solidFill>
                  <a:schemeClr val="bg1"/>
                </a:solidFill>
                <a:latin charset="0" panose="020b0604020202030204" pitchFamily="34" typeface="Helvetica"/>
              </a:rPr>
              <a:t>How many people our team or our company have , when our team or company begin . What we should do in future. Wo will have a introduce for every one</a:t>
            </a:r>
          </a:p>
        </p:txBody>
      </p:sp>
      <p:sp>
        <p:nvSpPr>
          <p:cNvPr id="11" name="文本框 10"/>
          <p:cNvSpPr txBox="1"/>
          <p:nvPr/>
        </p:nvSpPr>
        <p:spPr>
          <a:xfrm>
            <a:off x="964444" y="4326269"/>
            <a:ext cx="4970584" cy="731520"/>
          </a:xfrm>
          <a:prstGeom prst="rect">
            <a:avLst/>
          </a:prstGeom>
          <a:noFill/>
        </p:spPr>
        <p:txBody>
          <a:bodyPr rtlCol="0" wrap="square">
            <a:spAutoFit/>
          </a:bodyPr>
          <a:lstStyle/>
          <a:p>
            <a:r>
              <a:rPr altLang="zh-CN" lang="en-US" smtClean="0" sz="1400">
                <a:solidFill>
                  <a:schemeClr val="bg1"/>
                </a:solidFill>
                <a:latin charset="0" panose="020b0604020202030204" pitchFamily="34" typeface="Helvetica"/>
              </a:rPr>
              <a:t>How many people our team or our company have , when our team or company begin . What we should do in future. Wo will have a introduce for every one</a:t>
            </a:r>
          </a:p>
        </p:txBody>
      </p:sp>
      <p:sp>
        <p:nvSpPr>
          <p:cNvPr id="8" name="文本框 7"/>
          <p:cNvSpPr txBox="1"/>
          <p:nvPr/>
        </p:nvSpPr>
        <p:spPr>
          <a:xfrm>
            <a:off x="7631443" y="2091768"/>
            <a:ext cx="1315706" cy="3962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Follow us</a:t>
            </a:r>
          </a:p>
        </p:txBody>
      </p:sp>
      <p:sp>
        <p:nvSpPr>
          <p:cNvPr id="12" name="矩形 11"/>
          <p:cNvSpPr/>
          <p:nvPr/>
        </p:nvSpPr>
        <p:spPr>
          <a:xfrm>
            <a:off x="8289297" y="2764147"/>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8328837" y="2722886"/>
            <a:ext cx="1835150" cy="365760"/>
          </a:xfrm>
          <a:prstGeom prst="rect">
            <a:avLst/>
          </a:prstGeom>
          <a:noFill/>
        </p:spPr>
        <p:txBody>
          <a:bodyPr rtlCol="0" wrap="square">
            <a:spAutoFit/>
          </a:bodyPr>
          <a:lstStyle/>
          <a:p>
            <a:r>
              <a:rPr altLang="zh-CN" lang="en-US" smtClean="0">
                <a:solidFill>
                  <a:schemeClr val="bg1"/>
                </a:solidFill>
                <a:latin charset="0" panose="020b0604020202030204" pitchFamily="34" typeface="Helvetica"/>
              </a:rPr>
              <a:t>123-023-230-12</a:t>
            </a:r>
          </a:p>
        </p:txBody>
      </p:sp>
      <p:sp>
        <p:nvSpPr>
          <p:cNvPr id="15" name="矩形 14"/>
          <p:cNvSpPr/>
          <p:nvPr/>
        </p:nvSpPr>
        <p:spPr>
          <a:xfrm>
            <a:off x="8289297" y="3267903"/>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8289297" y="3803866"/>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8289297" y="4304111"/>
            <a:ext cx="1914231" cy="28681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8328837" y="3229777"/>
            <a:ext cx="1835150" cy="365760"/>
          </a:xfrm>
          <a:prstGeom prst="rect">
            <a:avLst/>
          </a:prstGeom>
          <a:noFill/>
        </p:spPr>
        <p:txBody>
          <a:bodyPr rtlCol="0" wrap="square">
            <a:spAutoFit/>
          </a:bodyPr>
          <a:lstStyle/>
          <a:p>
            <a:r>
              <a:rPr altLang="zh-CN" lang="en-US" smtClean="0">
                <a:solidFill>
                  <a:schemeClr val="bg1"/>
                </a:solidFill>
                <a:latin charset="0" panose="020b0604020202030204" pitchFamily="34" typeface="Helvetica"/>
              </a:rPr>
              <a:t>123-023-230-12</a:t>
            </a:r>
          </a:p>
        </p:txBody>
      </p:sp>
      <p:sp>
        <p:nvSpPr>
          <p:cNvPr id="19" name="文本框 18"/>
          <p:cNvSpPr txBox="1"/>
          <p:nvPr/>
        </p:nvSpPr>
        <p:spPr>
          <a:xfrm>
            <a:off x="8328837" y="3762605"/>
            <a:ext cx="1835150" cy="365760"/>
          </a:xfrm>
          <a:prstGeom prst="rect">
            <a:avLst/>
          </a:prstGeom>
          <a:noFill/>
        </p:spPr>
        <p:txBody>
          <a:bodyPr rtlCol="0" wrap="square">
            <a:spAutoFit/>
          </a:bodyPr>
          <a:lstStyle/>
          <a:p>
            <a:r>
              <a:rPr altLang="zh-CN" lang="en-US" smtClean="0">
                <a:solidFill>
                  <a:schemeClr val="bg1"/>
                </a:solidFill>
                <a:latin charset="0" panose="020b0604020202030204" pitchFamily="34" typeface="Helvetica"/>
              </a:rPr>
              <a:t>123-023-230-12</a:t>
            </a:r>
          </a:p>
        </p:txBody>
      </p:sp>
      <p:sp>
        <p:nvSpPr>
          <p:cNvPr id="20" name="文本框 19"/>
          <p:cNvSpPr txBox="1"/>
          <p:nvPr/>
        </p:nvSpPr>
        <p:spPr>
          <a:xfrm>
            <a:off x="8328837" y="4262849"/>
            <a:ext cx="1835150" cy="365760"/>
          </a:xfrm>
          <a:prstGeom prst="rect">
            <a:avLst/>
          </a:prstGeom>
          <a:noFill/>
        </p:spPr>
        <p:txBody>
          <a:bodyPr rtlCol="0" wrap="square">
            <a:spAutoFit/>
          </a:bodyPr>
          <a:lstStyle/>
          <a:p>
            <a:r>
              <a:rPr altLang="zh-CN" lang="en-US" smtClean="0">
                <a:solidFill>
                  <a:schemeClr val="bg1"/>
                </a:solidFill>
                <a:latin charset="0" panose="020b0604020202030204" pitchFamily="34" typeface="Helvetica"/>
              </a:rPr>
              <a:t>123-023-230-12</a:t>
            </a:r>
          </a:p>
        </p:txBody>
      </p:sp>
      <p:cxnSp>
        <p:nvCxnSpPr>
          <p:cNvPr id="21" name="直接连接符 20"/>
          <p:cNvCxnSpPr/>
          <p:nvPr/>
        </p:nvCxnSpPr>
        <p:spPr>
          <a:xfrm>
            <a:off x="8874419" y="2313700"/>
            <a:ext cx="6759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5496278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753429" y="580571"/>
            <a:ext cx="2685143" cy="579120"/>
          </a:xfrm>
          <a:prstGeom prst="rect">
            <a:avLst/>
          </a:prstGeom>
          <a:noFill/>
        </p:spPr>
        <p:txBody>
          <a:bodyPr rtlCol="0" wrap="square">
            <a:spAutoFit/>
          </a:bodyPr>
          <a:lstStyle/>
          <a:p>
            <a:r>
              <a:rPr altLang="zh-CN" lang="en-US" smtClean="0" sz="3200">
                <a:solidFill>
                  <a:schemeClr val="bg2">
                    <a:lumMod val="25000"/>
                  </a:schemeClr>
                </a:solidFill>
                <a:latin charset="0" panose="020b0604020202030204" pitchFamily="34" typeface="Helvetica"/>
              </a:rPr>
              <a:t>OUR TEAM</a:t>
            </a:r>
          </a:p>
        </p:txBody>
      </p:sp>
      <p:cxnSp>
        <p:nvCxnSpPr>
          <p:cNvPr id="6" name="直接连接符 5"/>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545483" y="1645468"/>
            <a:ext cx="7101033" cy="45720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How many people our team or our company have , when our team or company begin . What we should do in future. Wo will have a introduce for every one .</a:t>
            </a:r>
          </a:p>
        </p:txBody>
      </p:sp>
      <p:pic>
        <p:nvPicPr>
          <p:cNvPr descr="Photo By Eli DeFaria" id="20" name="图片 19"/>
          <p:cNvPicPr>
            <a:picLocks noChangeArrowheads="1" noChangeAspect="1"/>
          </p:cNvPicPr>
          <p:nvPr/>
        </p:nvPicPr>
        <p:blipFill>
          <a:blip r:embed="rId2">
            <a:extLst>
              <a:ext uri="{28A0092B-C50C-407E-A947-70E740481C1C}">
                <a14:useLocalDpi val="0"/>
              </a:ext>
            </a:extLst>
          </a:blip>
          <a:srcRect b="17757" l="4479" t="18563"/>
          <a:stretch>
            <a:fillRect/>
          </a:stretch>
        </p:blipFill>
        <p:spPr bwMode="auto">
          <a:xfrm>
            <a:off x="9213181" y="2928957"/>
            <a:ext cx="1171101" cy="1171102"/>
          </a:xfrm>
          <a:custGeom>
            <a:gdLst>
              <a:gd fmla="*/ 585551 w 1171101" name="connsiteX0"/>
              <a:gd fmla="*/ 0 h 1171102" name="connsiteY0"/>
              <a:gd fmla="*/ 1159206 w 1171101" name="connsiteX1"/>
              <a:gd fmla="*/ 467542 h 1171102" name="connsiteY1"/>
              <a:gd fmla="*/ 1171101 w 1171101" name="connsiteX2"/>
              <a:gd fmla="*/ 585541 h 1171102" name="connsiteY2"/>
              <a:gd fmla="*/ 1171101 w 1171101" name="connsiteX3"/>
              <a:gd fmla="*/ 585561 h 1171102" name="connsiteY3"/>
              <a:gd fmla="*/ 1159206 w 1171101" name="connsiteX4"/>
              <a:gd fmla="*/ 703560 h 1171102" name="connsiteY4"/>
              <a:gd fmla="*/ 585551 w 1171101" name="connsiteX5"/>
              <a:gd fmla="*/ 1171102 h 1171102" name="connsiteY5"/>
              <a:gd fmla="*/ 0 w 1171101" name="connsiteX6"/>
              <a:gd fmla="*/ 585551 h 1171102" name="connsiteY6"/>
              <a:gd fmla="*/ 585551 w 1171101" name="connsiteX7"/>
              <a:gd fmla="*/ 0 h 117110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71102" w="1171101">
                <a:moveTo>
                  <a:pt x="585551" y="0"/>
                </a:moveTo>
                <a:cubicBezTo>
                  <a:pt x="868518" y="0"/>
                  <a:pt x="1104605" y="200716"/>
                  <a:pt x="1159206" y="467542"/>
                </a:cubicBezTo>
                <a:lnTo>
                  <a:pt x="1171101" y="585541"/>
                </a:lnTo>
                <a:lnTo>
                  <a:pt x="1171101" y="585561"/>
                </a:lnTo>
                <a:lnTo>
                  <a:pt x="1159206" y="703560"/>
                </a:lnTo>
                <a:cubicBezTo>
                  <a:pt x="1104605" y="970386"/>
                  <a:pt x="868518" y="1171102"/>
                  <a:pt x="585551" y="1171102"/>
                </a:cubicBezTo>
                <a:cubicBezTo>
                  <a:pt x="262160" y="1171102"/>
                  <a:pt x="0" y="908942"/>
                  <a:pt x="0" y="585551"/>
                </a:cubicBezTo>
                <a:cubicBezTo>
                  <a:pt x="0" y="262160"/>
                  <a:pt x="262160" y="0"/>
                  <a:pt x="585551" y="0"/>
                </a:cubicBezTo>
                <a:close/>
              </a:path>
            </a:pathLst>
          </a:custGeom>
          <a:noFill/>
          <a:extLst>
            <a:ext uri="{909E8E84-426E-40DD-AFC4-6F175D3DCCD1}">
              <a14:hiddenFill>
                <a:solidFill>
                  <a:srgbClr val="FFFFFF"/>
                </a:solidFill>
              </a14:hiddenFill>
            </a:ext>
          </a:extLst>
        </p:spPr>
      </p:pic>
      <p:pic>
        <p:nvPicPr>
          <p:cNvPr descr="Photo By Martin Miranda" id="18" name="图片 17"/>
          <p:cNvPicPr>
            <a:picLocks noChangeArrowheads="1" noChangeAspect="1"/>
          </p:cNvPicPr>
          <p:nvPr/>
        </p:nvPicPr>
        <p:blipFill>
          <a:blip r:embed="rId3">
            <a:extLst>
              <a:ext uri="{28A0092B-C50C-407E-A947-70E740481C1C}">
                <a14:useLocalDpi val="0"/>
              </a:ext>
            </a:extLst>
          </a:blip>
          <a:srcRect l="29540" r="29540" t="38363"/>
          <a:stretch>
            <a:fillRect/>
          </a:stretch>
        </p:blipFill>
        <p:spPr bwMode="auto">
          <a:xfrm>
            <a:off x="6703159" y="2948548"/>
            <a:ext cx="1171102" cy="1171101"/>
          </a:xfrm>
          <a:custGeom>
            <a:gdLst>
              <a:gd fmla="*/ 585551 w 1171102" name="connsiteX0"/>
              <a:gd fmla="*/ 0 h 1171101" name="connsiteY0"/>
              <a:gd fmla="*/ 1171102 w 1171102" name="connsiteX1"/>
              <a:gd fmla="*/ 585551 h 1171101" name="connsiteY1"/>
              <a:gd fmla="*/ 703560 w 1171102" name="connsiteX2"/>
              <a:gd fmla="*/ 1159206 h 1171101" name="connsiteY2"/>
              <a:gd fmla="*/ 585561 w 1171102" name="connsiteX3"/>
              <a:gd fmla="*/ 1171101 h 1171101" name="connsiteY3"/>
              <a:gd fmla="*/ 585541 w 1171102" name="connsiteX4"/>
              <a:gd fmla="*/ 1171101 h 1171101" name="connsiteY4"/>
              <a:gd fmla="*/ 467542 w 1171102" name="connsiteX5"/>
              <a:gd fmla="*/ 1159206 h 1171101" name="connsiteY5"/>
              <a:gd fmla="*/ 0 w 1171102" name="connsiteX6"/>
              <a:gd fmla="*/ 585551 h 1171101" name="connsiteY6"/>
              <a:gd fmla="*/ 585551 w 1171102" name="connsiteX7"/>
              <a:gd fmla="*/ 0 h 117110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71101" w="1171102">
                <a:moveTo>
                  <a:pt x="585551" y="0"/>
                </a:moveTo>
                <a:cubicBezTo>
                  <a:pt x="908942" y="0"/>
                  <a:pt x="1171102" y="262160"/>
                  <a:pt x="1171102" y="585551"/>
                </a:cubicBezTo>
                <a:cubicBezTo>
                  <a:pt x="1171102" y="868518"/>
                  <a:pt x="970386" y="1104605"/>
                  <a:pt x="703560" y="1159206"/>
                </a:cubicBezTo>
                <a:lnTo>
                  <a:pt x="585561" y="1171101"/>
                </a:lnTo>
                <a:lnTo>
                  <a:pt x="585541" y="1171101"/>
                </a:lnTo>
                <a:lnTo>
                  <a:pt x="467542" y="1159206"/>
                </a:lnTo>
                <a:cubicBezTo>
                  <a:pt x="200717" y="1104605"/>
                  <a:pt x="0" y="868518"/>
                  <a:pt x="0" y="585551"/>
                </a:cubicBezTo>
                <a:cubicBezTo>
                  <a:pt x="0" y="262160"/>
                  <a:pt x="262160" y="0"/>
                  <a:pt x="585551" y="0"/>
                </a:cubicBezTo>
                <a:close/>
              </a:path>
            </a:pathLst>
          </a:custGeom>
          <a:noFill/>
          <a:extLst>
            <a:ext uri="{909E8E84-426E-40DD-AFC4-6F175D3DCCD1}">
              <a14:hiddenFill>
                <a:solidFill>
                  <a:srgbClr val="FFFFFF"/>
                </a:solidFill>
              </a14:hiddenFill>
            </a:ext>
          </a:extLst>
        </p:spPr>
      </p:pic>
      <p:pic>
        <p:nvPicPr>
          <p:cNvPr descr="Photo By Forrest Cavale" id="16" name="图片 15"/>
          <p:cNvPicPr>
            <a:picLocks noChangeArrowheads="1" noChangeAspect="1"/>
          </p:cNvPicPr>
          <p:nvPr/>
        </p:nvPicPr>
        <p:blipFill>
          <a:blip r:embed="rId4">
            <a:extLst>
              <a:ext uri="{28A0092B-C50C-407E-A947-70E740481C1C}">
                <a14:useLocalDpi val="0"/>
              </a:ext>
            </a:extLst>
          </a:blip>
          <a:srcRect l="5443" r="27613"/>
          <a:stretch>
            <a:fillRect/>
          </a:stretch>
        </p:blipFill>
        <p:spPr bwMode="auto">
          <a:xfrm>
            <a:off x="4193137" y="2933822"/>
            <a:ext cx="1171102" cy="1166237"/>
          </a:xfrm>
          <a:custGeom>
            <a:gdLst>
              <a:gd fmla="*/ 537301 w 1171102" name="connsiteX0"/>
              <a:gd fmla="*/ 0 h 1166237" name="connsiteY0"/>
              <a:gd fmla="*/ 633801 w 1171102" name="connsiteX1"/>
              <a:gd fmla="*/ 0 h 1166237" name="connsiteY1"/>
              <a:gd fmla="*/ 703560 w 1171102" name="connsiteX2"/>
              <a:gd fmla="*/ 7032 h 1166237" name="connsiteY2"/>
              <a:gd fmla="*/ 1171102 w 1171102" name="connsiteX3"/>
              <a:gd fmla="*/ 580687 h 1166237" name="connsiteY3"/>
              <a:gd fmla="*/ 703560 w 1171102" name="connsiteX4"/>
              <a:gd fmla="*/ 1154342 h 1166237" name="connsiteY4"/>
              <a:gd fmla="*/ 585561 w 1171102" name="connsiteX5"/>
              <a:gd fmla="*/ 1166237 h 1166237" name="connsiteY5"/>
              <a:gd fmla="*/ 585541 w 1171102" name="connsiteX6"/>
              <a:gd fmla="*/ 1166237 h 1166237" name="connsiteY6"/>
              <a:gd fmla="*/ 467542 w 1171102" name="connsiteX7"/>
              <a:gd fmla="*/ 1154342 h 1166237" name="connsiteY7"/>
              <a:gd fmla="*/ 0 w 1171102" name="connsiteX8"/>
              <a:gd fmla="*/ 580687 h 1166237" name="connsiteY8"/>
              <a:gd fmla="*/ 467542 w 1171102" name="connsiteX9"/>
              <a:gd fmla="*/ 7032 h 1166237"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166237" w="1171102">
                <a:moveTo>
                  <a:pt x="537301" y="0"/>
                </a:moveTo>
                <a:lnTo>
                  <a:pt x="633801" y="0"/>
                </a:lnTo>
                <a:lnTo>
                  <a:pt x="703560" y="7032"/>
                </a:lnTo>
                <a:cubicBezTo>
                  <a:pt x="970386" y="61633"/>
                  <a:pt x="1171102" y="297720"/>
                  <a:pt x="1171102" y="580687"/>
                </a:cubicBezTo>
                <a:cubicBezTo>
                  <a:pt x="1171102" y="863654"/>
                  <a:pt x="970386" y="1099742"/>
                  <a:pt x="703560" y="1154342"/>
                </a:cubicBezTo>
                <a:lnTo>
                  <a:pt x="585561" y="1166237"/>
                </a:lnTo>
                <a:lnTo>
                  <a:pt x="585541" y="1166237"/>
                </a:lnTo>
                <a:lnTo>
                  <a:pt x="467542" y="1154342"/>
                </a:lnTo>
                <a:cubicBezTo>
                  <a:pt x="200717" y="1099742"/>
                  <a:pt x="0" y="863654"/>
                  <a:pt x="0" y="580687"/>
                </a:cubicBezTo>
                <a:cubicBezTo>
                  <a:pt x="0" y="297720"/>
                  <a:pt x="200717" y="61633"/>
                  <a:pt x="467542" y="7032"/>
                </a:cubicBezTo>
                <a:close/>
              </a:path>
            </a:pathLst>
          </a:custGeom>
          <a:noFill/>
          <a:extLst>
            <a:ext uri="{909E8E84-426E-40DD-AFC4-6F175D3DCCD1}">
              <a14:hiddenFill>
                <a:solidFill>
                  <a:srgbClr val="FFFFFF"/>
                </a:solidFill>
              </a14:hiddenFill>
            </a:ext>
          </a:extLst>
        </p:spPr>
      </p:pic>
      <p:pic>
        <p:nvPicPr>
          <p:cNvPr descr="https://images.unsplash.com/photo-1446902236611-65b30daefc2a?ixlib=rb-0.3.5&amp;q=80&amp;fm=jpg&amp;crop=entropy&amp;w=1080&amp;fit=max&amp;s=c96722f6307a4fadf909ca4c8e498188" id="10" name="图片 9"/>
          <p:cNvPicPr>
            <a:picLocks noChangeArrowheads="1" noChangeAspect="1"/>
          </p:cNvPicPr>
          <p:nvPr/>
        </p:nvPicPr>
        <p:blipFill>
          <a:blip r:embed="rId5">
            <a:extLst>
              <a:ext uri="{28A0092B-C50C-407E-A947-70E740481C1C}">
                <a14:useLocalDpi val="0"/>
              </a:ext>
            </a:extLst>
          </a:blip>
          <a:srcRect l="32743"/>
          <a:stretch>
            <a:fillRect/>
          </a:stretch>
        </p:blipFill>
        <p:spPr bwMode="auto">
          <a:xfrm>
            <a:off x="1683116" y="2928957"/>
            <a:ext cx="1171101" cy="1160820"/>
          </a:xfrm>
          <a:custGeom>
            <a:gdLst>
              <a:gd fmla="*/ 585932 w 1171101" name="connsiteX0"/>
              <a:gd fmla="*/ 0 h 1160820" name="connsiteY0"/>
              <a:gd fmla="*/ 1159960 w 1171101" name="connsiteX1"/>
              <a:gd fmla="*/ 467846 h 1160820" name="connsiteY1"/>
              <a:gd fmla="*/ 1171101 w 1171101" name="connsiteX2"/>
              <a:gd fmla="*/ 578363 h 1160820" name="connsiteY2"/>
              <a:gd fmla="*/ 1171101 w 1171101" name="connsiteX3"/>
              <a:gd fmla="*/ 593501 h 1160820" name="connsiteY3"/>
              <a:gd fmla="*/ 1159960 w 1171101" name="connsiteX4"/>
              <a:gd fmla="*/ 704018 h 1160820" name="connsiteY4"/>
              <a:gd fmla="*/ 704018 w 1171101" name="connsiteX5"/>
              <a:gd fmla="*/ 1159960 h 1160820" name="connsiteY5"/>
              <a:gd fmla="*/ 695486 w 1171101" name="connsiteX6"/>
              <a:gd fmla="*/ 1160820 h 1160820" name="connsiteY6"/>
              <a:gd fmla="*/ 476378 w 1171101" name="connsiteX7"/>
              <a:gd fmla="*/ 1160820 h 1160820" name="connsiteY7"/>
              <a:gd fmla="*/ 467846 w 1171101" name="connsiteX8"/>
              <a:gd fmla="*/ 1159960 h 1160820" name="connsiteY8"/>
              <a:gd fmla="*/ 0 w 1171101" name="connsiteX9"/>
              <a:gd fmla="*/ 585932 h 1160820" name="connsiteY9"/>
              <a:gd fmla="*/ 585932 w 1171101" name="connsiteX10"/>
              <a:gd fmla="*/ 0 h 116082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160820" w="1171101">
                <a:moveTo>
                  <a:pt x="585932" y="0"/>
                </a:moveTo>
                <a:cubicBezTo>
                  <a:pt x="869083" y="0"/>
                  <a:pt x="1105324" y="200847"/>
                  <a:pt x="1159960" y="467846"/>
                </a:cubicBezTo>
                <a:lnTo>
                  <a:pt x="1171101" y="578363"/>
                </a:lnTo>
                <a:lnTo>
                  <a:pt x="1171101" y="593501"/>
                </a:lnTo>
                <a:lnTo>
                  <a:pt x="1159960" y="704018"/>
                </a:lnTo>
                <a:cubicBezTo>
                  <a:pt x="1113129" y="932874"/>
                  <a:pt x="932874" y="1113129"/>
                  <a:pt x="704018" y="1159960"/>
                </a:cubicBezTo>
                <a:lnTo>
                  <a:pt x="695486" y="1160820"/>
                </a:lnTo>
                <a:lnTo>
                  <a:pt x="476378" y="1160820"/>
                </a:lnTo>
                <a:lnTo>
                  <a:pt x="467846" y="1159960"/>
                </a:lnTo>
                <a:cubicBezTo>
                  <a:pt x="200847" y="1105324"/>
                  <a:pt x="0" y="869083"/>
                  <a:pt x="0" y="585932"/>
                </a:cubicBezTo>
                <a:cubicBezTo>
                  <a:pt x="0" y="262331"/>
                  <a:pt x="262331" y="0"/>
                  <a:pt x="585932" y="0"/>
                </a:cubicBezTo>
                <a:close/>
              </a:path>
            </a:pathLst>
          </a:custGeom>
          <a:noFill/>
          <a:extLst>
            <a:ext uri="{909E8E84-426E-40DD-AFC4-6F175D3DCCD1}">
              <a14:hiddenFill>
                <a:solidFill>
                  <a:srgbClr val="FFFFFF"/>
                </a:solidFill>
              </a14:hiddenFill>
            </a:ext>
          </a:extLst>
        </p:spPr>
      </p:pic>
      <p:sp>
        <p:nvSpPr>
          <p:cNvPr id="7" name="文本框 6"/>
          <p:cNvSpPr txBox="1"/>
          <p:nvPr/>
        </p:nvSpPr>
        <p:spPr>
          <a:xfrm>
            <a:off x="1782712" y="4243812"/>
            <a:ext cx="937480" cy="396240"/>
          </a:xfrm>
          <a:prstGeom prst="rect">
            <a:avLst/>
          </a:prstGeom>
          <a:noFill/>
        </p:spPr>
        <p:txBody>
          <a:bodyPr rtlCol="0" wrap="square">
            <a:spAutoFit/>
          </a:bodyPr>
          <a:lstStyle/>
          <a:p>
            <a:pPr algn="ctr"/>
            <a:r>
              <a:rPr altLang="zh-CN" lang="en-US" smtClean="0" sz="2000">
                <a:solidFill>
                  <a:schemeClr val="bg2">
                    <a:lumMod val="25000"/>
                  </a:schemeClr>
                </a:solidFill>
                <a:latin charset="0" panose="020b0604020202030204" pitchFamily="34" typeface="Helvetica"/>
              </a:rPr>
              <a:t>Jack</a:t>
            </a:r>
          </a:p>
        </p:txBody>
      </p:sp>
      <p:sp>
        <p:nvSpPr>
          <p:cNvPr id="23" name="文本框 22"/>
          <p:cNvSpPr txBox="1"/>
          <p:nvPr/>
        </p:nvSpPr>
        <p:spPr>
          <a:xfrm>
            <a:off x="1041528" y="4787671"/>
            <a:ext cx="2419848" cy="64008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people introduce him to us write the word as you like</a:t>
            </a:r>
          </a:p>
        </p:txBody>
      </p:sp>
      <p:sp>
        <p:nvSpPr>
          <p:cNvPr id="24" name="文本框 23"/>
          <p:cNvSpPr txBox="1"/>
          <p:nvPr/>
        </p:nvSpPr>
        <p:spPr>
          <a:xfrm>
            <a:off x="4312621" y="4243856"/>
            <a:ext cx="937480" cy="396240"/>
          </a:xfrm>
          <a:prstGeom prst="rect">
            <a:avLst/>
          </a:prstGeom>
          <a:noFill/>
        </p:spPr>
        <p:txBody>
          <a:bodyPr rtlCol="0" wrap="square">
            <a:spAutoFit/>
          </a:bodyPr>
          <a:lstStyle/>
          <a:p>
            <a:pPr algn="ctr"/>
            <a:r>
              <a:rPr altLang="zh-CN" lang="en-US" smtClean="0" sz="2000">
                <a:solidFill>
                  <a:schemeClr val="bg2">
                    <a:lumMod val="25000"/>
                  </a:schemeClr>
                </a:solidFill>
                <a:latin charset="0" panose="020b0604020202030204" pitchFamily="34" typeface="Helvetica"/>
              </a:rPr>
              <a:t>Mark</a:t>
            </a:r>
          </a:p>
        </p:txBody>
      </p:sp>
      <p:sp>
        <p:nvSpPr>
          <p:cNvPr id="25" name="文本框 24"/>
          <p:cNvSpPr txBox="1"/>
          <p:nvPr/>
        </p:nvSpPr>
        <p:spPr>
          <a:xfrm>
            <a:off x="3590374" y="4787671"/>
            <a:ext cx="2376627" cy="64008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people introduce him to us write the word as you like</a:t>
            </a:r>
          </a:p>
        </p:txBody>
      </p:sp>
      <p:sp>
        <p:nvSpPr>
          <p:cNvPr id="26" name="文本框 25"/>
          <p:cNvSpPr txBox="1"/>
          <p:nvPr/>
        </p:nvSpPr>
        <p:spPr>
          <a:xfrm>
            <a:off x="6819970" y="4243812"/>
            <a:ext cx="937480" cy="396240"/>
          </a:xfrm>
          <a:prstGeom prst="rect">
            <a:avLst/>
          </a:prstGeom>
          <a:noFill/>
        </p:spPr>
        <p:txBody>
          <a:bodyPr rtlCol="0" wrap="square">
            <a:spAutoFit/>
          </a:bodyPr>
          <a:lstStyle/>
          <a:p>
            <a:pPr algn="ctr"/>
            <a:r>
              <a:rPr altLang="zh-CN" lang="en-US" smtClean="0" sz="2000">
                <a:solidFill>
                  <a:schemeClr val="bg2">
                    <a:lumMod val="25000"/>
                  </a:schemeClr>
                </a:solidFill>
                <a:latin charset="0" panose="020b0604020202030204" pitchFamily="34" typeface="Helvetica"/>
              </a:rPr>
              <a:t>Lacy</a:t>
            </a:r>
          </a:p>
        </p:txBody>
      </p:sp>
      <p:sp>
        <p:nvSpPr>
          <p:cNvPr id="27" name="文本框 26"/>
          <p:cNvSpPr txBox="1"/>
          <p:nvPr/>
        </p:nvSpPr>
        <p:spPr>
          <a:xfrm>
            <a:off x="6095999" y="4787671"/>
            <a:ext cx="2385422" cy="64008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people introduce him to us write the word as you like</a:t>
            </a:r>
          </a:p>
        </p:txBody>
      </p:sp>
      <p:sp>
        <p:nvSpPr>
          <p:cNvPr id="28" name="文本框 27"/>
          <p:cNvSpPr txBox="1"/>
          <p:nvPr/>
        </p:nvSpPr>
        <p:spPr>
          <a:xfrm>
            <a:off x="9329990" y="4245822"/>
            <a:ext cx="937480" cy="396240"/>
          </a:xfrm>
          <a:prstGeom prst="rect">
            <a:avLst/>
          </a:prstGeom>
          <a:noFill/>
        </p:spPr>
        <p:txBody>
          <a:bodyPr rtlCol="0" wrap="square">
            <a:spAutoFit/>
          </a:bodyPr>
          <a:lstStyle/>
          <a:p>
            <a:pPr algn="ctr"/>
            <a:r>
              <a:rPr altLang="zh-CN" lang="en-US" smtClean="0" sz="2000">
                <a:solidFill>
                  <a:schemeClr val="bg2">
                    <a:lumMod val="25000"/>
                  </a:schemeClr>
                </a:solidFill>
                <a:latin charset="0" panose="020b0604020202030204" pitchFamily="34" typeface="Helvetica"/>
              </a:rPr>
              <a:t>Mary</a:t>
            </a:r>
          </a:p>
        </p:txBody>
      </p:sp>
      <p:sp>
        <p:nvSpPr>
          <p:cNvPr id="29" name="文本框 28"/>
          <p:cNvSpPr txBox="1"/>
          <p:nvPr/>
        </p:nvSpPr>
        <p:spPr>
          <a:xfrm>
            <a:off x="8608220" y="4787672"/>
            <a:ext cx="2381023" cy="64008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people introduce him to us write the word as you like</a:t>
            </a:r>
          </a:p>
        </p:txBody>
      </p:sp>
    </p:spTree>
    <p:extLst>
      <p:ext uri="{BB962C8B-B14F-4D97-AF65-F5344CB8AC3E}">
        <p14:creationId val="262727925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hoto By Anthony DELANOIX" id="2050" name="Picture 2"/>
          <p:cNvPicPr>
            <a:picLocks noChangeArrowheads="1" noChangeAspect="1"/>
          </p:cNvPicPr>
          <p:nvPr/>
        </p:nvPicPr>
        <p:blipFill>
          <a:blip r:embed="rId2">
            <a:extLst>
              <a:ext uri="{28A0092B-C50C-407E-A947-70E740481C1C}">
                <a14:useLocalDpi val="0"/>
              </a:ext>
            </a:extLst>
          </a:blip>
          <a:srcRect t="15554"/>
          <a:stretch>
            <a:fillRect/>
          </a:stretch>
        </p:blipFill>
        <p:spPr bwMode="auto">
          <a:xfrm>
            <a:off x="1" y="0"/>
            <a:ext cx="12192000" cy="6858000"/>
          </a:xfrm>
          <a:prstGeom prst="rect">
            <a:avLst/>
          </a:prstGeom>
          <a:noFill/>
          <a:extLst>
            <a:ext uri="{909E8E84-426E-40DD-AFC4-6F175D3DCCD1}">
              <a14:hiddenFill>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剪去对角的矩形 15"/>
          <p:cNvSpPr/>
          <p:nvPr/>
        </p:nvSpPr>
        <p:spPr>
          <a:xfrm>
            <a:off x="5082633"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2" name="文本框 1"/>
          <p:cNvSpPr txBox="1"/>
          <p:nvPr/>
        </p:nvSpPr>
        <p:spPr>
          <a:xfrm>
            <a:off x="3275468" y="2704136"/>
            <a:ext cx="2847473" cy="1432560"/>
          </a:xfrm>
          <a:prstGeom prst="rect">
            <a:avLst/>
          </a:prstGeom>
          <a:noFill/>
        </p:spPr>
        <p:txBody>
          <a:bodyPr rtlCol="0" wrap="square">
            <a:spAutoFit/>
          </a:bodyPr>
          <a:lstStyle/>
          <a:p>
            <a:r>
              <a:rPr altLang="zh-CN" lang="en-US" smtClean="0" sz="8800">
                <a:solidFill>
                  <a:schemeClr val="bg1"/>
                </a:solidFill>
                <a:latin charset="0" panose="020b0604020202030204" pitchFamily="34" typeface="Helvetica"/>
              </a:rPr>
              <a:t>TWO</a:t>
            </a:r>
          </a:p>
        </p:txBody>
      </p:sp>
      <p:sp>
        <p:nvSpPr>
          <p:cNvPr id="9" name="文本框 8"/>
          <p:cNvSpPr txBox="1"/>
          <p:nvPr/>
        </p:nvSpPr>
        <p:spPr>
          <a:xfrm>
            <a:off x="6122941" y="3073468"/>
            <a:ext cx="2793591" cy="7010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ADD YOUR TITLE HERE</a:t>
            </a:r>
          </a:p>
        </p:txBody>
      </p:sp>
    </p:spTree>
    <p:extLst>
      <p:ext uri="{BB962C8B-B14F-4D97-AF65-F5344CB8AC3E}">
        <p14:creationId val="152703767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s://images.unsplash.com/uploads/1412408486325945f081a/09b0f9e1?ixlib=rb-0.3.5&amp;q=80&amp;fm=jpg&amp;crop=entropy&amp;w=1080&amp;fit=max&amp;s=ee44f3e249aeaecf9ff201144d3d8e09" id="9" name="Picture 2"/>
          <p:cNvPicPr>
            <a:picLocks noChangeArrowheads="1" noChangeAspect="1"/>
          </p:cNvPicPr>
          <p:nvPr/>
        </p:nvPicPr>
        <p:blipFill>
          <a:blip r:embed="rId2">
            <a:extLst>
              <a:ext uri="{28A0092B-C50C-407E-A947-70E740481C1C}">
                <a14:useLocalDpi val="0"/>
              </a:ext>
            </a:extLst>
          </a:blip>
          <a:srcRect b="14355" t="10806"/>
          <a:stretch>
            <a:fillRect/>
          </a:stretch>
        </p:blipFill>
        <p:spPr bwMode="auto">
          <a:xfrm>
            <a:off x="0" y="-29496"/>
            <a:ext cx="12192000" cy="6887496"/>
          </a:xfrm>
          <a:prstGeom prst="rect">
            <a:avLst/>
          </a:prstGeom>
          <a:noFill/>
          <a:extLst>
            <a:ext uri="{909E8E84-426E-40DD-AFC4-6F175D3DCCD1}">
              <a14:hiddenFill>
                <a:solidFill>
                  <a:srgbClr val="FFFFFF"/>
                </a:solidFill>
              </a14:hiddenFill>
            </a:ext>
          </a:extLst>
        </p:spPr>
      </p:pic>
      <p:sp>
        <p:nvSpPr>
          <p:cNvPr id="10" name="矩形 9"/>
          <p:cNvSpPr/>
          <p:nvPr/>
        </p:nvSpPr>
        <p:spPr>
          <a:xfrm>
            <a:off x="0" y="0"/>
            <a:ext cx="122301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4637315" y="580571"/>
            <a:ext cx="3096985" cy="579120"/>
          </a:xfrm>
          <a:prstGeom prst="rect">
            <a:avLst/>
          </a:prstGeom>
          <a:noFill/>
        </p:spPr>
        <p:txBody>
          <a:bodyPr rtlCol="0" wrap="square">
            <a:spAutoFit/>
          </a:bodyPr>
          <a:lstStyle/>
          <a:p>
            <a:r>
              <a:rPr altLang="zh-CN" lang="en-US" smtClean="0" sz="3200">
                <a:solidFill>
                  <a:schemeClr val="bg1"/>
                </a:solidFill>
                <a:latin charset="0" panose="020b0604020202030204" pitchFamily="34" typeface="Helvetica"/>
              </a:rPr>
              <a:t>WHAT WE GET</a:t>
            </a:r>
          </a:p>
        </p:txBody>
      </p:sp>
      <p:cxnSp>
        <p:nvCxnSpPr>
          <p:cNvPr id="7" name="直接连接符 6"/>
          <p:cNvCxnSpPr/>
          <p:nvPr/>
        </p:nvCxnSpPr>
        <p:spPr>
          <a:xfrm>
            <a:off x="5781675" y="1319213"/>
            <a:ext cx="6286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KSO_Shape"/>
          <p:cNvSpPr/>
          <p:nvPr/>
        </p:nvSpPr>
        <p:spPr bwMode="auto">
          <a:xfrm>
            <a:off x="2005542" y="2452914"/>
            <a:ext cx="481333" cy="578757"/>
          </a:xfrm>
          <a:custGeom>
            <a:gdLst>
              <a:gd fmla="*/ 808831 w 3808" name="T0"/>
              <a:gd fmla="*/ 1295383 h 4578" name="T1"/>
              <a:gd fmla="*/ 620770 w 3808" name="T2"/>
              <a:gd fmla="*/ 1061107 h 4578" name="T3"/>
              <a:gd fmla="*/ 609952 w 3808" name="T4"/>
              <a:gd fmla="*/ 993696 h 4578" name="T5"/>
              <a:gd fmla="*/ 804254 w 3808" name="T6"/>
              <a:gd fmla="*/ 1136009 h 4578" name="T7"/>
              <a:gd fmla="*/ 1261510 w 3808" name="T8"/>
              <a:gd fmla="*/ 605039 h 4578" name="T9"/>
              <a:gd fmla="*/ 997309 w 3808" name="T10"/>
              <a:gd fmla="*/ 385328 h 4578" name="T11"/>
              <a:gd fmla="*/ 1018112 w 3808" name="T12"/>
              <a:gd fmla="*/ 332896 h 4578" name="T13"/>
              <a:gd fmla="*/ 991900 w 3808" name="T14"/>
              <a:gd fmla="*/ 304600 h 4578" name="T15"/>
              <a:gd fmla="*/ 1025601 w 3808" name="T16"/>
              <a:gd fmla="*/ 199322 h 4578" name="T17"/>
              <a:gd fmla="*/ 992316 w 3808" name="T18"/>
              <a:gd fmla="*/ 5410 h 4578" name="T19"/>
              <a:gd fmla="*/ 833379 w 3808" name="T20"/>
              <a:gd fmla="*/ 32457 h 4578" name="T21"/>
              <a:gd fmla="*/ 644901 w 3808" name="T22"/>
              <a:gd fmla="*/ 86969 h 4578" name="T23"/>
              <a:gd fmla="*/ 529651 w 3808" name="T24"/>
              <a:gd fmla="*/ 12484 h 4578" name="T25"/>
              <a:gd fmla="*/ 540469 w 3808" name="T26"/>
              <a:gd fmla="*/ 193496 h 4578" name="T27"/>
              <a:gd fmla="*/ 583324 w 3808" name="T28"/>
              <a:gd fmla="*/ 312507 h 4578" name="T29"/>
              <a:gd fmla="*/ 583324 w 3808" name="T30"/>
              <a:gd fmla="*/ 347877 h 4578" name="T31"/>
              <a:gd fmla="*/ 568345 w 3808" name="T32"/>
              <a:gd fmla="*/ 414872 h 4578" name="T33"/>
              <a:gd fmla="*/ 277516 w 3808" name="T34"/>
              <a:gd fmla="*/ 646651 h 4578" name="T35"/>
              <a:gd fmla="*/ 123155 w 3808" name="T36"/>
              <a:gd fmla="*/ 909223 h 4578" name="T37"/>
              <a:gd fmla="*/ 10818 w 3808" name="T38"/>
              <a:gd fmla="*/ 1299545 h 4578" name="T39"/>
              <a:gd fmla="*/ 22468 w 3808" name="T40"/>
              <a:gd fmla="*/ 1617461 h 4578" name="T41"/>
              <a:gd fmla="*/ 102352 w 3808" name="T42"/>
              <a:gd fmla="*/ 1767680 h 4578" name="T43"/>
              <a:gd fmla="*/ 251303 w 3808" name="T44"/>
              <a:gd fmla="*/ 1865469 h 4578" name="T45"/>
              <a:gd fmla="*/ 780539 w 3808" name="T46"/>
              <a:gd fmla="*/ 1905000 h 4578" name="T47"/>
              <a:gd fmla="*/ 1293547 w 3808" name="T48"/>
              <a:gd fmla="*/ 1877120 h 4578" name="T49"/>
              <a:gd fmla="*/ 1458725 w 3808" name="T50"/>
              <a:gd fmla="*/ 1792231 h 4578" name="T51"/>
              <a:gd fmla="*/ 1551092 w 3808" name="T52"/>
              <a:gd fmla="*/ 1651166 h 4578" name="T53"/>
              <a:gd fmla="*/ 1582297 w 3808" name="T54"/>
              <a:gd fmla="*/ 1380272 h 4578" name="T55"/>
              <a:gd fmla="*/ 1490762 w 3808" name="T56"/>
              <a:gd fmla="*/ 981628 h 4578" name="T57"/>
              <a:gd fmla="*/ 1336402 w 3808" name="T58"/>
              <a:gd fmla="*/ 681606 h 4578" name="T59"/>
              <a:gd fmla="*/ 1097164 w 3808" name="T60"/>
              <a:gd fmla="*/ 1433119 h 4578" name="T61"/>
              <a:gd fmla="*/ 1012287 w 3808" name="T62"/>
              <a:gd fmla="*/ 1537566 h 4578" name="T63"/>
              <a:gd fmla="*/ 917008 w 3808" name="T64"/>
              <a:gd fmla="*/ 1662818 h 4578" name="T65"/>
              <a:gd fmla="*/ 866664 w 3808" name="T66"/>
              <a:gd fmla="*/ 1689866 h 4578" name="T67"/>
              <a:gd fmla="*/ 825890 w 3808" name="T68"/>
              <a:gd fmla="*/ 1654495 h 4578" name="T69"/>
              <a:gd fmla="*/ 762648 w 3808" name="T70"/>
              <a:gd fmla="*/ 1664898 h 4578" name="T71"/>
              <a:gd fmla="*/ 714800 w 3808" name="T72"/>
              <a:gd fmla="*/ 1689033 h 4578" name="T73"/>
              <a:gd fmla="*/ 671113 w 3808" name="T74"/>
              <a:gd fmla="*/ 1651166 h 4578" name="T75"/>
              <a:gd fmla="*/ 550871 w 3808" name="T76"/>
              <a:gd fmla="*/ 1504692 h 4578" name="T77"/>
              <a:gd fmla="*/ 478059 w 3808" name="T78"/>
              <a:gd fmla="*/ 1349895 h 4578" name="T79"/>
              <a:gd fmla="*/ 529651 w 3808" name="T80"/>
              <a:gd fmla="*/ 1306202 h 4578" name="T81"/>
              <a:gd fmla="*/ 594141 w 3808" name="T82"/>
              <a:gd fmla="*/ 1367372 h 4578" name="T83"/>
              <a:gd fmla="*/ 639909 w 3808" name="T84"/>
              <a:gd fmla="*/ 1456006 h 4578" name="T85"/>
              <a:gd fmla="*/ 543381 w 3808" name="T86"/>
              <a:gd fmla="*/ 1186776 h 4578" name="T87"/>
              <a:gd fmla="*/ 488045 w 3808" name="T88"/>
              <a:gd fmla="*/ 1064020 h 4578" name="T89"/>
              <a:gd fmla="*/ 536308 w 3808" name="T90"/>
              <a:gd fmla="*/ 909223 h 4578" name="T91"/>
              <a:gd fmla="*/ 661544 w 3808" name="T92"/>
              <a:gd fmla="*/ 747353 h 4578" name="T93"/>
              <a:gd fmla="*/ 703567 w 3808" name="T94"/>
              <a:gd fmla="*/ 706157 h 4578" name="T95"/>
              <a:gd fmla="*/ 758071 w 3808" name="T96"/>
              <a:gd fmla="*/ 727379 h 4578" name="T97"/>
              <a:gd fmla="*/ 827554 w 3808" name="T98"/>
              <a:gd fmla="*/ 742359 h 4578" name="T99"/>
              <a:gd fmla="*/ 871241 w 3808" name="T100"/>
              <a:gd fmla="*/ 704492 h 4578" name="T101"/>
              <a:gd fmla="*/ 924913 w 3808" name="T102"/>
              <a:gd fmla="*/ 734453 h 4578" name="T103"/>
              <a:gd fmla="*/ 1015616 w 3808" name="T104"/>
              <a:gd fmla="*/ 876766 h 4578" name="T105"/>
              <a:gd fmla="*/ 1082602 w 3808" name="T106"/>
              <a:gd fmla="*/ 981628 h 4578" name="T107"/>
              <a:gd fmla="*/ 1068456 w 3808" name="T108"/>
              <a:gd fmla="*/ 1092733 h 4578" name="T109"/>
              <a:gd fmla="*/ 990236 w 3808" name="T110"/>
              <a:gd fmla="*/ 1074007 h 4578" name="T111"/>
              <a:gd fmla="*/ 948629 w 3808" name="T112"/>
              <a:gd fmla="*/ 974138 h 4578" name="T113"/>
              <a:gd fmla="*/ 1066376 w 3808" name="T114"/>
              <a:gd fmla="*/ 1236294 h 4578" name="T115"/>
              <a:gd fmla="*/ 1109230 w 3808" name="T116"/>
              <a:gd fmla="*/ 1312028 h 4578" name="T117"/>
              <a:gd fmla="*/ 934899 w 3808" name="T118"/>
              <a:gd fmla="*/ 1481389 h 4578" name="T119"/>
              <a:gd fmla="*/ 982330 w 3808" name="T120"/>
              <a:gd fmla="*/ 1422716 h 4578" name="T121"/>
              <a:gd fmla="*/ 975257 w 3808" name="T122"/>
              <a:gd fmla="*/ 1356553 h 457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578" w="380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2" name="文本框 11"/>
          <p:cNvSpPr txBox="1"/>
          <p:nvPr/>
        </p:nvSpPr>
        <p:spPr>
          <a:xfrm>
            <a:off x="1369454" y="3167390"/>
            <a:ext cx="1753507" cy="518160"/>
          </a:xfrm>
          <a:prstGeom prst="rect">
            <a:avLst/>
          </a:prstGeom>
          <a:noFill/>
        </p:spPr>
        <p:txBody>
          <a:bodyPr rtlCol="0" wrap="square">
            <a:spAutoFit/>
          </a:bodyPr>
          <a:lstStyle/>
          <a:p>
            <a:pPr algn="ctr"/>
            <a:r>
              <a:rPr altLang="zh-CN" lang="en-US" smtClean="0" sz="2800">
                <a:solidFill>
                  <a:schemeClr val="bg1"/>
                </a:solidFill>
                <a:latin charset="0" panose="020b0604020202030204" pitchFamily="34" typeface="Helvetica"/>
              </a:rPr>
              <a:t>10，2456</a:t>
            </a:r>
          </a:p>
        </p:txBody>
      </p:sp>
      <p:sp>
        <p:nvSpPr>
          <p:cNvPr id="13" name="KSO_Shape"/>
          <p:cNvSpPr/>
          <p:nvPr/>
        </p:nvSpPr>
        <p:spPr>
          <a:xfrm>
            <a:off x="4581444" y="2414113"/>
            <a:ext cx="481333" cy="578757"/>
          </a:xfrm>
          <a:custGeom>
            <a:gdLst>
              <a:gd fmla="*/ 331068 w 1208088" name="connsiteX0"/>
              <a:gd fmla="*/ 665573 h 1452563" name="connsiteY0"/>
              <a:gd fmla="*/ 508820 w 1208088" name="connsiteX1"/>
              <a:gd fmla="*/ 932822 h 1452563" name="connsiteY1"/>
              <a:gd fmla="*/ 369158 w 1208088" name="connsiteX2"/>
              <a:gd fmla="*/ 932822 h 1452563" name="connsiteY2"/>
              <a:gd fmla="*/ 369158 w 1208088" name="connsiteX3"/>
              <a:gd fmla="*/ 983727 h 1452563" name="connsiteY3"/>
              <a:gd fmla="*/ 534213 w 1208088" name="connsiteX4"/>
              <a:gd fmla="*/ 983727 h 1452563" name="connsiteY4"/>
              <a:gd fmla="*/ 534213 w 1208088" name="connsiteX5"/>
              <a:gd fmla="*/ 1034632 h 1452563" name="connsiteY5"/>
              <a:gd fmla="*/ 369158 w 1208088" name="connsiteX6"/>
              <a:gd fmla="*/ 1034632 h 1452563" name="connsiteY6"/>
              <a:gd fmla="*/ 369158 w 1208088" name="connsiteX7"/>
              <a:gd fmla="*/ 1085536 h 1452563" name="connsiteY7"/>
              <a:gd fmla="*/ 534213 w 1208088" name="connsiteX8"/>
              <a:gd fmla="*/ 1085536 h 1452563" name="connsiteY8"/>
              <a:gd fmla="*/ 534213 w 1208088" name="connsiteX9"/>
              <a:gd fmla="*/ 1238250 h 1452563" name="connsiteY9"/>
              <a:gd fmla="*/ 673875 w 1208088" name="connsiteX10"/>
              <a:gd fmla="*/ 1238250 h 1452563" name="connsiteY10"/>
              <a:gd fmla="*/ 673875 w 1208088" name="connsiteX11"/>
              <a:gd fmla="*/ 1085536 h 1452563" name="connsiteY11"/>
              <a:gd fmla="*/ 864324 w 1208088" name="connsiteX12"/>
              <a:gd fmla="*/ 1085536 h 1452563" name="connsiteY12"/>
              <a:gd fmla="*/ 864324 w 1208088" name="connsiteX13"/>
              <a:gd fmla="*/ 1034632 h 1452563" name="connsiteY13"/>
              <a:gd fmla="*/ 673875 w 1208088" name="connsiteX14"/>
              <a:gd fmla="*/ 1034632 h 1452563" name="connsiteY14"/>
              <a:gd fmla="*/ 673875 w 1208088" name="connsiteX15"/>
              <a:gd fmla="*/ 983727 h 1452563" name="connsiteY15"/>
              <a:gd fmla="*/ 864324 w 1208088" name="connsiteX16"/>
              <a:gd fmla="*/ 983727 h 1452563" name="connsiteY16"/>
              <a:gd fmla="*/ 864324 w 1208088" name="connsiteX17"/>
              <a:gd fmla="*/ 932822 h 1452563" name="connsiteY17"/>
              <a:gd fmla="*/ 699268 w 1208088" name="connsiteX18"/>
              <a:gd fmla="*/ 932822 h 1452563" name="connsiteY18"/>
              <a:gd fmla="*/ 877020 w 1208088" name="connsiteX19"/>
              <a:gd fmla="*/ 665573 h 1452563" name="connsiteY19"/>
              <a:gd fmla="*/ 737358 w 1208088" name="connsiteX20"/>
              <a:gd fmla="*/ 665573 h 1452563" name="connsiteY20"/>
              <a:gd fmla="*/ 597696 w 1208088" name="connsiteX21"/>
              <a:gd fmla="*/ 881918 h 1452563" name="connsiteY21"/>
              <a:gd fmla="*/ 458034 w 1208088" name="connsiteX22"/>
              <a:gd fmla="*/ 665573 h 1452563" name="connsiteY22"/>
              <a:gd fmla="*/ 331068 w 1208088" name="connsiteX23"/>
              <a:gd fmla="*/ 665573 h 1452563" name="connsiteY23"/>
              <a:gd fmla="*/ 719206 w 1208088" name="connsiteX24"/>
              <a:gd fmla="*/ 0 h 1452563" name="connsiteY24"/>
              <a:gd fmla="*/ 727454 w 1208088" name="connsiteX25"/>
              <a:gd fmla="*/ 317 h 1452563" name="connsiteY25"/>
              <a:gd fmla="*/ 736654 w 1208088" name="connsiteX26"/>
              <a:gd fmla="*/ 952 h 1452563" name="connsiteY26"/>
              <a:gd fmla="*/ 746172 w 1208088" name="connsiteX27"/>
              <a:gd fmla="*/ 2538 h 1452563" name="connsiteY27"/>
              <a:gd fmla="*/ 756641 w 1208088" name="connsiteX28"/>
              <a:gd fmla="*/ 4125 h 1452563" name="connsiteY28"/>
              <a:gd fmla="*/ 767428 w 1208088" name="connsiteX29"/>
              <a:gd fmla="*/ 6028 h 1452563" name="connsiteY29"/>
              <a:gd fmla="*/ 778849 w 1208088" name="connsiteX30"/>
              <a:gd fmla="*/ 8567 h 1452563" name="connsiteY30"/>
              <a:gd fmla="*/ 791222 w 1208088" name="connsiteX31"/>
              <a:gd fmla="*/ 11422 h 1452563" name="connsiteY31"/>
              <a:gd fmla="*/ 804546 w 1208088" name="connsiteX32"/>
              <a:gd fmla="*/ 14913 h 1452563" name="connsiteY32"/>
              <a:gd fmla="*/ 818822 w 1208088" name="connsiteX33"/>
              <a:gd fmla="*/ 18720 h 1452563" name="connsiteY33"/>
              <a:gd fmla="*/ 833416 w 1208088" name="connsiteX34"/>
              <a:gd fmla="*/ 23480 h 1452563" name="connsiteY34"/>
              <a:gd fmla="*/ 829609 w 1208088" name="connsiteX35"/>
              <a:gd fmla="*/ 36171 h 1452563" name="connsiteY35"/>
              <a:gd fmla="*/ 825802 w 1208088" name="connsiteX36"/>
              <a:gd fmla="*/ 48228 h 1452563" name="connsiteY36"/>
              <a:gd fmla="*/ 818188 w 1208088" name="connsiteX37"/>
              <a:gd fmla="*/ 70439 h 1452563" name="connsiteY37"/>
              <a:gd fmla="*/ 810256 w 1208088" name="connsiteX38"/>
              <a:gd fmla="*/ 91063 h 1452563" name="connsiteY38"/>
              <a:gd fmla="*/ 802960 w 1208088" name="connsiteX39"/>
              <a:gd fmla="*/ 108831 h 1452563" name="connsiteY39"/>
              <a:gd fmla="*/ 795663 w 1208088" name="connsiteX40"/>
              <a:gd fmla="*/ 125013 h 1452563" name="connsiteY40"/>
              <a:gd fmla="*/ 788684 w 1208088" name="connsiteX41"/>
              <a:gd fmla="*/ 138974 h 1452563" name="connsiteY41"/>
              <a:gd fmla="*/ 782021 w 1208088" name="connsiteX42"/>
              <a:gd fmla="*/ 151983 h 1452563" name="connsiteY42"/>
              <a:gd fmla="*/ 775994 w 1208088" name="connsiteX43"/>
              <a:gd fmla="*/ 163405 h 1452563" name="connsiteY43"/>
              <a:gd fmla="*/ 764572 w 1208088" name="connsiteX44"/>
              <a:gd fmla="*/ 183077 h 1452563" name="connsiteY44"/>
              <a:gd fmla="*/ 760131 w 1208088" name="connsiteX45"/>
              <a:gd fmla="*/ 191644 h 1452563" name="connsiteY45"/>
              <a:gd fmla="*/ 756007 w 1208088" name="connsiteX46"/>
              <a:gd fmla="*/ 200211 h 1452563" name="connsiteY46"/>
              <a:gd fmla="*/ 752517 w 1208088" name="connsiteX47"/>
              <a:gd fmla="*/ 207826 h 1452563" name="connsiteY47"/>
              <a:gd fmla="*/ 749662 w 1208088" name="connsiteX48"/>
              <a:gd fmla="*/ 215759 h 1452563" name="connsiteY48"/>
              <a:gd fmla="*/ 748393 w 1208088" name="connsiteX49"/>
              <a:gd fmla="*/ 219566 h 1452563" name="connsiteY49"/>
              <a:gd fmla="*/ 747441 w 1208088" name="connsiteX50"/>
              <a:gd fmla="*/ 223374 h 1452563" name="connsiteY50"/>
              <a:gd fmla="*/ 746806 w 1208088" name="connsiteX51"/>
              <a:gd fmla="*/ 227181 h 1452563" name="connsiteY51"/>
              <a:gd fmla="*/ 746489 w 1208088" name="connsiteX52"/>
              <a:gd fmla="*/ 231623 h 1452563" name="connsiteY52"/>
              <a:gd fmla="*/ 748076 w 1208088" name="connsiteX53"/>
              <a:gd fmla="*/ 231623 h 1452563" name="connsiteY53"/>
              <a:gd fmla="*/ 750931 w 1208088" name="connsiteX54"/>
              <a:gd fmla="*/ 231623 h 1452563" name="connsiteY54"/>
              <a:gd fmla="*/ 753786 w 1208088" name="connsiteX55"/>
              <a:gd fmla="*/ 231940 h 1452563" name="connsiteY55"/>
              <a:gd fmla="*/ 756324 w 1208088" name="connsiteX56"/>
              <a:gd fmla="*/ 232258 h 1452563" name="connsiteY56"/>
              <a:gd fmla="*/ 758862 w 1208088" name="connsiteX57"/>
              <a:gd fmla="*/ 233210 h 1452563" name="connsiteY57"/>
              <a:gd fmla="*/ 761400 w 1208088" name="connsiteX58"/>
              <a:gd fmla="*/ 233844 h 1452563" name="connsiteY58"/>
              <a:gd fmla="*/ 763621 w 1208088" name="connsiteX59"/>
              <a:gd fmla="*/ 234796 h 1452563" name="connsiteY59"/>
              <a:gd fmla="*/ 765842 w 1208088" name="connsiteX60"/>
              <a:gd fmla="*/ 236065 h 1452563" name="connsiteY60"/>
              <a:gd fmla="*/ 768062 w 1208088" name="connsiteX61"/>
              <a:gd fmla="*/ 237334 h 1452563" name="connsiteY61"/>
              <a:gd fmla="*/ 769966 w 1208088" name="connsiteX62"/>
              <a:gd fmla="*/ 238921 h 1452563" name="connsiteY62"/>
              <a:gd fmla="*/ 771552 w 1208088" name="connsiteX63"/>
              <a:gd fmla="*/ 240190 h 1452563" name="connsiteY63"/>
              <a:gd fmla="*/ 772821 w 1208088" name="connsiteX64"/>
              <a:gd fmla="*/ 242094 h 1452563" name="connsiteY64"/>
              <a:gd fmla="*/ 774090 w 1208088" name="connsiteX65"/>
              <a:gd fmla="*/ 243680 h 1452563" name="connsiteY65"/>
              <a:gd fmla="*/ 775042 w 1208088" name="connsiteX66"/>
              <a:gd fmla="*/ 245901 h 1452563" name="connsiteY66"/>
              <a:gd fmla="*/ 775676 w 1208088" name="connsiteX67"/>
              <a:gd fmla="*/ 247805 h 1452563" name="connsiteY67"/>
              <a:gd fmla="*/ 775994 w 1208088" name="connsiteX68"/>
              <a:gd fmla="*/ 249709 h 1452563" name="connsiteY68"/>
              <a:gd fmla="*/ 776311 w 1208088" name="connsiteX69"/>
              <a:gd fmla="*/ 251930 h 1452563" name="connsiteY69"/>
              <a:gd fmla="*/ 776311 w 1208088" name="connsiteX70"/>
              <a:gd fmla="*/ 253834 h 1452563" name="connsiteY70"/>
              <a:gd fmla="*/ 775676 w 1208088" name="connsiteX71"/>
              <a:gd fmla="*/ 255420 h 1452563" name="connsiteY71"/>
              <a:gd fmla="*/ 775359 w 1208088" name="connsiteX72"/>
              <a:gd fmla="*/ 257324 h 1452563" name="connsiteY72"/>
              <a:gd fmla="*/ 774407 w 1208088" name="connsiteX73"/>
              <a:gd fmla="*/ 258910 h 1452563" name="connsiteY73"/>
              <a:gd fmla="*/ 773456 w 1208088" name="connsiteX74"/>
              <a:gd fmla="*/ 260497 h 1452563" name="connsiteY74"/>
              <a:gd fmla="*/ 772186 w 1208088" name="connsiteX75"/>
              <a:gd fmla="*/ 262083 h 1452563" name="connsiteY75"/>
              <a:gd fmla="*/ 769331 w 1208088" name="connsiteX76"/>
              <a:gd fmla="*/ 265256 h 1452563" name="connsiteY76"/>
              <a:gd fmla="*/ 765524 w 1208088" name="connsiteX77"/>
              <a:gd fmla="*/ 267794 h 1452563" name="connsiteY77"/>
              <a:gd fmla="*/ 761717 w 1208088" name="connsiteX78"/>
              <a:gd fmla="*/ 269698 h 1452563" name="connsiteY78"/>
              <a:gd fmla="*/ 756958 w 1208088" name="connsiteX79"/>
              <a:gd fmla="*/ 270967 h 1452563" name="connsiteY79"/>
              <a:gd fmla="*/ 752200 w 1208088" name="connsiteX80"/>
              <a:gd fmla="*/ 271919 h 1452563" name="connsiteY80"/>
              <a:gd fmla="*/ 756324 w 1208088" name="connsiteX81"/>
              <a:gd fmla="*/ 284611 h 1452563" name="connsiteY81"/>
              <a:gd fmla="*/ 757910 w 1208088" name="connsiteX82"/>
              <a:gd fmla="*/ 289053 h 1452563" name="connsiteY82"/>
              <a:gd fmla="*/ 760448 w 1208088" name="connsiteX83"/>
              <a:gd fmla="*/ 293812 h 1452563" name="connsiteY83"/>
              <a:gd fmla="*/ 763621 w 1208088" name="connsiteX84"/>
              <a:gd fmla="*/ 299206 h 1452563" name="connsiteY84"/>
              <a:gd fmla="*/ 768062 w 1208088" name="connsiteX85"/>
              <a:gd fmla="*/ 304283 h 1452563" name="connsiteY85"/>
              <a:gd fmla="*/ 772504 w 1208088" name="connsiteX86"/>
              <a:gd fmla="*/ 309677 h 1452563" name="connsiteY86"/>
              <a:gd fmla="*/ 777580 w 1208088" name="connsiteX87"/>
              <a:gd fmla="*/ 315706 h 1452563" name="connsiteY87"/>
              <a:gd fmla="*/ 783608 w 1208088" name="connsiteX88"/>
              <a:gd fmla="*/ 321417 h 1452563" name="connsiteY88"/>
              <a:gd fmla="*/ 789952 w 1208088" name="connsiteX89"/>
              <a:gd fmla="*/ 327445 h 1452563" name="connsiteY89"/>
              <a:gd fmla="*/ 796615 w 1208088" name="connsiteX90"/>
              <a:gd fmla="*/ 333791 h 1452563" name="connsiteY90"/>
              <a:gd fmla="*/ 803912 w 1208088" name="connsiteX91"/>
              <a:gd fmla="*/ 339820 h 1452563" name="connsiteY91"/>
              <a:gd fmla="*/ 819774 w 1208088" name="connsiteX92"/>
              <a:gd fmla="*/ 353146 h 1452563" name="connsiteY92"/>
              <a:gd fmla="*/ 836588 w 1208088" name="connsiteX93"/>
              <a:gd fmla="*/ 366155 h 1452563" name="connsiteY93"/>
              <a:gd fmla="*/ 854672 w 1208088" name="connsiteX94"/>
              <a:gd fmla="*/ 379798 h 1452563" name="connsiteY94"/>
              <a:gd fmla="*/ 891472 w 1208088" name="connsiteX95"/>
              <a:gd fmla="*/ 407720 h 1452563" name="connsiteY95"/>
              <a:gd fmla="*/ 928274 w 1208088" name="connsiteX96"/>
              <a:gd fmla="*/ 435008 h 1452563" name="connsiteY96"/>
              <a:gd fmla="*/ 945405 w 1208088" name="connsiteX97"/>
              <a:gd fmla="*/ 448334 h 1452563" name="connsiteY97"/>
              <a:gd fmla="*/ 961902 w 1208088" name="connsiteX98"/>
              <a:gd fmla="*/ 461343 h 1452563" name="connsiteY98"/>
              <a:gd fmla="*/ 976496 w 1208088" name="connsiteX99"/>
              <a:gd fmla="*/ 474034 h 1452563" name="connsiteY99"/>
              <a:gd fmla="*/ 983158 w 1208088" name="connsiteX100"/>
              <a:gd fmla="*/ 479746 h 1452563" name="connsiteY100"/>
              <a:gd fmla="*/ 989186 w 1208088" name="connsiteX101"/>
              <a:gd fmla="*/ 485457 h 1452563" name="connsiteY101"/>
              <a:gd fmla="*/ 996482 w 1208088" name="connsiteX102"/>
              <a:gd fmla="*/ 493072 h 1452563" name="connsiteY102"/>
              <a:gd fmla="*/ 1003779 w 1208088" name="connsiteX103"/>
              <a:gd fmla="*/ 501004 h 1452563" name="connsiteY103"/>
              <a:gd fmla="*/ 1011393 w 1208088" name="connsiteX104"/>
              <a:gd fmla="*/ 510206 h 1452563" name="connsiteY104"/>
              <a:gd fmla="*/ 1019007 w 1208088" name="connsiteX105"/>
              <a:gd fmla="*/ 519725 h 1452563" name="connsiteY105"/>
              <a:gd fmla="*/ 1026938 w 1208088" name="connsiteX106"/>
              <a:gd fmla="*/ 530830 h 1452563" name="connsiteY106"/>
              <a:gd fmla="*/ 1034552 w 1208088" name="connsiteX107"/>
              <a:gd fmla="*/ 542252 h 1452563" name="connsiteY107"/>
              <a:gd fmla="*/ 1042801 w 1208088" name="connsiteX108"/>
              <a:gd fmla="*/ 554309 h 1452563" name="connsiteY108"/>
              <a:gd fmla="*/ 1050732 w 1208088" name="connsiteX109"/>
              <a:gd fmla="*/ 567318 h 1452563" name="connsiteY109"/>
              <a:gd fmla="*/ 1058663 w 1208088" name="connsiteX110"/>
              <a:gd fmla="*/ 581279 h 1452563" name="connsiteY110"/>
              <a:gd fmla="*/ 1066912 w 1208088" name="connsiteX111"/>
              <a:gd fmla="*/ 595557 h 1452563" name="connsiteY111"/>
              <a:gd fmla="*/ 1074843 w 1208088" name="connsiteX112"/>
              <a:gd fmla="*/ 610153 h 1452563" name="connsiteY112"/>
              <a:gd fmla="*/ 1083092 w 1208088" name="connsiteX113"/>
              <a:gd fmla="*/ 626017 h 1452563" name="connsiteY113"/>
              <a:gd fmla="*/ 1091023 w 1208088" name="connsiteX114"/>
              <a:gd fmla="*/ 641882 h 1452563" name="connsiteY114"/>
              <a:gd fmla="*/ 1098954 w 1208088" name="connsiteX115"/>
              <a:gd fmla="*/ 658698 h 1452563" name="connsiteY115"/>
              <a:gd fmla="*/ 1106568 w 1208088" name="connsiteX116"/>
              <a:gd fmla="*/ 675832 h 1452563" name="connsiteY116"/>
              <a:gd fmla="*/ 1114499 w 1208088" name="connsiteX117"/>
              <a:gd fmla="*/ 693283 h 1452563" name="connsiteY117"/>
              <a:gd fmla="*/ 1122113 w 1208088" name="connsiteX118"/>
              <a:gd fmla="*/ 711369 h 1452563" name="connsiteY118"/>
              <a:gd fmla="*/ 1129727 w 1208088" name="connsiteX119"/>
              <a:gd fmla="*/ 729772 h 1452563" name="connsiteY119"/>
              <a:gd fmla="*/ 1136707 w 1208088" name="connsiteX120"/>
              <a:gd fmla="*/ 748492 h 1452563" name="connsiteY120"/>
              <a:gd fmla="*/ 1143686 w 1208088" name="connsiteX121"/>
              <a:gd fmla="*/ 768164 h 1452563" name="connsiteY121"/>
              <a:gd fmla="*/ 1150348 w 1208088" name="connsiteX122"/>
              <a:gd fmla="*/ 787519 h 1452563" name="connsiteY122"/>
              <a:gd fmla="*/ 1157011 w 1208088" name="connsiteX123"/>
              <a:gd fmla="*/ 807191 h 1452563" name="connsiteY123"/>
              <a:gd fmla="*/ 1163038 w 1208088" name="connsiteX124"/>
              <a:gd fmla="*/ 826863 h 1452563" name="connsiteY124"/>
              <a:gd fmla="*/ 1169066 w 1208088" name="connsiteX125"/>
              <a:gd fmla="*/ 847170 h 1452563" name="connsiteY125"/>
              <a:gd fmla="*/ 1174460 w 1208088" name="connsiteX126"/>
              <a:gd fmla="*/ 867477 h 1452563" name="connsiteY126"/>
              <a:gd fmla="*/ 1179853 w 1208088" name="connsiteX127"/>
              <a:gd fmla="*/ 887783 h 1452563" name="connsiteY127"/>
              <a:gd fmla="*/ 1184929 w 1208088" name="connsiteX128"/>
              <a:gd fmla="*/ 908407 h 1452563" name="connsiteY128"/>
              <a:gd fmla="*/ 1189370 w 1208088" name="connsiteX129"/>
              <a:gd fmla="*/ 929031 h 1452563" name="connsiteY129"/>
              <a:gd fmla="*/ 1193177 w 1208088" name="connsiteX130"/>
              <a:gd fmla="*/ 949655 h 1452563" name="connsiteY130"/>
              <a:gd fmla="*/ 1196667 w 1208088" name="connsiteX131"/>
              <a:gd fmla="*/ 970279 h 1452563" name="connsiteY131"/>
              <a:gd fmla="*/ 1200157 w 1208088" name="connsiteX132"/>
              <a:gd fmla="*/ 990903 h 1452563" name="connsiteY132"/>
              <a:gd fmla="*/ 1202695 w 1208088" name="connsiteX133"/>
              <a:gd fmla="*/ 1011845 h 1452563" name="connsiteY133"/>
              <a:gd fmla="*/ 1204916 w 1208088" name="connsiteX134"/>
              <a:gd fmla="*/ 1032151 h 1452563" name="connsiteY134"/>
              <a:gd fmla="*/ 1206502 w 1208088" name="connsiteX135"/>
              <a:gd fmla="*/ 1052458 h 1452563" name="connsiteY135"/>
              <a:gd fmla="*/ 1207454 w 1208088" name="connsiteX136"/>
              <a:gd fmla="*/ 1072447 h 1452563" name="connsiteY136"/>
              <a:gd fmla="*/ 1208088 w 1208088" name="connsiteX137"/>
              <a:gd fmla="*/ 1092437 h 1452563" name="connsiteY137"/>
              <a:gd fmla="*/ 1207771 w 1208088" name="connsiteX138"/>
              <a:gd fmla="*/ 1112426 h 1452563" name="connsiteY138"/>
              <a:gd fmla="*/ 1207136 w 1208088" name="connsiteX139"/>
              <a:gd fmla="*/ 1131781 h 1452563" name="connsiteY139"/>
              <a:gd fmla="*/ 1205867 w 1208088" name="connsiteX140"/>
              <a:gd fmla="*/ 1151453 h 1452563" name="connsiteY140"/>
              <a:gd fmla="*/ 1203646 w 1208088" name="connsiteX141"/>
              <a:gd fmla="*/ 1170173 h 1452563" name="connsiteY141"/>
              <a:gd fmla="*/ 1201108 w 1208088" name="connsiteX142"/>
              <a:gd fmla="*/ 1188893 h 1452563" name="connsiteY142"/>
              <a:gd fmla="*/ 1199522 w 1208088" name="connsiteX143"/>
              <a:gd fmla="*/ 1197778 h 1452563" name="connsiteY143"/>
              <a:gd fmla="*/ 1197302 w 1208088" name="connsiteX144"/>
              <a:gd fmla="*/ 1206979 h 1452563" name="connsiteY144"/>
              <a:gd fmla="*/ 1195398 w 1208088" name="connsiteX145"/>
              <a:gd fmla="*/ 1215863 h 1452563" name="connsiteY145"/>
              <a:gd fmla="*/ 1193177 w 1208088" name="connsiteX146"/>
              <a:gd fmla="*/ 1224747 h 1452563" name="connsiteY146"/>
              <a:gd fmla="*/ 1190956 w 1208088" name="connsiteX147"/>
              <a:gd fmla="*/ 1233314 h 1452563" name="connsiteY147"/>
              <a:gd fmla="*/ 1188418 w 1208088" name="connsiteX148"/>
              <a:gd fmla="*/ 1242199 h 1452563" name="connsiteY148"/>
              <a:gd fmla="*/ 1185563 w 1208088" name="connsiteX149"/>
              <a:gd fmla="*/ 1250448 h 1452563" name="connsiteY149"/>
              <a:gd fmla="*/ 1182708 w 1208088" name="connsiteX150"/>
              <a:gd fmla="*/ 1259015 h 1452563" name="connsiteY150"/>
              <a:gd fmla="*/ 1179218 w 1208088" name="connsiteX151"/>
              <a:gd fmla="*/ 1266947 h 1452563" name="connsiteY151"/>
              <a:gd fmla="*/ 1175728 w 1208088" name="connsiteX152"/>
              <a:gd fmla="*/ 1275197 h 1452563" name="connsiteY152"/>
              <a:gd fmla="*/ 1172239 w 1208088" name="connsiteX153"/>
              <a:gd fmla="*/ 1283129 h 1452563" name="connsiteY153"/>
              <a:gd fmla="*/ 1168749 w 1208088" name="connsiteX154"/>
              <a:gd fmla="*/ 1291062 h 1452563" name="connsiteY154"/>
              <a:gd fmla="*/ 1164625 w 1208088" name="connsiteX155"/>
              <a:gd fmla="*/ 1298677 h 1452563" name="connsiteY155"/>
              <a:gd fmla="*/ 1160183 w 1208088" name="connsiteX156"/>
              <a:gd fmla="*/ 1305974 h 1452563" name="connsiteY156"/>
              <a:gd fmla="*/ 1155742 w 1208088" name="connsiteX157"/>
              <a:gd fmla="*/ 1313589 h 1452563" name="connsiteY157"/>
              <a:gd fmla="*/ 1151300 w 1208088" name="connsiteX158"/>
              <a:gd fmla="*/ 1320570 h 1452563" name="connsiteY158"/>
              <a:gd fmla="*/ 1146542 w 1208088" name="connsiteX159"/>
              <a:gd fmla="*/ 1327867 h 1452563" name="connsiteY159"/>
              <a:gd fmla="*/ 1141148 w 1208088" name="connsiteX160"/>
              <a:gd fmla="*/ 1334531 h 1452563" name="connsiteY160"/>
              <a:gd fmla="*/ 1135755 w 1208088" name="connsiteX161"/>
              <a:gd fmla="*/ 1341194 h 1452563" name="connsiteY161"/>
              <a:gd fmla="*/ 1130362 w 1208088" name="connsiteX162"/>
              <a:gd fmla="*/ 1347857 h 1452563" name="connsiteY162"/>
              <a:gd fmla="*/ 1124334 w 1208088" name="connsiteX163"/>
              <a:gd fmla="*/ 1354203 h 1452563" name="connsiteY163"/>
              <a:gd fmla="*/ 1118306 w 1208088" name="connsiteX164"/>
              <a:gd fmla="*/ 1360548 h 1452563" name="connsiteY164"/>
              <a:gd fmla="*/ 1112278 w 1208088" name="connsiteX165"/>
              <a:gd fmla="*/ 1366577 h 1452563" name="connsiteY165"/>
              <a:gd fmla="*/ 1105299 w 1208088" name="connsiteX166"/>
              <a:gd fmla="*/ 1372288 h 1452563" name="connsiteY166"/>
              <a:gd fmla="*/ 1098637 w 1208088" name="connsiteX167"/>
              <a:gd fmla="*/ 1378000 h 1452563" name="connsiteY167"/>
              <a:gd fmla="*/ 1091657 w 1208088" name="connsiteX168"/>
              <a:gd fmla="*/ 1383394 h 1452563" name="connsiteY168"/>
              <a:gd fmla="*/ 1084360 w 1208088" name="connsiteX169"/>
              <a:gd fmla="*/ 1388470 h 1452563" name="connsiteY169"/>
              <a:gd fmla="*/ 1076746 w 1208088" name="connsiteX170"/>
              <a:gd fmla="*/ 1393230 h 1452563" name="connsiteY170"/>
              <a:gd fmla="*/ 1068815 w 1208088" name="connsiteX171"/>
              <a:gd fmla="*/ 1398306 h 1452563" name="connsiteY171"/>
              <a:gd fmla="*/ 1061201 w 1208088" name="connsiteX172"/>
              <a:gd fmla="*/ 1402748 h 1452563" name="connsiteY172"/>
              <a:gd fmla="*/ 1052636 w 1208088" name="connsiteX173"/>
              <a:gd fmla="*/ 1407190 h 1452563" name="connsiteY173"/>
              <a:gd fmla="*/ 1044070 w 1208088" name="connsiteX174"/>
              <a:gd fmla="*/ 1411633 h 1452563" name="connsiteY174"/>
              <a:gd fmla="*/ 1035187 w 1208088" name="connsiteX175"/>
              <a:gd fmla="*/ 1415440 h 1452563" name="connsiteY175"/>
              <a:gd fmla="*/ 1025986 w 1208088" name="connsiteX176"/>
              <a:gd fmla="*/ 1418930 h 1452563" name="connsiteY176"/>
              <a:gd fmla="*/ 1016469 w 1208088" name="connsiteX177"/>
              <a:gd fmla="*/ 1422420 h 1452563" name="connsiteY177"/>
              <a:gd fmla="*/ 1006634 w 1208088" name="connsiteX178"/>
              <a:gd fmla="*/ 1425593 h 1452563" name="connsiteY178"/>
              <a:gd fmla="*/ 996800 w 1208088" name="connsiteX179"/>
              <a:gd fmla="*/ 1428766 h 1452563" name="connsiteY179"/>
              <a:gd fmla="*/ 986330 w 1208088" name="connsiteX180"/>
              <a:gd fmla="*/ 1431305 h 1452563" name="connsiteY180"/>
              <a:gd fmla="*/ 976178 w 1208088" name="connsiteX181"/>
              <a:gd fmla="*/ 1433843 h 1452563" name="connsiteY181"/>
              <a:gd fmla="*/ 965074 w 1208088" name="connsiteX182"/>
              <a:gd fmla="*/ 1436064 h 1452563" name="connsiteY182"/>
              <a:gd fmla="*/ 953971 w 1208088" name="connsiteX183"/>
              <a:gd fmla="*/ 1437968 h 1452563" name="connsiteY183"/>
              <a:gd fmla="*/ 942550 w 1208088" name="connsiteX184"/>
              <a:gd fmla="*/ 1439554 h 1452563" name="connsiteY184"/>
              <a:gd fmla="*/ 930812 w 1208088" name="connsiteX185"/>
              <a:gd fmla="*/ 1440823 h 1452563" name="connsiteY185"/>
              <a:gd fmla="*/ 918756 w 1208088" name="connsiteX186"/>
              <a:gd fmla="*/ 1442093 h 1452563" name="connsiteY186"/>
              <a:gd fmla="*/ 906383 w 1208088" name="connsiteX187"/>
              <a:gd fmla="*/ 1443044 h 1452563" name="connsiteY187"/>
              <a:gd fmla="*/ 893693 w 1208088" name="connsiteX188"/>
              <a:gd fmla="*/ 1443362 h 1452563" name="connsiteY188"/>
              <a:gd fmla="*/ 740144 w 1208088" name="connsiteX189"/>
              <a:gd fmla="*/ 1448756 h 1452563" name="connsiteY189"/>
              <a:gd fmla="*/ 652583 w 1208088" name="connsiteX190"/>
              <a:gd fmla="*/ 1451611 h 1452563" name="connsiteY190"/>
              <a:gd fmla="*/ 613244 w 1208088" name="connsiteX191"/>
              <a:gd fmla="*/ 1452563 h 1452563" name="connsiteY191"/>
              <a:gd fmla="*/ 604044 w 1208088" name="connsiteX192"/>
              <a:gd fmla="*/ 1452563 h 1452563" name="connsiteY192"/>
              <a:gd fmla="*/ 595161 w 1208088" name="connsiteX193"/>
              <a:gd fmla="*/ 1452563 h 1452563" name="connsiteY193"/>
              <a:gd fmla="*/ 555505 w 1208088" name="connsiteX194"/>
              <a:gd fmla="*/ 1451611 h 1452563" name="connsiteY194"/>
              <a:gd fmla="*/ 467944 w 1208088" name="connsiteX195"/>
              <a:gd fmla="*/ 1448756 h 1452563" name="connsiteY195"/>
              <a:gd fmla="*/ 314395 w 1208088" name="connsiteX196"/>
              <a:gd fmla="*/ 1443362 h 1452563" name="connsiteY196"/>
              <a:gd fmla="*/ 302022 w 1208088" name="connsiteX197"/>
              <a:gd fmla="*/ 1443044 h 1452563" name="connsiteY197"/>
              <a:gd fmla="*/ 289332 w 1208088" name="connsiteX198"/>
              <a:gd fmla="*/ 1442093 h 1452563" name="connsiteY198"/>
              <a:gd fmla="*/ 277276 w 1208088" name="connsiteX199"/>
              <a:gd fmla="*/ 1440823 h 1452563" name="connsiteY199"/>
              <a:gd fmla="*/ 265856 w 1208088" name="connsiteX200"/>
              <a:gd fmla="*/ 1439554 h 1452563" name="connsiteY200"/>
              <a:gd fmla="*/ 254117 w 1208088" name="connsiteX201"/>
              <a:gd fmla="*/ 1437968 h 1452563" name="connsiteY201"/>
              <a:gd fmla="*/ 243014 w 1208088" name="connsiteX202"/>
              <a:gd fmla="*/ 1436064 h 1452563" name="connsiteY202"/>
              <a:gd fmla="*/ 232227 w 1208088" name="connsiteX203"/>
              <a:gd fmla="*/ 1433843 h 1452563" name="connsiteY203"/>
              <a:gd fmla="*/ 221758 w 1208088" name="connsiteX204"/>
              <a:gd fmla="*/ 1431305 h 1452563" name="connsiteY204"/>
              <a:gd fmla="*/ 211288 w 1208088" name="connsiteX205"/>
              <a:gd fmla="*/ 1428766 h 1452563" name="connsiteY205"/>
              <a:gd fmla="*/ 201454 w 1208088" name="connsiteX206"/>
              <a:gd fmla="*/ 1425593 h 1452563" name="connsiteY206"/>
              <a:gd fmla="*/ 191619 w 1208088" name="connsiteX207"/>
              <a:gd fmla="*/ 1422420 h 1452563" name="connsiteY207"/>
              <a:gd fmla="*/ 182419 w 1208088" name="connsiteX208"/>
              <a:gd fmla="*/ 1418930 h 1452563" name="connsiteY208"/>
              <a:gd fmla="*/ 172901 w 1208088" name="connsiteX209"/>
              <a:gd fmla="*/ 1415440 h 1452563" name="connsiteY209"/>
              <a:gd fmla="*/ 164336 w 1208088" name="connsiteX210"/>
              <a:gd fmla="*/ 1411633 h 1452563" name="connsiteY210"/>
              <a:gd fmla="*/ 155452 w 1208088" name="connsiteX211"/>
              <a:gd fmla="*/ 1407190 h 1452563" name="connsiteY211"/>
              <a:gd fmla="*/ 147521 w 1208088" name="connsiteX212"/>
              <a:gd fmla="*/ 1402748 h 1452563" name="connsiteY212"/>
              <a:gd fmla="*/ 139273 w 1208088" name="connsiteX213"/>
              <a:gd fmla="*/ 1398306 h 1452563" name="connsiteY213"/>
              <a:gd fmla="*/ 131342 w 1208088" name="connsiteX214"/>
              <a:gd fmla="*/ 1393230 h 1452563" name="connsiteY214"/>
              <a:gd fmla="*/ 123728 w 1208088" name="connsiteX215"/>
              <a:gd fmla="*/ 1388470 h 1452563" name="connsiteY215"/>
              <a:gd fmla="*/ 116431 w 1208088" name="connsiteX216"/>
              <a:gd fmla="*/ 1383394 h 1452563" name="connsiteY216"/>
              <a:gd fmla="*/ 109768 w 1208088" name="connsiteX217"/>
              <a:gd fmla="*/ 1378000 h 1452563" name="connsiteY217"/>
              <a:gd fmla="*/ 102789 w 1208088" name="connsiteX218"/>
              <a:gd fmla="*/ 1372288 h 1452563" name="connsiteY218"/>
              <a:gd fmla="*/ 96127 w 1208088" name="connsiteX219"/>
              <a:gd fmla="*/ 1366577 h 1452563" name="connsiteY219"/>
              <a:gd fmla="*/ 89782 w 1208088" name="connsiteX220"/>
              <a:gd fmla="*/ 1360548 h 1452563" name="connsiteY220"/>
              <a:gd fmla="*/ 83754 w 1208088" name="connsiteX221"/>
              <a:gd fmla="*/ 1354203 h 1452563" name="connsiteY221"/>
              <a:gd fmla="*/ 78044 w 1208088" name="connsiteX222"/>
              <a:gd fmla="*/ 1347857 h 1452563" name="connsiteY222"/>
              <a:gd fmla="*/ 72333 w 1208088" name="connsiteX223"/>
              <a:gd fmla="*/ 1341194 h 1452563" name="connsiteY223"/>
              <a:gd fmla="*/ 66940 w 1208088" name="connsiteX224"/>
              <a:gd fmla="*/ 1334531 h 1452563" name="connsiteY224"/>
              <a:gd fmla="*/ 61864 w 1208088" name="connsiteX225"/>
              <a:gd fmla="*/ 1327867 h 1452563" name="connsiteY225"/>
              <a:gd fmla="*/ 56788 w 1208088" name="connsiteX226"/>
              <a:gd fmla="*/ 1320570 h 1452563" name="connsiteY226"/>
              <a:gd fmla="*/ 52346 w 1208088" name="connsiteX227"/>
              <a:gd fmla="*/ 1313589 h 1452563" name="connsiteY227"/>
              <a:gd fmla="*/ 47905 w 1208088" name="connsiteX228"/>
              <a:gd fmla="*/ 1305974 h 1452563" name="connsiteY228"/>
              <a:gd fmla="*/ 43780 w 1208088" name="connsiteX229"/>
              <a:gd fmla="*/ 1298677 h 1452563" name="connsiteY229"/>
              <a:gd fmla="*/ 39339 w 1208088" name="connsiteX230"/>
              <a:gd fmla="*/ 1291062 h 1452563" name="connsiteY230"/>
              <a:gd fmla="*/ 35849 w 1208088" name="connsiteX231"/>
              <a:gd fmla="*/ 1283129 h 1452563" name="connsiteY231"/>
              <a:gd fmla="*/ 32360 w 1208088" name="connsiteX232"/>
              <a:gd fmla="*/ 1275197 h 1452563" name="connsiteY232"/>
              <a:gd fmla="*/ 28870 w 1208088" name="connsiteX233"/>
              <a:gd fmla="*/ 1266947 h 1452563" name="connsiteY233"/>
              <a:gd fmla="*/ 25697 w 1208088" name="connsiteX234"/>
              <a:gd fmla="*/ 1259015 h 1452563" name="connsiteY234"/>
              <a:gd fmla="*/ 22525 w 1208088" name="connsiteX235"/>
              <a:gd fmla="*/ 1250448 h 1452563" name="connsiteY235"/>
              <a:gd fmla="*/ 19670 w 1208088" name="connsiteX236"/>
              <a:gd fmla="*/ 1242199 h 1452563" name="connsiteY236"/>
              <a:gd fmla="*/ 17132 w 1208088" name="connsiteX237"/>
              <a:gd fmla="*/ 1233314 h 1452563" name="connsiteY237"/>
              <a:gd fmla="*/ 14911 w 1208088" name="connsiteX238"/>
              <a:gd fmla="*/ 1224747 h 1452563" name="connsiteY238"/>
              <a:gd fmla="*/ 12690 w 1208088" name="connsiteX239"/>
              <a:gd fmla="*/ 1215863 h 1452563" name="connsiteY239"/>
              <a:gd fmla="*/ 10786 w 1208088" name="connsiteX240"/>
              <a:gd fmla="*/ 1206979 h 1452563" name="connsiteY240"/>
              <a:gd fmla="*/ 8883 w 1208088" name="connsiteX241"/>
              <a:gd fmla="*/ 1197778 h 1452563" name="connsiteY241"/>
              <a:gd fmla="*/ 7297 w 1208088" name="connsiteX242"/>
              <a:gd fmla="*/ 1188893 h 1452563" name="connsiteY242"/>
              <a:gd fmla="*/ 4442 w 1208088" name="connsiteX243"/>
              <a:gd fmla="*/ 1170173 h 1452563" name="connsiteY243"/>
              <a:gd fmla="*/ 2221 w 1208088" name="connsiteX244"/>
              <a:gd fmla="*/ 1151453 h 1452563" name="connsiteY244"/>
              <a:gd fmla="*/ 952 w 1208088" name="connsiteX245"/>
              <a:gd fmla="*/ 1131781 h 1452563" name="connsiteY245"/>
              <a:gd fmla="*/ 317 w 1208088" name="connsiteX246"/>
              <a:gd fmla="*/ 1112426 h 1452563" name="connsiteY246"/>
              <a:gd fmla="*/ 0 w 1208088" name="connsiteX247"/>
              <a:gd fmla="*/ 1092437 h 1452563" name="connsiteY247"/>
              <a:gd fmla="*/ 634 w 1208088" name="connsiteX248"/>
              <a:gd fmla="*/ 1072447 h 1452563" name="connsiteY248"/>
              <a:gd fmla="*/ 1586 w 1208088" name="connsiteX249"/>
              <a:gd fmla="*/ 1052458 h 1452563" name="connsiteY249"/>
              <a:gd fmla="*/ 3172 w 1208088" name="connsiteX250"/>
              <a:gd fmla="*/ 1032151 h 1452563" name="connsiteY250"/>
              <a:gd fmla="*/ 5393 w 1208088" name="connsiteX251"/>
              <a:gd fmla="*/ 1011845 h 1452563" name="connsiteY251"/>
              <a:gd fmla="*/ 8248 w 1208088" name="connsiteX252"/>
              <a:gd fmla="*/ 990903 h 1452563" name="connsiteY252"/>
              <a:gd fmla="*/ 11421 w 1208088" name="connsiteX253"/>
              <a:gd fmla="*/ 970279 h 1452563" name="connsiteY253"/>
              <a:gd fmla="*/ 14911 w 1208088" name="connsiteX254"/>
              <a:gd fmla="*/ 949655 h 1452563" name="connsiteY254"/>
              <a:gd fmla="*/ 19035 w 1208088" name="connsiteX255"/>
              <a:gd fmla="*/ 929031 h 1452563" name="connsiteY255"/>
              <a:gd fmla="*/ 23476 w 1208088" name="connsiteX256"/>
              <a:gd fmla="*/ 908407 h 1452563" name="connsiteY256"/>
              <a:gd fmla="*/ 28235 w 1208088" name="connsiteX257"/>
              <a:gd fmla="*/ 887783 h 1452563" name="connsiteY257"/>
              <a:gd fmla="*/ 33628 w 1208088" name="connsiteX258"/>
              <a:gd fmla="*/ 867477 h 1452563" name="connsiteY258"/>
              <a:gd fmla="*/ 39022 w 1208088" name="connsiteX259"/>
              <a:gd fmla="*/ 847170 h 1452563" name="connsiteY259"/>
              <a:gd fmla="*/ 45050 w 1208088" name="connsiteX260"/>
              <a:gd fmla="*/ 826863 h 1452563" name="connsiteY260"/>
              <a:gd fmla="*/ 51077 w 1208088" name="connsiteX261"/>
              <a:gd fmla="*/ 807191 h 1452563" name="connsiteY261"/>
              <a:gd fmla="*/ 58057 w 1208088" name="connsiteX262"/>
              <a:gd fmla="*/ 787519 h 1452563" name="connsiteY262"/>
              <a:gd fmla="*/ 64402 w 1208088" name="connsiteX263"/>
              <a:gd fmla="*/ 768164 h 1452563" name="connsiteY263"/>
              <a:gd fmla="*/ 71381 w 1208088" name="connsiteX264"/>
              <a:gd fmla="*/ 748492 h 1452563" name="connsiteY264"/>
              <a:gd fmla="*/ 78678 w 1208088" name="connsiteX265"/>
              <a:gd fmla="*/ 729772 h 1452563" name="connsiteY265"/>
              <a:gd fmla="*/ 85975 w 1208088" name="connsiteX266"/>
              <a:gd fmla="*/ 711369 h 1452563" name="connsiteY266"/>
              <a:gd fmla="*/ 93906 w 1208088" name="connsiteX267"/>
              <a:gd fmla="*/ 693283 h 1452563" name="connsiteY267"/>
              <a:gd fmla="*/ 101520 w 1208088" name="connsiteX268"/>
              <a:gd fmla="*/ 675832 h 1452563" name="connsiteY268"/>
              <a:gd fmla="*/ 109134 w 1208088" name="connsiteX269"/>
              <a:gd fmla="*/ 658698 h 1452563" name="connsiteY269"/>
              <a:gd fmla="*/ 117065 w 1208088" name="connsiteX270"/>
              <a:gd fmla="*/ 641882 h 1452563" name="connsiteY270"/>
              <a:gd fmla="*/ 124996 w 1208088" name="connsiteX271"/>
              <a:gd fmla="*/ 626017 h 1452563" name="connsiteY271"/>
              <a:gd fmla="*/ 133245 w 1208088" name="connsiteX272"/>
              <a:gd fmla="*/ 610153 h 1452563" name="connsiteY272"/>
              <a:gd fmla="*/ 141176 w 1208088" name="connsiteX273"/>
              <a:gd fmla="*/ 595557 h 1452563" name="connsiteY273"/>
              <a:gd fmla="*/ 149425 w 1208088" name="connsiteX274"/>
              <a:gd fmla="*/ 581279 h 1452563" name="connsiteY274"/>
              <a:gd fmla="*/ 157356 w 1208088" name="connsiteX275"/>
              <a:gd fmla="*/ 567318 h 1452563" name="connsiteY275"/>
              <a:gd fmla="*/ 165604 w 1208088" name="connsiteX276"/>
              <a:gd fmla="*/ 554309 h 1452563" name="connsiteY276"/>
              <a:gd fmla="*/ 173536 w 1208088" name="connsiteX277"/>
              <a:gd fmla="*/ 542252 h 1452563" name="connsiteY277"/>
              <a:gd fmla="*/ 181467 w 1208088" name="connsiteX278"/>
              <a:gd fmla="*/ 530830 h 1452563" name="connsiteY278"/>
              <a:gd fmla="*/ 189081 w 1208088" name="connsiteX279"/>
              <a:gd fmla="*/ 519725 h 1452563" name="connsiteY279"/>
              <a:gd fmla="*/ 197012 w 1208088" name="connsiteX280"/>
              <a:gd fmla="*/ 510206 h 1452563" name="connsiteY280"/>
              <a:gd fmla="*/ 204309 w 1208088" name="connsiteX281"/>
              <a:gd fmla="*/ 501004 h 1452563" name="connsiteY281"/>
              <a:gd fmla="*/ 211606 w 1208088" name="connsiteX282"/>
              <a:gd fmla="*/ 493072 h 1452563" name="connsiteY282"/>
              <a:gd fmla="*/ 218902 w 1208088" name="connsiteX283"/>
              <a:gd fmla="*/ 485457 h 1452563" name="connsiteY283"/>
              <a:gd fmla="*/ 225248 w 1208088" name="connsiteX284"/>
              <a:gd fmla="*/ 479428 h 1452563" name="connsiteY284"/>
              <a:gd fmla="*/ 232862 w 1208088" name="connsiteX285"/>
              <a:gd fmla="*/ 473083 h 1452563" name="connsiteY285"/>
              <a:gd fmla="*/ 248407 w 1208088" name="connsiteX286"/>
              <a:gd fmla="*/ 460074 h 1452563" name="connsiteY286"/>
              <a:gd fmla="*/ 265538 w 1208088" name="connsiteX287"/>
              <a:gd fmla="*/ 446430 h 1452563" name="connsiteY287"/>
              <a:gd fmla="*/ 283622 w 1208088" name="connsiteX288"/>
              <a:gd fmla="*/ 432469 h 1452563" name="connsiteY288"/>
              <a:gd fmla="*/ 322009 w 1208088" name="connsiteX289"/>
              <a:gd fmla="*/ 404548 h 1452563" name="connsiteY289"/>
              <a:gd fmla="*/ 360396 w 1208088" name="connsiteX290"/>
              <a:gd fmla="*/ 375991 h 1452563" name="connsiteY290"/>
              <a:gd fmla="*/ 379114 w 1208088" name="connsiteX291"/>
              <a:gd fmla="*/ 362030 h 1452563" name="connsiteY291"/>
              <a:gd fmla="*/ 396562 w 1208088" name="connsiteX292"/>
              <a:gd fmla="*/ 348387 h 1452563" name="connsiteY292"/>
              <a:gd fmla="*/ 412742 w 1208088" name="connsiteX293"/>
              <a:gd fmla="*/ 335060 h 1452563" name="connsiteY293"/>
              <a:gd fmla="*/ 420039 w 1208088" name="connsiteX294"/>
              <a:gd fmla="*/ 328397 h 1452563" name="connsiteY294"/>
              <a:gd fmla="*/ 427018 w 1208088" name="connsiteX295"/>
              <a:gd fmla="*/ 322369 h 1452563" name="connsiteY295"/>
              <a:gd fmla="*/ 433364 w 1208088" name="connsiteX296"/>
              <a:gd fmla="*/ 316340 h 1452563" name="connsiteY296"/>
              <a:gd fmla="*/ 439391 w 1208088" name="connsiteX297"/>
              <a:gd fmla="*/ 309994 h 1452563" name="connsiteY297"/>
              <a:gd fmla="*/ 444784 w 1208088" name="connsiteX298"/>
              <a:gd fmla="*/ 304283 h 1452563" name="connsiteY298"/>
              <a:gd fmla="*/ 449226 w 1208088" name="connsiteX299"/>
              <a:gd fmla="*/ 298572 h 1452563" name="connsiteY299"/>
              <a:gd fmla="*/ 453033 w 1208088" name="connsiteX300"/>
              <a:gd fmla="*/ 293178 h 1452563" name="connsiteY300"/>
              <a:gd fmla="*/ 456523 w 1208088" name="connsiteX301"/>
              <a:gd fmla="*/ 287784 h 1452563" name="connsiteY301"/>
              <a:gd fmla="*/ 459061 w 1208088" name="connsiteX302"/>
              <a:gd fmla="*/ 283024 h 1452563" name="connsiteY302"/>
              <a:gd fmla="*/ 460647 w 1208088" name="connsiteX303"/>
              <a:gd fmla="*/ 277948 h 1452563" name="connsiteY303"/>
              <a:gd fmla="*/ 461282 w 1208088" name="connsiteX304"/>
              <a:gd fmla="*/ 274775 h 1452563" name="connsiteY304"/>
              <a:gd fmla="*/ 461916 w 1208088" name="connsiteX305"/>
              <a:gd fmla="*/ 271919 h 1452563" name="connsiteY305"/>
              <a:gd fmla="*/ 456840 w 1208088" name="connsiteX306"/>
              <a:gd fmla="*/ 270967 h 1452563" name="connsiteY306"/>
              <a:gd fmla="*/ 452081 w 1208088" name="connsiteX307"/>
              <a:gd fmla="*/ 269698 h 1452563" name="connsiteY307"/>
              <a:gd fmla="*/ 448274 w 1208088" name="connsiteX308"/>
              <a:gd fmla="*/ 267794 h 1452563" name="connsiteY308"/>
              <a:gd fmla="*/ 444784 w 1208088" name="connsiteX309"/>
              <a:gd fmla="*/ 265256 h 1452563" name="connsiteY309"/>
              <a:gd fmla="*/ 441929 w 1208088" name="connsiteX310"/>
              <a:gd fmla="*/ 262083 h 1452563" name="connsiteY310"/>
              <a:gd fmla="*/ 440660 w 1208088" name="connsiteX311"/>
              <a:gd fmla="*/ 260497 h 1452563" name="connsiteY311"/>
              <a:gd fmla="*/ 439708 w 1208088" name="connsiteX312"/>
              <a:gd fmla="*/ 258910 h 1452563" name="connsiteY312"/>
              <a:gd fmla="*/ 438757 w 1208088" name="connsiteX313"/>
              <a:gd fmla="*/ 257324 h 1452563" name="connsiteY313"/>
              <a:gd fmla="*/ 438440 w 1208088" name="connsiteX314"/>
              <a:gd fmla="*/ 255420 h 1452563" name="connsiteY314"/>
              <a:gd fmla="*/ 438122 w 1208088" name="connsiteX315"/>
              <a:gd fmla="*/ 253834 h 1452563" name="connsiteY315"/>
              <a:gd fmla="*/ 437488 w 1208088" name="connsiteX316"/>
              <a:gd fmla="*/ 251930 h 1452563" name="connsiteY316"/>
              <a:gd fmla="*/ 438122 w 1208088" name="connsiteX317"/>
              <a:gd fmla="*/ 250026 h 1452563" name="connsiteY317"/>
              <a:gd fmla="*/ 438440 w 1208088" name="connsiteX318"/>
              <a:gd fmla="*/ 248122 h 1452563" name="connsiteY318"/>
              <a:gd fmla="*/ 438757 w 1208088" name="connsiteX319"/>
              <a:gd fmla="*/ 246536 h 1452563" name="connsiteY319"/>
              <a:gd fmla="*/ 439708 w 1208088" name="connsiteX320"/>
              <a:gd fmla="*/ 244315 h 1452563" name="connsiteY320"/>
              <a:gd fmla="*/ 440660 w 1208088" name="connsiteX321"/>
              <a:gd fmla="*/ 242728 h 1452563" name="connsiteY321"/>
              <a:gd fmla="*/ 441929 w 1208088" name="connsiteX322"/>
              <a:gd fmla="*/ 241142 h 1452563" name="connsiteY322"/>
              <a:gd fmla="*/ 444784 w 1208088" name="connsiteX323"/>
              <a:gd fmla="*/ 238286 h 1452563" name="connsiteY323"/>
              <a:gd fmla="*/ 448274 w 1208088" name="connsiteX324"/>
              <a:gd fmla="*/ 236065 h 1452563" name="connsiteY324"/>
              <a:gd fmla="*/ 452081 w 1208088" name="connsiteX325"/>
              <a:gd fmla="*/ 234161 h 1452563" name="connsiteY325"/>
              <a:gd fmla="*/ 456840 w 1208088" name="connsiteX326"/>
              <a:gd fmla="*/ 232575 h 1452563" name="connsiteY326"/>
              <a:gd fmla="*/ 461916 w 1208088" name="connsiteX327"/>
              <a:gd fmla="*/ 231940 h 1452563" name="connsiteY327"/>
              <a:gd fmla="*/ 460647 w 1208088" name="connsiteX328"/>
              <a:gd fmla="*/ 227498 h 1452563" name="connsiteY328"/>
              <a:gd fmla="*/ 459378 w 1208088" name="connsiteX329"/>
              <a:gd fmla="*/ 223374 h 1452563" name="connsiteY329"/>
              <a:gd fmla="*/ 457792 w 1208088" name="connsiteX330"/>
              <a:gd fmla="*/ 219249 h 1452563" name="connsiteY330"/>
              <a:gd fmla="*/ 456206 w 1208088" name="connsiteX331"/>
              <a:gd fmla="*/ 215124 h 1452563" name="connsiteY331"/>
              <a:gd fmla="*/ 451764 w 1208088" name="connsiteX332"/>
              <a:gd fmla="*/ 206874 h 1452563" name="connsiteY332"/>
              <a:gd fmla="*/ 447005 w 1208088" name="connsiteX333"/>
              <a:gd fmla="*/ 198307 h 1452563" name="connsiteY333"/>
              <a:gd fmla="*/ 441295 w 1208088" name="connsiteX334"/>
              <a:gd fmla="*/ 189423 h 1452563" name="connsiteY334"/>
              <a:gd fmla="*/ 434632 w 1208088" name="connsiteX335"/>
              <a:gd fmla="*/ 180222 h 1452563" name="connsiteY335"/>
              <a:gd fmla="*/ 420039 w 1208088" name="connsiteX336"/>
              <a:gd fmla="*/ 159598 h 1452563" name="connsiteY336"/>
              <a:gd fmla="*/ 412108 w 1208088" name="connsiteX337"/>
              <a:gd fmla="*/ 147541 h 1452563" name="connsiteY337"/>
              <a:gd fmla="*/ 403542 w 1208088" name="connsiteX338"/>
              <a:gd fmla="*/ 134532 h 1452563" name="connsiteY338"/>
              <a:gd fmla="*/ 394024 w 1208088" name="connsiteX339"/>
              <a:gd fmla="*/ 120254 h 1452563" name="connsiteY339"/>
              <a:gd fmla="*/ 384190 w 1208088" name="connsiteX340"/>
              <a:gd fmla="*/ 104706 h 1452563" name="connsiteY340"/>
              <a:gd fmla="*/ 374355 w 1208088" name="connsiteX341"/>
              <a:gd fmla="*/ 87573 h 1452563" name="connsiteY341"/>
              <a:gd fmla="*/ 363886 w 1208088" name="connsiteX342"/>
              <a:gd fmla="*/ 68535 h 1452563" name="connsiteY342"/>
              <a:gd fmla="*/ 353099 w 1208088" name="connsiteX343"/>
              <a:gd fmla="*/ 47911 h 1452563" name="connsiteY343"/>
              <a:gd fmla="*/ 341996 w 1208088" name="connsiteX344"/>
              <a:gd fmla="*/ 25066 h 1452563" name="connsiteY344"/>
              <a:gd fmla="*/ 352782 w 1208088" name="connsiteX345"/>
              <a:gd fmla="*/ 20307 h 1452563" name="connsiteY345"/>
              <a:gd fmla="*/ 362617 w 1208088" name="connsiteX346"/>
              <a:gd fmla="*/ 15865 h 1452563" name="connsiteY346"/>
              <a:gd fmla="*/ 372134 w 1208088" name="connsiteX347"/>
              <a:gd fmla="*/ 13009 h 1452563" name="connsiteY347"/>
              <a:gd fmla="*/ 380700 w 1208088" name="connsiteX348"/>
              <a:gd fmla="*/ 11105 h 1452563" name="connsiteY348"/>
              <a:gd fmla="*/ 388948 w 1208088" name="connsiteX349"/>
              <a:gd fmla="*/ 9836 h 1452563" name="connsiteY349"/>
              <a:gd fmla="*/ 396562 w 1208088" name="connsiteX350"/>
              <a:gd fmla="*/ 9519 h 1452563" name="connsiteY350"/>
              <a:gd fmla="*/ 403859 w 1208088" name="connsiteX351"/>
              <a:gd fmla="*/ 9519 h 1452563" name="connsiteY351"/>
              <a:gd fmla="*/ 410522 w 1208088" name="connsiteX352"/>
              <a:gd fmla="*/ 10471 h 1452563" name="connsiteY352"/>
              <a:gd fmla="*/ 416549 w 1208088" name="connsiteX353"/>
              <a:gd fmla="*/ 12057 h 1452563" name="connsiteY353"/>
              <a:gd fmla="*/ 422894 w 1208088" name="connsiteX354"/>
              <a:gd fmla="*/ 14278 h 1452563" name="connsiteY354"/>
              <a:gd fmla="*/ 428288 w 1208088" name="connsiteX355"/>
              <a:gd fmla="*/ 16816 h 1452563" name="connsiteY355"/>
              <a:gd fmla="*/ 433681 w 1208088" name="connsiteX356"/>
              <a:gd fmla="*/ 19989 h 1452563" name="connsiteY356"/>
              <a:gd fmla="*/ 439074 w 1208088" name="connsiteX357"/>
              <a:gd fmla="*/ 23162 h 1452563" name="connsiteY357"/>
              <a:gd fmla="*/ 443833 w 1208088" name="connsiteX358"/>
              <a:gd fmla="*/ 26970 h 1452563" name="connsiteY358"/>
              <a:gd fmla="*/ 448592 w 1208088" name="connsiteX359"/>
              <a:gd fmla="*/ 30777 h 1452563" name="connsiteY359"/>
              <a:gd fmla="*/ 453033 w 1208088" name="connsiteX360"/>
              <a:gd fmla="*/ 34585 h 1452563" name="connsiteY360"/>
              <a:gd fmla="*/ 462550 w 1208088" name="connsiteX361"/>
              <a:gd fmla="*/ 43152 h 1452563" name="connsiteY361"/>
              <a:gd fmla="*/ 471434 w 1208088" name="connsiteX362"/>
              <a:gd fmla="*/ 51401 h 1452563" name="connsiteY362"/>
              <a:gd fmla="*/ 476510 w 1208088" name="connsiteX363"/>
              <a:gd fmla="*/ 55843 h 1452563" name="connsiteY363"/>
              <a:gd fmla="*/ 481268 w 1208088" name="connsiteX364"/>
              <a:gd fmla="*/ 59651 h 1452563" name="connsiteY364"/>
              <a:gd fmla="*/ 486027 w 1208088" name="connsiteX365"/>
              <a:gd fmla="*/ 63141 h 1452563" name="connsiteY365"/>
              <a:gd fmla="*/ 491738 w 1208088" name="connsiteX366"/>
              <a:gd fmla="*/ 66314 h 1452563" name="connsiteY366"/>
              <a:gd fmla="*/ 497131 w 1208088" name="connsiteX367"/>
              <a:gd fmla="*/ 69170 h 1452563" name="connsiteY367"/>
              <a:gd fmla="*/ 502841 w 1208088" name="connsiteX368"/>
              <a:gd fmla="*/ 72025 h 1452563" name="connsiteY368"/>
              <a:gd fmla="*/ 509186 w 1208088" name="connsiteX369"/>
              <a:gd fmla="*/ 73929 h 1452563" name="connsiteY369"/>
              <a:gd fmla="*/ 515531 w 1208088" name="connsiteX370"/>
              <a:gd fmla="*/ 75198 h 1452563" name="connsiteY370"/>
              <a:gd fmla="*/ 522194 w 1208088" name="connsiteX371"/>
              <a:gd fmla="*/ 76150 h 1452563" name="connsiteY371"/>
              <a:gd fmla="*/ 529808 w 1208088" name="connsiteX372"/>
              <a:gd fmla="*/ 76150 h 1452563" name="connsiteY372"/>
              <a:gd fmla="*/ 537739 w 1208088" name="connsiteX373"/>
              <a:gd fmla="*/ 75515 h 1452563" name="connsiteY373"/>
              <a:gd fmla="*/ 546304 w 1208088" name="connsiteX374"/>
              <a:gd fmla="*/ 74246 h 1452563" name="connsiteY374"/>
              <a:gd fmla="*/ 557408 w 1208088" name="connsiteX375"/>
              <a:gd fmla="*/ 68218 h 1452563" name="connsiteY375"/>
              <a:gd fmla="*/ 568195 w 1208088" name="connsiteX376"/>
              <a:gd fmla="*/ 62824 h 1452563" name="connsiteY376"/>
              <a:gd fmla="*/ 587864 w 1208088" name="connsiteX377"/>
              <a:gd fmla="*/ 51719 h 1452563" name="connsiteY377"/>
              <a:gd fmla="*/ 605313 w 1208088" name="connsiteX378"/>
              <a:gd fmla="*/ 41882 h 1452563" name="connsiteY378"/>
              <a:gd fmla="*/ 620858 w 1208088" name="connsiteX379"/>
              <a:gd fmla="*/ 32681 h 1452563" name="connsiteY379"/>
              <a:gd fmla="*/ 635452 w 1208088" name="connsiteX380"/>
              <a:gd fmla="*/ 24749 h 1452563" name="connsiteY380"/>
              <a:gd fmla="*/ 648776 w 1208088" name="connsiteX381"/>
              <a:gd fmla="*/ 17134 h 1452563" name="connsiteY381"/>
              <a:gd fmla="*/ 655438 w 1208088" name="connsiteX382"/>
              <a:gd fmla="*/ 13961 h 1452563" name="connsiteY382"/>
              <a:gd fmla="*/ 661784 w 1208088" name="connsiteX383"/>
              <a:gd fmla="*/ 11422 h 1452563" name="connsiteY383"/>
              <a:gd fmla="*/ 668446 w 1208088" name="connsiteX384"/>
              <a:gd fmla="*/ 8884 h 1452563" name="connsiteY384"/>
              <a:gd fmla="*/ 675108 w 1208088" name="connsiteX385"/>
              <a:gd fmla="*/ 6663 h 1452563" name="connsiteY385"/>
              <a:gd fmla="*/ 682088 w 1208088" name="connsiteX386"/>
              <a:gd fmla="*/ 4759 h 1452563" name="connsiteY386"/>
              <a:gd fmla="*/ 688750 w 1208088" name="connsiteX387"/>
              <a:gd fmla="*/ 3173 h 1452563" name="connsiteY387"/>
              <a:gd fmla="*/ 695729 w 1208088" name="connsiteX388"/>
              <a:gd fmla="*/ 1586 h 1452563" name="connsiteY388"/>
              <a:gd fmla="*/ 703343 w 1208088" name="connsiteX389"/>
              <a:gd fmla="*/ 635 h 1452563" name="connsiteY389"/>
              <a:gd fmla="*/ 710957 w 1208088" name="connsiteX390"/>
              <a:gd fmla="*/ 317 h 1452563" name="connsiteY3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b="b" l="l" r="r" t="t"/>
            <a:pathLst>
              <a:path h="1452563" w="1208088">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5" name="KSO_Shape"/>
          <p:cNvSpPr/>
          <p:nvPr/>
        </p:nvSpPr>
        <p:spPr bwMode="auto">
          <a:xfrm>
            <a:off x="9647335" y="2394713"/>
            <a:ext cx="596916" cy="541204"/>
          </a:xfrm>
          <a:custGeom>
            <a:gdLst>
              <a:gd fmla="*/ 1371801 w 2268538" name="T0"/>
              <a:gd fmla="*/ 830613 h 2057401" name="T1"/>
              <a:gd fmla="*/ 1456090 w 2268538" name="T2"/>
              <a:gd fmla="*/ 907350 h 2057401" name="T3"/>
              <a:gd fmla="*/ 1479718 w 2268538" name="T4"/>
              <a:gd fmla="*/ 1024726 h 2057401" name="T5"/>
              <a:gd fmla="*/ 1163236 w 2268538" name="T6"/>
              <a:gd fmla="*/ 934367 h 2057401" name="T7"/>
              <a:gd fmla="*/ 1113254 w 2268538" name="T8"/>
              <a:gd fmla="*/ 918929 h 2057401" name="T9"/>
              <a:gd fmla="*/ 1070087 w 2268538" name="T10"/>
              <a:gd fmla="*/ 947762 h 2057401" name="T11"/>
              <a:gd fmla="*/ 1075767 w 2268538" name="T12"/>
              <a:gd fmla="*/ 1032673 h 2057401" name="T13"/>
              <a:gd fmla="*/ 1224125 w 2268538" name="T14"/>
              <a:gd fmla="*/ 1118718 h 2057401" name="T15"/>
              <a:gd fmla="*/ 1442912 w 2268538" name="T16"/>
              <a:gd fmla="*/ 1233597 h 2057401" name="T17"/>
              <a:gd fmla="*/ 1499257 w 2268538" name="T18"/>
              <a:gd fmla="*/ 1319416 h 2057401" name="T19"/>
              <a:gd fmla="*/ 1510843 w 2268538" name="T20"/>
              <a:gd fmla="*/ 1444057 h 2057401" name="T21"/>
              <a:gd fmla="*/ 1482444 w 2268538" name="T22"/>
              <a:gd fmla="*/ 1535325 h 2057401" name="T23"/>
              <a:gd fmla="*/ 1419511 w 2268538" name="T24"/>
              <a:gd fmla="*/ 1604570 h 2057401" name="T25"/>
              <a:gd fmla="*/ 1274334 w 2268538" name="T26"/>
              <a:gd fmla="*/ 1664052 h 2057401" name="T27"/>
              <a:gd fmla="*/ 948765 w 2268538" name="T28"/>
              <a:gd fmla="*/ 1651112 h 2057401" name="T29"/>
              <a:gd fmla="*/ 815175 w 2268538" name="T30"/>
              <a:gd fmla="*/ 1574601 h 2057401" name="T31"/>
              <a:gd fmla="*/ 768827 w 2268538" name="T32"/>
              <a:gd fmla="*/ 1482199 h 2057401" name="T33"/>
              <a:gd fmla="*/ 1062817 w 2268538" name="T34"/>
              <a:gd fmla="*/ 1450187 h 2057401" name="T35"/>
              <a:gd fmla="*/ 1085082 w 2268538" name="T36"/>
              <a:gd fmla="*/ 1534643 h 2057401" name="T37"/>
              <a:gd fmla="*/ 1151649 w 2268538" name="T38"/>
              <a:gd fmla="*/ 1534416 h 2057401" name="T39"/>
              <a:gd fmla="*/ 1177323 w 2268538" name="T40"/>
              <a:gd fmla="*/ 1489464 h 2057401" name="T41"/>
              <a:gd fmla="*/ 1158693 w 2268538" name="T42"/>
              <a:gd fmla="*/ 1368909 h 2057401" name="T43"/>
              <a:gd fmla="*/ 1032827 w 2268538" name="T44"/>
              <a:gd fmla="*/ 1292399 h 2057401" name="T45"/>
              <a:gd fmla="*/ 831533 w 2268538" name="T46"/>
              <a:gd fmla="*/ 1179563 h 2057401" name="T47"/>
              <a:gd fmla="*/ 767010 w 2268538" name="T48"/>
              <a:gd fmla="*/ 1082393 h 2057401" name="T49"/>
              <a:gd fmla="*/ 759058 w 2268538" name="T50"/>
              <a:gd fmla="*/ 969557 h 2057401" name="T51"/>
              <a:gd fmla="*/ 791774 w 2268538" name="T52"/>
              <a:gd fmla="*/ 895544 h 2057401" name="T53"/>
              <a:gd fmla="*/ 887650 w 2268538" name="T54"/>
              <a:gd fmla="*/ 825618 h 2057401" name="T55"/>
              <a:gd fmla="*/ 1101038 w 2268538" name="T56"/>
              <a:gd fmla="*/ 591004 h 2057401" name="T57"/>
              <a:gd fmla="*/ 867856 w 2268538" name="T58"/>
              <a:gd fmla="*/ 647247 h 2057401" name="T59"/>
              <a:gd fmla="*/ 676410 w 2268538" name="T60"/>
              <a:gd fmla="*/ 779917 h 2057401" name="T61"/>
              <a:gd fmla="*/ 544168 w 2268538" name="T62"/>
              <a:gd fmla="*/ 971324 h 2057401" name="T63"/>
              <a:gd fmla="*/ 487687 w 2268538" name="T64"/>
              <a:gd fmla="*/ 1204233 h 2057401" name="T65"/>
              <a:gd fmla="*/ 520804 w 2268538" name="T66"/>
              <a:gd fmla="*/ 1445306 h 2057401" name="T67"/>
              <a:gd fmla="*/ 634673 w 2268538" name="T68"/>
              <a:gd fmla="*/ 1649187 h 2057401" name="T69"/>
              <a:gd fmla="*/ 812056 w 2268538" name="T70"/>
              <a:gd fmla="*/ 1799092 h 2057401" name="T71"/>
              <a:gd fmla="*/ 1035711 w 2268538" name="T72"/>
              <a:gd fmla="*/ 1877333 h 2057401" name="T73"/>
              <a:gd fmla="*/ 1280689 w 2268538" name="T74"/>
              <a:gd fmla="*/ 1868489 h 2057401" name="T75"/>
              <a:gd fmla="*/ 1496405 w 2268538" name="T76"/>
              <a:gd fmla="*/ 1774146 h 2057401" name="T77"/>
              <a:gd fmla="*/ 1662445 w 2268538" name="T78"/>
              <a:gd fmla="*/ 1612221 h 2057401" name="T79"/>
              <a:gd fmla="*/ 1761571 w 2268538" name="T80"/>
              <a:gd fmla="*/ 1399269 h 2057401" name="T81"/>
              <a:gd fmla="*/ 1776768 w 2268538" name="T82"/>
              <a:gd fmla="*/ 1155021 h 2057401" name="T83"/>
              <a:gd fmla="*/ 1703729 w 2268538" name="T84"/>
              <a:gd fmla="*/ 928915 h 2057401" name="T85"/>
              <a:gd fmla="*/ 1558103 w 2268538" name="T86"/>
              <a:gd fmla="*/ 748167 h 2057401" name="T87"/>
              <a:gd fmla="*/ 1356904 w 2268538" name="T88"/>
              <a:gd fmla="*/ 629557 h 2057401" name="T89"/>
              <a:gd fmla="*/ 127706 w 2268538" name="T90"/>
              <a:gd fmla="*/ 417513 h 2057401" name="T91"/>
              <a:gd fmla="*/ 2222265 w 2268538" name="T92"/>
              <a:gd fmla="*/ 446768 h 2057401" name="T93"/>
              <a:gd fmla="*/ 2267404 w 2268538" name="T94"/>
              <a:gd fmla="*/ 525916 h 2057401" name="T95"/>
              <a:gd fmla="*/ 2250392 w 2268538" name="T96"/>
              <a:gd fmla="*/ 1995942 h 2057401" name="T97"/>
              <a:gd fmla="*/ 2179167 w 2268538" name="T98"/>
              <a:gd fmla="*/ 2051732 h 2057401" name="T99"/>
              <a:gd fmla="*/ 77803 w 2268538" name="T100"/>
              <a:gd fmla="*/ 2047423 h 2057401" name="T101"/>
              <a:gd fmla="*/ 12702 w 2268538" name="T102"/>
              <a:gd fmla="*/ 1985283 h 2057401" name="T103"/>
              <a:gd fmla="*/ 4083 w 2268538" name="T104"/>
              <a:gd fmla="*/ 513216 h 2057401" name="T105"/>
              <a:gd fmla="*/ 56254 w 2268538" name="T106"/>
              <a:gd fmla="*/ 439511 h 2057401" name="T107"/>
              <a:gd fmla="*/ 1383574 w 2268538" name="T108"/>
              <a:gd fmla="*/ 226 h 2057401" name="T109"/>
              <a:gd fmla="*/ 1503802 w 2268538" name="T110"/>
              <a:gd fmla="*/ 53453 h 2057401" name="T111"/>
              <a:gd fmla="*/ 1557111 w 2268538" name="T112"/>
              <a:gd fmla="*/ 173269 h 2057401" name="T113"/>
              <a:gd fmla="*/ 1388338 w 2268538" name="T114"/>
              <a:gd fmla="*/ 156508 h 2057401" name="T115"/>
              <a:gd fmla="*/ 869767 w 2268538" name="T116"/>
              <a:gd fmla="*/ 163756 h 2057401" name="T117"/>
              <a:gd fmla="*/ 715511 w 2268538" name="T118"/>
              <a:gd fmla="*/ 137256 h 2057401" name="T119"/>
              <a:gd fmla="*/ 790597 w 2268538" name="T120"/>
              <a:gd fmla="*/ 31030 h 205740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57401" w="2268538">
                <a:moveTo>
                  <a:pt x="1062362" y="717550"/>
                </a:moveTo>
                <a:lnTo>
                  <a:pt x="1201632" y="717550"/>
                </a:lnTo>
                <a:lnTo>
                  <a:pt x="1201632" y="787477"/>
                </a:lnTo>
                <a:lnTo>
                  <a:pt x="1218672" y="789293"/>
                </a:lnTo>
                <a:lnTo>
                  <a:pt x="1235484" y="791336"/>
                </a:lnTo>
                <a:lnTo>
                  <a:pt x="1251388" y="793606"/>
                </a:lnTo>
                <a:lnTo>
                  <a:pt x="1267064" y="796558"/>
                </a:lnTo>
                <a:lnTo>
                  <a:pt x="1282059" y="799736"/>
                </a:lnTo>
                <a:lnTo>
                  <a:pt x="1296599" y="802915"/>
                </a:lnTo>
                <a:lnTo>
                  <a:pt x="1310685" y="806774"/>
                </a:lnTo>
                <a:lnTo>
                  <a:pt x="1323863" y="811088"/>
                </a:lnTo>
                <a:lnTo>
                  <a:pt x="1336586" y="815402"/>
                </a:lnTo>
                <a:lnTo>
                  <a:pt x="1348854" y="819942"/>
                </a:lnTo>
                <a:lnTo>
                  <a:pt x="1360668" y="825164"/>
                </a:lnTo>
                <a:lnTo>
                  <a:pt x="1371801" y="830613"/>
                </a:lnTo>
                <a:lnTo>
                  <a:pt x="1382479" y="836289"/>
                </a:lnTo>
                <a:lnTo>
                  <a:pt x="1392475" y="842419"/>
                </a:lnTo>
                <a:lnTo>
                  <a:pt x="1402017" y="848776"/>
                </a:lnTo>
                <a:lnTo>
                  <a:pt x="1411105" y="855360"/>
                </a:lnTo>
                <a:lnTo>
                  <a:pt x="1419284" y="862625"/>
                </a:lnTo>
                <a:lnTo>
                  <a:pt x="1427463" y="869890"/>
                </a:lnTo>
                <a:lnTo>
                  <a:pt x="1430871" y="873749"/>
                </a:lnTo>
                <a:lnTo>
                  <a:pt x="1434506" y="877609"/>
                </a:lnTo>
                <a:lnTo>
                  <a:pt x="1438141" y="881695"/>
                </a:lnTo>
                <a:lnTo>
                  <a:pt x="1441549" y="885555"/>
                </a:lnTo>
                <a:lnTo>
                  <a:pt x="1444730" y="889642"/>
                </a:lnTo>
                <a:lnTo>
                  <a:pt x="1447684" y="894182"/>
                </a:lnTo>
                <a:lnTo>
                  <a:pt x="1450637" y="898269"/>
                </a:lnTo>
                <a:lnTo>
                  <a:pt x="1453363" y="902582"/>
                </a:lnTo>
                <a:lnTo>
                  <a:pt x="1456090" y="907350"/>
                </a:lnTo>
                <a:lnTo>
                  <a:pt x="1458589" y="911664"/>
                </a:lnTo>
                <a:lnTo>
                  <a:pt x="1460861" y="916432"/>
                </a:lnTo>
                <a:lnTo>
                  <a:pt x="1463360" y="920972"/>
                </a:lnTo>
                <a:lnTo>
                  <a:pt x="1465405" y="925967"/>
                </a:lnTo>
                <a:lnTo>
                  <a:pt x="1467449" y="930735"/>
                </a:lnTo>
                <a:lnTo>
                  <a:pt x="1469267" y="935729"/>
                </a:lnTo>
                <a:lnTo>
                  <a:pt x="1470857" y="940951"/>
                </a:lnTo>
                <a:lnTo>
                  <a:pt x="1473811" y="951168"/>
                </a:lnTo>
                <a:lnTo>
                  <a:pt x="1476310" y="961838"/>
                </a:lnTo>
                <a:lnTo>
                  <a:pt x="1478355" y="972963"/>
                </a:lnTo>
                <a:lnTo>
                  <a:pt x="1479491" y="984087"/>
                </a:lnTo>
                <a:lnTo>
                  <a:pt x="1480399" y="995666"/>
                </a:lnTo>
                <a:lnTo>
                  <a:pt x="1480627" y="1007699"/>
                </a:lnTo>
                <a:lnTo>
                  <a:pt x="1480399" y="1015418"/>
                </a:lnTo>
                <a:lnTo>
                  <a:pt x="1479718" y="1024726"/>
                </a:lnTo>
                <a:lnTo>
                  <a:pt x="1479036" y="1035851"/>
                </a:lnTo>
                <a:lnTo>
                  <a:pt x="1477673" y="1048792"/>
                </a:lnTo>
                <a:lnTo>
                  <a:pt x="1175505" y="1048792"/>
                </a:lnTo>
                <a:lnTo>
                  <a:pt x="1175505" y="1012694"/>
                </a:lnTo>
                <a:lnTo>
                  <a:pt x="1175278" y="998618"/>
                </a:lnTo>
                <a:lnTo>
                  <a:pt x="1174596" y="986131"/>
                </a:lnTo>
                <a:lnTo>
                  <a:pt x="1173915" y="974779"/>
                </a:lnTo>
                <a:lnTo>
                  <a:pt x="1172551" y="964563"/>
                </a:lnTo>
                <a:lnTo>
                  <a:pt x="1171188" y="955481"/>
                </a:lnTo>
                <a:lnTo>
                  <a:pt x="1169598" y="947989"/>
                </a:lnTo>
                <a:lnTo>
                  <a:pt x="1168462" y="944811"/>
                </a:lnTo>
                <a:lnTo>
                  <a:pt x="1167099" y="941632"/>
                </a:lnTo>
                <a:lnTo>
                  <a:pt x="1166190" y="939135"/>
                </a:lnTo>
                <a:lnTo>
                  <a:pt x="1164827" y="936637"/>
                </a:lnTo>
                <a:lnTo>
                  <a:pt x="1163236" y="934367"/>
                </a:lnTo>
                <a:lnTo>
                  <a:pt x="1161646" y="932324"/>
                </a:lnTo>
                <a:lnTo>
                  <a:pt x="1159828" y="930508"/>
                </a:lnTo>
                <a:lnTo>
                  <a:pt x="1158011" y="928691"/>
                </a:lnTo>
                <a:lnTo>
                  <a:pt x="1155966" y="927102"/>
                </a:lnTo>
                <a:lnTo>
                  <a:pt x="1153467" y="925740"/>
                </a:lnTo>
                <a:lnTo>
                  <a:pt x="1151195" y="924378"/>
                </a:lnTo>
                <a:lnTo>
                  <a:pt x="1148242" y="923243"/>
                </a:lnTo>
                <a:lnTo>
                  <a:pt x="1145515" y="922107"/>
                </a:lnTo>
                <a:lnTo>
                  <a:pt x="1142335" y="921199"/>
                </a:lnTo>
                <a:lnTo>
                  <a:pt x="1138927" y="920518"/>
                </a:lnTo>
                <a:lnTo>
                  <a:pt x="1135746" y="920064"/>
                </a:lnTo>
                <a:lnTo>
                  <a:pt x="1132111" y="919383"/>
                </a:lnTo>
                <a:lnTo>
                  <a:pt x="1128248" y="918929"/>
                </a:lnTo>
                <a:lnTo>
                  <a:pt x="1119842" y="918702"/>
                </a:lnTo>
                <a:lnTo>
                  <a:pt x="1113254" y="918929"/>
                </a:lnTo>
                <a:lnTo>
                  <a:pt x="1106892" y="919610"/>
                </a:lnTo>
                <a:lnTo>
                  <a:pt x="1100985" y="920972"/>
                </a:lnTo>
                <a:lnTo>
                  <a:pt x="1095533" y="922561"/>
                </a:lnTo>
                <a:lnTo>
                  <a:pt x="1090761" y="924832"/>
                </a:lnTo>
                <a:lnTo>
                  <a:pt x="1088262" y="926194"/>
                </a:lnTo>
                <a:lnTo>
                  <a:pt x="1086218" y="927556"/>
                </a:lnTo>
                <a:lnTo>
                  <a:pt x="1083946" y="928918"/>
                </a:lnTo>
                <a:lnTo>
                  <a:pt x="1082128" y="930508"/>
                </a:lnTo>
                <a:lnTo>
                  <a:pt x="1080083" y="932324"/>
                </a:lnTo>
                <a:lnTo>
                  <a:pt x="1078266" y="934140"/>
                </a:lnTo>
                <a:lnTo>
                  <a:pt x="1076675" y="936183"/>
                </a:lnTo>
                <a:lnTo>
                  <a:pt x="1075085" y="938227"/>
                </a:lnTo>
                <a:lnTo>
                  <a:pt x="1073722" y="940724"/>
                </a:lnTo>
                <a:lnTo>
                  <a:pt x="1072359" y="942994"/>
                </a:lnTo>
                <a:lnTo>
                  <a:pt x="1070087" y="947762"/>
                </a:lnTo>
                <a:lnTo>
                  <a:pt x="1068042" y="953438"/>
                </a:lnTo>
                <a:lnTo>
                  <a:pt x="1066452" y="959568"/>
                </a:lnTo>
                <a:lnTo>
                  <a:pt x="1065316" y="966152"/>
                </a:lnTo>
                <a:lnTo>
                  <a:pt x="1064861" y="973190"/>
                </a:lnTo>
                <a:lnTo>
                  <a:pt x="1064634" y="980682"/>
                </a:lnTo>
                <a:lnTo>
                  <a:pt x="1064634" y="986812"/>
                </a:lnTo>
                <a:lnTo>
                  <a:pt x="1065089" y="992942"/>
                </a:lnTo>
                <a:lnTo>
                  <a:pt x="1065543" y="998618"/>
                </a:lnTo>
                <a:lnTo>
                  <a:pt x="1066452" y="1004293"/>
                </a:lnTo>
                <a:lnTo>
                  <a:pt x="1067360" y="1009742"/>
                </a:lnTo>
                <a:lnTo>
                  <a:pt x="1068496" y="1014964"/>
                </a:lnTo>
                <a:lnTo>
                  <a:pt x="1070087" y="1019959"/>
                </a:lnTo>
                <a:lnTo>
                  <a:pt x="1071450" y="1024272"/>
                </a:lnTo>
                <a:lnTo>
                  <a:pt x="1073722" y="1028586"/>
                </a:lnTo>
                <a:lnTo>
                  <a:pt x="1075767" y="1032673"/>
                </a:lnTo>
                <a:lnTo>
                  <a:pt x="1078039" y="1036986"/>
                </a:lnTo>
                <a:lnTo>
                  <a:pt x="1080538" y="1040619"/>
                </a:lnTo>
                <a:lnTo>
                  <a:pt x="1083491" y="1043797"/>
                </a:lnTo>
                <a:lnTo>
                  <a:pt x="1086218" y="1046976"/>
                </a:lnTo>
                <a:lnTo>
                  <a:pt x="1089625" y="1050154"/>
                </a:lnTo>
                <a:lnTo>
                  <a:pt x="1093033" y="1052652"/>
                </a:lnTo>
                <a:lnTo>
                  <a:pt x="1096896" y="1055603"/>
                </a:lnTo>
                <a:lnTo>
                  <a:pt x="1101440" y="1058554"/>
                </a:lnTo>
                <a:lnTo>
                  <a:pt x="1107119" y="1061733"/>
                </a:lnTo>
                <a:lnTo>
                  <a:pt x="1113708" y="1065592"/>
                </a:lnTo>
                <a:lnTo>
                  <a:pt x="1128930" y="1073539"/>
                </a:lnTo>
                <a:lnTo>
                  <a:pt x="1147560" y="1083074"/>
                </a:lnTo>
                <a:lnTo>
                  <a:pt x="1169825" y="1093745"/>
                </a:lnTo>
                <a:lnTo>
                  <a:pt x="1195044" y="1105550"/>
                </a:lnTo>
                <a:lnTo>
                  <a:pt x="1224125" y="1118718"/>
                </a:lnTo>
                <a:lnTo>
                  <a:pt x="1256159" y="1133021"/>
                </a:lnTo>
                <a:lnTo>
                  <a:pt x="1283649" y="1145281"/>
                </a:lnTo>
                <a:lnTo>
                  <a:pt x="1309322" y="1156633"/>
                </a:lnTo>
                <a:lnTo>
                  <a:pt x="1332269" y="1167530"/>
                </a:lnTo>
                <a:lnTo>
                  <a:pt x="1352944" y="1177520"/>
                </a:lnTo>
                <a:lnTo>
                  <a:pt x="1371573" y="1186828"/>
                </a:lnTo>
                <a:lnTo>
                  <a:pt x="1387931" y="1195456"/>
                </a:lnTo>
                <a:lnTo>
                  <a:pt x="1401563" y="1203175"/>
                </a:lnTo>
                <a:lnTo>
                  <a:pt x="1413150" y="1210440"/>
                </a:lnTo>
                <a:lnTo>
                  <a:pt x="1418375" y="1213845"/>
                </a:lnTo>
                <a:lnTo>
                  <a:pt x="1423601" y="1217251"/>
                </a:lnTo>
                <a:lnTo>
                  <a:pt x="1428372" y="1221337"/>
                </a:lnTo>
                <a:lnTo>
                  <a:pt x="1433370" y="1225197"/>
                </a:lnTo>
                <a:lnTo>
                  <a:pt x="1438141" y="1229284"/>
                </a:lnTo>
                <a:lnTo>
                  <a:pt x="1442912" y="1233597"/>
                </a:lnTo>
                <a:lnTo>
                  <a:pt x="1447456" y="1237911"/>
                </a:lnTo>
                <a:lnTo>
                  <a:pt x="1452000" y="1242678"/>
                </a:lnTo>
                <a:lnTo>
                  <a:pt x="1456317" y="1247673"/>
                </a:lnTo>
                <a:lnTo>
                  <a:pt x="1460406" y="1252441"/>
                </a:lnTo>
                <a:lnTo>
                  <a:pt x="1464496" y="1257663"/>
                </a:lnTo>
                <a:lnTo>
                  <a:pt x="1468813" y="1263111"/>
                </a:lnTo>
                <a:lnTo>
                  <a:pt x="1472902" y="1268787"/>
                </a:lnTo>
                <a:lnTo>
                  <a:pt x="1476537" y="1274463"/>
                </a:lnTo>
                <a:lnTo>
                  <a:pt x="1480399" y="1280139"/>
                </a:lnTo>
                <a:lnTo>
                  <a:pt x="1484035" y="1286269"/>
                </a:lnTo>
                <a:lnTo>
                  <a:pt x="1487670" y="1292399"/>
                </a:lnTo>
                <a:lnTo>
                  <a:pt x="1490623" y="1298983"/>
                </a:lnTo>
                <a:lnTo>
                  <a:pt x="1493804" y="1305340"/>
                </a:lnTo>
                <a:lnTo>
                  <a:pt x="1496530" y="1312378"/>
                </a:lnTo>
                <a:lnTo>
                  <a:pt x="1499257" y="1319416"/>
                </a:lnTo>
                <a:lnTo>
                  <a:pt x="1501529" y="1326454"/>
                </a:lnTo>
                <a:lnTo>
                  <a:pt x="1503573" y="1333719"/>
                </a:lnTo>
                <a:lnTo>
                  <a:pt x="1505618" y="1341211"/>
                </a:lnTo>
                <a:lnTo>
                  <a:pt x="1507208" y="1348930"/>
                </a:lnTo>
                <a:lnTo>
                  <a:pt x="1508799" y="1357103"/>
                </a:lnTo>
                <a:lnTo>
                  <a:pt x="1509935" y="1365049"/>
                </a:lnTo>
                <a:lnTo>
                  <a:pt x="1511071" y="1373450"/>
                </a:lnTo>
                <a:lnTo>
                  <a:pt x="1511752" y="1382077"/>
                </a:lnTo>
                <a:lnTo>
                  <a:pt x="1512434" y="1390477"/>
                </a:lnTo>
                <a:lnTo>
                  <a:pt x="1512661" y="1399559"/>
                </a:lnTo>
                <a:lnTo>
                  <a:pt x="1512888" y="1408640"/>
                </a:lnTo>
                <a:lnTo>
                  <a:pt x="1512434" y="1423170"/>
                </a:lnTo>
                <a:lnTo>
                  <a:pt x="1512207" y="1429981"/>
                </a:lnTo>
                <a:lnTo>
                  <a:pt x="1511525" y="1437019"/>
                </a:lnTo>
                <a:lnTo>
                  <a:pt x="1510843" y="1444057"/>
                </a:lnTo>
                <a:lnTo>
                  <a:pt x="1509935" y="1450641"/>
                </a:lnTo>
                <a:lnTo>
                  <a:pt x="1509026" y="1457452"/>
                </a:lnTo>
                <a:lnTo>
                  <a:pt x="1507890" y="1463809"/>
                </a:lnTo>
                <a:lnTo>
                  <a:pt x="1506754" y="1470620"/>
                </a:lnTo>
                <a:lnTo>
                  <a:pt x="1505164" y="1476750"/>
                </a:lnTo>
                <a:lnTo>
                  <a:pt x="1503573" y="1483334"/>
                </a:lnTo>
                <a:lnTo>
                  <a:pt x="1501756" y="1489464"/>
                </a:lnTo>
                <a:lnTo>
                  <a:pt x="1499938" y="1495367"/>
                </a:lnTo>
                <a:lnTo>
                  <a:pt x="1497893" y="1501270"/>
                </a:lnTo>
                <a:lnTo>
                  <a:pt x="1495621" y="1507172"/>
                </a:lnTo>
                <a:lnTo>
                  <a:pt x="1493350" y="1513302"/>
                </a:lnTo>
                <a:lnTo>
                  <a:pt x="1490850" y="1518978"/>
                </a:lnTo>
                <a:lnTo>
                  <a:pt x="1488124" y="1524200"/>
                </a:lnTo>
                <a:lnTo>
                  <a:pt x="1485171" y="1529876"/>
                </a:lnTo>
                <a:lnTo>
                  <a:pt x="1482444" y="1535325"/>
                </a:lnTo>
                <a:lnTo>
                  <a:pt x="1479263" y="1540546"/>
                </a:lnTo>
                <a:lnTo>
                  <a:pt x="1475856" y="1545768"/>
                </a:lnTo>
                <a:lnTo>
                  <a:pt x="1472675" y="1550990"/>
                </a:lnTo>
                <a:lnTo>
                  <a:pt x="1469040" y="1555985"/>
                </a:lnTo>
                <a:lnTo>
                  <a:pt x="1465405" y="1560979"/>
                </a:lnTo>
                <a:lnTo>
                  <a:pt x="1461542" y="1565520"/>
                </a:lnTo>
                <a:lnTo>
                  <a:pt x="1457226" y="1570288"/>
                </a:lnTo>
                <a:lnTo>
                  <a:pt x="1453136" y="1574828"/>
                </a:lnTo>
                <a:lnTo>
                  <a:pt x="1448819" y="1579596"/>
                </a:lnTo>
                <a:lnTo>
                  <a:pt x="1444503" y="1583910"/>
                </a:lnTo>
                <a:lnTo>
                  <a:pt x="1439732" y="1588223"/>
                </a:lnTo>
                <a:lnTo>
                  <a:pt x="1434961" y="1592537"/>
                </a:lnTo>
                <a:lnTo>
                  <a:pt x="1429962" y="1596624"/>
                </a:lnTo>
                <a:lnTo>
                  <a:pt x="1424964" y="1600710"/>
                </a:lnTo>
                <a:lnTo>
                  <a:pt x="1419511" y="1604570"/>
                </a:lnTo>
                <a:lnTo>
                  <a:pt x="1414286" y="1608429"/>
                </a:lnTo>
                <a:lnTo>
                  <a:pt x="1408833" y="1612062"/>
                </a:lnTo>
                <a:lnTo>
                  <a:pt x="1403153" y="1615694"/>
                </a:lnTo>
                <a:lnTo>
                  <a:pt x="1397019" y="1619327"/>
                </a:lnTo>
                <a:lnTo>
                  <a:pt x="1391112" y="1622732"/>
                </a:lnTo>
                <a:lnTo>
                  <a:pt x="1384978" y="1625911"/>
                </a:lnTo>
                <a:lnTo>
                  <a:pt x="1378844" y="1629089"/>
                </a:lnTo>
                <a:lnTo>
                  <a:pt x="1372255" y="1632268"/>
                </a:lnTo>
                <a:lnTo>
                  <a:pt x="1365666" y="1635219"/>
                </a:lnTo>
                <a:lnTo>
                  <a:pt x="1351808" y="1640895"/>
                </a:lnTo>
                <a:lnTo>
                  <a:pt x="1337722" y="1646344"/>
                </a:lnTo>
                <a:lnTo>
                  <a:pt x="1322727" y="1651339"/>
                </a:lnTo>
                <a:lnTo>
                  <a:pt x="1307278" y="1655879"/>
                </a:lnTo>
                <a:lnTo>
                  <a:pt x="1291147" y="1660193"/>
                </a:lnTo>
                <a:lnTo>
                  <a:pt x="1274334" y="1664052"/>
                </a:lnTo>
                <a:lnTo>
                  <a:pt x="1257068" y="1667231"/>
                </a:lnTo>
                <a:lnTo>
                  <a:pt x="1239347" y="1670182"/>
                </a:lnTo>
                <a:lnTo>
                  <a:pt x="1220717" y="1672680"/>
                </a:lnTo>
                <a:lnTo>
                  <a:pt x="1201632" y="1674723"/>
                </a:lnTo>
                <a:lnTo>
                  <a:pt x="1201632" y="1757363"/>
                </a:lnTo>
                <a:lnTo>
                  <a:pt x="1062362" y="1757363"/>
                </a:lnTo>
                <a:lnTo>
                  <a:pt x="1062362" y="1672226"/>
                </a:lnTo>
                <a:lnTo>
                  <a:pt x="1047367" y="1670863"/>
                </a:lnTo>
                <a:lnTo>
                  <a:pt x="1032600" y="1669047"/>
                </a:lnTo>
                <a:lnTo>
                  <a:pt x="1017832" y="1667004"/>
                </a:lnTo>
                <a:lnTo>
                  <a:pt x="1003519" y="1664734"/>
                </a:lnTo>
                <a:lnTo>
                  <a:pt x="989660" y="1662009"/>
                </a:lnTo>
                <a:lnTo>
                  <a:pt x="975801" y="1658604"/>
                </a:lnTo>
                <a:lnTo>
                  <a:pt x="961942" y="1654971"/>
                </a:lnTo>
                <a:lnTo>
                  <a:pt x="948765" y="1651112"/>
                </a:lnTo>
                <a:lnTo>
                  <a:pt x="935588" y="1646571"/>
                </a:lnTo>
                <a:lnTo>
                  <a:pt x="922638" y="1641803"/>
                </a:lnTo>
                <a:lnTo>
                  <a:pt x="910142" y="1636581"/>
                </a:lnTo>
                <a:lnTo>
                  <a:pt x="897646" y="1630906"/>
                </a:lnTo>
                <a:lnTo>
                  <a:pt x="885605" y="1625003"/>
                </a:lnTo>
                <a:lnTo>
                  <a:pt x="873564" y="1618646"/>
                </a:lnTo>
                <a:lnTo>
                  <a:pt x="861977" y="1611835"/>
                </a:lnTo>
                <a:lnTo>
                  <a:pt x="850617" y="1604570"/>
                </a:lnTo>
                <a:lnTo>
                  <a:pt x="844937" y="1600937"/>
                </a:lnTo>
                <a:lnTo>
                  <a:pt x="839485" y="1596851"/>
                </a:lnTo>
                <a:lnTo>
                  <a:pt x="834259" y="1592991"/>
                </a:lnTo>
                <a:lnTo>
                  <a:pt x="829488" y="1588677"/>
                </a:lnTo>
                <a:lnTo>
                  <a:pt x="824490" y="1584137"/>
                </a:lnTo>
                <a:lnTo>
                  <a:pt x="819946" y="1579596"/>
                </a:lnTo>
                <a:lnTo>
                  <a:pt x="815175" y="1574601"/>
                </a:lnTo>
                <a:lnTo>
                  <a:pt x="810858" y="1569834"/>
                </a:lnTo>
                <a:lnTo>
                  <a:pt x="806769" y="1564612"/>
                </a:lnTo>
                <a:lnTo>
                  <a:pt x="802907" y="1559390"/>
                </a:lnTo>
                <a:lnTo>
                  <a:pt x="799044" y="1553714"/>
                </a:lnTo>
                <a:lnTo>
                  <a:pt x="795409" y="1548265"/>
                </a:lnTo>
                <a:lnTo>
                  <a:pt x="792001" y="1542363"/>
                </a:lnTo>
                <a:lnTo>
                  <a:pt x="788593" y="1536460"/>
                </a:lnTo>
                <a:lnTo>
                  <a:pt x="785640" y="1530330"/>
                </a:lnTo>
                <a:lnTo>
                  <a:pt x="782686" y="1523746"/>
                </a:lnTo>
                <a:lnTo>
                  <a:pt x="779733" y="1517389"/>
                </a:lnTo>
                <a:lnTo>
                  <a:pt x="777234" y="1510578"/>
                </a:lnTo>
                <a:lnTo>
                  <a:pt x="774962" y="1503994"/>
                </a:lnTo>
                <a:lnTo>
                  <a:pt x="772690" y="1496956"/>
                </a:lnTo>
                <a:lnTo>
                  <a:pt x="770872" y="1489691"/>
                </a:lnTo>
                <a:lnTo>
                  <a:pt x="768827" y="1482199"/>
                </a:lnTo>
                <a:lnTo>
                  <a:pt x="767237" y="1474707"/>
                </a:lnTo>
                <a:lnTo>
                  <a:pt x="765647" y="1466987"/>
                </a:lnTo>
                <a:lnTo>
                  <a:pt x="764284" y="1459268"/>
                </a:lnTo>
                <a:lnTo>
                  <a:pt x="763148" y="1451322"/>
                </a:lnTo>
                <a:lnTo>
                  <a:pt x="762239" y="1442922"/>
                </a:lnTo>
                <a:lnTo>
                  <a:pt x="761557" y="1434522"/>
                </a:lnTo>
                <a:lnTo>
                  <a:pt x="760648" y="1425894"/>
                </a:lnTo>
                <a:lnTo>
                  <a:pt x="760194" y="1417494"/>
                </a:lnTo>
                <a:lnTo>
                  <a:pt x="759967" y="1408413"/>
                </a:lnTo>
                <a:lnTo>
                  <a:pt x="759967" y="1399332"/>
                </a:lnTo>
                <a:lnTo>
                  <a:pt x="759967" y="1356422"/>
                </a:lnTo>
                <a:lnTo>
                  <a:pt x="1062362" y="1356422"/>
                </a:lnTo>
                <a:lnTo>
                  <a:pt x="1062362" y="1410229"/>
                </a:lnTo>
                <a:lnTo>
                  <a:pt x="1062589" y="1431343"/>
                </a:lnTo>
                <a:lnTo>
                  <a:pt x="1062817" y="1450187"/>
                </a:lnTo>
                <a:lnTo>
                  <a:pt x="1063498" y="1466987"/>
                </a:lnTo>
                <a:lnTo>
                  <a:pt x="1064634" y="1481972"/>
                </a:lnTo>
                <a:lnTo>
                  <a:pt x="1065770" y="1494686"/>
                </a:lnTo>
                <a:lnTo>
                  <a:pt x="1067588" y="1505129"/>
                </a:lnTo>
                <a:lnTo>
                  <a:pt x="1068496" y="1509670"/>
                </a:lnTo>
                <a:lnTo>
                  <a:pt x="1069405" y="1513756"/>
                </a:lnTo>
                <a:lnTo>
                  <a:pt x="1070541" y="1517162"/>
                </a:lnTo>
                <a:lnTo>
                  <a:pt x="1071450" y="1519886"/>
                </a:lnTo>
                <a:lnTo>
                  <a:pt x="1072813" y="1522611"/>
                </a:lnTo>
                <a:lnTo>
                  <a:pt x="1074403" y="1525108"/>
                </a:lnTo>
                <a:lnTo>
                  <a:pt x="1076221" y="1527378"/>
                </a:lnTo>
                <a:lnTo>
                  <a:pt x="1078039" y="1529422"/>
                </a:lnTo>
                <a:lnTo>
                  <a:pt x="1080083" y="1531238"/>
                </a:lnTo>
                <a:lnTo>
                  <a:pt x="1082355" y="1533054"/>
                </a:lnTo>
                <a:lnTo>
                  <a:pt x="1085082" y="1534643"/>
                </a:lnTo>
                <a:lnTo>
                  <a:pt x="1087581" y="1536233"/>
                </a:lnTo>
                <a:lnTo>
                  <a:pt x="1090761" y="1537368"/>
                </a:lnTo>
                <a:lnTo>
                  <a:pt x="1093715" y="1538503"/>
                </a:lnTo>
                <a:lnTo>
                  <a:pt x="1097123" y="1539184"/>
                </a:lnTo>
                <a:lnTo>
                  <a:pt x="1100758" y="1540092"/>
                </a:lnTo>
                <a:lnTo>
                  <a:pt x="1104393" y="1540773"/>
                </a:lnTo>
                <a:lnTo>
                  <a:pt x="1108255" y="1541000"/>
                </a:lnTo>
                <a:lnTo>
                  <a:pt x="1112572" y="1541454"/>
                </a:lnTo>
                <a:lnTo>
                  <a:pt x="1117116" y="1541681"/>
                </a:lnTo>
                <a:lnTo>
                  <a:pt x="1124386" y="1541454"/>
                </a:lnTo>
                <a:lnTo>
                  <a:pt x="1131202" y="1540546"/>
                </a:lnTo>
                <a:lnTo>
                  <a:pt x="1137791" y="1539184"/>
                </a:lnTo>
                <a:lnTo>
                  <a:pt x="1143698" y="1537822"/>
                </a:lnTo>
                <a:lnTo>
                  <a:pt x="1149150" y="1535779"/>
                </a:lnTo>
                <a:lnTo>
                  <a:pt x="1151649" y="1534416"/>
                </a:lnTo>
                <a:lnTo>
                  <a:pt x="1153921" y="1533054"/>
                </a:lnTo>
                <a:lnTo>
                  <a:pt x="1156421" y="1531465"/>
                </a:lnTo>
                <a:lnTo>
                  <a:pt x="1158693" y="1529876"/>
                </a:lnTo>
                <a:lnTo>
                  <a:pt x="1160737" y="1528514"/>
                </a:lnTo>
                <a:lnTo>
                  <a:pt x="1162555" y="1526697"/>
                </a:lnTo>
                <a:lnTo>
                  <a:pt x="1164372" y="1524654"/>
                </a:lnTo>
                <a:lnTo>
                  <a:pt x="1166190" y="1522611"/>
                </a:lnTo>
                <a:lnTo>
                  <a:pt x="1167780" y="1520340"/>
                </a:lnTo>
                <a:lnTo>
                  <a:pt x="1169144" y="1518070"/>
                </a:lnTo>
                <a:lnTo>
                  <a:pt x="1170507" y="1515800"/>
                </a:lnTo>
                <a:lnTo>
                  <a:pt x="1171870" y="1513529"/>
                </a:lnTo>
                <a:lnTo>
                  <a:pt x="1173915" y="1508081"/>
                </a:lnTo>
                <a:lnTo>
                  <a:pt x="1175505" y="1502405"/>
                </a:lnTo>
                <a:lnTo>
                  <a:pt x="1176641" y="1496275"/>
                </a:lnTo>
                <a:lnTo>
                  <a:pt x="1177323" y="1489464"/>
                </a:lnTo>
                <a:lnTo>
                  <a:pt x="1177550" y="1482199"/>
                </a:lnTo>
                <a:lnTo>
                  <a:pt x="1177323" y="1464717"/>
                </a:lnTo>
                <a:lnTo>
                  <a:pt x="1176641" y="1448144"/>
                </a:lnTo>
                <a:lnTo>
                  <a:pt x="1175505" y="1432932"/>
                </a:lnTo>
                <a:lnTo>
                  <a:pt x="1173915" y="1419083"/>
                </a:lnTo>
                <a:lnTo>
                  <a:pt x="1173006" y="1412727"/>
                </a:lnTo>
                <a:lnTo>
                  <a:pt x="1172097" y="1406597"/>
                </a:lnTo>
                <a:lnTo>
                  <a:pt x="1170734" y="1400921"/>
                </a:lnTo>
                <a:lnTo>
                  <a:pt x="1169598" y="1395245"/>
                </a:lnTo>
                <a:lnTo>
                  <a:pt x="1168235" y="1390250"/>
                </a:lnTo>
                <a:lnTo>
                  <a:pt x="1166644" y="1385482"/>
                </a:lnTo>
                <a:lnTo>
                  <a:pt x="1165054" y="1380942"/>
                </a:lnTo>
                <a:lnTo>
                  <a:pt x="1163236" y="1376855"/>
                </a:lnTo>
                <a:lnTo>
                  <a:pt x="1161192" y="1372769"/>
                </a:lnTo>
                <a:lnTo>
                  <a:pt x="1158693" y="1368909"/>
                </a:lnTo>
                <a:lnTo>
                  <a:pt x="1155512" y="1364822"/>
                </a:lnTo>
                <a:lnTo>
                  <a:pt x="1151877" y="1360736"/>
                </a:lnTo>
                <a:lnTo>
                  <a:pt x="1147787" y="1356422"/>
                </a:lnTo>
                <a:lnTo>
                  <a:pt x="1142789" y="1352336"/>
                </a:lnTo>
                <a:lnTo>
                  <a:pt x="1137791" y="1348022"/>
                </a:lnTo>
                <a:lnTo>
                  <a:pt x="1132111" y="1343708"/>
                </a:lnTo>
                <a:lnTo>
                  <a:pt x="1125522" y="1339395"/>
                </a:lnTo>
                <a:lnTo>
                  <a:pt x="1118479" y="1334854"/>
                </a:lnTo>
                <a:lnTo>
                  <a:pt x="1111436" y="1330540"/>
                </a:lnTo>
                <a:lnTo>
                  <a:pt x="1103257" y="1326000"/>
                </a:lnTo>
                <a:lnTo>
                  <a:pt x="1094851" y="1321459"/>
                </a:lnTo>
                <a:lnTo>
                  <a:pt x="1085763" y="1316918"/>
                </a:lnTo>
                <a:lnTo>
                  <a:pt x="1076221" y="1312378"/>
                </a:lnTo>
                <a:lnTo>
                  <a:pt x="1066225" y="1307610"/>
                </a:lnTo>
                <a:lnTo>
                  <a:pt x="1032827" y="1292399"/>
                </a:lnTo>
                <a:lnTo>
                  <a:pt x="1002383" y="1278323"/>
                </a:lnTo>
                <a:lnTo>
                  <a:pt x="974665" y="1265155"/>
                </a:lnTo>
                <a:lnTo>
                  <a:pt x="949901" y="1252895"/>
                </a:lnTo>
                <a:lnTo>
                  <a:pt x="927636" y="1242224"/>
                </a:lnTo>
                <a:lnTo>
                  <a:pt x="908325" y="1232008"/>
                </a:lnTo>
                <a:lnTo>
                  <a:pt x="891739" y="1222927"/>
                </a:lnTo>
                <a:lnTo>
                  <a:pt x="877881" y="1215207"/>
                </a:lnTo>
                <a:lnTo>
                  <a:pt x="871746" y="1211348"/>
                </a:lnTo>
                <a:lnTo>
                  <a:pt x="865612" y="1207261"/>
                </a:lnTo>
                <a:lnTo>
                  <a:pt x="859705" y="1203175"/>
                </a:lnTo>
                <a:lnTo>
                  <a:pt x="853798" y="1198861"/>
                </a:lnTo>
                <a:lnTo>
                  <a:pt x="848118" y="1194320"/>
                </a:lnTo>
                <a:lnTo>
                  <a:pt x="842438" y="1189780"/>
                </a:lnTo>
                <a:lnTo>
                  <a:pt x="836986" y="1184558"/>
                </a:lnTo>
                <a:lnTo>
                  <a:pt x="831533" y="1179563"/>
                </a:lnTo>
                <a:lnTo>
                  <a:pt x="826080" y="1174341"/>
                </a:lnTo>
                <a:lnTo>
                  <a:pt x="820855" y="1168893"/>
                </a:lnTo>
                <a:lnTo>
                  <a:pt x="815857" y="1163217"/>
                </a:lnTo>
                <a:lnTo>
                  <a:pt x="810858" y="1157314"/>
                </a:lnTo>
                <a:lnTo>
                  <a:pt x="805860" y="1151184"/>
                </a:lnTo>
                <a:lnTo>
                  <a:pt x="801089" y="1145054"/>
                </a:lnTo>
                <a:lnTo>
                  <a:pt x="796318" y="1138697"/>
                </a:lnTo>
                <a:lnTo>
                  <a:pt x="791774" y="1131886"/>
                </a:lnTo>
                <a:lnTo>
                  <a:pt x="787230" y="1125302"/>
                </a:lnTo>
                <a:lnTo>
                  <a:pt x="783141" y="1118264"/>
                </a:lnTo>
                <a:lnTo>
                  <a:pt x="779506" y="1111226"/>
                </a:lnTo>
                <a:lnTo>
                  <a:pt x="775870" y="1104188"/>
                </a:lnTo>
                <a:lnTo>
                  <a:pt x="772690" y="1097150"/>
                </a:lnTo>
                <a:lnTo>
                  <a:pt x="769736" y="1089658"/>
                </a:lnTo>
                <a:lnTo>
                  <a:pt x="767010" y="1082393"/>
                </a:lnTo>
                <a:lnTo>
                  <a:pt x="764511" y="1074674"/>
                </a:lnTo>
                <a:lnTo>
                  <a:pt x="762466" y="1067182"/>
                </a:lnTo>
                <a:lnTo>
                  <a:pt x="760648" y="1059463"/>
                </a:lnTo>
                <a:lnTo>
                  <a:pt x="759058" y="1051289"/>
                </a:lnTo>
                <a:lnTo>
                  <a:pt x="757922" y="1043343"/>
                </a:lnTo>
                <a:lnTo>
                  <a:pt x="756786" y="1035397"/>
                </a:lnTo>
                <a:lnTo>
                  <a:pt x="756105" y="1026997"/>
                </a:lnTo>
                <a:lnTo>
                  <a:pt x="755650" y="1018824"/>
                </a:lnTo>
                <a:lnTo>
                  <a:pt x="755650" y="1010423"/>
                </a:lnTo>
                <a:lnTo>
                  <a:pt x="755877" y="998164"/>
                </a:lnTo>
                <a:lnTo>
                  <a:pt x="756105" y="992488"/>
                </a:lnTo>
                <a:lnTo>
                  <a:pt x="756786" y="986585"/>
                </a:lnTo>
                <a:lnTo>
                  <a:pt x="757468" y="980909"/>
                </a:lnTo>
                <a:lnTo>
                  <a:pt x="758149" y="975233"/>
                </a:lnTo>
                <a:lnTo>
                  <a:pt x="759058" y="969557"/>
                </a:lnTo>
                <a:lnTo>
                  <a:pt x="760194" y="963881"/>
                </a:lnTo>
                <a:lnTo>
                  <a:pt x="761557" y="958433"/>
                </a:lnTo>
                <a:lnTo>
                  <a:pt x="763148" y="953211"/>
                </a:lnTo>
                <a:lnTo>
                  <a:pt x="764511" y="947762"/>
                </a:lnTo>
                <a:lnTo>
                  <a:pt x="766328" y="942767"/>
                </a:lnTo>
                <a:lnTo>
                  <a:pt x="768146" y="937546"/>
                </a:lnTo>
                <a:lnTo>
                  <a:pt x="770191" y="932551"/>
                </a:lnTo>
                <a:lnTo>
                  <a:pt x="772235" y="927783"/>
                </a:lnTo>
                <a:lnTo>
                  <a:pt x="774734" y="922788"/>
                </a:lnTo>
                <a:lnTo>
                  <a:pt x="777234" y="918248"/>
                </a:lnTo>
                <a:lnTo>
                  <a:pt x="779733" y="913253"/>
                </a:lnTo>
                <a:lnTo>
                  <a:pt x="782459" y="908485"/>
                </a:lnTo>
                <a:lnTo>
                  <a:pt x="785640" y="904172"/>
                </a:lnTo>
                <a:lnTo>
                  <a:pt x="788593" y="899858"/>
                </a:lnTo>
                <a:lnTo>
                  <a:pt x="791774" y="895544"/>
                </a:lnTo>
                <a:lnTo>
                  <a:pt x="795182" y="891004"/>
                </a:lnTo>
                <a:lnTo>
                  <a:pt x="798817" y="886917"/>
                </a:lnTo>
                <a:lnTo>
                  <a:pt x="802225" y="882831"/>
                </a:lnTo>
                <a:lnTo>
                  <a:pt x="806087" y="878744"/>
                </a:lnTo>
                <a:lnTo>
                  <a:pt x="810177" y="874884"/>
                </a:lnTo>
                <a:lnTo>
                  <a:pt x="814266" y="870798"/>
                </a:lnTo>
                <a:lnTo>
                  <a:pt x="818583" y="867392"/>
                </a:lnTo>
                <a:lnTo>
                  <a:pt x="822900" y="863533"/>
                </a:lnTo>
                <a:lnTo>
                  <a:pt x="827443" y="859900"/>
                </a:lnTo>
                <a:lnTo>
                  <a:pt x="832215" y="856495"/>
                </a:lnTo>
                <a:lnTo>
                  <a:pt x="842211" y="849457"/>
                </a:lnTo>
                <a:lnTo>
                  <a:pt x="852662" y="843100"/>
                </a:lnTo>
                <a:lnTo>
                  <a:pt x="863567" y="836743"/>
                </a:lnTo>
                <a:lnTo>
                  <a:pt x="875381" y="831067"/>
                </a:lnTo>
                <a:lnTo>
                  <a:pt x="887650" y="825618"/>
                </a:lnTo>
                <a:lnTo>
                  <a:pt x="900600" y="820623"/>
                </a:lnTo>
                <a:lnTo>
                  <a:pt x="914004" y="815629"/>
                </a:lnTo>
                <a:lnTo>
                  <a:pt x="928090" y="811315"/>
                </a:lnTo>
                <a:lnTo>
                  <a:pt x="942858" y="807228"/>
                </a:lnTo>
                <a:lnTo>
                  <a:pt x="958080" y="803369"/>
                </a:lnTo>
                <a:lnTo>
                  <a:pt x="973984" y="799736"/>
                </a:lnTo>
                <a:lnTo>
                  <a:pt x="990342" y="796558"/>
                </a:lnTo>
                <a:lnTo>
                  <a:pt x="1007381" y="794061"/>
                </a:lnTo>
                <a:lnTo>
                  <a:pt x="1025102" y="791336"/>
                </a:lnTo>
                <a:lnTo>
                  <a:pt x="1043505" y="789293"/>
                </a:lnTo>
                <a:lnTo>
                  <a:pt x="1062362" y="787477"/>
                </a:lnTo>
                <a:lnTo>
                  <a:pt x="1062362" y="717550"/>
                </a:lnTo>
                <a:close/>
                <a:moveTo>
                  <a:pt x="1134383" y="590324"/>
                </a:moveTo>
                <a:lnTo>
                  <a:pt x="1117597" y="590550"/>
                </a:lnTo>
                <a:lnTo>
                  <a:pt x="1101038" y="591004"/>
                </a:lnTo>
                <a:lnTo>
                  <a:pt x="1084480" y="592138"/>
                </a:lnTo>
                <a:lnTo>
                  <a:pt x="1068375" y="593725"/>
                </a:lnTo>
                <a:lnTo>
                  <a:pt x="1052043" y="595540"/>
                </a:lnTo>
                <a:lnTo>
                  <a:pt x="1035711" y="597807"/>
                </a:lnTo>
                <a:lnTo>
                  <a:pt x="1019833" y="600302"/>
                </a:lnTo>
                <a:lnTo>
                  <a:pt x="1003728" y="603477"/>
                </a:lnTo>
                <a:lnTo>
                  <a:pt x="988077" y="606879"/>
                </a:lnTo>
                <a:lnTo>
                  <a:pt x="972652" y="610734"/>
                </a:lnTo>
                <a:lnTo>
                  <a:pt x="957001" y="614816"/>
                </a:lnTo>
                <a:lnTo>
                  <a:pt x="941803" y="619579"/>
                </a:lnTo>
                <a:lnTo>
                  <a:pt x="926605" y="624341"/>
                </a:lnTo>
                <a:lnTo>
                  <a:pt x="911634" y="629557"/>
                </a:lnTo>
                <a:lnTo>
                  <a:pt x="896890" y="635227"/>
                </a:lnTo>
                <a:lnTo>
                  <a:pt x="882373" y="641124"/>
                </a:lnTo>
                <a:lnTo>
                  <a:pt x="867856" y="647247"/>
                </a:lnTo>
                <a:lnTo>
                  <a:pt x="853566" y="654050"/>
                </a:lnTo>
                <a:lnTo>
                  <a:pt x="839502" y="661081"/>
                </a:lnTo>
                <a:lnTo>
                  <a:pt x="825892" y="668565"/>
                </a:lnTo>
                <a:lnTo>
                  <a:pt x="812056" y="676049"/>
                </a:lnTo>
                <a:lnTo>
                  <a:pt x="798673" y="683986"/>
                </a:lnTo>
                <a:lnTo>
                  <a:pt x="785289" y="692150"/>
                </a:lnTo>
                <a:lnTo>
                  <a:pt x="772360" y="700768"/>
                </a:lnTo>
                <a:lnTo>
                  <a:pt x="759431" y="709840"/>
                </a:lnTo>
                <a:lnTo>
                  <a:pt x="746728" y="718685"/>
                </a:lnTo>
                <a:lnTo>
                  <a:pt x="734479" y="728210"/>
                </a:lnTo>
                <a:lnTo>
                  <a:pt x="722684" y="738188"/>
                </a:lnTo>
                <a:lnTo>
                  <a:pt x="710662" y="748167"/>
                </a:lnTo>
                <a:lnTo>
                  <a:pt x="698867" y="758372"/>
                </a:lnTo>
                <a:lnTo>
                  <a:pt x="687525" y="769031"/>
                </a:lnTo>
                <a:lnTo>
                  <a:pt x="676410" y="779917"/>
                </a:lnTo>
                <a:lnTo>
                  <a:pt x="665522" y="791029"/>
                </a:lnTo>
                <a:lnTo>
                  <a:pt x="655088" y="802369"/>
                </a:lnTo>
                <a:lnTo>
                  <a:pt x="644654" y="813935"/>
                </a:lnTo>
                <a:lnTo>
                  <a:pt x="634673" y="825728"/>
                </a:lnTo>
                <a:lnTo>
                  <a:pt x="624920" y="837974"/>
                </a:lnTo>
                <a:lnTo>
                  <a:pt x="615619" y="850221"/>
                </a:lnTo>
                <a:lnTo>
                  <a:pt x="606319" y="862921"/>
                </a:lnTo>
                <a:lnTo>
                  <a:pt x="597473" y="875621"/>
                </a:lnTo>
                <a:lnTo>
                  <a:pt x="588853" y="888774"/>
                </a:lnTo>
                <a:lnTo>
                  <a:pt x="580461" y="901928"/>
                </a:lnTo>
                <a:lnTo>
                  <a:pt x="572748" y="915308"/>
                </a:lnTo>
                <a:lnTo>
                  <a:pt x="565036" y="928915"/>
                </a:lnTo>
                <a:lnTo>
                  <a:pt x="557778" y="942749"/>
                </a:lnTo>
                <a:lnTo>
                  <a:pt x="550746" y="957037"/>
                </a:lnTo>
                <a:lnTo>
                  <a:pt x="544168" y="971324"/>
                </a:lnTo>
                <a:lnTo>
                  <a:pt x="537590" y="985612"/>
                </a:lnTo>
                <a:lnTo>
                  <a:pt x="531692" y="1000126"/>
                </a:lnTo>
                <a:lnTo>
                  <a:pt x="526021" y="1015094"/>
                </a:lnTo>
                <a:lnTo>
                  <a:pt x="520804" y="1030062"/>
                </a:lnTo>
                <a:lnTo>
                  <a:pt x="516041" y="1045029"/>
                </a:lnTo>
                <a:lnTo>
                  <a:pt x="511277" y="1060451"/>
                </a:lnTo>
                <a:lnTo>
                  <a:pt x="507194" y="1075646"/>
                </a:lnTo>
                <a:lnTo>
                  <a:pt x="503338" y="1091294"/>
                </a:lnTo>
                <a:lnTo>
                  <a:pt x="499936" y="1107169"/>
                </a:lnTo>
                <a:lnTo>
                  <a:pt x="496760" y="1122817"/>
                </a:lnTo>
                <a:lnTo>
                  <a:pt x="494265" y="1138919"/>
                </a:lnTo>
                <a:lnTo>
                  <a:pt x="491997" y="1155021"/>
                </a:lnTo>
                <a:lnTo>
                  <a:pt x="490182" y="1171349"/>
                </a:lnTo>
                <a:lnTo>
                  <a:pt x="488594" y="1187905"/>
                </a:lnTo>
                <a:lnTo>
                  <a:pt x="487687" y="1204233"/>
                </a:lnTo>
                <a:lnTo>
                  <a:pt x="487006" y="1220788"/>
                </a:lnTo>
                <a:lnTo>
                  <a:pt x="486779" y="1237571"/>
                </a:lnTo>
                <a:lnTo>
                  <a:pt x="487006" y="1254126"/>
                </a:lnTo>
                <a:lnTo>
                  <a:pt x="487687" y="1270908"/>
                </a:lnTo>
                <a:lnTo>
                  <a:pt x="488594" y="1287463"/>
                </a:lnTo>
                <a:lnTo>
                  <a:pt x="490182" y="1303565"/>
                </a:lnTo>
                <a:lnTo>
                  <a:pt x="491997" y="1319894"/>
                </a:lnTo>
                <a:lnTo>
                  <a:pt x="494265" y="1336222"/>
                </a:lnTo>
                <a:lnTo>
                  <a:pt x="496760" y="1352097"/>
                </a:lnTo>
                <a:lnTo>
                  <a:pt x="499936" y="1368199"/>
                </a:lnTo>
                <a:lnTo>
                  <a:pt x="503338" y="1383847"/>
                </a:lnTo>
                <a:lnTo>
                  <a:pt x="507194" y="1399269"/>
                </a:lnTo>
                <a:lnTo>
                  <a:pt x="511277" y="1414690"/>
                </a:lnTo>
                <a:lnTo>
                  <a:pt x="516041" y="1429885"/>
                </a:lnTo>
                <a:lnTo>
                  <a:pt x="520804" y="1445306"/>
                </a:lnTo>
                <a:lnTo>
                  <a:pt x="526021" y="1460047"/>
                </a:lnTo>
                <a:lnTo>
                  <a:pt x="531692" y="1474789"/>
                </a:lnTo>
                <a:lnTo>
                  <a:pt x="537590" y="1489530"/>
                </a:lnTo>
                <a:lnTo>
                  <a:pt x="544168" y="1504044"/>
                </a:lnTo>
                <a:lnTo>
                  <a:pt x="550746" y="1518105"/>
                </a:lnTo>
                <a:lnTo>
                  <a:pt x="557778" y="1532165"/>
                </a:lnTo>
                <a:lnTo>
                  <a:pt x="565036" y="1545999"/>
                </a:lnTo>
                <a:lnTo>
                  <a:pt x="572748" y="1559606"/>
                </a:lnTo>
                <a:lnTo>
                  <a:pt x="580461" y="1573214"/>
                </a:lnTo>
                <a:lnTo>
                  <a:pt x="588853" y="1586594"/>
                </a:lnTo>
                <a:lnTo>
                  <a:pt x="597473" y="1599521"/>
                </a:lnTo>
                <a:lnTo>
                  <a:pt x="606319" y="1612221"/>
                </a:lnTo>
                <a:lnTo>
                  <a:pt x="615619" y="1624921"/>
                </a:lnTo>
                <a:lnTo>
                  <a:pt x="624920" y="1637167"/>
                </a:lnTo>
                <a:lnTo>
                  <a:pt x="634673" y="1649187"/>
                </a:lnTo>
                <a:lnTo>
                  <a:pt x="644654" y="1660980"/>
                </a:lnTo>
                <a:lnTo>
                  <a:pt x="655088" y="1672546"/>
                </a:lnTo>
                <a:lnTo>
                  <a:pt x="665522" y="1684339"/>
                </a:lnTo>
                <a:lnTo>
                  <a:pt x="676410" y="1695451"/>
                </a:lnTo>
                <a:lnTo>
                  <a:pt x="687525" y="1706110"/>
                </a:lnTo>
                <a:lnTo>
                  <a:pt x="698867" y="1716769"/>
                </a:lnTo>
                <a:lnTo>
                  <a:pt x="710662" y="1726974"/>
                </a:lnTo>
                <a:lnTo>
                  <a:pt x="722684" y="1737180"/>
                </a:lnTo>
                <a:lnTo>
                  <a:pt x="734479" y="1746705"/>
                </a:lnTo>
                <a:lnTo>
                  <a:pt x="746728" y="1756230"/>
                </a:lnTo>
                <a:lnTo>
                  <a:pt x="759431" y="1765528"/>
                </a:lnTo>
                <a:lnTo>
                  <a:pt x="772360" y="1774146"/>
                </a:lnTo>
                <a:lnTo>
                  <a:pt x="785289" y="1782764"/>
                </a:lnTo>
                <a:lnTo>
                  <a:pt x="798673" y="1790928"/>
                </a:lnTo>
                <a:lnTo>
                  <a:pt x="812056" y="1799092"/>
                </a:lnTo>
                <a:lnTo>
                  <a:pt x="825892" y="1806803"/>
                </a:lnTo>
                <a:lnTo>
                  <a:pt x="839502" y="1814060"/>
                </a:lnTo>
                <a:lnTo>
                  <a:pt x="853566" y="1820864"/>
                </a:lnTo>
                <a:lnTo>
                  <a:pt x="867856" y="1827667"/>
                </a:lnTo>
                <a:lnTo>
                  <a:pt x="882373" y="1834017"/>
                </a:lnTo>
                <a:lnTo>
                  <a:pt x="896890" y="1839914"/>
                </a:lnTo>
                <a:lnTo>
                  <a:pt x="911634" y="1845583"/>
                </a:lnTo>
                <a:lnTo>
                  <a:pt x="926605" y="1850799"/>
                </a:lnTo>
                <a:lnTo>
                  <a:pt x="941803" y="1855789"/>
                </a:lnTo>
                <a:lnTo>
                  <a:pt x="957001" y="1860324"/>
                </a:lnTo>
                <a:lnTo>
                  <a:pt x="972652" y="1864406"/>
                </a:lnTo>
                <a:lnTo>
                  <a:pt x="988077" y="1868489"/>
                </a:lnTo>
                <a:lnTo>
                  <a:pt x="1003728" y="1871664"/>
                </a:lnTo>
                <a:lnTo>
                  <a:pt x="1019833" y="1874839"/>
                </a:lnTo>
                <a:lnTo>
                  <a:pt x="1035711" y="1877333"/>
                </a:lnTo>
                <a:lnTo>
                  <a:pt x="1052043" y="1879828"/>
                </a:lnTo>
                <a:lnTo>
                  <a:pt x="1068375" y="1881415"/>
                </a:lnTo>
                <a:lnTo>
                  <a:pt x="1084480" y="1883003"/>
                </a:lnTo>
                <a:lnTo>
                  <a:pt x="1101038" y="1884137"/>
                </a:lnTo>
                <a:lnTo>
                  <a:pt x="1117597" y="1884590"/>
                </a:lnTo>
                <a:lnTo>
                  <a:pt x="1134383" y="1884817"/>
                </a:lnTo>
                <a:lnTo>
                  <a:pt x="1151168" y="1884590"/>
                </a:lnTo>
                <a:lnTo>
                  <a:pt x="1167500" y="1884137"/>
                </a:lnTo>
                <a:lnTo>
                  <a:pt x="1184059" y="1883003"/>
                </a:lnTo>
                <a:lnTo>
                  <a:pt x="1200617" y="1881415"/>
                </a:lnTo>
                <a:lnTo>
                  <a:pt x="1216949" y="1879828"/>
                </a:lnTo>
                <a:lnTo>
                  <a:pt x="1232827" y="1877333"/>
                </a:lnTo>
                <a:lnTo>
                  <a:pt x="1249159" y="1874839"/>
                </a:lnTo>
                <a:lnTo>
                  <a:pt x="1264810" y="1871664"/>
                </a:lnTo>
                <a:lnTo>
                  <a:pt x="1280689" y="1868489"/>
                </a:lnTo>
                <a:lnTo>
                  <a:pt x="1296340" y="1864406"/>
                </a:lnTo>
                <a:lnTo>
                  <a:pt x="1311538" y="1860324"/>
                </a:lnTo>
                <a:lnTo>
                  <a:pt x="1326962" y="1855789"/>
                </a:lnTo>
                <a:lnTo>
                  <a:pt x="1341933" y="1850799"/>
                </a:lnTo>
                <a:lnTo>
                  <a:pt x="1356904" y="1845583"/>
                </a:lnTo>
                <a:lnTo>
                  <a:pt x="1371875" y="1839914"/>
                </a:lnTo>
                <a:lnTo>
                  <a:pt x="1386392" y="1834017"/>
                </a:lnTo>
                <a:lnTo>
                  <a:pt x="1400909" y="1827667"/>
                </a:lnTo>
                <a:lnTo>
                  <a:pt x="1414973" y="1820864"/>
                </a:lnTo>
                <a:lnTo>
                  <a:pt x="1429263" y="1814060"/>
                </a:lnTo>
                <a:lnTo>
                  <a:pt x="1443100" y="1806803"/>
                </a:lnTo>
                <a:lnTo>
                  <a:pt x="1456710" y="1799092"/>
                </a:lnTo>
                <a:lnTo>
                  <a:pt x="1470093" y="1790928"/>
                </a:lnTo>
                <a:lnTo>
                  <a:pt x="1483249" y="1782764"/>
                </a:lnTo>
                <a:lnTo>
                  <a:pt x="1496405" y="1774146"/>
                </a:lnTo>
                <a:lnTo>
                  <a:pt x="1509108" y="1765528"/>
                </a:lnTo>
                <a:lnTo>
                  <a:pt x="1521810" y="1756230"/>
                </a:lnTo>
                <a:lnTo>
                  <a:pt x="1534286" y="1746705"/>
                </a:lnTo>
                <a:lnTo>
                  <a:pt x="1546308" y="1737180"/>
                </a:lnTo>
                <a:lnTo>
                  <a:pt x="1558103" y="1726974"/>
                </a:lnTo>
                <a:lnTo>
                  <a:pt x="1569672" y="1716769"/>
                </a:lnTo>
                <a:lnTo>
                  <a:pt x="1581240" y="1706110"/>
                </a:lnTo>
                <a:lnTo>
                  <a:pt x="1592128" y="1695451"/>
                </a:lnTo>
                <a:lnTo>
                  <a:pt x="1603016" y="1684339"/>
                </a:lnTo>
                <a:lnTo>
                  <a:pt x="1613677" y="1672546"/>
                </a:lnTo>
                <a:lnTo>
                  <a:pt x="1623884" y="1660980"/>
                </a:lnTo>
                <a:lnTo>
                  <a:pt x="1634092" y="1649187"/>
                </a:lnTo>
                <a:lnTo>
                  <a:pt x="1643845" y="1637167"/>
                </a:lnTo>
                <a:lnTo>
                  <a:pt x="1653372" y="1624921"/>
                </a:lnTo>
                <a:lnTo>
                  <a:pt x="1662445" y="1612221"/>
                </a:lnTo>
                <a:lnTo>
                  <a:pt x="1671519" y="1599521"/>
                </a:lnTo>
                <a:lnTo>
                  <a:pt x="1679911" y="1586594"/>
                </a:lnTo>
                <a:lnTo>
                  <a:pt x="1688304" y="1573214"/>
                </a:lnTo>
                <a:lnTo>
                  <a:pt x="1696243" y="1559606"/>
                </a:lnTo>
                <a:lnTo>
                  <a:pt x="1703729" y="1545999"/>
                </a:lnTo>
                <a:lnTo>
                  <a:pt x="1711214" y="1532165"/>
                </a:lnTo>
                <a:lnTo>
                  <a:pt x="1718019" y="1518105"/>
                </a:lnTo>
                <a:lnTo>
                  <a:pt x="1724824" y="1504044"/>
                </a:lnTo>
                <a:lnTo>
                  <a:pt x="1730948" y="1489530"/>
                </a:lnTo>
                <a:lnTo>
                  <a:pt x="1736846" y="1474789"/>
                </a:lnTo>
                <a:lnTo>
                  <a:pt x="1742517" y="1460047"/>
                </a:lnTo>
                <a:lnTo>
                  <a:pt x="1747734" y="1445306"/>
                </a:lnTo>
                <a:lnTo>
                  <a:pt x="1752724" y="1429885"/>
                </a:lnTo>
                <a:lnTo>
                  <a:pt x="1757261" y="1414690"/>
                </a:lnTo>
                <a:lnTo>
                  <a:pt x="1761571" y="1399269"/>
                </a:lnTo>
                <a:lnTo>
                  <a:pt x="1765427" y="1383847"/>
                </a:lnTo>
                <a:lnTo>
                  <a:pt x="1768602" y="1368199"/>
                </a:lnTo>
                <a:lnTo>
                  <a:pt x="1771778" y="1352097"/>
                </a:lnTo>
                <a:lnTo>
                  <a:pt x="1774273" y="1336222"/>
                </a:lnTo>
                <a:lnTo>
                  <a:pt x="1776768" y="1319894"/>
                </a:lnTo>
                <a:lnTo>
                  <a:pt x="1778583" y="1303565"/>
                </a:lnTo>
                <a:lnTo>
                  <a:pt x="1779944" y="1287463"/>
                </a:lnTo>
                <a:lnTo>
                  <a:pt x="1781078" y="1270908"/>
                </a:lnTo>
                <a:lnTo>
                  <a:pt x="1781532" y="1254126"/>
                </a:lnTo>
                <a:lnTo>
                  <a:pt x="1781759" y="1237571"/>
                </a:lnTo>
                <a:lnTo>
                  <a:pt x="1781532" y="1220788"/>
                </a:lnTo>
                <a:lnTo>
                  <a:pt x="1781078" y="1204233"/>
                </a:lnTo>
                <a:lnTo>
                  <a:pt x="1779944" y="1187905"/>
                </a:lnTo>
                <a:lnTo>
                  <a:pt x="1778583" y="1171349"/>
                </a:lnTo>
                <a:lnTo>
                  <a:pt x="1776768" y="1155021"/>
                </a:lnTo>
                <a:lnTo>
                  <a:pt x="1774273" y="1138919"/>
                </a:lnTo>
                <a:lnTo>
                  <a:pt x="1771778" y="1122817"/>
                </a:lnTo>
                <a:lnTo>
                  <a:pt x="1768602" y="1107169"/>
                </a:lnTo>
                <a:lnTo>
                  <a:pt x="1765427" y="1091294"/>
                </a:lnTo>
                <a:lnTo>
                  <a:pt x="1761571" y="1075646"/>
                </a:lnTo>
                <a:lnTo>
                  <a:pt x="1757261" y="1060451"/>
                </a:lnTo>
                <a:lnTo>
                  <a:pt x="1752724" y="1045029"/>
                </a:lnTo>
                <a:lnTo>
                  <a:pt x="1747734" y="1030062"/>
                </a:lnTo>
                <a:lnTo>
                  <a:pt x="1742517" y="1015094"/>
                </a:lnTo>
                <a:lnTo>
                  <a:pt x="1736846" y="1000126"/>
                </a:lnTo>
                <a:lnTo>
                  <a:pt x="1730948" y="985612"/>
                </a:lnTo>
                <a:lnTo>
                  <a:pt x="1724824" y="971324"/>
                </a:lnTo>
                <a:lnTo>
                  <a:pt x="1718019" y="957037"/>
                </a:lnTo>
                <a:lnTo>
                  <a:pt x="1711214" y="942749"/>
                </a:lnTo>
                <a:lnTo>
                  <a:pt x="1703729" y="928915"/>
                </a:lnTo>
                <a:lnTo>
                  <a:pt x="1696243" y="915308"/>
                </a:lnTo>
                <a:lnTo>
                  <a:pt x="1688304" y="901928"/>
                </a:lnTo>
                <a:lnTo>
                  <a:pt x="1679911" y="888774"/>
                </a:lnTo>
                <a:lnTo>
                  <a:pt x="1671519" y="875621"/>
                </a:lnTo>
                <a:lnTo>
                  <a:pt x="1662445" y="862921"/>
                </a:lnTo>
                <a:lnTo>
                  <a:pt x="1653372" y="850221"/>
                </a:lnTo>
                <a:lnTo>
                  <a:pt x="1643845" y="837974"/>
                </a:lnTo>
                <a:lnTo>
                  <a:pt x="1634092" y="825728"/>
                </a:lnTo>
                <a:lnTo>
                  <a:pt x="1623884" y="813935"/>
                </a:lnTo>
                <a:lnTo>
                  <a:pt x="1613677" y="802369"/>
                </a:lnTo>
                <a:lnTo>
                  <a:pt x="1603016" y="791029"/>
                </a:lnTo>
                <a:lnTo>
                  <a:pt x="1592128" y="779917"/>
                </a:lnTo>
                <a:lnTo>
                  <a:pt x="1581240" y="769031"/>
                </a:lnTo>
                <a:lnTo>
                  <a:pt x="1569672" y="758372"/>
                </a:lnTo>
                <a:lnTo>
                  <a:pt x="1558103" y="748167"/>
                </a:lnTo>
                <a:lnTo>
                  <a:pt x="1546308" y="738188"/>
                </a:lnTo>
                <a:lnTo>
                  <a:pt x="1534286" y="728210"/>
                </a:lnTo>
                <a:lnTo>
                  <a:pt x="1521810" y="718685"/>
                </a:lnTo>
                <a:lnTo>
                  <a:pt x="1509108" y="709840"/>
                </a:lnTo>
                <a:lnTo>
                  <a:pt x="1496405" y="700768"/>
                </a:lnTo>
                <a:lnTo>
                  <a:pt x="1483249" y="692150"/>
                </a:lnTo>
                <a:lnTo>
                  <a:pt x="1470093" y="683986"/>
                </a:lnTo>
                <a:lnTo>
                  <a:pt x="1456710" y="676049"/>
                </a:lnTo>
                <a:lnTo>
                  <a:pt x="1443100" y="668565"/>
                </a:lnTo>
                <a:lnTo>
                  <a:pt x="1429263" y="661081"/>
                </a:lnTo>
                <a:lnTo>
                  <a:pt x="1414973" y="654050"/>
                </a:lnTo>
                <a:lnTo>
                  <a:pt x="1400909" y="647247"/>
                </a:lnTo>
                <a:lnTo>
                  <a:pt x="1386392" y="641124"/>
                </a:lnTo>
                <a:lnTo>
                  <a:pt x="1371875" y="635227"/>
                </a:lnTo>
                <a:lnTo>
                  <a:pt x="1356904" y="629557"/>
                </a:lnTo>
                <a:lnTo>
                  <a:pt x="1341933" y="624341"/>
                </a:lnTo>
                <a:lnTo>
                  <a:pt x="1326962" y="619579"/>
                </a:lnTo>
                <a:lnTo>
                  <a:pt x="1311538" y="614816"/>
                </a:lnTo>
                <a:lnTo>
                  <a:pt x="1296340" y="610734"/>
                </a:lnTo>
                <a:lnTo>
                  <a:pt x="1280689" y="606879"/>
                </a:lnTo>
                <a:lnTo>
                  <a:pt x="1264810" y="603477"/>
                </a:lnTo>
                <a:lnTo>
                  <a:pt x="1249159" y="600302"/>
                </a:lnTo>
                <a:lnTo>
                  <a:pt x="1232827" y="597807"/>
                </a:lnTo>
                <a:lnTo>
                  <a:pt x="1216949" y="595540"/>
                </a:lnTo>
                <a:lnTo>
                  <a:pt x="1200617" y="593725"/>
                </a:lnTo>
                <a:lnTo>
                  <a:pt x="1184059" y="592138"/>
                </a:lnTo>
                <a:lnTo>
                  <a:pt x="1167500" y="591004"/>
                </a:lnTo>
                <a:lnTo>
                  <a:pt x="1151168" y="590550"/>
                </a:lnTo>
                <a:lnTo>
                  <a:pt x="1134383" y="590324"/>
                </a:lnTo>
                <a:close/>
                <a:moveTo>
                  <a:pt x="127706" y="417513"/>
                </a:moveTo>
                <a:lnTo>
                  <a:pt x="2140832" y="417513"/>
                </a:lnTo>
                <a:lnTo>
                  <a:pt x="2147637" y="417740"/>
                </a:lnTo>
                <a:lnTo>
                  <a:pt x="2153988" y="418420"/>
                </a:lnTo>
                <a:lnTo>
                  <a:pt x="2160567" y="419100"/>
                </a:lnTo>
                <a:lnTo>
                  <a:pt x="2166691" y="420234"/>
                </a:lnTo>
                <a:lnTo>
                  <a:pt x="2173042" y="421595"/>
                </a:lnTo>
                <a:lnTo>
                  <a:pt x="2179167" y="423182"/>
                </a:lnTo>
                <a:lnTo>
                  <a:pt x="2185064" y="425223"/>
                </a:lnTo>
                <a:lnTo>
                  <a:pt x="2190735" y="427718"/>
                </a:lnTo>
                <a:lnTo>
                  <a:pt x="2196406" y="430213"/>
                </a:lnTo>
                <a:lnTo>
                  <a:pt x="2201850" y="432934"/>
                </a:lnTo>
                <a:lnTo>
                  <a:pt x="2207294" y="436109"/>
                </a:lnTo>
                <a:lnTo>
                  <a:pt x="2212511" y="439511"/>
                </a:lnTo>
                <a:lnTo>
                  <a:pt x="2217274" y="442913"/>
                </a:lnTo>
                <a:lnTo>
                  <a:pt x="2222265" y="446768"/>
                </a:lnTo>
                <a:lnTo>
                  <a:pt x="2226801" y="450850"/>
                </a:lnTo>
                <a:lnTo>
                  <a:pt x="2231338" y="454932"/>
                </a:lnTo>
                <a:lnTo>
                  <a:pt x="2235648" y="459241"/>
                </a:lnTo>
                <a:lnTo>
                  <a:pt x="2239504" y="464004"/>
                </a:lnTo>
                <a:lnTo>
                  <a:pt x="2243360" y="468766"/>
                </a:lnTo>
                <a:lnTo>
                  <a:pt x="2246989" y="473756"/>
                </a:lnTo>
                <a:lnTo>
                  <a:pt x="2250392" y="478972"/>
                </a:lnTo>
                <a:lnTo>
                  <a:pt x="2253340" y="484415"/>
                </a:lnTo>
                <a:lnTo>
                  <a:pt x="2256062" y="489857"/>
                </a:lnTo>
                <a:lnTo>
                  <a:pt x="2258558" y="495527"/>
                </a:lnTo>
                <a:lnTo>
                  <a:pt x="2260826" y="501423"/>
                </a:lnTo>
                <a:lnTo>
                  <a:pt x="2262867" y="507320"/>
                </a:lnTo>
                <a:lnTo>
                  <a:pt x="2264682" y="513216"/>
                </a:lnTo>
                <a:lnTo>
                  <a:pt x="2266043" y="519340"/>
                </a:lnTo>
                <a:lnTo>
                  <a:pt x="2267404" y="525916"/>
                </a:lnTo>
                <a:lnTo>
                  <a:pt x="2268084" y="532040"/>
                </a:lnTo>
                <a:lnTo>
                  <a:pt x="2268538" y="538390"/>
                </a:lnTo>
                <a:lnTo>
                  <a:pt x="2268538" y="545193"/>
                </a:lnTo>
                <a:lnTo>
                  <a:pt x="2268538" y="1929948"/>
                </a:lnTo>
                <a:lnTo>
                  <a:pt x="2268538" y="1936524"/>
                </a:lnTo>
                <a:lnTo>
                  <a:pt x="2268084" y="1942874"/>
                </a:lnTo>
                <a:lnTo>
                  <a:pt x="2267404" y="1949451"/>
                </a:lnTo>
                <a:lnTo>
                  <a:pt x="2266043" y="1955574"/>
                </a:lnTo>
                <a:lnTo>
                  <a:pt x="2264682" y="1961698"/>
                </a:lnTo>
                <a:lnTo>
                  <a:pt x="2262867" y="1967821"/>
                </a:lnTo>
                <a:lnTo>
                  <a:pt x="2260826" y="1973944"/>
                </a:lnTo>
                <a:lnTo>
                  <a:pt x="2258558" y="1979614"/>
                </a:lnTo>
                <a:lnTo>
                  <a:pt x="2256062" y="1985283"/>
                </a:lnTo>
                <a:lnTo>
                  <a:pt x="2253340" y="1990499"/>
                </a:lnTo>
                <a:lnTo>
                  <a:pt x="2250392" y="1995942"/>
                </a:lnTo>
                <a:lnTo>
                  <a:pt x="2246989" y="2001158"/>
                </a:lnTo>
                <a:lnTo>
                  <a:pt x="2243360" y="2006374"/>
                </a:lnTo>
                <a:lnTo>
                  <a:pt x="2239504" y="2010910"/>
                </a:lnTo>
                <a:lnTo>
                  <a:pt x="2235648" y="2015673"/>
                </a:lnTo>
                <a:lnTo>
                  <a:pt x="2231338" y="2019982"/>
                </a:lnTo>
                <a:lnTo>
                  <a:pt x="2226801" y="2024290"/>
                </a:lnTo>
                <a:lnTo>
                  <a:pt x="2222265" y="2028373"/>
                </a:lnTo>
                <a:lnTo>
                  <a:pt x="2217274" y="2032228"/>
                </a:lnTo>
                <a:lnTo>
                  <a:pt x="2212511" y="2035630"/>
                </a:lnTo>
                <a:lnTo>
                  <a:pt x="2207294" y="2039032"/>
                </a:lnTo>
                <a:lnTo>
                  <a:pt x="2201850" y="2042207"/>
                </a:lnTo>
                <a:lnTo>
                  <a:pt x="2196406" y="2044928"/>
                </a:lnTo>
                <a:lnTo>
                  <a:pt x="2190735" y="2047423"/>
                </a:lnTo>
                <a:lnTo>
                  <a:pt x="2185064" y="2049690"/>
                </a:lnTo>
                <a:lnTo>
                  <a:pt x="2179167" y="2051732"/>
                </a:lnTo>
                <a:lnTo>
                  <a:pt x="2173042" y="2053546"/>
                </a:lnTo>
                <a:lnTo>
                  <a:pt x="2166691" y="2054907"/>
                </a:lnTo>
                <a:lnTo>
                  <a:pt x="2160567" y="2056040"/>
                </a:lnTo>
                <a:lnTo>
                  <a:pt x="2153988" y="2056948"/>
                </a:lnTo>
                <a:lnTo>
                  <a:pt x="2147637" y="2057401"/>
                </a:lnTo>
                <a:lnTo>
                  <a:pt x="2140832" y="2057401"/>
                </a:lnTo>
                <a:lnTo>
                  <a:pt x="127706" y="2057401"/>
                </a:lnTo>
                <a:lnTo>
                  <a:pt x="121355" y="2057401"/>
                </a:lnTo>
                <a:lnTo>
                  <a:pt x="114776" y="2056948"/>
                </a:lnTo>
                <a:lnTo>
                  <a:pt x="108425" y="2056040"/>
                </a:lnTo>
                <a:lnTo>
                  <a:pt x="101847" y="2054907"/>
                </a:lnTo>
                <a:lnTo>
                  <a:pt x="95723" y="2053546"/>
                </a:lnTo>
                <a:lnTo>
                  <a:pt x="89825" y="2051732"/>
                </a:lnTo>
                <a:lnTo>
                  <a:pt x="83927" y="2049690"/>
                </a:lnTo>
                <a:lnTo>
                  <a:pt x="77803" y="2047423"/>
                </a:lnTo>
                <a:lnTo>
                  <a:pt x="72586" y="2044928"/>
                </a:lnTo>
                <a:lnTo>
                  <a:pt x="66915" y="2042207"/>
                </a:lnTo>
                <a:lnTo>
                  <a:pt x="61471" y="2039032"/>
                </a:lnTo>
                <a:lnTo>
                  <a:pt x="56254" y="2035630"/>
                </a:lnTo>
                <a:lnTo>
                  <a:pt x="51264" y="2032228"/>
                </a:lnTo>
                <a:lnTo>
                  <a:pt x="46500" y="2028373"/>
                </a:lnTo>
                <a:lnTo>
                  <a:pt x="41737" y="2024290"/>
                </a:lnTo>
                <a:lnTo>
                  <a:pt x="37427" y="2019982"/>
                </a:lnTo>
                <a:lnTo>
                  <a:pt x="33344" y="2015673"/>
                </a:lnTo>
                <a:lnTo>
                  <a:pt x="29261" y="2010910"/>
                </a:lnTo>
                <a:lnTo>
                  <a:pt x="25632" y="2006374"/>
                </a:lnTo>
                <a:lnTo>
                  <a:pt x="22002" y="2001158"/>
                </a:lnTo>
                <a:lnTo>
                  <a:pt x="18600" y="1995942"/>
                </a:lnTo>
                <a:lnTo>
                  <a:pt x="15424" y="1990499"/>
                </a:lnTo>
                <a:lnTo>
                  <a:pt x="12702" y="1985283"/>
                </a:lnTo>
                <a:lnTo>
                  <a:pt x="9980" y="1979614"/>
                </a:lnTo>
                <a:lnTo>
                  <a:pt x="7712" y="1973944"/>
                </a:lnTo>
                <a:lnTo>
                  <a:pt x="5671" y="1967821"/>
                </a:lnTo>
                <a:lnTo>
                  <a:pt x="4083" y="1961698"/>
                </a:lnTo>
                <a:lnTo>
                  <a:pt x="2495" y="1955574"/>
                </a:lnTo>
                <a:lnTo>
                  <a:pt x="1588" y="1949451"/>
                </a:lnTo>
                <a:lnTo>
                  <a:pt x="680" y="1942874"/>
                </a:lnTo>
                <a:lnTo>
                  <a:pt x="227" y="1936524"/>
                </a:lnTo>
                <a:lnTo>
                  <a:pt x="0" y="1929948"/>
                </a:lnTo>
                <a:lnTo>
                  <a:pt x="0" y="545193"/>
                </a:lnTo>
                <a:lnTo>
                  <a:pt x="227" y="538390"/>
                </a:lnTo>
                <a:lnTo>
                  <a:pt x="680" y="532040"/>
                </a:lnTo>
                <a:lnTo>
                  <a:pt x="1588" y="525916"/>
                </a:lnTo>
                <a:lnTo>
                  <a:pt x="2495" y="519340"/>
                </a:lnTo>
                <a:lnTo>
                  <a:pt x="4083" y="513216"/>
                </a:lnTo>
                <a:lnTo>
                  <a:pt x="5671" y="507320"/>
                </a:lnTo>
                <a:lnTo>
                  <a:pt x="7712" y="501423"/>
                </a:lnTo>
                <a:lnTo>
                  <a:pt x="9980" y="495527"/>
                </a:lnTo>
                <a:lnTo>
                  <a:pt x="12702" y="489857"/>
                </a:lnTo>
                <a:lnTo>
                  <a:pt x="15424" y="484415"/>
                </a:lnTo>
                <a:lnTo>
                  <a:pt x="18600" y="478972"/>
                </a:lnTo>
                <a:lnTo>
                  <a:pt x="22002" y="473756"/>
                </a:lnTo>
                <a:lnTo>
                  <a:pt x="25632" y="468766"/>
                </a:lnTo>
                <a:lnTo>
                  <a:pt x="29261" y="464004"/>
                </a:lnTo>
                <a:lnTo>
                  <a:pt x="33344" y="459241"/>
                </a:lnTo>
                <a:lnTo>
                  <a:pt x="37427" y="454932"/>
                </a:lnTo>
                <a:lnTo>
                  <a:pt x="41737" y="450850"/>
                </a:lnTo>
                <a:lnTo>
                  <a:pt x="46500" y="446768"/>
                </a:lnTo>
                <a:lnTo>
                  <a:pt x="51264" y="442913"/>
                </a:lnTo>
                <a:lnTo>
                  <a:pt x="56254" y="439511"/>
                </a:lnTo>
                <a:lnTo>
                  <a:pt x="61471" y="436109"/>
                </a:lnTo>
                <a:lnTo>
                  <a:pt x="66915" y="432934"/>
                </a:lnTo>
                <a:lnTo>
                  <a:pt x="72586" y="430213"/>
                </a:lnTo>
                <a:lnTo>
                  <a:pt x="77803" y="427718"/>
                </a:lnTo>
                <a:lnTo>
                  <a:pt x="83927" y="425223"/>
                </a:lnTo>
                <a:lnTo>
                  <a:pt x="89825" y="423182"/>
                </a:lnTo>
                <a:lnTo>
                  <a:pt x="95723" y="421595"/>
                </a:lnTo>
                <a:lnTo>
                  <a:pt x="101847" y="420234"/>
                </a:lnTo>
                <a:lnTo>
                  <a:pt x="108425" y="419100"/>
                </a:lnTo>
                <a:lnTo>
                  <a:pt x="114776" y="418420"/>
                </a:lnTo>
                <a:lnTo>
                  <a:pt x="121355" y="417740"/>
                </a:lnTo>
                <a:lnTo>
                  <a:pt x="127706" y="417513"/>
                </a:lnTo>
                <a:close/>
                <a:moveTo>
                  <a:pt x="892905" y="0"/>
                </a:moveTo>
                <a:lnTo>
                  <a:pt x="1374273" y="0"/>
                </a:lnTo>
                <a:lnTo>
                  <a:pt x="1383574" y="226"/>
                </a:lnTo>
                <a:lnTo>
                  <a:pt x="1392875" y="679"/>
                </a:lnTo>
                <a:lnTo>
                  <a:pt x="1402175" y="2038"/>
                </a:lnTo>
                <a:lnTo>
                  <a:pt x="1411022" y="3624"/>
                </a:lnTo>
                <a:lnTo>
                  <a:pt x="1419869" y="5662"/>
                </a:lnTo>
                <a:lnTo>
                  <a:pt x="1428716" y="8154"/>
                </a:lnTo>
                <a:lnTo>
                  <a:pt x="1437110" y="11098"/>
                </a:lnTo>
                <a:lnTo>
                  <a:pt x="1445503" y="14269"/>
                </a:lnTo>
                <a:lnTo>
                  <a:pt x="1453669" y="17893"/>
                </a:lnTo>
                <a:lnTo>
                  <a:pt x="1461382" y="21743"/>
                </a:lnTo>
                <a:lnTo>
                  <a:pt x="1469095" y="26500"/>
                </a:lnTo>
                <a:lnTo>
                  <a:pt x="1476581" y="31030"/>
                </a:lnTo>
                <a:lnTo>
                  <a:pt x="1483840" y="36239"/>
                </a:lnTo>
                <a:lnTo>
                  <a:pt x="1490872" y="41675"/>
                </a:lnTo>
                <a:lnTo>
                  <a:pt x="1497224" y="47337"/>
                </a:lnTo>
                <a:lnTo>
                  <a:pt x="1503802" y="53453"/>
                </a:lnTo>
                <a:lnTo>
                  <a:pt x="1509927" y="60021"/>
                </a:lnTo>
                <a:lnTo>
                  <a:pt x="1515598" y="66363"/>
                </a:lnTo>
                <a:lnTo>
                  <a:pt x="1521043" y="73384"/>
                </a:lnTo>
                <a:lnTo>
                  <a:pt x="1526260" y="80632"/>
                </a:lnTo>
                <a:lnTo>
                  <a:pt x="1530797" y="88107"/>
                </a:lnTo>
                <a:lnTo>
                  <a:pt x="1535334" y="95807"/>
                </a:lnTo>
                <a:lnTo>
                  <a:pt x="1539417" y="103508"/>
                </a:lnTo>
                <a:lnTo>
                  <a:pt x="1543047" y="111662"/>
                </a:lnTo>
                <a:lnTo>
                  <a:pt x="1546223" y="120043"/>
                </a:lnTo>
                <a:lnTo>
                  <a:pt x="1549172" y="128423"/>
                </a:lnTo>
                <a:lnTo>
                  <a:pt x="1551667" y="137256"/>
                </a:lnTo>
                <a:lnTo>
                  <a:pt x="1553709" y="146090"/>
                </a:lnTo>
                <a:lnTo>
                  <a:pt x="1555297" y="154923"/>
                </a:lnTo>
                <a:lnTo>
                  <a:pt x="1556658" y="163983"/>
                </a:lnTo>
                <a:lnTo>
                  <a:pt x="1557111" y="173269"/>
                </a:lnTo>
                <a:lnTo>
                  <a:pt x="1557338" y="182782"/>
                </a:lnTo>
                <a:lnTo>
                  <a:pt x="1557338" y="354013"/>
                </a:lnTo>
                <a:lnTo>
                  <a:pt x="1404217" y="354013"/>
                </a:lnTo>
                <a:lnTo>
                  <a:pt x="1404217" y="182782"/>
                </a:lnTo>
                <a:lnTo>
                  <a:pt x="1404217" y="179837"/>
                </a:lnTo>
                <a:lnTo>
                  <a:pt x="1403536" y="176667"/>
                </a:lnTo>
                <a:lnTo>
                  <a:pt x="1402856" y="173722"/>
                </a:lnTo>
                <a:lnTo>
                  <a:pt x="1401948" y="171231"/>
                </a:lnTo>
                <a:lnTo>
                  <a:pt x="1400587" y="168286"/>
                </a:lnTo>
                <a:lnTo>
                  <a:pt x="1398999" y="166021"/>
                </a:lnTo>
                <a:lnTo>
                  <a:pt x="1397412" y="163756"/>
                </a:lnTo>
                <a:lnTo>
                  <a:pt x="1395370" y="161718"/>
                </a:lnTo>
                <a:lnTo>
                  <a:pt x="1393328" y="159679"/>
                </a:lnTo>
                <a:lnTo>
                  <a:pt x="1391060" y="157867"/>
                </a:lnTo>
                <a:lnTo>
                  <a:pt x="1388338" y="156508"/>
                </a:lnTo>
                <a:lnTo>
                  <a:pt x="1385842" y="155149"/>
                </a:lnTo>
                <a:lnTo>
                  <a:pt x="1383347" y="154243"/>
                </a:lnTo>
                <a:lnTo>
                  <a:pt x="1380171" y="153564"/>
                </a:lnTo>
                <a:lnTo>
                  <a:pt x="1377222" y="152884"/>
                </a:lnTo>
                <a:lnTo>
                  <a:pt x="1374273" y="152658"/>
                </a:lnTo>
                <a:lnTo>
                  <a:pt x="892905" y="152658"/>
                </a:lnTo>
                <a:lnTo>
                  <a:pt x="889956" y="152884"/>
                </a:lnTo>
                <a:lnTo>
                  <a:pt x="886780" y="153564"/>
                </a:lnTo>
                <a:lnTo>
                  <a:pt x="884058" y="154243"/>
                </a:lnTo>
                <a:lnTo>
                  <a:pt x="881109" y="155149"/>
                </a:lnTo>
                <a:lnTo>
                  <a:pt x="878614" y="156508"/>
                </a:lnTo>
                <a:lnTo>
                  <a:pt x="876118" y="157867"/>
                </a:lnTo>
                <a:lnTo>
                  <a:pt x="873623" y="159679"/>
                </a:lnTo>
                <a:lnTo>
                  <a:pt x="871581" y="161718"/>
                </a:lnTo>
                <a:lnTo>
                  <a:pt x="869767" y="163756"/>
                </a:lnTo>
                <a:lnTo>
                  <a:pt x="867952" y="166021"/>
                </a:lnTo>
                <a:lnTo>
                  <a:pt x="866591" y="168286"/>
                </a:lnTo>
                <a:lnTo>
                  <a:pt x="865230" y="171231"/>
                </a:lnTo>
                <a:lnTo>
                  <a:pt x="864096" y="173722"/>
                </a:lnTo>
                <a:lnTo>
                  <a:pt x="863415" y="176667"/>
                </a:lnTo>
                <a:lnTo>
                  <a:pt x="863188" y="179837"/>
                </a:lnTo>
                <a:lnTo>
                  <a:pt x="862961" y="182782"/>
                </a:lnTo>
                <a:lnTo>
                  <a:pt x="862961" y="354013"/>
                </a:lnTo>
                <a:lnTo>
                  <a:pt x="709613" y="354013"/>
                </a:lnTo>
                <a:lnTo>
                  <a:pt x="709613" y="182782"/>
                </a:lnTo>
                <a:lnTo>
                  <a:pt x="709840" y="173269"/>
                </a:lnTo>
                <a:lnTo>
                  <a:pt x="710747" y="163983"/>
                </a:lnTo>
                <a:lnTo>
                  <a:pt x="711654" y="154923"/>
                </a:lnTo>
                <a:lnTo>
                  <a:pt x="713469" y="146090"/>
                </a:lnTo>
                <a:lnTo>
                  <a:pt x="715511" y="137256"/>
                </a:lnTo>
                <a:lnTo>
                  <a:pt x="718006" y="128423"/>
                </a:lnTo>
                <a:lnTo>
                  <a:pt x="720728" y="120043"/>
                </a:lnTo>
                <a:lnTo>
                  <a:pt x="724131" y="111662"/>
                </a:lnTo>
                <a:lnTo>
                  <a:pt x="727761" y="103508"/>
                </a:lnTo>
                <a:lnTo>
                  <a:pt x="731844" y="95807"/>
                </a:lnTo>
                <a:lnTo>
                  <a:pt x="736154" y="88107"/>
                </a:lnTo>
                <a:lnTo>
                  <a:pt x="741145" y="80632"/>
                </a:lnTo>
                <a:lnTo>
                  <a:pt x="745908" y="73384"/>
                </a:lnTo>
                <a:lnTo>
                  <a:pt x="751806" y="66363"/>
                </a:lnTo>
                <a:lnTo>
                  <a:pt x="757478" y="60021"/>
                </a:lnTo>
                <a:lnTo>
                  <a:pt x="763376" y="53453"/>
                </a:lnTo>
                <a:lnTo>
                  <a:pt x="769727" y="47337"/>
                </a:lnTo>
                <a:lnTo>
                  <a:pt x="776533" y="41675"/>
                </a:lnTo>
                <a:lnTo>
                  <a:pt x="783338" y="36239"/>
                </a:lnTo>
                <a:lnTo>
                  <a:pt x="790597" y="31030"/>
                </a:lnTo>
                <a:lnTo>
                  <a:pt x="797856" y="26500"/>
                </a:lnTo>
                <a:lnTo>
                  <a:pt x="805569" y="21743"/>
                </a:lnTo>
                <a:lnTo>
                  <a:pt x="813509" y="17893"/>
                </a:lnTo>
                <a:lnTo>
                  <a:pt x="821675" y="14269"/>
                </a:lnTo>
                <a:lnTo>
                  <a:pt x="830069" y="11098"/>
                </a:lnTo>
                <a:lnTo>
                  <a:pt x="838689" y="8154"/>
                </a:lnTo>
                <a:lnTo>
                  <a:pt x="847082" y="5662"/>
                </a:lnTo>
                <a:lnTo>
                  <a:pt x="856156" y="3624"/>
                </a:lnTo>
                <a:lnTo>
                  <a:pt x="865003" y="2038"/>
                </a:lnTo>
                <a:lnTo>
                  <a:pt x="874304" y="679"/>
                </a:lnTo>
                <a:lnTo>
                  <a:pt x="883604" y="226"/>
                </a:lnTo>
                <a:lnTo>
                  <a:pt x="892905"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6" name="KSO_Shape"/>
          <p:cNvSpPr/>
          <p:nvPr/>
        </p:nvSpPr>
        <p:spPr>
          <a:xfrm>
            <a:off x="7151642" y="2414113"/>
            <a:ext cx="596916" cy="502404"/>
          </a:xfrm>
          <a:custGeom>
            <a:gdLst>
              <a:gd fmla="*/ 2733675 w 5559425" name="connsiteX0"/>
              <a:gd fmla="*/ 1498599 h 4676774" name="connsiteY0"/>
              <a:gd fmla="*/ 2708275 w 5559425" name="connsiteX1"/>
              <a:gd fmla="*/ 1501774 h 4676774" name="connsiteY1"/>
              <a:gd fmla="*/ 2689225 w 5559425" name="connsiteX2"/>
              <a:gd fmla="*/ 1511299 h 4676774" name="connsiteY2"/>
              <a:gd fmla="*/ 2673350 w 5559425" name="connsiteX3"/>
              <a:gd fmla="*/ 1520824 h 4676774" name="connsiteY3"/>
              <a:gd fmla="*/ 2663825 w 5559425" name="connsiteX4"/>
              <a:gd fmla="*/ 1536699 h 4676774" name="connsiteY4"/>
              <a:gd fmla="*/ 2657475 w 5559425" name="connsiteX5"/>
              <a:gd fmla="*/ 1555749 h 4676774" name="connsiteY5"/>
              <a:gd fmla="*/ 2654300 w 5559425" name="connsiteX6"/>
              <a:gd fmla="*/ 1577974 h 4676774" name="connsiteY6"/>
              <a:gd fmla="*/ 2654300 w 5559425" name="connsiteX7"/>
              <a:gd fmla="*/ 1603374 h 4676774" name="connsiteY7"/>
              <a:gd fmla="*/ 2654300 w 5559425" name="connsiteX8"/>
              <a:gd fmla="*/ 1758949 h 4676774" name="connsiteY8"/>
              <a:gd fmla="*/ 2593975 w 5559425" name="connsiteX9"/>
              <a:gd fmla="*/ 1771649 h 4676774" name="connsiteY9"/>
              <a:gd fmla="*/ 2540000 w 5559425" name="connsiteX10"/>
              <a:gd fmla="*/ 1787524 h 4676774" name="connsiteY10"/>
              <a:gd fmla="*/ 2492375 w 5559425" name="connsiteX11"/>
              <a:gd fmla="*/ 1806574 h 4676774" name="connsiteY11"/>
              <a:gd fmla="*/ 2444750 w 5559425" name="connsiteX12"/>
              <a:gd fmla="*/ 1828799 h 4676774" name="connsiteY12"/>
              <a:gd fmla="*/ 2400300 w 5559425" name="connsiteX13"/>
              <a:gd fmla="*/ 1854199 h 4676774" name="connsiteY13"/>
              <a:gd fmla="*/ 2362200 w 5559425" name="connsiteX14"/>
              <a:gd fmla="*/ 1879599 h 4676774" name="connsiteY14"/>
              <a:gd fmla="*/ 2327275 w 5559425" name="connsiteX15"/>
              <a:gd fmla="*/ 1911349 h 4676774" name="connsiteY15"/>
              <a:gd fmla="*/ 2292350 w 5559425" name="connsiteX16"/>
              <a:gd fmla="*/ 1943099 h 4676774" name="connsiteY16"/>
              <a:gd fmla="*/ 2266950 w 5559425" name="connsiteX17"/>
              <a:gd fmla="*/ 1978024 h 4676774" name="connsiteY17"/>
              <a:gd fmla="*/ 2241550 w 5559425" name="connsiteX18"/>
              <a:gd fmla="*/ 2016124 h 4676774" name="connsiteY18"/>
              <a:gd fmla="*/ 2219325 w 5559425" name="connsiteX19"/>
              <a:gd fmla="*/ 2054224 h 4676774" name="connsiteY19"/>
              <a:gd fmla="*/ 2203450 w 5559425" name="connsiteX20"/>
              <a:gd fmla="*/ 2092324 h 4676774" name="connsiteY20"/>
              <a:gd fmla="*/ 2190750 w 5559425" name="connsiteX21"/>
              <a:gd fmla="*/ 2130424 h 4676774" name="connsiteY21"/>
              <a:gd fmla="*/ 2181225 w 5559425" name="connsiteX22"/>
              <a:gd fmla="*/ 2168524 h 4676774" name="connsiteY22"/>
              <a:gd fmla="*/ 2174875 w 5559425" name="connsiteX23"/>
              <a:gd fmla="*/ 2209799 h 4676774" name="connsiteY23"/>
              <a:gd fmla="*/ 2171700 w 5559425" name="connsiteX24"/>
              <a:gd fmla="*/ 2251074 h 4676774" name="connsiteY24"/>
              <a:gd fmla="*/ 2174875 w 5559425" name="connsiteX25"/>
              <a:gd fmla="*/ 2314574 h 4676774" name="connsiteY25"/>
              <a:gd fmla="*/ 2184400 w 5559425" name="connsiteX26"/>
              <a:gd fmla="*/ 2371724 h 4676774" name="connsiteY26"/>
              <a:gd fmla="*/ 2197100 w 5559425" name="connsiteX27"/>
              <a:gd fmla="*/ 2425699 h 4676774" name="connsiteY27"/>
              <a:gd fmla="*/ 2216150 w 5559425" name="connsiteX28"/>
              <a:gd fmla="*/ 2476499 h 4676774" name="connsiteY28"/>
              <a:gd fmla="*/ 2238375 w 5559425" name="connsiteX29"/>
              <a:gd fmla="*/ 2520949 h 4676774" name="connsiteY29"/>
              <a:gd fmla="*/ 2266950 w 5559425" name="connsiteX30"/>
              <a:gd fmla="*/ 2562224 h 4676774" name="connsiteY30"/>
              <a:gd fmla="*/ 2298700 w 5559425" name="connsiteX31"/>
              <a:gd fmla="*/ 2603499 h 4676774" name="connsiteY31"/>
              <a:gd fmla="*/ 2333625 w 5559425" name="connsiteX32"/>
              <a:gd fmla="*/ 2638424 h 4676774" name="connsiteY32"/>
              <a:gd fmla="*/ 2371725 w 5559425" name="connsiteX33"/>
              <a:gd fmla="*/ 2670174 h 4676774" name="connsiteY33"/>
              <a:gd fmla="*/ 2413000 w 5559425" name="connsiteX34"/>
              <a:gd fmla="*/ 2701924 h 4676774" name="connsiteY34"/>
              <a:gd fmla="*/ 2457450 w 5559425" name="connsiteX35"/>
              <a:gd fmla="*/ 2730499 h 4676774" name="connsiteY35"/>
              <a:gd fmla="*/ 2501900 w 5559425" name="connsiteX36"/>
              <a:gd fmla="*/ 2755899 h 4676774" name="connsiteY36"/>
              <a:gd fmla="*/ 2600325 w 5559425" name="connsiteX37"/>
              <a:gd fmla="*/ 2803524 h 4676774" name="connsiteY37"/>
              <a:gd fmla="*/ 2701925 w 5559425" name="connsiteX38"/>
              <a:gd fmla="*/ 2844799 h 4676774" name="connsiteY38"/>
              <a:gd fmla="*/ 2790825 w 5559425" name="connsiteX39"/>
              <a:gd fmla="*/ 2882899 h 4676774" name="connsiteY39"/>
              <a:gd fmla="*/ 2863850 w 5559425" name="connsiteX40"/>
              <a:gd fmla="*/ 2920999 h 4676774" name="connsiteY40"/>
              <a:gd fmla="*/ 2924175 w 5559425" name="connsiteX41"/>
              <a:gd fmla="*/ 2955924 h 4676774" name="connsiteY41"/>
              <a:gd fmla="*/ 2946400 w 5559425" name="connsiteX42"/>
              <a:gd fmla="*/ 2974974 h 4676774" name="connsiteY42"/>
              <a:gd fmla="*/ 2968625 w 5559425" name="connsiteX43"/>
              <a:gd fmla="*/ 2994024 h 4676774" name="connsiteY43"/>
              <a:gd fmla="*/ 2984500 w 5559425" name="connsiteX44"/>
              <a:gd fmla="*/ 3009899 h 4676774" name="connsiteY44"/>
              <a:gd fmla="*/ 3000375 w 5559425" name="connsiteX45"/>
              <a:gd fmla="*/ 3032124 h 4676774" name="connsiteY45"/>
              <a:gd fmla="*/ 3013075 w 5559425" name="connsiteX46"/>
              <a:gd fmla="*/ 3051174 h 4676774" name="connsiteY46"/>
              <a:gd fmla="*/ 3022600 w 5559425" name="connsiteX47"/>
              <a:gd fmla="*/ 3073399 h 4676774" name="connsiteY47"/>
              <a:gd fmla="*/ 3028950 w 5559425" name="connsiteX48"/>
              <a:gd fmla="*/ 3095624 h 4676774" name="connsiteY48"/>
              <a:gd fmla="*/ 3035300 w 5559425" name="connsiteX49"/>
              <a:gd fmla="*/ 3121024 h 4676774" name="connsiteY49"/>
              <a:gd fmla="*/ 3038475 w 5559425" name="connsiteX50"/>
              <a:gd fmla="*/ 3146424 h 4676774" name="connsiteY50"/>
              <a:gd fmla="*/ 3041650 w 5559425" name="connsiteX51"/>
              <a:gd fmla="*/ 3171824 h 4676774" name="connsiteY51"/>
              <a:gd fmla="*/ 3038475 w 5559425" name="connsiteX52"/>
              <a:gd fmla="*/ 3203574 h 4676774" name="connsiteY52"/>
              <a:gd fmla="*/ 3032125 w 5559425" name="connsiteX53"/>
              <a:gd fmla="*/ 3232149 h 4676774" name="connsiteY53"/>
              <a:gd fmla="*/ 3025775 w 5559425" name="connsiteX54"/>
              <a:gd fmla="*/ 3257549 h 4676774" name="connsiteY54"/>
              <a:gd fmla="*/ 3013075 w 5559425" name="connsiteX55"/>
              <a:gd fmla="*/ 3279774 h 4676774" name="connsiteY55"/>
              <a:gd fmla="*/ 2997200 w 5559425" name="connsiteX56"/>
              <a:gd fmla="*/ 3301999 h 4676774" name="connsiteY56"/>
              <a:gd fmla="*/ 2978150 w 5559425" name="connsiteX57"/>
              <a:gd fmla="*/ 3317874 h 4676774" name="connsiteY57"/>
              <a:gd fmla="*/ 2955925 w 5559425" name="connsiteX58"/>
              <a:gd fmla="*/ 3333749 h 4676774" name="connsiteY58"/>
              <a:gd fmla="*/ 2927350 w 5559425" name="connsiteX59"/>
              <a:gd fmla="*/ 3349624 h 4676774" name="connsiteY59"/>
              <a:gd fmla="*/ 2898775 w 5559425" name="connsiteX60"/>
              <a:gd fmla="*/ 3359149 h 4676774" name="connsiteY60"/>
              <a:gd fmla="*/ 2870200 w 5559425" name="connsiteX61"/>
              <a:gd fmla="*/ 3371849 h 4676774" name="connsiteY61"/>
              <a:gd fmla="*/ 2803525 w 5559425" name="connsiteX62"/>
              <a:gd fmla="*/ 3384549 h 4676774" name="connsiteY62"/>
              <a:gd fmla="*/ 2733675 w 5559425" name="connsiteX63"/>
              <a:gd fmla="*/ 3394074 h 4676774" name="connsiteY63"/>
              <a:gd fmla="*/ 2657475 w 5559425" name="connsiteX64"/>
              <a:gd fmla="*/ 3397249 h 4676774" name="connsiteY64"/>
              <a:gd fmla="*/ 2581275 w 5559425" name="connsiteX65"/>
              <a:gd fmla="*/ 3397249 h 4676774" name="connsiteY65"/>
              <a:gd fmla="*/ 2517775 w 5559425" name="connsiteX66"/>
              <a:gd fmla="*/ 3390899 h 4676774" name="connsiteY66"/>
              <a:gd fmla="*/ 2457450 w 5559425" name="connsiteX67"/>
              <a:gd fmla="*/ 3384549 h 4676774" name="connsiteY67"/>
              <a:gd fmla="*/ 2406650 w 5559425" name="connsiteX68"/>
              <a:gd fmla="*/ 3375024 h 4676774" name="connsiteY68"/>
              <a:gd fmla="*/ 2324100 w 5559425" name="connsiteX69"/>
              <a:gd fmla="*/ 3349624 h 4676774" name="connsiteY69"/>
              <a:gd fmla="*/ 2257425 w 5559425" name="connsiteX70"/>
              <a:gd fmla="*/ 3324224 h 4676774" name="connsiteY70"/>
              <a:gd fmla="*/ 2232025 w 5559425" name="connsiteX71"/>
              <a:gd fmla="*/ 3314699 h 4676774" name="connsiteY71"/>
              <a:gd fmla="*/ 2212975 w 5559425" name="connsiteX72"/>
              <a:gd fmla="*/ 3308349 h 4676774" name="connsiteY72"/>
              <a:gd fmla="*/ 2203450 w 5559425" name="connsiteX73"/>
              <a:gd fmla="*/ 3311524 h 4676774" name="connsiteY73"/>
              <a:gd fmla="*/ 2193925 w 5559425" name="connsiteX74"/>
              <a:gd fmla="*/ 3317874 h 4676774" name="connsiteY74"/>
              <a:gd fmla="*/ 2184400 w 5559425" name="connsiteX75"/>
              <a:gd fmla="*/ 3330574 h 4676774" name="connsiteY75"/>
              <a:gd fmla="*/ 2174875 w 5559425" name="connsiteX76"/>
              <a:gd fmla="*/ 3346449 h 4676774" name="connsiteY76"/>
              <a:gd fmla="*/ 2159000 w 5559425" name="connsiteX77"/>
              <a:gd fmla="*/ 3390899 h 4676774" name="connsiteY77"/>
              <a:gd fmla="*/ 2146300 w 5559425" name="connsiteX78"/>
              <a:gd fmla="*/ 3441699 h 4676774" name="connsiteY78"/>
              <a:gd fmla="*/ 2133600 w 5559425" name="connsiteX79"/>
              <a:gd fmla="*/ 3495674 h 4676774" name="connsiteY79"/>
              <a:gd fmla="*/ 2130425 w 5559425" name="connsiteX80"/>
              <a:gd fmla="*/ 3546474 h 4676774" name="connsiteY80"/>
              <a:gd fmla="*/ 2130425 w 5559425" name="connsiteX81"/>
              <a:gd fmla="*/ 3568699 h 4676774" name="connsiteY81"/>
              <a:gd fmla="*/ 2130425 w 5559425" name="connsiteX82"/>
              <a:gd fmla="*/ 3587749 h 4676774" name="connsiteY82"/>
              <a:gd fmla="*/ 2133600 w 5559425" name="connsiteX83"/>
              <a:gd fmla="*/ 3600449 h 4676774" name="connsiteY83"/>
              <a:gd fmla="*/ 2139950 w 5559425" name="connsiteX84"/>
              <a:gd fmla="*/ 3606799 h 4676774" name="connsiteY84"/>
              <a:gd fmla="*/ 2168525 w 5559425" name="connsiteX85"/>
              <a:gd fmla="*/ 3622674 h 4676774" name="connsiteY85"/>
              <a:gd fmla="*/ 2203450 w 5559425" name="connsiteX86"/>
              <a:gd fmla="*/ 3641724 h 4676774" name="connsiteY86"/>
              <a:gd fmla="*/ 2247900 w 5559425" name="connsiteX87"/>
              <a:gd fmla="*/ 3657599 h 4676774" name="connsiteY87"/>
              <a:gd fmla="*/ 2301875 w 5559425" name="connsiteX88"/>
              <a:gd fmla="*/ 3673474 h 4676774" name="connsiteY88"/>
              <a:gd fmla="*/ 2362200 w 5559425" name="connsiteX89"/>
              <a:gd fmla="*/ 3689349 h 4676774" name="connsiteY89"/>
              <a:gd fmla="*/ 2432050 w 5559425" name="connsiteX90"/>
              <a:gd fmla="*/ 3702049 h 4676774" name="connsiteY90"/>
              <a:gd fmla="*/ 2511425 w 5559425" name="connsiteX91"/>
              <a:gd fmla="*/ 3711574 h 4676774" name="connsiteY91"/>
              <a:gd fmla="*/ 2597150 w 5559425" name="connsiteX92"/>
              <a:gd fmla="*/ 3717924 h 4676774" name="connsiteY92"/>
              <a:gd fmla="*/ 2597150 w 5559425" name="connsiteX93"/>
              <a:gd fmla="*/ 3829049 h 4676774" name="connsiteY93"/>
              <a:gd fmla="*/ 2597150 w 5559425" name="connsiteX94"/>
              <a:gd fmla="*/ 3860799 h 4676774" name="connsiteY94"/>
              <a:gd fmla="*/ 2603500 w 5559425" name="connsiteX95"/>
              <a:gd fmla="*/ 3886199 h 4676774" name="connsiteY95"/>
              <a:gd fmla="*/ 2609850 w 5559425" name="connsiteX96"/>
              <a:gd fmla="*/ 3905249 h 4676774" name="connsiteY96"/>
              <a:gd fmla="*/ 2619375 w 5559425" name="connsiteX97"/>
              <a:gd fmla="*/ 3921124 h 4676774" name="connsiteY97"/>
              <a:gd fmla="*/ 2632075 w 5559425" name="connsiteX98"/>
              <a:gd fmla="*/ 3930649 h 4676774" name="connsiteY98"/>
              <a:gd fmla="*/ 2647950 w 5559425" name="connsiteX99"/>
              <a:gd fmla="*/ 3936999 h 4676774" name="connsiteY99"/>
              <a:gd fmla="*/ 2670175 w 5559425" name="connsiteX100"/>
              <a:gd fmla="*/ 3940174 h 4676774" name="connsiteY100"/>
              <a:gd fmla="*/ 2695575 w 5559425" name="connsiteX101"/>
              <a:gd fmla="*/ 3940174 h 4676774" name="connsiteY101"/>
              <a:gd fmla="*/ 2879725 w 5559425" name="connsiteX102"/>
              <a:gd fmla="*/ 3940174 h 4676774" name="connsiteY102"/>
              <a:gd fmla="*/ 2905125 w 5559425" name="connsiteX103"/>
              <a:gd fmla="*/ 3940174 h 4676774" name="connsiteY103"/>
              <a:gd fmla="*/ 2924175 w 5559425" name="connsiteX104"/>
              <a:gd fmla="*/ 3936999 h 4676774" name="connsiteY104"/>
              <a:gd fmla="*/ 2940050 w 5559425" name="connsiteX105"/>
              <a:gd fmla="*/ 3930649 h 4676774" name="connsiteY105"/>
              <a:gd fmla="*/ 2946400 w 5559425" name="connsiteX106"/>
              <a:gd fmla="*/ 3924299 h 4676774" name="connsiteY106"/>
              <a:gd fmla="*/ 2952750 w 5559425" name="connsiteX107"/>
              <a:gd fmla="*/ 3911599 h 4676774" name="connsiteY107"/>
              <a:gd fmla="*/ 2959100 w 5559425" name="connsiteX108"/>
              <a:gd fmla="*/ 3892549 h 4676774" name="connsiteY108"/>
              <a:gd fmla="*/ 2959100 w 5559425" name="connsiteX109"/>
              <a:gd fmla="*/ 3870324 h 4676774" name="connsiteY109"/>
              <a:gd fmla="*/ 2962275 w 5559425" name="connsiteX110"/>
              <a:gd fmla="*/ 3841749 h 4676774" name="connsiteY110"/>
              <a:gd fmla="*/ 2962275 w 5559425" name="connsiteX111"/>
              <a:gd fmla="*/ 3689349 h 4676774" name="connsiteY111"/>
              <a:gd fmla="*/ 3009900 w 5559425" name="connsiteX112"/>
              <a:gd fmla="*/ 3679824 h 4676774" name="connsiteY112"/>
              <a:gd fmla="*/ 3057525 w 5559425" name="connsiteX113"/>
              <a:gd fmla="*/ 3663949 h 4676774" name="connsiteY113"/>
              <a:gd fmla="*/ 3101975 w 5559425" name="connsiteX114"/>
              <a:gd fmla="*/ 3648074 h 4676774" name="connsiteY114"/>
              <a:gd fmla="*/ 3146425 w 5559425" name="connsiteX115"/>
              <a:gd fmla="*/ 3629024 h 4676774" name="connsiteY115"/>
              <a:gd fmla="*/ 3187700 w 5559425" name="connsiteX116"/>
              <a:gd fmla="*/ 3609974 h 4676774" name="connsiteY116"/>
              <a:gd fmla="*/ 3225800 w 5559425" name="connsiteX117"/>
              <a:gd fmla="*/ 3584574 h 4676774" name="connsiteY117"/>
              <a:gd fmla="*/ 3260725 w 5559425" name="connsiteX118"/>
              <a:gd fmla="*/ 3555999 h 4676774" name="connsiteY118"/>
              <a:gd fmla="*/ 3295650 w 5559425" name="connsiteX119"/>
              <a:gd fmla="*/ 3527424 h 4676774" name="connsiteY119"/>
              <a:gd fmla="*/ 3324225 w 5559425" name="connsiteX120"/>
              <a:gd fmla="*/ 3492499 h 4676774" name="connsiteY120"/>
              <a:gd fmla="*/ 3349625 w 5559425" name="connsiteX121"/>
              <a:gd fmla="*/ 3454399 h 4676774" name="connsiteY121"/>
              <a:gd fmla="*/ 3371850 w 5559425" name="connsiteX122"/>
              <a:gd fmla="*/ 3413124 h 4676774" name="connsiteY122"/>
              <a:gd fmla="*/ 3390900 w 5559425" name="connsiteX123"/>
              <a:gd fmla="*/ 3371849 h 4676774" name="connsiteY123"/>
              <a:gd fmla="*/ 3406775 w 5559425" name="connsiteX124"/>
              <a:gd fmla="*/ 3324224 h 4676774" name="connsiteY124"/>
              <a:gd fmla="*/ 3419475 w 5559425" name="connsiteX125"/>
              <a:gd fmla="*/ 3270249 h 4676774" name="connsiteY125"/>
              <a:gd fmla="*/ 3425825 w 5559425" name="connsiteX126"/>
              <a:gd fmla="*/ 3216274 h 4676774" name="connsiteY126"/>
              <a:gd fmla="*/ 3429000 w 5559425" name="connsiteX127"/>
              <a:gd fmla="*/ 3155949 h 4676774" name="connsiteY127"/>
              <a:gd fmla="*/ 3425825 w 5559425" name="connsiteX128"/>
              <a:gd fmla="*/ 3101974 h 4676774" name="connsiteY128"/>
              <a:gd fmla="*/ 3419475 w 5559425" name="connsiteX129"/>
              <a:gd fmla="*/ 3051174 h 4676774" name="connsiteY129"/>
              <a:gd fmla="*/ 3406775 w 5559425" name="connsiteX130"/>
              <a:gd fmla="*/ 3003549 h 4676774" name="connsiteY130"/>
              <a:gd fmla="*/ 3394075 w 5559425" name="connsiteX131"/>
              <a:gd fmla="*/ 2955924 h 4676774" name="connsiteY131"/>
              <a:gd fmla="*/ 3371850 w 5559425" name="connsiteX132"/>
              <a:gd fmla="*/ 2911474 h 4676774" name="connsiteY132"/>
              <a:gd fmla="*/ 3349625 w 5559425" name="connsiteX133"/>
              <a:gd fmla="*/ 2870199 h 4676774" name="connsiteY133"/>
              <a:gd fmla="*/ 3317875 w 5559425" name="connsiteX134"/>
              <a:gd fmla="*/ 2828924 h 4676774" name="connsiteY134"/>
              <a:gd fmla="*/ 3286125 w 5559425" name="connsiteX135"/>
              <a:gd fmla="*/ 2790824 h 4676774" name="connsiteY135"/>
              <a:gd fmla="*/ 3248025 w 5559425" name="connsiteX136"/>
              <a:gd fmla="*/ 2755899 h 4676774" name="connsiteY136"/>
              <a:gd fmla="*/ 3206750 w 5559425" name="connsiteX137"/>
              <a:gd fmla="*/ 2720974 h 4676774" name="connsiteY137"/>
              <a:gd fmla="*/ 3162300 w 5559425" name="connsiteX138"/>
              <a:gd fmla="*/ 2689224 h 4676774" name="connsiteY138"/>
              <a:gd fmla="*/ 3114675 w 5559425" name="connsiteX139"/>
              <a:gd fmla="*/ 2657474 h 4676774" name="connsiteY139"/>
              <a:gd fmla="*/ 3063875 w 5559425" name="connsiteX140"/>
              <a:gd fmla="*/ 2625724 h 4676774" name="connsiteY140"/>
              <a:gd fmla="*/ 3006725 w 5559425" name="connsiteX141"/>
              <a:gd fmla="*/ 2597149 h 4676774" name="connsiteY141"/>
              <a:gd fmla="*/ 2946400 w 5559425" name="connsiteX142"/>
              <a:gd fmla="*/ 2568574 h 4676774" name="connsiteY142"/>
              <a:gd fmla="*/ 2886075 w 5559425" name="connsiteX143"/>
              <a:gd fmla="*/ 2539999 h 4676774" name="connsiteY143"/>
              <a:gd fmla="*/ 2806700 w 5559425" name="connsiteX144"/>
              <a:gd fmla="*/ 2508249 h 4676774" name="connsiteY144"/>
              <a:gd fmla="*/ 2740025 w 5559425" name="connsiteX145"/>
              <a:gd fmla="*/ 2476499 h 4676774" name="connsiteY145"/>
              <a:gd fmla="*/ 2682875 w 5559425" name="connsiteX146"/>
              <a:gd fmla="*/ 2441574 h 4676774" name="connsiteY146"/>
              <a:gd fmla="*/ 2635250 w 5559425" name="connsiteX147"/>
              <a:gd fmla="*/ 2409824 h 4676774" name="connsiteY147"/>
              <a:gd fmla="*/ 2616200 w 5559425" name="connsiteX148"/>
              <a:gd fmla="*/ 2393949 h 4676774" name="connsiteY148"/>
              <a:gd fmla="*/ 2600325 w 5559425" name="connsiteX149"/>
              <a:gd fmla="*/ 2378074 h 4676774" name="connsiteY149"/>
              <a:gd fmla="*/ 2587625 w 5559425" name="connsiteX150"/>
              <a:gd fmla="*/ 2359024 h 4676774" name="connsiteY150"/>
              <a:gd fmla="*/ 2574925 w 5559425" name="connsiteX151"/>
              <a:gd fmla="*/ 2339974 h 4676774" name="connsiteY151"/>
              <a:gd fmla="*/ 2565400 w 5559425" name="connsiteX152"/>
              <a:gd fmla="*/ 2320924 h 4676774" name="connsiteY152"/>
              <a:gd fmla="*/ 2559050 w 5559425" name="connsiteX153"/>
              <a:gd fmla="*/ 2298699 h 4676774" name="connsiteY153"/>
              <a:gd fmla="*/ 2555875 w 5559425" name="connsiteX154"/>
              <a:gd fmla="*/ 2276474 h 4676774" name="connsiteY154"/>
              <a:gd fmla="*/ 2552700 w 5559425" name="connsiteX155"/>
              <a:gd fmla="*/ 2251074 h 4676774" name="connsiteY155"/>
              <a:gd fmla="*/ 2555875 w 5559425" name="connsiteX156"/>
              <a:gd fmla="*/ 2228849 h 4676774" name="connsiteY156"/>
              <a:gd fmla="*/ 2559050 w 5559425" name="connsiteX157"/>
              <a:gd fmla="*/ 2206624 h 4676774" name="connsiteY157"/>
              <a:gd fmla="*/ 2562225 w 5559425" name="connsiteX158"/>
              <a:gd fmla="*/ 2184399 h 4676774" name="connsiteY158"/>
              <a:gd fmla="*/ 2571750 w 5559425" name="connsiteX159"/>
              <a:gd fmla="*/ 2162174 h 4676774" name="connsiteY159"/>
              <a:gd fmla="*/ 2581275 w 5559425" name="connsiteX160"/>
              <a:gd fmla="*/ 2143124 h 4676774" name="connsiteY160"/>
              <a:gd fmla="*/ 2593975 w 5559425" name="connsiteX161"/>
              <a:gd fmla="*/ 2124074 h 4676774" name="connsiteY161"/>
              <a:gd fmla="*/ 2609850 w 5559425" name="connsiteX162"/>
              <a:gd fmla="*/ 2108199 h 4676774" name="connsiteY162"/>
              <a:gd fmla="*/ 2625725 w 5559425" name="connsiteX163"/>
              <a:gd fmla="*/ 2092324 h 4676774" name="connsiteY163"/>
              <a:gd fmla="*/ 2644775 w 5559425" name="connsiteX164"/>
              <a:gd fmla="*/ 2079624 h 4676774" name="connsiteY164"/>
              <a:gd fmla="*/ 2667000 w 5559425" name="connsiteX165"/>
              <a:gd fmla="*/ 2066924 h 4676774" name="connsiteY165"/>
              <a:gd fmla="*/ 2695575 w 5559425" name="connsiteX166"/>
              <a:gd fmla="*/ 2057399 h 4676774" name="connsiteY166"/>
              <a:gd fmla="*/ 2724150 w 5559425" name="connsiteX167"/>
              <a:gd fmla="*/ 2047874 h 4676774" name="connsiteY167"/>
              <a:gd fmla="*/ 2759075 w 5559425" name="connsiteX168"/>
              <a:gd fmla="*/ 2041524 h 4676774" name="connsiteY168"/>
              <a:gd fmla="*/ 2797175 w 5559425" name="connsiteX169"/>
              <a:gd fmla="*/ 2038349 h 4676774" name="connsiteY169"/>
              <a:gd fmla="*/ 2838450 w 5559425" name="connsiteX170"/>
              <a:gd fmla="*/ 2035174 h 4676774" name="connsiteY170"/>
              <a:gd fmla="*/ 2886075 w 5559425" name="connsiteX171"/>
              <a:gd fmla="*/ 2035174 h 4676774" name="connsiteY171"/>
              <a:gd fmla="*/ 2933700 w 5559425" name="connsiteX172"/>
              <a:gd fmla="*/ 2035174 h 4676774" name="connsiteY172"/>
              <a:gd fmla="*/ 2981325 w 5559425" name="connsiteX173"/>
              <a:gd fmla="*/ 2038349 h 4676774" name="connsiteY173"/>
              <a:gd fmla="*/ 3032125 w 5559425" name="connsiteX174"/>
              <a:gd fmla="*/ 2044699 h 4676774" name="connsiteY174"/>
              <a:gd fmla="*/ 3079750 w 5559425" name="connsiteX175"/>
              <a:gd fmla="*/ 2054224 h 4676774" name="connsiteY175"/>
              <a:gd fmla="*/ 3165475 w 5559425" name="connsiteX176"/>
              <a:gd fmla="*/ 2073274 h 4676774" name="connsiteY176"/>
              <a:gd fmla="*/ 3225800 w 5559425" name="connsiteX177"/>
              <a:gd fmla="*/ 2089149 h 4676774" name="connsiteY177"/>
              <a:gd fmla="*/ 3238500 w 5559425" name="connsiteX178"/>
              <a:gd fmla="*/ 2089149 h 4676774" name="connsiteY178"/>
              <a:gd fmla="*/ 3251200 w 5559425" name="connsiteX179"/>
              <a:gd fmla="*/ 2082799 h 4676774" name="connsiteY179"/>
              <a:gd fmla="*/ 3260725 w 5559425" name="connsiteX180"/>
              <a:gd fmla="*/ 2073274 h 4676774" name="connsiteY180"/>
              <a:gd fmla="*/ 3273425 w 5559425" name="connsiteX181"/>
              <a:gd fmla="*/ 2054224 h 4676774" name="connsiteY181"/>
              <a:gd fmla="*/ 3295650 w 5559425" name="connsiteX182"/>
              <a:gd fmla="*/ 2006599 h 4676774" name="connsiteY182"/>
              <a:gd fmla="*/ 3311525 w 5559425" name="connsiteX183"/>
              <a:gd fmla="*/ 1958974 h 4676774" name="connsiteY183"/>
              <a:gd fmla="*/ 3321050 w 5559425" name="connsiteX184"/>
              <a:gd fmla="*/ 1904999 h 4676774" name="connsiteY184"/>
              <a:gd fmla="*/ 3324225 w 5559425" name="connsiteX185"/>
              <a:gd fmla="*/ 1857374 h 4676774" name="connsiteY185"/>
              <a:gd fmla="*/ 3324225 w 5559425" name="connsiteX186"/>
              <a:gd fmla="*/ 1835149 h 4676774" name="connsiteY186"/>
              <a:gd fmla="*/ 3317875 w 5559425" name="connsiteX187"/>
              <a:gd fmla="*/ 1819274 h 4676774" name="connsiteY187"/>
              <a:gd fmla="*/ 3311525 w 5559425" name="connsiteX188"/>
              <a:gd fmla="*/ 1806574 h 4676774" name="connsiteY188"/>
              <a:gd fmla="*/ 3298825 w 5559425" name="connsiteX189"/>
              <a:gd fmla="*/ 1797049 h 4676774" name="connsiteY189"/>
              <a:gd fmla="*/ 3254375 w 5559425" name="connsiteX190"/>
              <a:gd fmla="*/ 1784349 h 4676774" name="connsiteY190"/>
              <a:gd fmla="*/ 3197225 w 5559425" name="connsiteX191"/>
              <a:gd fmla="*/ 1768474 h 4676774" name="connsiteY191"/>
              <a:gd fmla="*/ 3159125 w 5559425" name="connsiteX192"/>
              <a:gd fmla="*/ 1762124 h 4676774" name="connsiteY192"/>
              <a:gd fmla="*/ 3117850 w 5559425" name="connsiteX193"/>
              <a:gd fmla="*/ 1755774 h 4676774" name="connsiteY193"/>
              <a:gd fmla="*/ 3019425 w 5559425" name="connsiteX194"/>
              <a:gd fmla="*/ 1746249 h 4676774" name="connsiteY194"/>
              <a:gd fmla="*/ 3019425 w 5559425" name="connsiteX195"/>
              <a:gd fmla="*/ 1609724 h 4676774" name="connsiteY195"/>
              <a:gd fmla="*/ 3019425 w 5559425" name="connsiteX196"/>
              <a:gd fmla="*/ 1555749 h 4676774" name="connsiteY196"/>
              <a:gd fmla="*/ 3016250 w 5559425" name="connsiteX197"/>
              <a:gd fmla="*/ 1533524 h 4676774" name="connsiteY197"/>
              <a:gd fmla="*/ 3009900 w 5559425" name="connsiteX198"/>
              <a:gd fmla="*/ 1520824 h 4676774" name="connsiteY198"/>
              <a:gd fmla="*/ 3003550 w 5559425" name="connsiteX199"/>
              <a:gd fmla="*/ 1511299 h 4676774" name="connsiteY199"/>
              <a:gd fmla="*/ 2990850 w 5559425" name="connsiteX200"/>
              <a:gd fmla="*/ 1501774 h 4676774" name="connsiteY200"/>
              <a:gd fmla="*/ 2968625 w 5559425" name="connsiteX201"/>
              <a:gd fmla="*/ 1498599 h 4676774" name="connsiteY201"/>
              <a:gd fmla="*/ 2943225 w 5559425" name="connsiteX202"/>
              <a:gd fmla="*/ 1498599 h 4676774" name="connsiteY202"/>
              <a:gd fmla="*/ 2762250 w 5559425" name="connsiteX203"/>
              <a:gd fmla="*/ 1498599 h 4676774" name="connsiteY203"/>
              <a:gd fmla="*/ 2077933 w 5559425" name="connsiteX204"/>
              <a:gd fmla="*/ 438148 h 4676774" name="connsiteY204"/>
              <a:gd fmla="*/ 2048669 w 5559425" name="connsiteX205"/>
              <a:gd fmla="*/ 467412 h 4676774" name="connsiteY205"/>
              <a:gd fmla="*/ 2048669 w 5559425" name="connsiteX206"/>
              <a:gd fmla="*/ 769928 h 4676774" name="connsiteY206"/>
              <a:gd fmla="*/ 2075397 w 5559425" name="connsiteX207"/>
              <a:gd fmla="*/ 778225 h 4676774" name="connsiteY207"/>
              <a:gd fmla="*/ 2174524 w 5559425" name="connsiteX208"/>
              <a:gd fmla="*/ 877352 h 4676774" name="connsiteY208"/>
              <a:gd fmla="*/ 2184888 w 5559425" name="connsiteX209"/>
              <a:gd fmla="*/ 928686 h 4676774" name="connsiteY209"/>
              <a:gd fmla="*/ 3371361 w 5559425" name="connsiteX210"/>
              <a:gd fmla="*/ 928686 h 4676774" name="connsiteY210"/>
              <a:gd fmla="*/ 3381725 w 5559425" name="connsiteX211"/>
              <a:gd fmla="*/ 877352 h 4676774" name="connsiteY211"/>
              <a:gd fmla="*/ 3480853 w 5559425" name="connsiteX212"/>
              <a:gd fmla="*/ 778224 h 4676774" name="connsiteY212"/>
              <a:gd fmla="*/ 3507582 w 5559425" name="connsiteX213"/>
              <a:gd fmla="*/ 769927 h 4676774" name="connsiteY213"/>
              <a:gd fmla="*/ 3507582 w 5559425" name="connsiteX214"/>
              <a:gd fmla="*/ 467412 h 4676774" name="connsiteY214"/>
              <a:gd fmla="*/ 3478318 w 5559425" name="connsiteX215"/>
              <a:gd fmla="*/ 438148 h 4676774" name="connsiteY215"/>
              <a:gd fmla="*/ 2060754 w 5559425" name="connsiteX216"/>
              <a:gd fmla="*/ 0 h 4676774" name="connsiteY216"/>
              <a:gd fmla="*/ 3495494 w 5559425" name="connsiteX217"/>
              <a:gd fmla="*/ 0 h 4676774" name="connsiteY217"/>
              <a:gd fmla="*/ 3949699 w 5559425" name="connsiteX218"/>
              <a:gd fmla="*/ 454204 h 4676774" name="connsiteY218"/>
              <a:gd fmla="*/ 3949699 w 5559425" name="connsiteX219"/>
              <a:gd fmla="*/ 772638 h 4676774" name="connsiteY219"/>
              <a:gd fmla="*/ 3967697 w 5559425" name="connsiteX220"/>
              <a:gd fmla="*/ 778224 h 4676774" name="connsiteY220"/>
              <a:gd fmla="*/ 4066824 w 5559425" name="connsiteX221"/>
              <a:gd fmla="*/ 877352 h 4676774" name="connsiteY221"/>
              <a:gd fmla="*/ 4077188 w 5559425" name="connsiteX222"/>
              <a:gd fmla="*/ 928686 h 4676774" name="connsiteY222"/>
              <a:gd fmla="*/ 5316011 w 5559425" name="connsiteX223"/>
              <a:gd fmla="*/ 928686 h 4676774" name="connsiteY223"/>
              <a:gd fmla="*/ 5559425 w 5559425" name="connsiteX224"/>
              <a:gd fmla="*/ 1172100 h 4676774" name="connsiteY224"/>
              <a:gd fmla="*/ 5559425 w 5559425" name="connsiteX225"/>
              <a:gd fmla="*/ 4355572 h 4676774" name="connsiteY225"/>
              <a:gd fmla="*/ 5316011 w 5559425" name="connsiteX226"/>
              <a:gd fmla="*/ 4598986 h 4676774" name="connsiteY226"/>
              <a:gd fmla="*/ 4950129 w 5559425" name="connsiteX227"/>
              <a:gd fmla="*/ 4598986 h 4676774" name="connsiteY227"/>
              <a:gd fmla="*/ 4924434 w 5559425" name="connsiteX228"/>
              <a:gd fmla="*/ 4637096 h 4676774" name="connsiteY228"/>
              <a:gd fmla="*/ 4828643 w 5559425" name="connsiteX229"/>
              <a:gd fmla="*/ 4676774 h 4676774" name="connsiteY229"/>
              <a:gd fmla="*/ 4572531 w 5559425" name="connsiteX230"/>
              <a:gd fmla="*/ 4676774 h 4676774" name="connsiteY230"/>
              <a:gd fmla="*/ 4476740 w 5559425" name="connsiteX231"/>
              <a:gd fmla="*/ 4637096 h 4676774" name="connsiteY231"/>
              <a:gd fmla="*/ 4451046 w 5559425" name="connsiteX232"/>
              <a:gd fmla="*/ 4598986 h 4676774" name="connsiteY232"/>
              <a:gd fmla="*/ 1063928 w 5559425" name="connsiteX233"/>
              <a:gd fmla="*/ 4598986 h 4676774" name="connsiteY233"/>
              <a:gd fmla="*/ 1038234 w 5559425" name="connsiteX234"/>
              <a:gd fmla="*/ 4637096 h 4676774" name="connsiteY234"/>
              <a:gd fmla="*/ 942443 w 5559425" name="connsiteX235"/>
              <a:gd fmla="*/ 4676774 h 4676774" name="connsiteY235"/>
              <a:gd fmla="*/ 686331 w 5559425" name="connsiteX236"/>
              <a:gd fmla="*/ 4676774 h 4676774" name="connsiteY236"/>
              <a:gd fmla="*/ 590540 w 5559425" name="connsiteX237"/>
              <a:gd fmla="*/ 4637096 h 4676774" name="connsiteY237"/>
              <a:gd fmla="*/ 564846 w 5559425" name="connsiteX238"/>
              <a:gd fmla="*/ 4598986 h 4676774" name="connsiteY238"/>
              <a:gd fmla="*/ 243414 w 5559425" name="connsiteX239"/>
              <a:gd fmla="*/ 4598986 h 4676774" name="connsiteY239"/>
              <a:gd fmla="*/ 0 w 5559425" name="connsiteX240"/>
              <a:gd fmla="*/ 4355572 h 4676774" name="connsiteY240"/>
              <a:gd fmla="*/ 0 w 5559425" name="connsiteX241"/>
              <a:gd fmla="*/ 1172100 h 4676774" name="connsiteY241"/>
              <a:gd fmla="*/ 243414 w 5559425" name="connsiteX242"/>
              <a:gd fmla="*/ 928686 h 4676774" name="connsiteY242"/>
              <a:gd fmla="*/ 1479061 w 5559425" name="connsiteX243"/>
              <a:gd fmla="*/ 928686 h 4676774" name="connsiteY243"/>
              <a:gd fmla="*/ 1489425 w 5559425" name="connsiteX244"/>
              <a:gd fmla="*/ 877352 h 4676774" name="connsiteY244"/>
              <a:gd fmla="*/ 1588552 w 5559425" name="connsiteX245"/>
              <a:gd fmla="*/ 778225 h 4676774" name="connsiteY245"/>
              <a:gd fmla="*/ 1606549 w 5559425" name="connsiteX246"/>
              <a:gd fmla="*/ 772638 h 4676774" name="connsiteY246"/>
              <a:gd fmla="*/ 1606549 w 5559425" name="connsiteX247"/>
              <a:gd fmla="*/ 454204 h 4676774" name="connsiteY247"/>
              <a:gd fmla="*/ 2060754 w 5559425" name="connsiteX248"/>
              <a:gd fmla="*/ 0 h 4676774" name="connsiteY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b="b" l="l" r="r" t="t"/>
            <a:pathLst>
              <a:path h="4676774" w="5559425">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7" name="文本框 16"/>
          <p:cNvSpPr txBox="1"/>
          <p:nvPr/>
        </p:nvSpPr>
        <p:spPr>
          <a:xfrm>
            <a:off x="3945356" y="3167390"/>
            <a:ext cx="1753507" cy="518160"/>
          </a:xfrm>
          <a:prstGeom prst="rect">
            <a:avLst/>
          </a:prstGeom>
          <a:noFill/>
        </p:spPr>
        <p:txBody>
          <a:bodyPr rtlCol="0" wrap="square">
            <a:spAutoFit/>
          </a:bodyPr>
          <a:lstStyle/>
          <a:p>
            <a:pPr algn="ctr"/>
            <a:r>
              <a:rPr altLang="zh-CN" lang="en-US" smtClean="0" sz="2800">
                <a:solidFill>
                  <a:schemeClr val="bg1"/>
                </a:solidFill>
                <a:latin charset="0" panose="020b0604020202030204" pitchFamily="34" typeface="Helvetica"/>
              </a:rPr>
              <a:t>21，1546</a:t>
            </a:r>
          </a:p>
        </p:txBody>
      </p:sp>
      <p:sp>
        <p:nvSpPr>
          <p:cNvPr id="18" name="文本框 17"/>
          <p:cNvSpPr txBox="1"/>
          <p:nvPr/>
        </p:nvSpPr>
        <p:spPr>
          <a:xfrm>
            <a:off x="6573346" y="3167390"/>
            <a:ext cx="1753507" cy="518160"/>
          </a:xfrm>
          <a:prstGeom prst="rect">
            <a:avLst/>
          </a:prstGeom>
          <a:noFill/>
        </p:spPr>
        <p:txBody>
          <a:bodyPr rtlCol="0" wrap="square">
            <a:spAutoFit/>
          </a:bodyPr>
          <a:lstStyle/>
          <a:p>
            <a:pPr algn="ctr"/>
            <a:r>
              <a:rPr altLang="zh-CN" lang="en-US" smtClean="0" sz="2800">
                <a:solidFill>
                  <a:schemeClr val="bg1"/>
                </a:solidFill>
                <a:latin charset="0" panose="020b0604020202030204" pitchFamily="34" typeface="Helvetica"/>
              </a:rPr>
              <a:t>14，5471</a:t>
            </a:r>
          </a:p>
        </p:txBody>
      </p:sp>
      <p:sp>
        <p:nvSpPr>
          <p:cNvPr id="19" name="文本框 18"/>
          <p:cNvSpPr txBox="1"/>
          <p:nvPr/>
        </p:nvSpPr>
        <p:spPr>
          <a:xfrm>
            <a:off x="9069039" y="3167390"/>
            <a:ext cx="1753507" cy="518160"/>
          </a:xfrm>
          <a:prstGeom prst="rect">
            <a:avLst/>
          </a:prstGeom>
          <a:noFill/>
        </p:spPr>
        <p:txBody>
          <a:bodyPr rtlCol="0" wrap="square">
            <a:spAutoFit/>
          </a:bodyPr>
          <a:lstStyle/>
          <a:p>
            <a:pPr algn="ctr"/>
            <a:r>
              <a:rPr altLang="zh-CN" lang="en-US" smtClean="0" sz="2800">
                <a:solidFill>
                  <a:schemeClr val="bg1"/>
                </a:solidFill>
                <a:latin charset="0" panose="020b0604020202030204" pitchFamily="34" typeface="Helvetica"/>
              </a:rPr>
              <a:t>30，5214</a:t>
            </a:r>
          </a:p>
        </p:txBody>
      </p:sp>
      <p:sp>
        <p:nvSpPr>
          <p:cNvPr id="21" name="文本框 20"/>
          <p:cNvSpPr txBox="1"/>
          <p:nvPr/>
        </p:nvSpPr>
        <p:spPr>
          <a:xfrm>
            <a:off x="1036283" y="4054246"/>
            <a:ext cx="2419848" cy="640080"/>
          </a:xfrm>
          <a:prstGeom prst="rect">
            <a:avLst/>
          </a:prstGeom>
          <a:noFill/>
        </p:spPr>
        <p:txBody>
          <a:bodyPr rtlCol="0" wrap="square">
            <a:spAutoFit/>
          </a:bodyPr>
          <a:lstStyle/>
          <a:p>
            <a:pPr algn="ctr"/>
            <a:r>
              <a:rPr altLang="zh-CN" lang="en-US" smtClean="0" sz="1200">
                <a:solidFill>
                  <a:schemeClr val="bg1"/>
                </a:solidFill>
                <a:latin charset="0" panose="020b0604020202030204" pitchFamily="34" typeface="Helvetica"/>
              </a:rPr>
              <a:t>Add the text to describe this people introduce him to us write the word as you like</a:t>
            </a:r>
          </a:p>
        </p:txBody>
      </p:sp>
      <p:sp>
        <p:nvSpPr>
          <p:cNvPr id="22" name="文本框 21"/>
          <p:cNvSpPr txBox="1"/>
          <p:nvPr/>
        </p:nvSpPr>
        <p:spPr>
          <a:xfrm>
            <a:off x="3612185" y="4054246"/>
            <a:ext cx="2419848" cy="640080"/>
          </a:xfrm>
          <a:prstGeom prst="rect">
            <a:avLst/>
          </a:prstGeom>
          <a:noFill/>
        </p:spPr>
        <p:txBody>
          <a:bodyPr rtlCol="0" wrap="square">
            <a:spAutoFit/>
          </a:bodyPr>
          <a:lstStyle/>
          <a:p>
            <a:pPr algn="ctr"/>
            <a:r>
              <a:rPr altLang="zh-CN" lang="en-US" smtClean="0" sz="1200">
                <a:solidFill>
                  <a:schemeClr val="bg1"/>
                </a:solidFill>
                <a:latin charset="0" panose="020b0604020202030204" pitchFamily="34" typeface="Helvetica"/>
              </a:rPr>
              <a:t>Add the text to describe this people introduce him to us write the word as you like</a:t>
            </a:r>
          </a:p>
        </p:txBody>
      </p:sp>
      <p:sp>
        <p:nvSpPr>
          <p:cNvPr id="23" name="文本框 22"/>
          <p:cNvSpPr txBox="1"/>
          <p:nvPr/>
        </p:nvSpPr>
        <p:spPr>
          <a:xfrm>
            <a:off x="6240175" y="4054246"/>
            <a:ext cx="2419848" cy="640080"/>
          </a:xfrm>
          <a:prstGeom prst="rect">
            <a:avLst/>
          </a:prstGeom>
          <a:noFill/>
        </p:spPr>
        <p:txBody>
          <a:bodyPr rtlCol="0" wrap="square">
            <a:spAutoFit/>
          </a:bodyPr>
          <a:lstStyle/>
          <a:p>
            <a:pPr algn="ctr"/>
            <a:r>
              <a:rPr altLang="zh-CN" lang="en-US" smtClean="0" sz="1200">
                <a:solidFill>
                  <a:schemeClr val="bg1"/>
                </a:solidFill>
                <a:latin charset="0" panose="020b0604020202030204" pitchFamily="34" typeface="Helvetica"/>
              </a:rPr>
              <a:t>Add the text to describe this people introduce him to us write the word as you like</a:t>
            </a:r>
          </a:p>
        </p:txBody>
      </p:sp>
      <p:sp>
        <p:nvSpPr>
          <p:cNvPr id="24" name="文本框 23"/>
          <p:cNvSpPr txBox="1"/>
          <p:nvPr/>
        </p:nvSpPr>
        <p:spPr>
          <a:xfrm>
            <a:off x="8735868" y="4054246"/>
            <a:ext cx="2419848" cy="640080"/>
          </a:xfrm>
          <a:prstGeom prst="rect">
            <a:avLst/>
          </a:prstGeom>
          <a:noFill/>
        </p:spPr>
        <p:txBody>
          <a:bodyPr rtlCol="0" wrap="square">
            <a:spAutoFit/>
          </a:bodyPr>
          <a:lstStyle/>
          <a:p>
            <a:pPr algn="ctr"/>
            <a:r>
              <a:rPr altLang="zh-CN" lang="en-US" smtClean="0" sz="1200">
                <a:solidFill>
                  <a:schemeClr val="bg1"/>
                </a:solidFill>
                <a:latin charset="0" panose="020b0604020202030204" pitchFamily="34" typeface="Helvetica"/>
              </a:rPr>
              <a:t>Add the text to describe this people introduce him to us write the word as you like</a:t>
            </a:r>
          </a:p>
        </p:txBody>
      </p:sp>
    </p:spTree>
    <p:extLst>
      <p:ext uri="{BB962C8B-B14F-4D97-AF65-F5344CB8AC3E}">
        <p14:creationId val="2937993295"/>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37315" y="580571"/>
            <a:ext cx="2917371" cy="579120"/>
          </a:xfrm>
          <a:prstGeom prst="rect">
            <a:avLst/>
          </a:prstGeom>
          <a:noFill/>
        </p:spPr>
        <p:txBody>
          <a:bodyPr rtlCol="0" wrap="square">
            <a:spAutoFit/>
          </a:bodyPr>
          <a:lstStyle/>
          <a:p>
            <a:r>
              <a:rPr altLang="zh-CN" lang="en-US" smtClean="0" sz="3200">
                <a:solidFill>
                  <a:schemeClr val="bg2">
                    <a:lumMod val="25000"/>
                  </a:schemeClr>
                </a:solidFill>
                <a:latin charset="0" panose="020b0604020202030204" pitchFamily="34" typeface="Helvetica"/>
              </a:rPr>
              <a:t>WHAT WE DO</a:t>
            </a:r>
          </a:p>
        </p:txBody>
      </p:sp>
      <p:cxnSp>
        <p:nvCxnSpPr>
          <p:cNvPr id="5" name="直接连接符 4"/>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KSO_Shape"/>
          <p:cNvSpPr/>
          <p:nvPr/>
        </p:nvSpPr>
        <p:spPr>
          <a:xfrm>
            <a:off x="2719614" y="2073727"/>
            <a:ext cx="589643" cy="465818"/>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1"/>
              </a:solidFill>
            </a:endParaRPr>
          </a:p>
        </p:txBody>
      </p:sp>
      <p:sp>
        <p:nvSpPr>
          <p:cNvPr id="7" name="文本框 6"/>
          <p:cNvSpPr txBox="1"/>
          <p:nvPr/>
        </p:nvSpPr>
        <p:spPr>
          <a:xfrm>
            <a:off x="2165349" y="2683329"/>
            <a:ext cx="1698172" cy="304800"/>
          </a:xfrm>
          <a:prstGeom prst="rect">
            <a:avLst/>
          </a:prstGeom>
          <a:noFill/>
        </p:spPr>
        <p:txBody>
          <a:bodyPr rtlCol="0" wrap="square">
            <a:spAutoFit/>
          </a:bodyPr>
          <a:lstStyle/>
          <a:p>
            <a:pPr algn="ctr"/>
            <a:r>
              <a:rPr altLang="zh-CN" lang="en-US" smtClean="0" sz="1400">
                <a:latin charset="0" panose="020b0604020202030204" pitchFamily="34" typeface="Helvetica"/>
              </a:rPr>
              <a:t>WEB DESIGN</a:t>
            </a:r>
          </a:p>
        </p:txBody>
      </p:sp>
      <p:sp>
        <p:nvSpPr>
          <p:cNvPr id="8" name="KSO_Shape"/>
          <p:cNvSpPr/>
          <p:nvPr/>
        </p:nvSpPr>
        <p:spPr bwMode="auto">
          <a:xfrm>
            <a:off x="5804381" y="2036669"/>
            <a:ext cx="287964" cy="539933"/>
          </a:xfrm>
          <a:custGeom>
            <a:gdLst>
              <a:gd fmla="*/ 134485 w 2938" name="T0"/>
              <a:gd fmla="*/ 2420 h 5511" name="T1"/>
              <a:gd fmla="*/ 89887 w 2938" name="T2"/>
              <a:gd fmla="*/ 15901 h 5511" name="T3"/>
              <a:gd fmla="*/ 51858 w 2938" name="T4"/>
              <a:gd fmla="*/ 41481 h 5511" name="T5"/>
              <a:gd fmla="*/ 22817 w 2938" name="T6"/>
              <a:gd fmla="*/ 77085 h 5511" name="T7"/>
              <a:gd fmla="*/ 4840 w 2938" name="T8"/>
              <a:gd fmla="*/ 119257 h 5511" name="T9"/>
              <a:gd fmla="*/ 0 w 2938" name="T10"/>
              <a:gd fmla="*/ 1746336 h 5511" name="T11"/>
              <a:gd fmla="*/ 4840 w 2938" name="T12"/>
              <a:gd fmla="*/ 1786089 h 5511" name="T13"/>
              <a:gd fmla="*/ 22817 w 2938" name="T14"/>
              <a:gd fmla="*/ 1828606 h 5511" name="T15"/>
              <a:gd fmla="*/ 51858 w 2938" name="T16"/>
              <a:gd fmla="*/ 1863865 h 5511" name="T17"/>
              <a:gd fmla="*/ 89887 w 2938" name="T18"/>
              <a:gd fmla="*/ 1889445 h 5511" name="T19"/>
              <a:gd fmla="*/ 134485 w 2938" name="T20"/>
              <a:gd fmla="*/ 1903272 h 5511" name="T21"/>
              <a:gd fmla="*/ 864989 w 2938" name="T22"/>
              <a:gd fmla="*/ 1905000 h 5511" name="T23"/>
              <a:gd fmla="*/ 911316 w 2938" name="T24"/>
              <a:gd fmla="*/ 1895667 h 5511" name="T25"/>
              <a:gd fmla="*/ 952111 w 2938" name="T26"/>
              <a:gd fmla="*/ 1873544 h 5511" name="T27"/>
              <a:gd fmla="*/ 984263 w 2938" name="T28"/>
              <a:gd fmla="*/ 1841396 h 5511" name="T29"/>
              <a:gd fmla="*/ 1006043 w 2938" name="T30"/>
              <a:gd fmla="*/ 1800953 h 5511" name="T31"/>
              <a:gd fmla="*/ 1015377 w 2938" name="T32"/>
              <a:gd fmla="*/ 1754633 h 5511" name="T33"/>
              <a:gd fmla="*/ 1013994 w 2938" name="T34"/>
              <a:gd fmla="*/ 134812 h 5511" name="T35"/>
              <a:gd fmla="*/ 999820 w 2938" name="T36"/>
              <a:gd fmla="*/ 90220 h 5511" name="T37"/>
              <a:gd fmla="*/ 974237 w 2938" name="T38"/>
              <a:gd fmla="*/ 52542 h 5511" name="T39"/>
              <a:gd fmla="*/ 938973 w 2938" name="T40"/>
              <a:gd fmla="*/ 23160 h 5511" name="T41"/>
              <a:gd fmla="*/ 896450 w 2938" name="T42"/>
              <a:gd fmla="*/ 5531 h 5511" name="T43"/>
              <a:gd fmla="*/ 412789 w 2938" name="T44"/>
              <a:gd fmla="*/ 127553 h 5511" name="T45"/>
              <a:gd fmla="*/ 615380 w 2938" name="T46"/>
              <a:gd fmla="*/ 129973 h 5511" name="T47"/>
              <a:gd fmla="*/ 629209 w 2938" name="T48"/>
              <a:gd fmla="*/ 141034 h 5511" name="T49"/>
              <a:gd fmla="*/ 635086 w 2938" name="T50"/>
              <a:gd fmla="*/ 159009 h 5511" name="T51"/>
              <a:gd fmla="*/ 630938 w 2938" name="T52"/>
              <a:gd fmla="*/ 174219 h 5511" name="T53"/>
              <a:gd fmla="*/ 618146 w 2938" name="T54"/>
              <a:gd fmla="*/ 187009 h 5511" name="T55"/>
              <a:gd fmla="*/ 412789 w 2938" name="T56"/>
              <a:gd fmla="*/ 190811 h 5511" name="T57"/>
              <a:gd fmla="*/ 397577 w 2938" name="T58"/>
              <a:gd fmla="*/ 187009 h 5511" name="T59"/>
              <a:gd fmla="*/ 384440 w 2938" name="T60"/>
              <a:gd fmla="*/ 174219 h 5511" name="T61"/>
              <a:gd fmla="*/ 380637 w 2938" name="T62"/>
              <a:gd fmla="*/ 159009 h 5511" name="T63"/>
              <a:gd fmla="*/ 386168 w 2938" name="T64"/>
              <a:gd fmla="*/ 141034 h 5511" name="T65"/>
              <a:gd fmla="*/ 400343 w 2938" name="T66"/>
              <a:gd fmla="*/ 129973 h 5511" name="T67"/>
              <a:gd fmla="*/ 507516 w 2938" name="T68"/>
              <a:gd fmla="*/ 1841742 h 5511" name="T69"/>
              <a:gd fmla="*/ 479513 w 2938" name="T70"/>
              <a:gd fmla="*/ 1837594 h 5511" name="T71"/>
              <a:gd fmla="*/ 454275 w 2938" name="T72"/>
              <a:gd fmla="*/ 1825495 h 5511" name="T73"/>
              <a:gd fmla="*/ 434223 w 2938" name="T74"/>
              <a:gd fmla="*/ 1806829 h 5511" name="T75"/>
              <a:gd fmla="*/ 420049 w 2938" name="T76"/>
              <a:gd fmla="*/ 1783323 h 5511" name="T77"/>
              <a:gd fmla="*/ 413134 w 2938" name="T78"/>
              <a:gd fmla="*/ 1756015 h 5511" name="T79"/>
              <a:gd fmla="*/ 413826 w 2938" name="T80"/>
              <a:gd fmla="*/ 1731818 h 5511" name="T81"/>
              <a:gd fmla="*/ 422123 w 2938" name="T82"/>
              <a:gd fmla="*/ 1704856 h 5511" name="T83"/>
              <a:gd fmla="*/ 437335 w 2938" name="T84"/>
              <a:gd fmla="*/ 1682387 h 5511" name="T85"/>
              <a:gd fmla="*/ 458078 w 2938" name="T86"/>
              <a:gd fmla="*/ 1665103 h 5511" name="T87"/>
              <a:gd fmla="*/ 483661 w 2938" name="T88"/>
              <a:gd fmla="*/ 1654042 h 5511" name="T89"/>
              <a:gd fmla="*/ 507516 w 2938" name="T90"/>
              <a:gd fmla="*/ 1651277 h 5511" name="T91"/>
              <a:gd fmla="*/ 536210 w 2938" name="T92"/>
              <a:gd fmla="*/ 1655425 h 5511" name="T93"/>
              <a:gd fmla="*/ 561102 w 2938" name="T94"/>
              <a:gd fmla="*/ 1667523 h 5511" name="T95"/>
              <a:gd fmla="*/ 581154 w 2938" name="T96"/>
              <a:gd fmla="*/ 1685498 h 5511" name="T97"/>
              <a:gd fmla="*/ 595674 w 2938" name="T98"/>
              <a:gd fmla="*/ 1709349 h 5511" name="T99"/>
              <a:gd fmla="*/ 602589 w 2938" name="T100"/>
              <a:gd fmla="*/ 1737003 h 5511" name="T101"/>
              <a:gd fmla="*/ 601897 w 2938" name="T102"/>
              <a:gd fmla="*/ 1761200 h 5511" name="T103"/>
              <a:gd fmla="*/ 593600 w 2938" name="T104"/>
              <a:gd fmla="*/ 1787817 h 5511" name="T105"/>
              <a:gd fmla="*/ 578388 w 2938" name="T106"/>
              <a:gd fmla="*/ 1810631 h 5511" name="T107"/>
              <a:gd fmla="*/ 556954 w 2938" name="T108"/>
              <a:gd fmla="*/ 1827915 h 5511" name="T109"/>
              <a:gd fmla="*/ 531370 w 2938" name="T110"/>
              <a:gd fmla="*/ 1838631 h 5511" name="T111"/>
              <a:gd fmla="*/ 952456 w 2938" name="T112"/>
              <a:gd fmla="*/ 1587673 h 551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511" w="2938">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9" name="文本框 8"/>
          <p:cNvSpPr txBox="1"/>
          <p:nvPr/>
        </p:nvSpPr>
        <p:spPr>
          <a:xfrm>
            <a:off x="5099277" y="2683329"/>
            <a:ext cx="1698172" cy="304800"/>
          </a:xfrm>
          <a:prstGeom prst="rect">
            <a:avLst/>
          </a:prstGeom>
          <a:noFill/>
        </p:spPr>
        <p:txBody>
          <a:bodyPr rtlCol="0" wrap="square">
            <a:spAutoFit/>
          </a:bodyPr>
          <a:lstStyle/>
          <a:p>
            <a:pPr algn="ctr"/>
            <a:r>
              <a:rPr altLang="zh-CN" lang="en-US" smtClean="0" sz="1400">
                <a:latin charset="0" panose="020b0604020202030204" pitchFamily="34" typeface="Helvetica"/>
              </a:rPr>
              <a:t>UI DESIGN</a:t>
            </a:r>
          </a:p>
        </p:txBody>
      </p:sp>
      <p:sp>
        <p:nvSpPr>
          <p:cNvPr id="10" name="KSO_Shape"/>
          <p:cNvSpPr/>
          <p:nvPr/>
        </p:nvSpPr>
        <p:spPr>
          <a:xfrm>
            <a:off x="8796857" y="2073727"/>
            <a:ext cx="585063" cy="465125"/>
          </a:xfrm>
          <a:custGeom>
            <a:rect b="b" l="l" r="r" t="t"/>
            <a:pathLst>
              <a:path h="2732506" w="3438144">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2" name="文本框 11"/>
          <p:cNvSpPr txBox="1"/>
          <p:nvPr/>
        </p:nvSpPr>
        <p:spPr>
          <a:xfrm>
            <a:off x="8240301" y="2683329"/>
            <a:ext cx="1698172" cy="304800"/>
          </a:xfrm>
          <a:prstGeom prst="rect">
            <a:avLst/>
          </a:prstGeom>
          <a:noFill/>
        </p:spPr>
        <p:txBody>
          <a:bodyPr rtlCol="0" wrap="square">
            <a:spAutoFit/>
          </a:bodyPr>
          <a:lstStyle/>
          <a:p>
            <a:pPr algn="ctr"/>
            <a:r>
              <a:rPr altLang="zh-CN" lang="en-US" smtClean="0" sz="1400">
                <a:latin charset="0" panose="020b0604020202030204" pitchFamily="34" typeface="Helvetica"/>
              </a:rPr>
              <a:t>PHOTOGRAPH</a:t>
            </a:r>
          </a:p>
        </p:txBody>
      </p:sp>
      <p:sp>
        <p:nvSpPr>
          <p:cNvPr id="13" name="文本框 12"/>
          <p:cNvSpPr txBox="1"/>
          <p:nvPr/>
        </p:nvSpPr>
        <p:spPr>
          <a:xfrm>
            <a:off x="1804511" y="3134890"/>
            <a:ext cx="2419848" cy="64008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title introduce the Web design to us write the word as you like</a:t>
            </a:r>
          </a:p>
        </p:txBody>
      </p:sp>
      <p:sp>
        <p:nvSpPr>
          <p:cNvPr id="14" name="文本框 13"/>
          <p:cNvSpPr txBox="1"/>
          <p:nvPr/>
        </p:nvSpPr>
        <p:spPr>
          <a:xfrm>
            <a:off x="4738439" y="3134890"/>
            <a:ext cx="2419848" cy="64008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title introduce the UI design to us write the word as you like</a:t>
            </a:r>
          </a:p>
        </p:txBody>
      </p:sp>
      <p:sp>
        <p:nvSpPr>
          <p:cNvPr id="15" name="文本框 14"/>
          <p:cNvSpPr txBox="1"/>
          <p:nvPr/>
        </p:nvSpPr>
        <p:spPr>
          <a:xfrm>
            <a:off x="7844344" y="3134889"/>
            <a:ext cx="2490086" cy="64008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title introduce the Photograph to us write the word as you like </a:t>
            </a:r>
          </a:p>
        </p:txBody>
      </p:sp>
      <p:sp>
        <p:nvSpPr>
          <p:cNvPr id="16" name="文本框 15"/>
          <p:cNvSpPr txBox="1"/>
          <p:nvPr/>
        </p:nvSpPr>
        <p:spPr>
          <a:xfrm>
            <a:off x="5095008" y="4957050"/>
            <a:ext cx="1698172" cy="304800"/>
          </a:xfrm>
          <a:prstGeom prst="rect">
            <a:avLst/>
          </a:prstGeom>
          <a:noFill/>
        </p:spPr>
        <p:txBody>
          <a:bodyPr rtlCol="0" wrap="square">
            <a:spAutoFit/>
          </a:bodyPr>
          <a:lstStyle/>
          <a:p>
            <a:pPr algn="ctr"/>
            <a:r>
              <a:rPr altLang="zh-CN" lang="en-US" smtClean="0" sz="1400">
                <a:latin charset="0" panose="020b0604020202030204" pitchFamily="34" typeface="Helvetica"/>
              </a:rPr>
              <a:t>MUSIC</a:t>
            </a:r>
          </a:p>
        </p:txBody>
      </p:sp>
      <p:sp>
        <p:nvSpPr>
          <p:cNvPr id="17" name="文本框 16"/>
          <p:cNvSpPr txBox="1"/>
          <p:nvPr/>
        </p:nvSpPr>
        <p:spPr>
          <a:xfrm>
            <a:off x="4699051" y="5408609"/>
            <a:ext cx="2490086" cy="640080"/>
          </a:xfrm>
          <a:prstGeom prst="rect">
            <a:avLst/>
          </a:prstGeom>
          <a:noFill/>
        </p:spPr>
        <p:txBody>
          <a:bodyPr rtlCol="0" wrap="square">
            <a:spAutoFit/>
          </a:bodyPr>
          <a:lstStyle/>
          <a:p>
            <a:pPr algn="ctr"/>
            <a:r>
              <a:rPr altLang="zh-CN" lang="en-US" smtClean="0" sz="1200">
                <a:solidFill>
                  <a:schemeClr val="bg2">
                    <a:lumMod val="25000"/>
                  </a:schemeClr>
                </a:solidFill>
                <a:latin charset="0" panose="020b0604020202030204" pitchFamily="34" typeface="Helvetica"/>
              </a:rPr>
              <a:t>Add the text to describe this title introduce the Photograph to us write the word as you like </a:t>
            </a:r>
          </a:p>
        </p:txBody>
      </p:sp>
      <p:sp>
        <p:nvSpPr>
          <p:cNvPr id="18" name="KSO_Shape"/>
          <p:cNvSpPr/>
          <p:nvPr/>
        </p:nvSpPr>
        <p:spPr bwMode="auto">
          <a:xfrm>
            <a:off x="5602606" y="4474056"/>
            <a:ext cx="682976" cy="339211"/>
          </a:xfrm>
          <a:custGeom>
            <a:gdLst>
              <a:gd fmla="*/ 2147483646 w 5722" name="T0"/>
              <a:gd fmla="*/ 2147483646 h 2844" name="T1"/>
              <a:gd fmla="*/ 2147483646 w 5722" name="T2"/>
              <a:gd fmla="*/ 2147483646 h 2844" name="T3"/>
              <a:gd fmla="*/ 2147483646 w 5722" name="T4"/>
              <a:gd fmla="*/ 2147483646 h 2844" name="T5"/>
              <a:gd fmla="*/ 2147483646 w 5722" name="T6"/>
              <a:gd fmla="*/ 2147483646 h 2844" name="T7"/>
              <a:gd fmla="*/ 2147483646 w 5722" name="T8"/>
              <a:gd fmla="*/ 2147483646 h 2844" name="T9"/>
              <a:gd fmla="*/ 2147483646 w 5722" name="T10"/>
              <a:gd fmla="*/ 2147483646 h 2844" name="T11"/>
              <a:gd fmla="*/ 2147483646 w 5722" name="T12"/>
              <a:gd fmla="*/ 2147483646 h 2844" name="T13"/>
              <a:gd fmla="*/ 2147483646 w 5722" name="T14"/>
              <a:gd fmla="*/ 2147483646 h 2844" name="T15"/>
              <a:gd fmla="*/ 2147483646 w 5722" name="T16"/>
              <a:gd fmla="*/ 2147483646 h 2844" name="T17"/>
              <a:gd fmla="*/ 2147483646 w 5722" name="T18"/>
              <a:gd fmla="*/ 2147483646 h 2844" name="T19"/>
              <a:gd fmla="*/ 2147483646 w 5722" name="T20"/>
              <a:gd fmla="*/ 2147483646 h 2844" name="T21"/>
              <a:gd fmla="*/ 2147483646 w 5722" name="T22"/>
              <a:gd fmla="*/ 2147483646 h 2844" name="T23"/>
              <a:gd fmla="*/ 2147483646 w 5722" name="T24"/>
              <a:gd fmla="*/ 2147483646 h 2844" name="T25"/>
              <a:gd fmla="*/ 2147483646 w 5722" name="T26"/>
              <a:gd fmla="*/ 2147483646 h 2844" name="T27"/>
              <a:gd fmla="*/ 221457082 w 5722" name="T28"/>
              <a:gd fmla="*/ 405634533 h 2844" name="T29"/>
              <a:gd fmla="*/ 2147483646 w 5722" name="T30"/>
              <a:gd fmla="*/ 2147483646 h 2844" name="T31"/>
              <a:gd fmla="*/ 2147483646 w 5722" name="T32"/>
              <a:gd fmla="*/ 2147483646 h 2844" name="T33"/>
              <a:gd fmla="*/ 2147483646 w 5722" name="T34"/>
              <a:gd fmla="*/ 2147483646 h 2844" name="T35"/>
              <a:gd fmla="*/ 2147483646 w 5722" name="T36"/>
              <a:gd fmla="*/ 2147483646 h 2844" name="T37"/>
              <a:gd fmla="*/ 2147483646 w 5722" name="T38"/>
              <a:gd fmla="*/ 2147483646 h 2844" name="T39"/>
              <a:gd fmla="*/ 2147483646 w 5722" name="T40"/>
              <a:gd fmla="*/ 2147483646 h 2844" name="T41"/>
              <a:gd fmla="*/ 2147483646 w 5722" name="T42"/>
              <a:gd fmla="*/ 2147483646 h 2844" name="T43"/>
              <a:gd fmla="*/ 2147483646 w 5722" name="T44"/>
              <a:gd fmla="*/ 2147483646 h 2844" name="T45"/>
              <a:gd fmla="*/ 2147483646 w 5722" name="T46"/>
              <a:gd fmla="*/ 2147483646 h 2844" name="T47"/>
              <a:gd fmla="*/ 2147483646 w 5722" name="T48"/>
              <a:gd fmla="*/ 2147483646 h 2844" name="T49"/>
              <a:gd fmla="*/ 2147483646 w 5722" name="T50"/>
              <a:gd fmla="*/ 2147483646 h 2844" name="T51"/>
              <a:gd fmla="*/ 2147483646 w 5722" name="T52"/>
              <a:gd fmla="*/ 2147483646 h 2844" name="T53"/>
              <a:gd fmla="*/ 2147483646 w 5722" name="T54"/>
              <a:gd fmla="*/ 2147483646 h 2844" name="T55"/>
              <a:gd fmla="*/ 2147483646 w 5722" name="T56"/>
              <a:gd fmla="*/ 2147483646 h 2844" name="T57"/>
              <a:gd fmla="*/ 2147483646 w 5722" name="T58"/>
              <a:gd fmla="*/ 2147483646 h 2844" name="T59"/>
              <a:gd fmla="*/ 2147483646 w 5722" name="T60"/>
              <a:gd fmla="*/ 2147483646 h 2844" name="T61"/>
              <a:gd fmla="*/ 2147483646 w 5722" name="T62"/>
              <a:gd fmla="*/ 2147483646 h 2844" name="T63"/>
              <a:gd fmla="*/ 2147483646 w 5722" name="T64"/>
              <a:gd fmla="*/ 2147483646 h 2844" name="T65"/>
              <a:gd fmla="*/ 2147483646 w 5722" name="T66"/>
              <a:gd fmla="*/ 2147483646 h 2844" name="T67"/>
              <a:gd fmla="*/ 2147483646 w 5722" name="T68"/>
              <a:gd fmla="*/ 2147483646 h 2844" name="T69"/>
              <a:gd fmla="*/ 2147483646 w 5722" name="T70"/>
              <a:gd fmla="*/ 2147483646 h 2844" name="T71"/>
              <a:gd fmla="*/ 2147483646 w 5722" name="T72"/>
              <a:gd fmla="*/ 2147483646 h 2844" name="T73"/>
              <a:gd fmla="*/ 2147483646 w 5722" name="T74"/>
              <a:gd fmla="*/ 2147483646 h 2844" name="T75"/>
              <a:gd fmla="*/ 2147483646 w 5722" name="T76"/>
              <a:gd fmla="*/ 2147483646 h 2844" name="T77"/>
              <a:gd fmla="*/ 2147483646 w 5722" name="T78"/>
              <a:gd fmla="*/ 2147483646 h 2844" name="T79"/>
              <a:gd fmla="*/ 2147483646 w 5722" name="T80"/>
              <a:gd fmla="*/ 2147483646 h 2844" name="T81"/>
              <a:gd fmla="*/ 2147483646 w 5722" name="T82"/>
              <a:gd fmla="*/ 2147483646 h 2844" name="T83"/>
              <a:gd fmla="*/ 2147483646 w 5722" name="T84"/>
              <a:gd fmla="*/ 2147483646 h 2844" name="T85"/>
              <a:gd fmla="*/ 2147483646 w 5722" name="T86"/>
              <a:gd fmla="*/ 2147483646 h 2844" name="T87"/>
              <a:gd fmla="*/ 2147483646 w 5722" name="T88"/>
              <a:gd fmla="*/ 2147483646 h 2844" name="T89"/>
              <a:gd fmla="*/ 2147483646 w 5722" name="T90"/>
              <a:gd fmla="*/ 2147483646 h 2844" name="T91"/>
              <a:gd fmla="*/ 2147483646 w 5722" name="T92"/>
              <a:gd fmla="*/ 2147483646 h 2844" name="T93"/>
              <a:gd fmla="*/ 2147483646 w 5722" name="T94"/>
              <a:gd fmla="*/ 2147483646 h 2844" name="T95"/>
              <a:gd fmla="*/ 2147483646 w 5722" name="T96"/>
              <a:gd fmla="*/ 2147483646 h 2844" name="T97"/>
              <a:gd fmla="*/ 2147483646 w 5722" name="T98"/>
              <a:gd fmla="*/ 2147483646 h 2844" name="T99"/>
              <a:gd fmla="*/ 2147483646 w 5722" name="T100"/>
              <a:gd fmla="*/ 2147483646 h 2844" name="T101"/>
              <a:gd fmla="*/ 2147483646 w 5722" name="T102"/>
              <a:gd fmla="*/ 2147483646 h 2844" name="T103"/>
              <a:gd fmla="*/ 2147483646 w 5722" name="T104"/>
              <a:gd fmla="*/ 2147483646 h 2844" name="T105"/>
              <a:gd fmla="*/ 2147483646 w 5722" name="T106"/>
              <a:gd fmla="*/ 2147483646 h 2844" name="T107"/>
              <a:gd fmla="*/ 2147483646 w 5722" name="T108"/>
              <a:gd fmla="*/ 2147483646 h 2844" name="T109"/>
              <a:gd fmla="*/ 2147483646 w 5722" name="T110"/>
              <a:gd fmla="*/ 2147483646 h 2844" name="T111"/>
              <a:gd fmla="*/ 2147483646 w 5722" name="T112"/>
              <a:gd fmla="*/ 2147483646 h 2844" name="T113"/>
              <a:gd fmla="*/ 2147483646 w 5722" name="T114"/>
              <a:gd fmla="*/ 2147483646 h 2844" name="T115"/>
              <a:gd fmla="*/ 2147483646 w 5722" name="T116"/>
              <a:gd fmla="*/ 2147483646 h 2844" name="T117"/>
              <a:gd fmla="*/ 2147483646 w 5722" name="T118"/>
              <a:gd fmla="*/ 2147483646 h 2844" name="T119"/>
              <a:gd fmla="*/ 2147483646 w 5722" name="T120"/>
              <a:gd fmla="*/ 2147483646 h 2844" name="T121"/>
              <a:gd fmla="*/ 2147483646 w 5722" name="T122"/>
              <a:gd fmla="*/ 2147483646 h 2844" name="T123"/>
              <a:gd fmla="*/ 2147483646 w 5722" name="T124"/>
              <a:gd fmla="*/ 2147483646 h 284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844" w="5722">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Tree>
    <p:extLst>
      <p:ext uri="{BB962C8B-B14F-4D97-AF65-F5344CB8AC3E}">
        <p14:creationId val="701324637"/>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hoto By Anthony DELANOIX" id="2050" name="Picture 2"/>
          <p:cNvPicPr>
            <a:picLocks noChangeArrowheads="1" noChangeAspect="1"/>
          </p:cNvPicPr>
          <p:nvPr/>
        </p:nvPicPr>
        <p:blipFill>
          <a:blip r:embed="rId2">
            <a:extLst>
              <a:ext uri="{28A0092B-C50C-407E-A947-70E740481C1C}">
                <a14:useLocalDpi val="0"/>
              </a:ext>
            </a:extLst>
          </a:blip>
          <a:srcRect t="15554"/>
          <a:stretch>
            <a:fillRect/>
          </a:stretch>
        </p:blipFill>
        <p:spPr bwMode="auto">
          <a:xfrm>
            <a:off x="1" y="0"/>
            <a:ext cx="12192000" cy="6858000"/>
          </a:xfrm>
          <a:prstGeom prst="rect">
            <a:avLst/>
          </a:prstGeom>
          <a:noFill/>
          <a:extLst>
            <a:ext uri="{909E8E84-426E-40DD-AFC4-6F175D3DCCD1}">
              <a14:hiddenFill>
                <a:solidFill>
                  <a:srgbClr val="FFFFFF"/>
                </a:solidFill>
              </a14:hiddenFill>
            </a:ext>
          </a:extLst>
        </p:spPr>
      </p:pic>
      <p:sp>
        <p:nvSpPr>
          <p:cNvPr id="8" name="矩形 7"/>
          <p:cNvSpPr/>
          <p:nvPr/>
        </p:nvSpPr>
        <p:spPr>
          <a:xfrm>
            <a:off x="-1" y="-1588"/>
            <a:ext cx="12192001" cy="6858000"/>
          </a:xfrm>
          <a:prstGeom prst="rect">
            <a:avLst/>
          </a:prstGeom>
          <a:solidFill>
            <a:schemeClr val="bg2">
              <a:lumMod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剪去对角的矩形 15"/>
          <p:cNvSpPr/>
          <p:nvPr/>
        </p:nvSpPr>
        <p:spPr>
          <a:xfrm>
            <a:off x="5687510" y="2561106"/>
            <a:ext cx="3514725" cy="1732611"/>
          </a:xfrm>
          <a:prstGeom prst="snip2DiagRect">
            <a:avLst/>
          </a:prstGeom>
          <a:solidFill>
            <a:srgbClr val="0428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2" name="文本框 1"/>
          <p:cNvSpPr txBox="1"/>
          <p:nvPr/>
        </p:nvSpPr>
        <p:spPr>
          <a:xfrm>
            <a:off x="2575427" y="2704136"/>
            <a:ext cx="4358773" cy="1432560"/>
          </a:xfrm>
          <a:prstGeom prst="rect">
            <a:avLst/>
          </a:prstGeom>
          <a:noFill/>
        </p:spPr>
        <p:txBody>
          <a:bodyPr rtlCol="0" wrap="square">
            <a:spAutoFit/>
          </a:bodyPr>
          <a:lstStyle/>
          <a:p>
            <a:r>
              <a:rPr altLang="zh-CN" lang="en-US" smtClean="0" sz="8800">
                <a:solidFill>
                  <a:schemeClr val="bg1"/>
                </a:solidFill>
                <a:latin charset="0" panose="020b0604020202030204" pitchFamily="34" typeface="Helvetica"/>
              </a:rPr>
              <a:t>THREE</a:t>
            </a:r>
          </a:p>
        </p:txBody>
      </p:sp>
      <p:sp>
        <p:nvSpPr>
          <p:cNvPr id="9" name="文本框 8"/>
          <p:cNvSpPr txBox="1"/>
          <p:nvPr/>
        </p:nvSpPr>
        <p:spPr>
          <a:xfrm>
            <a:off x="6716034" y="3073468"/>
            <a:ext cx="2793591" cy="701040"/>
          </a:xfrm>
          <a:prstGeom prst="rect">
            <a:avLst/>
          </a:prstGeom>
          <a:noFill/>
        </p:spPr>
        <p:txBody>
          <a:bodyPr rtlCol="0" wrap="square">
            <a:spAutoFit/>
          </a:bodyPr>
          <a:lstStyle/>
          <a:p>
            <a:r>
              <a:rPr altLang="zh-CN" lang="en-US" smtClean="0" sz="2000">
                <a:solidFill>
                  <a:schemeClr val="bg1"/>
                </a:solidFill>
                <a:latin charset="0" panose="020b0604020202030204" pitchFamily="34" typeface="Helvetica"/>
              </a:rPr>
              <a:t>ADD YOUR TITLE HERE</a:t>
            </a:r>
          </a:p>
        </p:txBody>
      </p:sp>
    </p:spTree>
    <p:extLst>
      <p:ext uri="{BB962C8B-B14F-4D97-AF65-F5344CB8AC3E}">
        <p14:creationId val="2301168373"/>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102</Paragraphs>
  <Slides>15</Slides>
  <Notes>1</Notes>
  <TotalTime>749</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15</vt:i4>
      </vt:variant>
    </vt:vector>
  </HeadingPairs>
  <TitlesOfParts>
    <vt:vector baseType="lpstr" size="23">
      <vt:lpstr>Arial</vt:lpstr>
      <vt:lpstr>Calibri Light</vt:lpstr>
      <vt:lpstr>Calibri</vt:lpstr>
      <vt:lpstr>Helvetica</vt:lpstr>
      <vt:lpstr>Broadway</vt:lpstr>
      <vt:lpstr>宋体</vt:lpstr>
      <vt:lpstr>微软雅黑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2015-12-19T02:13:45Z</dcterms:created>
  <cp:lastModifiedBy>Administrator</cp:lastModifiedBy>
  <dcterms:modified xsi:type="dcterms:W3CDTF">2021-08-20T11:16:53Z</dcterms:modified>
  <cp:revision>45</cp:revision>
  <dc:title>PowerPoint 演示文稿</dc:title>
</cp:coreProperties>
</file>