
<file path=[Content_Types].xml><?xml version="1.0" encoding="utf-8"?>
<Types xmlns="http://schemas.openxmlformats.org/package/2006/content-types">
  <Default ContentType="image/jpeg" Extension="jpe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custom-properties+xml" PartName="/docProps/custom.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officedocument.presentationml.notesSlide+xml" PartName="/ppt/notesSlides/notesSlide18.xml"/>
  <Override ContentType="application/vnd.openxmlformats-officedocument.presentationml.notesSlide+xml" PartName="/ppt/notesSlides/notesSlide19.xml"/>
  <Override ContentType="application/vnd.openxmlformats-officedocument.presentationml.notesSlide+xml" PartName="/ppt/notesSlides/notesSlide20.xml"/>
  <Override ContentType="application/vnd.openxmlformats-officedocument.presentationml.notesSlide+xml" PartName="/ppt/notesSlides/notesSlide21.xml"/>
  <Override ContentType="application/vnd.openxmlformats-officedocument.presentationml.notesSlide+xml" PartName="/ppt/notesSlides/notesSlide22.xml"/>
  <Override ContentType="application/vnd.openxmlformats-officedocument.presentationml.notesSlide+xml" PartName="/ppt/notesSlides/notesSlide23.xml"/>
  <Override ContentType="application/vnd.openxmlformats-officedocument.presentationml.notesSlide+xml" PartName="/ppt/notesSlides/notesSlide24.xml"/>
  <Override ContentType="application/vnd.openxmlformats-officedocument.presentationml.notesSlide+xml" PartName="/ppt/notesSlides/notesSlide25.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presentationml.tags+xml" PartName="/ppt/tags/tag2.xml"/>
  <Override ContentType="application/vnd.openxmlformats-officedocument.presentationml.tags+xml" PartName="/ppt/tags/tag3.xml"/>
  <Override ContentType="application/vnd.openxmlformats-officedocument.presentationml.tags+xml" PartName="/ppt/tags/tag4.xml"/>
  <Override ContentType="application/vnd.openxmlformats-officedocument.presentationml.tags+xml" PartName="/ppt/tags/tag5.xml"/>
  <Override ContentType="application/vnd.openxmlformats-officedocument.presentationml.tags+xml" PartName="/ppt/tags/tag6.xml"/>
  <Override ContentType="application/vnd.openxmlformats-officedocument.presentationml.tags+xml" PartName="/ppt/tags/tag7.xml"/>
  <Override ContentType="application/vnd.openxmlformats-officedocument.presentationml.tags+xml" PartName="/ppt/tags/tag8.xml"/>
  <Override ContentType="application/vnd.openxmlformats-officedocument.presentationml.tags+xml" PartName="/ppt/tags/tag9.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 Id="rId5" Target="docProps/custom.xml" Type="http://schemas.openxmlformats.org/officeDocument/2006/relationships/custom-properties"/></Relationships>
</file>

<file path=ppt/presentation.xml><?xml version="1.0" encoding="utf-8"?>
<p:presentation xmlns:r="http://schemas.openxmlformats.org/officeDocument/2006/relationships" xmlns:a="http://schemas.openxmlformats.org/drawingml/2006/main" xmlns:p="http://schemas.openxmlformats.org/presentationml/2006/main">
  <p:sldMasterIdLst>
    <p:sldMasterId id="2147483648" r:id="rId1"/>
    <p:sldMasterId id="2147483650" r:id="rId2"/>
  </p:sldMasterIdLst>
  <p:notesMasterIdLst>
    <p:notesMasterId r:id="rId3"/>
  </p:notesMasterIdLst>
  <p:sldIdLst>
    <p:sldId id="256" r:id="rId4"/>
    <p:sldId id="257" r:id="rId5"/>
    <p:sldId id="258" r:id="rId6"/>
    <p:sldId id="265" r:id="rId7"/>
    <p:sldId id="267" r:id="rId8"/>
    <p:sldId id="268" r:id="rId9"/>
    <p:sldId id="266" r:id="rId10"/>
    <p:sldId id="259" r:id="rId11"/>
    <p:sldId id="269" r:id="rId12"/>
    <p:sldId id="272" r:id="rId13"/>
    <p:sldId id="271" r:id="rId14"/>
    <p:sldId id="270" r:id="rId15"/>
    <p:sldId id="273" r:id="rId16"/>
    <p:sldId id="260" r:id="rId17"/>
    <p:sldId id="274" r:id="rId18"/>
    <p:sldId id="276" r:id="rId19"/>
    <p:sldId id="275" r:id="rId20"/>
    <p:sldId id="278" r:id="rId21"/>
    <p:sldId id="277" r:id="rId22"/>
    <p:sldId id="261" r:id="rId23"/>
    <p:sldId id="279" r:id="rId24"/>
    <p:sldId id="281" r:id="rId25"/>
    <p:sldId id="280" r:id="rId26"/>
    <p:sldId id="282" r:id="rId27"/>
    <p:sldId id="262" r:id="rId28"/>
  </p:sldIdLst>
  <p:sldSz cx="12192000" cy="6858000"/>
  <p:notesSz cx="7104063" cy="10234613"/>
  <p:custDataLst>
    <p:tags r:id="rId29"/>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88" d="100"/>
          <a:sy n="88" d="100"/>
        </p:scale>
        <p:origin x="204" y="96"/>
      </p:cViewPr>
      <p:guideLst/>
    </p:cSldViewPr>
  </p:slideViewPr>
  <p:notesTextViewPr>
    <p:cViewPr>
      <p:scale>
        <a:sx n="1" d="1"/>
        <a:sy n="1" d="1"/>
      </p:scale>
      <p:origin x="0" y="0"/>
    </p:cViewPr>
  </p:notesTextViewPr>
  <p:notesViewPr>
    <p:cSldViewPr>
      <p:cViewPr>
        <p:scale>
          <a:sx n="1" d="100"/>
          <a:sy n="1" d="100"/>
        </p:scale>
        <p:origin x="0" y="0"/>
      </p:cViewPr>
    </p:cSldViewPr>
  </p:notes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7.xml" Type="http://schemas.openxmlformats.org/officeDocument/2006/relationships/slide"/><Relationship Id="rId11" Target="slides/slide8.xml" Type="http://schemas.openxmlformats.org/officeDocument/2006/relationships/slide"/><Relationship Id="rId12" Target="slides/slide9.xml" Type="http://schemas.openxmlformats.org/officeDocument/2006/relationships/slide"/><Relationship Id="rId13" Target="slides/slide10.xml" Type="http://schemas.openxmlformats.org/officeDocument/2006/relationships/slide"/><Relationship Id="rId14" Target="slides/slide11.xml" Type="http://schemas.openxmlformats.org/officeDocument/2006/relationships/slide"/><Relationship Id="rId15" Target="slides/slide12.xml" Type="http://schemas.openxmlformats.org/officeDocument/2006/relationships/slide"/><Relationship Id="rId16" Target="slides/slide13.xml" Type="http://schemas.openxmlformats.org/officeDocument/2006/relationships/slide"/><Relationship Id="rId17" Target="slides/slide14.xml" Type="http://schemas.openxmlformats.org/officeDocument/2006/relationships/slide"/><Relationship Id="rId18" Target="slides/slide15.xml" Type="http://schemas.openxmlformats.org/officeDocument/2006/relationships/slide"/><Relationship Id="rId19" Target="slides/slide16.xml" Type="http://schemas.openxmlformats.org/officeDocument/2006/relationships/slide"/><Relationship Id="rId2" Target="slideMasters/slideMaster2.xml" Type="http://schemas.openxmlformats.org/officeDocument/2006/relationships/slideMaster"/><Relationship Id="rId20" Target="slides/slide17.xml" Type="http://schemas.openxmlformats.org/officeDocument/2006/relationships/slide"/><Relationship Id="rId21" Target="slides/slide18.xml" Type="http://schemas.openxmlformats.org/officeDocument/2006/relationships/slide"/><Relationship Id="rId22" Target="slides/slide19.xml" Type="http://schemas.openxmlformats.org/officeDocument/2006/relationships/slide"/><Relationship Id="rId23" Target="slides/slide20.xml" Type="http://schemas.openxmlformats.org/officeDocument/2006/relationships/slide"/><Relationship Id="rId24" Target="slides/slide21.xml" Type="http://schemas.openxmlformats.org/officeDocument/2006/relationships/slide"/><Relationship Id="rId25" Target="slides/slide22.xml" Type="http://schemas.openxmlformats.org/officeDocument/2006/relationships/slide"/><Relationship Id="rId26" Target="slides/slide23.xml" Type="http://schemas.openxmlformats.org/officeDocument/2006/relationships/slide"/><Relationship Id="rId27" Target="slides/slide24.xml" Type="http://schemas.openxmlformats.org/officeDocument/2006/relationships/slide"/><Relationship Id="rId28" Target="slides/slide25.xml" Type="http://schemas.openxmlformats.org/officeDocument/2006/relationships/slide"/><Relationship Id="rId29" Target="tags/tag9.xml" Type="http://schemas.openxmlformats.org/officeDocument/2006/relationships/tags"/><Relationship Id="rId3" Target="notesMasters/notesMaster1.xml" Type="http://schemas.openxmlformats.org/officeDocument/2006/relationships/notesMaster"/><Relationship Id="rId30" Target="presProps.xml" Type="http://schemas.openxmlformats.org/officeDocument/2006/relationships/presProps"/><Relationship Id="rId31" Target="viewProps.xml" Type="http://schemas.openxmlformats.org/officeDocument/2006/relationships/viewProps"/><Relationship Id="rId32" Target="theme/theme1.xml" Type="http://schemas.openxmlformats.org/officeDocument/2006/relationships/theme"/><Relationship Id="rId33" Target="tableStyles.xml" Type="http://schemas.openxmlformats.org/officeDocument/2006/relationships/tableStyles"/><Relationship Id="rId4" Target="slides/slide1.xml" Type="http://schemas.openxmlformats.org/officeDocument/2006/relationships/slide"/><Relationship Id="rId5" Target="slides/slide2.xml" Type="http://schemas.openxmlformats.org/officeDocument/2006/relationships/slide"/><Relationship Id="rId6" Target="slides/slide3.xml" Type="http://schemas.openxmlformats.org/officeDocument/2006/relationships/slide"/><Relationship Id="rId7" Target="slides/slide4.xml" Type="http://schemas.openxmlformats.org/officeDocument/2006/relationships/slide"/><Relationship Id="rId8" Target="slides/slide5.xml" Type="http://schemas.openxmlformats.org/officeDocument/2006/relationships/slide"/><Relationship Id="rId9" Target="slides/slide6.xml" Type="http://schemas.openxmlformats.org/officeDocument/2006/relationships/slide"/></Relationships>
</file>

<file path=ppt/notesMasters/_rels/notesMaster1.xml.rels><?xml version="1.0" encoding="UTF-8" standalone="yes"?><Relationships xmlns="http://schemas.openxmlformats.org/package/2006/relationships"><Relationship Id="rId1" Target="../theme/theme3.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3078163" cy="512763"/>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4024313" y="0"/>
            <a:ext cx="3078162" cy="512763"/>
          </a:xfrm>
          <a:prstGeom prst="rect">
            <a:avLst/>
          </a:prstGeom>
        </p:spPr>
        <p:txBody>
          <a:bodyPr vert="horz" lIns="91440" tIns="45720" rIns="91440" bIns="45720" rtlCol="0"/>
          <a:lstStyle>
            <a:lvl1pPr algn="r">
              <a:defRPr sz="1200"/>
            </a:lvl1pPr>
          </a:lstStyle>
          <a:p>
            <a:fld id="{6933D2C8-0E77-49EC-A2A5-C19CFBCCE493}" type="datetimeFigureOut">
              <a:rPr lang="zh-CN" altLang="en-US" smtClean="0"/>
              <a:t>2018/8/30</a:t>
            </a:fld>
            <a:endParaRPr lang="zh-CN" altLang="en-US"/>
          </a:p>
        </p:txBody>
      </p:sp>
      <p:sp>
        <p:nvSpPr>
          <p:cNvPr id="4" name="幻灯片图像占位符 3"/>
          <p:cNvSpPr>
            <a:spLocks noGrp="1" noRot="1" noChangeAspect="1"/>
          </p:cNvSpPr>
          <p:nvPr>
            <p:ph type="sldImg" idx="2"/>
          </p:nvPr>
        </p:nvSpPr>
        <p:spPr>
          <a:xfrm>
            <a:off x="482600" y="1279525"/>
            <a:ext cx="6140450" cy="3454400"/>
          </a:xfrm>
          <a:prstGeom prst="rect">
            <a:avLst/>
          </a:prstGeom>
          <a:noFill/>
          <a:ln w="12700">
            <a:solidFill>
              <a:prstClr val="black"/>
            </a:solidFill>
          </a:ln>
        </p:spPr>
      </p:sp>
      <p:sp>
        <p:nvSpPr>
          <p:cNvPr id="5" name="备注占位符 4"/>
          <p:cNvSpPr>
            <a:spLocks noGrp="1"/>
          </p:cNvSpPr>
          <p:nvPr>
            <p:ph type="body" sz="quarter" idx="3"/>
          </p:nvPr>
        </p:nvSpPr>
        <p:spPr>
          <a:xfrm>
            <a:off x="711200" y="4926013"/>
            <a:ext cx="5683250" cy="4029075"/>
          </a:xfrm>
          <a:prstGeom prst="rect">
            <a:avLst/>
          </a:prstGeom>
        </p:spPr>
        <p:txBody>
          <a:bodyPr vert="horz" lIns="91440" tIns="45720" rIns="91440" bIns="45720" rtlCol="0"/>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9721850"/>
            <a:ext cx="3078163" cy="512763"/>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4024313" y="9721850"/>
            <a:ext cx="3078162" cy="512763"/>
          </a:xfrm>
          <a:prstGeom prst="rect">
            <a:avLst/>
          </a:prstGeom>
        </p:spPr>
        <p:txBody>
          <a:bodyPr vert="horz" lIns="91440" tIns="45720" rIns="91440" bIns="45720" rtlCol="0" anchor="b"/>
          <a:lstStyle>
            <a:lvl1pPr algn="r">
              <a:defRPr sz="1200"/>
            </a:lvl1pPr>
          </a:lstStyle>
          <a:p>
            <a:fld id="{50D21365-F1D8-47CC-8906-823C7233621A}" type="slidenum">
              <a:rPr lang="zh-CN" altLang="en-US" smtClean="0"/>
              <a:t>‹#›</a:t>
            </a:fld>
            <a:endParaRPr lang="zh-CN" altLang="en-US"/>
          </a:p>
        </p:txBody>
      </p:sp>
    </p:spTree>
    <p:extLst>
      <p:ext uri="{BB962C8B-B14F-4D97-AF65-F5344CB8AC3E}">
        <p14:creationId val="7408495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slides/slide1.xml" Type="http://schemas.openxmlformats.org/officeDocument/2006/relationships/slide"/><Relationship Id="rId2" Target="../notesMasters/notesMaster1.xml" Type="http://schemas.openxmlformats.org/officeDocument/2006/relationships/notesMaster"/></Relationships>
</file>

<file path=ppt/notesSlides/_rels/notesSlide10.xml.rels><?xml version="1.0" encoding="UTF-8" standalone="yes"?><Relationships xmlns="http://schemas.openxmlformats.org/package/2006/relationships"><Relationship Id="rId1" Target="../slides/slide10.xml" Type="http://schemas.openxmlformats.org/officeDocument/2006/relationships/slide"/><Relationship Id="rId2" Target="../notesMasters/notesMaster1.xml" Type="http://schemas.openxmlformats.org/officeDocument/2006/relationships/notesMaster"/></Relationships>
</file>

<file path=ppt/notesSlides/_rels/notesSlide11.xml.rels><?xml version="1.0" encoding="UTF-8" standalone="yes"?><Relationships xmlns="http://schemas.openxmlformats.org/package/2006/relationships"><Relationship Id="rId1" Target="../slides/slide11.xml" Type="http://schemas.openxmlformats.org/officeDocument/2006/relationships/slide"/><Relationship Id="rId2" Target="../notesMasters/notesMaster1.xml" Type="http://schemas.openxmlformats.org/officeDocument/2006/relationships/notesMaster"/></Relationships>
</file>

<file path=ppt/notesSlides/_rels/notesSlide12.xml.rels><?xml version="1.0" encoding="UTF-8" standalone="yes"?><Relationships xmlns="http://schemas.openxmlformats.org/package/2006/relationships"><Relationship Id="rId1" Target="../slides/slide12.xml" Type="http://schemas.openxmlformats.org/officeDocument/2006/relationships/slide"/><Relationship Id="rId2" Target="../notesMasters/notesMaster1.xml" Type="http://schemas.openxmlformats.org/officeDocument/2006/relationships/notesMaster"/></Relationships>
</file>

<file path=ppt/notesSlides/_rels/notesSlide13.xml.rels><?xml version="1.0" encoding="UTF-8" standalone="yes"?><Relationships xmlns="http://schemas.openxmlformats.org/package/2006/relationships"><Relationship Id="rId1" Target="../slides/slide13.xml" Type="http://schemas.openxmlformats.org/officeDocument/2006/relationships/slide"/><Relationship Id="rId2" Target="../notesMasters/notesMaster1.xml" Type="http://schemas.openxmlformats.org/officeDocument/2006/relationships/notesMaster"/></Relationships>
</file>

<file path=ppt/notesSlides/_rels/notesSlide14.xml.rels><?xml version="1.0" encoding="UTF-8" standalone="yes"?><Relationships xmlns="http://schemas.openxmlformats.org/package/2006/relationships"><Relationship Id="rId1" Target="../slides/slide14.xml" Type="http://schemas.openxmlformats.org/officeDocument/2006/relationships/slide"/><Relationship Id="rId2" Target="../notesMasters/notesMaster1.xml" Type="http://schemas.openxmlformats.org/officeDocument/2006/relationships/notesMaster"/></Relationships>
</file>

<file path=ppt/notesSlides/_rels/notesSlide15.xml.rels><?xml version="1.0" encoding="UTF-8" standalone="yes"?><Relationships xmlns="http://schemas.openxmlformats.org/package/2006/relationships"><Relationship Id="rId1" Target="../slides/slide15.xml" Type="http://schemas.openxmlformats.org/officeDocument/2006/relationships/slide"/><Relationship Id="rId2" Target="../notesMasters/notesMaster1.xml" Type="http://schemas.openxmlformats.org/officeDocument/2006/relationships/notesMaster"/></Relationships>
</file>

<file path=ppt/notesSlides/_rels/notesSlide16.xml.rels><?xml version="1.0" encoding="UTF-8" standalone="yes"?><Relationships xmlns="http://schemas.openxmlformats.org/package/2006/relationships"><Relationship Id="rId1" Target="../slides/slide16.xml" Type="http://schemas.openxmlformats.org/officeDocument/2006/relationships/slide"/><Relationship Id="rId2" Target="../notesMasters/notesMaster1.xml" Type="http://schemas.openxmlformats.org/officeDocument/2006/relationships/notesMaster"/></Relationships>
</file>

<file path=ppt/notesSlides/_rels/notesSlide17.xml.rels><?xml version="1.0" encoding="UTF-8" standalone="yes"?><Relationships xmlns="http://schemas.openxmlformats.org/package/2006/relationships"><Relationship Id="rId1" Target="../slides/slide17.xml" Type="http://schemas.openxmlformats.org/officeDocument/2006/relationships/slide"/><Relationship Id="rId2" Target="../notesMasters/notesMaster1.xml" Type="http://schemas.openxmlformats.org/officeDocument/2006/relationships/notesMaster"/></Relationships>
</file>

<file path=ppt/notesSlides/_rels/notesSlide18.xml.rels><?xml version="1.0" encoding="UTF-8" standalone="yes"?><Relationships xmlns="http://schemas.openxmlformats.org/package/2006/relationships"><Relationship Id="rId1" Target="../slides/slide18.xml" Type="http://schemas.openxmlformats.org/officeDocument/2006/relationships/slide"/><Relationship Id="rId2" Target="../notesMasters/notesMaster1.xml" Type="http://schemas.openxmlformats.org/officeDocument/2006/relationships/notesMaster"/></Relationships>
</file>

<file path=ppt/notesSlides/_rels/notesSlide19.xml.rels><?xml version="1.0" encoding="UTF-8" standalone="yes"?><Relationships xmlns="http://schemas.openxmlformats.org/package/2006/relationships"><Relationship Id="rId1" Target="../slides/slide19.xml" Type="http://schemas.openxmlformats.org/officeDocument/2006/relationships/slide"/><Relationship Id="rId2" Target="../notesMasters/notesMaster1.xml" Type="http://schemas.openxmlformats.org/officeDocument/2006/relationships/notesMaster"/></Relationships>
</file>

<file path=ppt/notesSlides/_rels/notesSlide2.xml.rels><?xml version="1.0" encoding="UTF-8" standalone="yes"?><Relationships xmlns="http://schemas.openxmlformats.org/package/2006/relationships"><Relationship Id="rId1" Target="../slides/slide2.xml" Type="http://schemas.openxmlformats.org/officeDocument/2006/relationships/slide"/><Relationship Id="rId2" Target="../notesMasters/notesMaster1.xml" Type="http://schemas.openxmlformats.org/officeDocument/2006/relationships/notesMaster"/></Relationships>
</file>

<file path=ppt/notesSlides/_rels/notesSlide20.xml.rels><?xml version="1.0" encoding="UTF-8" standalone="yes"?><Relationships xmlns="http://schemas.openxmlformats.org/package/2006/relationships"><Relationship Id="rId1" Target="../slides/slide20.xml" Type="http://schemas.openxmlformats.org/officeDocument/2006/relationships/slide"/><Relationship Id="rId2" Target="../notesMasters/notesMaster1.xml" Type="http://schemas.openxmlformats.org/officeDocument/2006/relationships/notesMaster"/></Relationships>
</file>

<file path=ppt/notesSlides/_rels/notesSlide21.xml.rels><?xml version="1.0" encoding="UTF-8" standalone="yes"?><Relationships xmlns="http://schemas.openxmlformats.org/package/2006/relationships"><Relationship Id="rId1" Target="../slides/slide21.xml" Type="http://schemas.openxmlformats.org/officeDocument/2006/relationships/slide"/><Relationship Id="rId2" Target="../notesMasters/notesMaster1.xml" Type="http://schemas.openxmlformats.org/officeDocument/2006/relationships/notesMaster"/></Relationships>
</file>

<file path=ppt/notesSlides/_rels/notesSlide22.xml.rels><?xml version="1.0" encoding="UTF-8" standalone="yes"?><Relationships xmlns="http://schemas.openxmlformats.org/package/2006/relationships"><Relationship Id="rId1" Target="../slides/slide22.xml" Type="http://schemas.openxmlformats.org/officeDocument/2006/relationships/slide"/><Relationship Id="rId2" Target="../notesMasters/notesMaster1.xml" Type="http://schemas.openxmlformats.org/officeDocument/2006/relationships/notesMaster"/></Relationships>
</file>

<file path=ppt/notesSlides/_rels/notesSlide23.xml.rels><?xml version="1.0" encoding="UTF-8" standalone="yes"?><Relationships xmlns="http://schemas.openxmlformats.org/package/2006/relationships"><Relationship Id="rId1" Target="../slides/slide23.xml" Type="http://schemas.openxmlformats.org/officeDocument/2006/relationships/slide"/><Relationship Id="rId2" Target="../notesMasters/notesMaster1.xml" Type="http://schemas.openxmlformats.org/officeDocument/2006/relationships/notesMaster"/></Relationships>
</file>

<file path=ppt/notesSlides/_rels/notesSlide24.xml.rels><?xml version="1.0" encoding="UTF-8" standalone="yes"?><Relationships xmlns="http://schemas.openxmlformats.org/package/2006/relationships"><Relationship Id="rId1" Target="../slides/slide24.xml" Type="http://schemas.openxmlformats.org/officeDocument/2006/relationships/slide"/><Relationship Id="rId2" Target="../notesMasters/notesMaster1.xml" Type="http://schemas.openxmlformats.org/officeDocument/2006/relationships/notesMaster"/></Relationships>
</file>

<file path=ppt/notesSlides/_rels/notesSlide25.xml.rels><?xml version="1.0" encoding="UTF-8" standalone="yes"?><Relationships xmlns="http://schemas.openxmlformats.org/package/2006/relationships"><Relationship Id="rId1" Target="../slides/slide25.xml" Type="http://schemas.openxmlformats.org/officeDocument/2006/relationships/slide"/><Relationship Id="rId2" Target="../notesMasters/notesMaster1.xml" Type="http://schemas.openxmlformats.org/officeDocument/2006/relationships/notesMaster"/></Relationships>
</file>

<file path=ppt/notesSlides/_rels/notesSlide3.xml.rels><?xml version="1.0" encoding="UTF-8" standalone="yes"?><Relationships xmlns="http://schemas.openxmlformats.org/package/2006/relationships"><Relationship Id="rId1" Target="../slides/slide3.xml" Type="http://schemas.openxmlformats.org/officeDocument/2006/relationships/slide"/><Relationship Id="rId2" Target="../notesMasters/notesMaster1.xml" Type="http://schemas.openxmlformats.org/officeDocument/2006/relationships/notesMaster"/></Relationships>
</file>

<file path=ppt/notesSlides/_rels/notesSlide4.xml.rels><?xml version="1.0" encoding="UTF-8" standalone="yes"?><Relationships xmlns="http://schemas.openxmlformats.org/package/2006/relationships"><Relationship Id="rId1" Target="../slides/slide4.xml" Type="http://schemas.openxmlformats.org/officeDocument/2006/relationships/slide"/><Relationship Id="rId2" Target="../notesMasters/notesMaster1.xml" Type="http://schemas.openxmlformats.org/officeDocument/2006/relationships/notesMaster"/></Relationships>
</file>

<file path=ppt/notesSlides/_rels/notesSlide5.xml.rels><?xml version="1.0" encoding="UTF-8" standalone="yes"?><Relationships xmlns="http://schemas.openxmlformats.org/package/2006/relationships"><Relationship Id="rId1" Target="../slides/slide5.xml" Type="http://schemas.openxmlformats.org/officeDocument/2006/relationships/slide"/><Relationship Id="rId2" Target="../notesMasters/notesMaster1.xml" Type="http://schemas.openxmlformats.org/officeDocument/2006/relationships/notesMaster"/></Relationships>
</file>

<file path=ppt/notesSlides/_rels/notesSlide6.xml.rels><?xml version="1.0" encoding="UTF-8" standalone="yes"?><Relationships xmlns="http://schemas.openxmlformats.org/package/2006/relationships"><Relationship Id="rId1" Target="../slides/slide6.xml" Type="http://schemas.openxmlformats.org/officeDocument/2006/relationships/slide"/><Relationship Id="rId2" Target="../notesMasters/notesMaster1.xml" Type="http://schemas.openxmlformats.org/officeDocument/2006/relationships/notesMaster"/></Relationships>
</file>

<file path=ppt/notesSlides/_rels/notesSlide7.xml.rels><?xml version="1.0" encoding="UTF-8" standalone="yes"?><Relationships xmlns="http://schemas.openxmlformats.org/package/2006/relationships"><Relationship Id="rId1" Target="../slides/slide7.xml" Type="http://schemas.openxmlformats.org/officeDocument/2006/relationships/slide"/><Relationship Id="rId2" Target="../notesMasters/notesMaster1.xml" Type="http://schemas.openxmlformats.org/officeDocument/2006/relationships/notesMaster"/></Relationships>
</file>

<file path=ppt/notesSlides/_rels/notesSlide8.xml.rels><?xml version="1.0" encoding="UTF-8" standalone="yes"?><Relationships xmlns="http://schemas.openxmlformats.org/package/2006/relationships"><Relationship Id="rId1" Target="../slides/slide8.xml" Type="http://schemas.openxmlformats.org/officeDocument/2006/relationships/slide"/><Relationship Id="rId2" Target="../notesMasters/notesMaster1.xml" Type="http://schemas.openxmlformats.org/officeDocument/2006/relationships/notesMaster"/></Relationships>
</file>

<file path=ppt/notesSlides/_rels/notesSlide9.xml.rels><?xml version="1.0" encoding="UTF-8" standalone="yes"?><Relationships xmlns="http://schemas.openxmlformats.org/package/2006/relationships"><Relationship Id="rId1" Target="../slides/slide9.xml" Type="http://schemas.openxmlformats.org/officeDocument/2006/relationships/slide"/><Relationship Id="rId2" Target="../notesMasters/notesMaster1.xml" Type="http://schemas.openxmlformats.org/officeDocument/2006/relationships/notesMaster"/></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56895102"/>
      </p:ext>
    </p:extLst>
  </p:cSld>
  <p:clrMapOvr>
    <a:masterClrMapping/>
  </p:clrMapOvr>
</p:notes>
</file>

<file path=ppt/notesSlides/notesSlide1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831043976"/>
      </p:ext>
    </p:extLst>
  </p:cSld>
  <p:clrMapOvr>
    <a:masterClrMapping/>
  </p:clrMapOvr>
</p:notes>
</file>

<file path=ppt/notesSlides/notesSlide1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94030761"/>
      </p:ext>
    </p:extLst>
  </p:cSld>
  <p:clrMapOvr>
    <a:masterClrMapping/>
  </p:clrMapOvr>
</p:notes>
</file>

<file path=ppt/notesSlides/notesSlide1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930316144"/>
      </p:ext>
    </p:extLst>
  </p:cSld>
  <p:clrMapOvr>
    <a:masterClrMapping/>
  </p:clrMapOvr>
</p:notes>
</file>

<file path=ppt/notesSlides/notesSlide1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313294613"/>
      </p:ext>
    </p:extLst>
  </p:cSld>
  <p:clrMapOvr>
    <a:masterClrMapping/>
  </p:clrMapOvr>
</p:notes>
</file>

<file path=ppt/notesSlides/notesSlide1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477858443"/>
      </p:ext>
    </p:extLst>
  </p:cSld>
  <p:clrMapOvr>
    <a:masterClrMapping/>
  </p:clrMapOvr>
</p:notes>
</file>

<file path=ppt/notesSlides/notesSlide1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065118661"/>
      </p:ext>
    </p:extLst>
  </p:cSld>
  <p:clrMapOvr>
    <a:masterClrMapping/>
  </p:clrMapOvr>
</p:notes>
</file>

<file path=ppt/notesSlides/notesSlide1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054373700"/>
      </p:ext>
    </p:extLst>
  </p:cSld>
  <p:clrMapOvr>
    <a:masterClrMapping/>
  </p:clrMapOvr>
</p:notes>
</file>

<file path=ppt/notesSlides/notesSlide1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325290208"/>
      </p:ext>
    </p:extLst>
  </p:cSld>
  <p:clrMapOvr>
    <a:masterClrMapping/>
  </p:clrMapOvr>
</p:notes>
</file>

<file path=ppt/notesSlides/notesSlide1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149942440"/>
      </p:ext>
    </p:extLst>
  </p:cSld>
  <p:clrMapOvr>
    <a:masterClrMapping/>
  </p:clrMapOvr>
</p:notes>
</file>

<file path=ppt/notesSlides/notesSlide1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159641736"/>
      </p:ext>
    </p:extLst>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54748456"/>
      </p:ext>
    </p:extLst>
  </p:cSld>
  <p:clrMapOvr>
    <a:masterClrMapping/>
  </p:clrMapOvr>
</p:notes>
</file>

<file path=ppt/notesSlides/notesSlide2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417565599"/>
      </p:ext>
    </p:extLst>
  </p:cSld>
  <p:clrMapOvr>
    <a:masterClrMapping/>
  </p:clrMapOvr>
</p:notes>
</file>

<file path=ppt/notesSlides/notesSlide2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694073517"/>
      </p:ext>
    </p:extLst>
  </p:cSld>
  <p:clrMapOvr>
    <a:masterClrMapping/>
  </p:clrMapOvr>
</p:notes>
</file>

<file path=ppt/notesSlides/notesSlide2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377223161"/>
      </p:ext>
    </p:extLst>
  </p:cSld>
  <p:clrMapOvr>
    <a:masterClrMapping/>
  </p:clrMapOvr>
</p:notes>
</file>

<file path=ppt/notesSlides/notesSlide2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579147109"/>
      </p:ext>
    </p:extLst>
  </p:cSld>
  <p:clrMapOvr>
    <a:masterClrMapping/>
  </p:clrMapOvr>
</p:notes>
</file>

<file path=ppt/notesSlides/notesSlide2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109023999"/>
      </p:ext>
    </p:extLst>
  </p:cSld>
  <p:clrMapOvr>
    <a:masterClrMapping/>
  </p:clrMapOvr>
</p:notes>
</file>

<file path=ppt/notesSlides/notesSlide2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909521585"/>
      </p:ext>
    </p:extLst>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848426271"/>
      </p:ext>
    </p:extLst>
  </p:cSld>
  <p:clrMapOvr>
    <a:masterClrMapping/>
  </p:clrMapOvr>
</p:notes>
</file>

<file path=ppt/notesSlides/notesSlide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762770945"/>
      </p:ext>
    </p:extLst>
  </p:cSld>
  <p:clrMapOvr>
    <a:masterClrMapping/>
  </p:clrMapOvr>
</p:notes>
</file>

<file path=ppt/notesSlides/notesSlide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422721263"/>
      </p:ext>
    </p:extLst>
  </p:cSld>
  <p:clrMapOvr>
    <a:masterClrMapping/>
  </p:clrMapOvr>
</p:notes>
</file>

<file path=ppt/notesSlides/notesSlide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538233675"/>
      </p:ext>
    </p:extLst>
  </p:cSld>
  <p:clrMapOvr>
    <a:masterClrMapping/>
  </p:clrMapOvr>
</p:notes>
</file>

<file path=ppt/notesSlides/notesSlide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306594483"/>
      </p:ext>
    </p:extLst>
  </p:cSld>
  <p:clrMapOvr>
    <a:masterClrMapping/>
  </p:clrMapOvr>
</p:notes>
</file>

<file path=ppt/notesSlides/notesSlide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989580154"/>
      </p:ext>
    </p:extLst>
  </p:cSld>
  <p:clrMapOvr>
    <a:masterClrMapping/>
  </p:clrMapOvr>
</p:notes>
</file>

<file path=ppt/notesSlides/notesSlide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721144701"/>
      </p:ext>
    </p:extLst>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Tree>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2018/8/30</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797375741"/>
      </p:ext>
    </p:extLst>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2018/8/30</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625606303"/>
      </p:ext>
    </p:extLst>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2018/8/30</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587052410"/>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2018/8/30</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87820355"/>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2018/8/30</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298939270"/>
      </p:ext>
    </p:extLst>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2018/8/30</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822701025"/>
      </p:ext>
    </p:extLst>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2018/8/30</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680187356"/>
      </p:ext>
    </p:extLst>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2018/8/30</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597456616"/>
      </p:ext>
    </p:extLst>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2018/8/30</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654716412"/>
      </p:ext>
    </p:extLst>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2018/8/30</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715800376"/>
      </p:ext>
    </p:extLst>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2018/8/30</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869497122"/>
      </p:ext>
    </p:extLst>
  </p:cSld>
  <p:clrMapOvr>
    <a:masterClrMapping/>
  </p:clrMapOvr>
  <p:transition/>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2" Target="../theme/theme1.xml" Type="http://schemas.openxmlformats.org/officeDocument/2006/relationships/theme"/></Relationships>
</file>

<file path=ppt/slideMasters/_rels/slideMaster2.xml.rels><?xml version="1.0" encoding="UTF-8" standalone="yes"?><Relationships xmlns="http://schemas.openxmlformats.org/package/2006/relationships"><Relationship Id="rId1" Target="../slideLayouts/slideLayout2.xml" Type="http://schemas.openxmlformats.org/officeDocument/2006/relationships/slideLayout"/><Relationship Id="rId10" Target="../slideLayouts/slideLayout11.xml" Type="http://schemas.openxmlformats.org/officeDocument/2006/relationships/slideLayout"/><Relationship Id="rId11" Target="../slideLayouts/slideLayout12.xml" Type="http://schemas.openxmlformats.org/officeDocument/2006/relationships/slideLayout"/><Relationship Id="rId12" Target="../theme/theme2.xml" Type="http://schemas.openxmlformats.org/officeDocument/2006/relationships/theme"/><Relationship Id="rId2" Target="../slideLayouts/slideLayout3.xml" Type="http://schemas.openxmlformats.org/officeDocument/2006/relationships/slideLayout"/><Relationship Id="rId3" Target="../slideLayouts/slideLayout4.xml" Type="http://schemas.openxmlformats.org/officeDocument/2006/relationships/slideLayout"/><Relationship Id="rId4" Target="../slideLayouts/slideLayout5.xml" Type="http://schemas.openxmlformats.org/officeDocument/2006/relationships/slideLayout"/><Relationship Id="rId5" Target="../slideLayouts/slideLayout6.xml" Type="http://schemas.openxmlformats.org/officeDocument/2006/relationships/slideLayout"/><Relationship Id="rId6" Target="../slideLayouts/slideLayout7.xml" Type="http://schemas.openxmlformats.org/officeDocument/2006/relationships/slideLayout"/><Relationship Id="rId7" Target="../slideLayouts/slideLayout8.xml" Type="http://schemas.openxmlformats.org/officeDocument/2006/relationships/slideLayout"/><Relationship Id="rId8" Target="../slideLayouts/slideLayout9.xml" Type="http://schemas.openxmlformats.org/officeDocument/2006/relationships/slideLayout"/><Relationship Id="rId9" Target="../slideLayouts/slideLayout10.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solidFill>
          <a:schemeClr val="bg1">
            <a:lumMod val="95000"/>
          </a:schemeClr>
        </a:solidFill>
        <a:effectLst/>
      </p:bgPr>
    </p:bg>
    <p:spTree>
      <p:nvGrpSpPr>
        <p:cNvPr id="1" name=""/>
        <p:cNvGrpSpPr/>
        <p:nvPr/>
      </p:nvGrpSpPr>
      <p:grpSpPr>
        <a:xfrm>
          <a:off x="0" y="0"/>
          <a:ext cx="0" cy="0"/>
        </a:xfrm>
      </p:grpSpPr>
      <p:sp>
        <p:nvSpPr>
          <p:cNvPr id="8" name="文本框 7"/>
          <p:cNvSpPr txBox="1"/>
          <p:nvPr userDrawn="1"/>
        </p:nvSpPr>
        <p:spPr>
          <a:xfrm>
            <a:off x="4318000" y="2971800"/>
            <a:ext cx="3556000" cy="229870"/>
          </a:xfrm>
          <a:prstGeom prst="rect">
            <a:avLst/>
          </a:prstGeom>
          <a:noFill/>
        </p:spPr>
        <p:txBody>
          <a:bodyPr wrap="square" rtlCol="0">
            <a:spAutoFit/>
          </a:bodyPr>
          <a:lstStyle/>
          <a:p>
            <a:r>
              <a:rPr lang="zh-CN" altLang="en-US" sz="300">
                <a:solidFill>
                  <a:schemeClr val="bg1">
                    <a:lumMod val="95000"/>
                  </a:schemeClr>
                </a:solidFill>
                <a:latin typeface="微软雅黑" panose="020b0503020204020204" charset="-122"/>
                <a:ea typeface="微软雅黑" panose="020b0503020204020204" charset="-122"/>
                <a:sym typeface="+mn-ea"/>
              </a:rPr>
              <a:t>感谢您下载包图网平台上提供的</a:t>
            </a:r>
            <a:r>
              <a:rPr lang="en-US" altLang="zh-CN" sz="300">
                <a:solidFill>
                  <a:schemeClr val="bg1">
                    <a:lumMod val="95000"/>
                  </a:schemeClr>
                </a:solidFill>
                <a:latin typeface="微软雅黑" panose="020b0503020204020204" charset="-122"/>
                <a:ea typeface="微软雅黑" panose="020b0503020204020204" charset="-122"/>
                <a:sym typeface="+mn-ea"/>
              </a:rPr>
              <a:t>PPT</a:t>
            </a:r>
            <a:r>
              <a:rPr lang="zh-CN" altLang="en-US" sz="300">
                <a:solidFill>
                  <a:schemeClr val="bg1">
                    <a:lumMod val="95000"/>
                  </a:schemeClr>
                </a:solidFill>
                <a:latin typeface="微软雅黑" panose="020b0503020204020204" charset="-122"/>
                <a:ea typeface="微软雅黑" panose="020b0503020204020204" charset="-122"/>
                <a:sym typeface="+mn-ea"/>
              </a:rPr>
              <a:t>作品，为了您和包图网以及原创作者的利益，请勿复制、传播、销售，否则将承担法律责任！包图网将对作品进行维权，按照传播下载次数进行十倍的索取赔偿！</a:t>
            </a:r>
          </a:p>
          <a:p>
            <a:r>
              <a:rPr lang="en-US" altLang="zh-CN" sz="600">
                <a:solidFill>
                  <a:schemeClr val="bg1">
                    <a:lumMod val="95000"/>
                  </a:schemeClr>
                </a:solidFill>
                <a:latin typeface="微软雅黑" panose="020b0503020204020204" charset="-122"/>
                <a:ea typeface="微软雅黑" panose="020b0503020204020204" charset="-122"/>
                <a:sym typeface="+mn-ea"/>
              </a:rPr>
              <a:t>ibaotu.com</a:t>
            </a:r>
          </a:p>
        </p:txBody>
      </p:sp>
    </p:spTree>
  </p:cSld>
  <p:clrMap bg1="lt1" tx1="dk1" bg2="lt2" tx2="dk2" accent1="accent1" accent2="accent2" accent3="accent3" accent4="accent4" accent5="accent5" accent6="accent6" hlink="hlink" folHlink="folHlink"/>
  <p:sldLayoutIdLst>
    <p:sldLayoutId id="2147483649" r:id="rId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E5758D-A3C3-4E88-8AC0-22500507BD7E}" type="datetimeFigureOut">
              <a:rPr lang="zh-CN" altLang="en-US" smtClean="0">
                <a:solidFill>
                  <a:prstClr val="black">
                    <a:tint val="75000"/>
                  </a:prstClr>
                </a:solidFill>
              </a:rPr>
              <a:t>2018/8/30</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631971108"/>
      </p:ext>
    </p:extLst>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xml" Type="http://schemas.openxmlformats.org/officeDocument/2006/relationships/notesSlide"/><Relationship Id="rId3" Target="../media/image1.jpeg" Type="http://schemas.openxmlformats.org/officeDocument/2006/relationships/image"/><Relationship Id="rId4" Target="../media/image2.jpe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0.xml" Type="http://schemas.openxmlformats.org/officeDocument/2006/relationships/notesSlide"/><Relationship Id="rId3" Target="../media/image9.jpeg" Type="http://schemas.openxmlformats.org/officeDocument/2006/relationships/image"/><Relationship Id="rId4" Target="../media/image10.jpe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1.xml" Type="http://schemas.openxmlformats.org/officeDocument/2006/relationships/notesSlide"/></Relationships>
</file>

<file path=ppt/slides/_rels/slide12.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2.xml" Type="http://schemas.openxmlformats.org/officeDocument/2006/relationships/notesSlide"/><Relationship Id="rId3" Target="../media/image11.jpe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3.xml" Type="http://schemas.openxmlformats.org/officeDocument/2006/relationships/notesSlide"/></Relationships>
</file>

<file path=ppt/slides/_rels/slide14.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4.xml" Type="http://schemas.openxmlformats.org/officeDocument/2006/relationships/notesSlide"/><Relationship Id="rId3" Target="../media/image12.jpe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5.xml" Type="http://schemas.openxmlformats.org/officeDocument/2006/relationships/notesSlide"/></Relationships>
</file>

<file path=ppt/slides/_rels/slide16.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6.xml" Type="http://schemas.openxmlformats.org/officeDocument/2006/relationships/notesSlide"/><Relationship Id="rId3" Target="../media/image13.jpeg" Type="http://schemas.openxmlformats.org/officeDocument/2006/relationships/image"/><Relationship Id="rId4" Target="../media/image14.jpeg" Type="http://schemas.openxmlformats.org/officeDocument/2006/relationships/image"/><Relationship Id="rId5" Target="../media/image15.jpe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7.xml" Type="http://schemas.openxmlformats.org/officeDocument/2006/relationships/notesSlide"/></Relationships>
</file>

<file path=ppt/slides/_rels/slide18.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8.xml" Type="http://schemas.openxmlformats.org/officeDocument/2006/relationships/notesSlide"/><Relationship Id="rId3" Target="../media/image16.jpeg" Type="http://schemas.openxmlformats.org/officeDocument/2006/relationships/image"/></Relationships>
</file>

<file path=ppt/slides/_rels/slide19.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9.xml" Type="http://schemas.openxmlformats.org/officeDocument/2006/relationships/notesSlide"/></Relationships>
</file>

<file path=ppt/slides/_rels/slide2.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2.xml" Type="http://schemas.openxmlformats.org/officeDocument/2006/relationships/notesSlide"/><Relationship Id="rId3" Target="../media/image3.jpeg" Type="http://schemas.openxmlformats.org/officeDocument/2006/relationships/image"/></Relationships>
</file>

<file path=ppt/slides/_rels/slide20.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20.xml" Type="http://schemas.openxmlformats.org/officeDocument/2006/relationships/notesSlide"/><Relationship Id="rId3" Target="../media/image17.jpeg" Type="http://schemas.openxmlformats.org/officeDocument/2006/relationships/image"/></Relationships>
</file>

<file path=ppt/slides/_rels/slide21.xml.rels><?xml version="1.0" encoding="UTF-8" standalone="yes"?><Relationships xmlns="http://schemas.openxmlformats.org/package/2006/relationships"><Relationship Id="rId1" Target="../slideLayouts/slideLayout1.xml" Type="http://schemas.openxmlformats.org/officeDocument/2006/relationships/slideLayout"/><Relationship Id="rId10" Target="../tags/tag8.xml" Type="http://schemas.openxmlformats.org/officeDocument/2006/relationships/tags"/><Relationship Id="rId2" Target="../notesSlides/notesSlide21.xml" Type="http://schemas.openxmlformats.org/officeDocument/2006/relationships/notesSlide"/><Relationship Id="rId3" Target="../tags/tag1.xml" Type="http://schemas.openxmlformats.org/officeDocument/2006/relationships/tags"/><Relationship Id="rId4" Target="../tags/tag2.xml" Type="http://schemas.openxmlformats.org/officeDocument/2006/relationships/tags"/><Relationship Id="rId5" Target="../tags/tag3.xml" Type="http://schemas.openxmlformats.org/officeDocument/2006/relationships/tags"/><Relationship Id="rId6" Target="../tags/tag4.xml" Type="http://schemas.openxmlformats.org/officeDocument/2006/relationships/tags"/><Relationship Id="rId7" Target="../tags/tag5.xml" Type="http://schemas.openxmlformats.org/officeDocument/2006/relationships/tags"/><Relationship Id="rId8" Target="../tags/tag6.xml" Type="http://schemas.openxmlformats.org/officeDocument/2006/relationships/tags"/><Relationship Id="rId9" Target="../tags/tag7.xml" Type="http://schemas.openxmlformats.org/officeDocument/2006/relationships/tags"/></Relationships>
</file>

<file path=ppt/slides/_rels/slide22.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22.xml" Type="http://schemas.openxmlformats.org/officeDocument/2006/relationships/notesSlide"/><Relationship Id="rId3" Target="../media/image18.jpeg" Type="http://schemas.openxmlformats.org/officeDocument/2006/relationships/image"/><Relationship Id="rId4" Target="../media/image19.jpeg" Type="http://schemas.openxmlformats.org/officeDocument/2006/relationships/image"/></Relationships>
</file>

<file path=ppt/slides/_rels/slide23.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23.xml" Type="http://schemas.openxmlformats.org/officeDocument/2006/relationships/notesSlide"/></Relationships>
</file>

<file path=ppt/slides/_rels/slide24.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24.xml" Type="http://schemas.openxmlformats.org/officeDocument/2006/relationships/notesSlide"/></Relationships>
</file>

<file path=ppt/slides/_rels/slide25.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25.xml" Type="http://schemas.openxmlformats.org/officeDocument/2006/relationships/notesSlide"/><Relationship Id="rId3" Target="../media/image1.jpeg" Type="http://schemas.openxmlformats.org/officeDocument/2006/relationships/image"/><Relationship Id="rId4" Target="../media/image2.jpe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3.xml" Type="http://schemas.openxmlformats.org/officeDocument/2006/relationships/notesSlide"/><Relationship Id="rId3" Target="../media/image4.jpe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4.xml" Type="http://schemas.openxmlformats.org/officeDocument/2006/relationships/notesSlide"/><Relationship Id="rId3" Target="../media/image5.jpeg" Type="http://schemas.openxmlformats.org/officeDocument/2006/relationships/image"/><Relationship Id="rId4" Target="../media/image6.jpeg" Type="http://schemas.openxmlformats.org/officeDocument/2006/relationships/image"/><Relationship Id="rId5" Target="../media/image7.jpe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5.xml" Type="http://schemas.openxmlformats.org/officeDocument/2006/relationships/notesSlide"/></Relationships>
</file>

<file path=ppt/slides/_rels/slide6.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6.xml" Type="http://schemas.openxmlformats.org/officeDocument/2006/relationships/notesSlide"/></Relationships>
</file>

<file path=ppt/slides/_rels/slide7.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7.xml" Type="http://schemas.openxmlformats.org/officeDocument/2006/relationships/notesSlide"/></Relationships>
</file>

<file path=ppt/slides/_rels/slide8.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8.xml" Type="http://schemas.openxmlformats.org/officeDocument/2006/relationships/notesSlide"/><Relationship Id="rId3" Target="../media/image8.jpe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9.xml" Type="http://schemas.openxmlformats.org/officeDocument/2006/relationships/notesSlide"/></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矩形 3"/>
          <p:cNvSpPr/>
          <p:nvPr/>
        </p:nvSpPr>
        <p:spPr>
          <a:xfrm>
            <a:off x="2218055" y="3309711"/>
            <a:ext cx="4984750" cy="2720975"/>
          </a:xfrm>
          <a:prstGeom prst="rect">
            <a:avLst/>
          </a:prstGeom>
          <a:blipFill rotWithShape="1">
            <a:blip r:embed="rId3">
              <a:grayscl/>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矩形 4"/>
          <p:cNvSpPr/>
          <p:nvPr/>
        </p:nvSpPr>
        <p:spPr>
          <a:xfrm>
            <a:off x="-35560" y="3309711"/>
            <a:ext cx="2253615" cy="2706370"/>
          </a:xfrm>
          <a:prstGeom prst="rect">
            <a:avLst/>
          </a:prstGeom>
          <a:solidFill>
            <a:srgbClr val="C3373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矩形 5"/>
          <p:cNvSpPr/>
          <p:nvPr/>
        </p:nvSpPr>
        <p:spPr>
          <a:xfrm>
            <a:off x="2218055" y="6016081"/>
            <a:ext cx="551815" cy="551815"/>
          </a:xfrm>
          <a:prstGeom prst="rect">
            <a:avLst/>
          </a:prstGeom>
          <a:solidFill>
            <a:srgbClr val="C3373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矩形 6"/>
          <p:cNvSpPr/>
          <p:nvPr/>
        </p:nvSpPr>
        <p:spPr>
          <a:xfrm>
            <a:off x="10959465" y="352425"/>
            <a:ext cx="669290" cy="341630"/>
          </a:xfrm>
          <a:prstGeom prst="rect">
            <a:avLst/>
          </a:prstGeom>
          <a:solidFill>
            <a:srgbClr val="C3373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 name="矩形 7"/>
          <p:cNvSpPr/>
          <p:nvPr/>
        </p:nvSpPr>
        <p:spPr>
          <a:xfrm flipH="1">
            <a:off x="11837670" y="352425"/>
            <a:ext cx="359410" cy="196405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 name="文本框 8"/>
          <p:cNvSpPr txBox="1"/>
          <p:nvPr/>
        </p:nvSpPr>
        <p:spPr>
          <a:xfrm>
            <a:off x="472440" y="300990"/>
            <a:ext cx="3706495" cy="1097280"/>
          </a:xfrm>
          <a:prstGeom prst="rect">
            <a:avLst/>
          </a:prstGeom>
          <a:noFill/>
        </p:spPr>
        <p:txBody>
          <a:bodyPr rtlCol="0" wrap="square">
            <a:spAutoFit/>
          </a:bodyPr>
          <a:lstStyle/>
          <a:p>
            <a:r>
              <a:rPr altLang="zh-CN" b="1" lang="en-US" sz="6600">
                <a:solidFill>
                  <a:srgbClr val="C33736"/>
                </a:solidFill>
                <a:latin charset="0" panose="020b0604020202020204" pitchFamily="34" typeface="Arial"/>
              </a:rPr>
              <a:t>2018</a:t>
            </a:r>
          </a:p>
        </p:txBody>
      </p:sp>
      <p:sp>
        <p:nvSpPr>
          <p:cNvPr id="13" name="文本框 19"/>
          <p:cNvSpPr txBox="1"/>
          <p:nvPr/>
        </p:nvSpPr>
        <p:spPr>
          <a:xfrm>
            <a:off x="472440" y="1361440"/>
            <a:ext cx="6710045" cy="762000"/>
          </a:xfrm>
          <a:prstGeom prst="rect">
            <a:avLst/>
          </a:prstGeom>
          <a:noFill/>
          <a:effectLst/>
        </p:spPr>
        <p:txBody>
          <a:bodyPr rtlCol="0"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r>
              <a:rPr altLang="en-US" b="1" lang="zh-CN" sz="4400">
                <a:solidFill>
                  <a:srgbClr val="C33736"/>
                </a:solidFill>
                <a:latin charset="-122" panose="020b0503020204020204" typeface="微软雅黑"/>
                <a:ea charset="-122" panose="020b0503020204020204" typeface="微软雅黑"/>
              </a:rPr>
              <a:t>简约大气商务PPT模板</a:t>
            </a:r>
          </a:p>
        </p:txBody>
      </p:sp>
      <p:sp>
        <p:nvSpPr>
          <p:cNvPr id="14" name="文本框 21"/>
          <p:cNvSpPr txBox="1"/>
          <p:nvPr/>
        </p:nvSpPr>
        <p:spPr>
          <a:xfrm>
            <a:off x="472440" y="2183130"/>
            <a:ext cx="5233035" cy="640080"/>
          </a:xfrm>
          <a:prstGeom prst="rect">
            <a:avLst/>
          </a:prstGeom>
          <a:noFill/>
        </p:spPr>
        <p:txBody>
          <a:bodyPr rtlCol="0"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l">
              <a:lnSpc>
                <a:spcPct val="180000"/>
              </a:lnSpc>
            </a:pPr>
            <a:r>
              <a:rPr altLang="en-US" lang="zh-CN" sz="1000">
                <a:latin charset="0" panose="02000503000000020004" typeface="Lora"/>
                <a:ea charset="-122" panose="02010600040101010101" typeface="华文细黑"/>
                <a:sym typeface="+mn-ea"/>
              </a:rPr>
              <a:t>I love you more than I've ever loved any woman. And I've waited longer for you than I've waited for any woman.I love you more than I've ever loved any woman. </a:t>
            </a:r>
          </a:p>
        </p:txBody>
      </p:sp>
      <p:sp>
        <p:nvSpPr>
          <p:cNvPr id="32" name="文本框 31"/>
          <p:cNvSpPr txBox="1"/>
          <p:nvPr/>
        </p:nvSpPr>
        <p:spPr>
          <a:xfrm>
            <a:off x="2693670" y="874395"/>
            <a:ext cx="3395345" cy="304800"/>
          </a:xfrm>
          <a:prstGeom prst="rect">
            <a:avLst/>
          </a:prstGeom>
          <a:noFill/>
        </p:spPr>
        <p:txBody>
          <a:bodyPr rtlCol="0" wrap="square">
            <a:spAutoFit/>
          </a:bodyPr>
          <a:lstStyle/>
          <a:p>
            <a:pPr algn="r"/>
            <a:r>
              <a:rPr altLang="en-US" lang="zh-CN" sz="1400">
                <a:solidFill>
                  <a:schemeClr val="tx1"/>
                </a:solidFill>
                <a:latin charset="-122" panose="020b0503020204020204" typeface="微软雅黑"/>
                <a:ea charset="-122" panose="020b0503020204020204" typeface="微软雅黑"/>
              </a:rPr>
              <a:t>适用于企业培训/策划方案/工作总结等</a:t>
            </a:r>
          </a:p>
        </p:txBody>
      </p:sp>
      <p:sp>
        <p:nvSpPr>
          <p:cNvPr id="12" name="矩形 11"/>
          <p:cNvSpPr/>
          <p:nvPr/>
        </p:nvSpPr>
        <p:spPr>
          <a:xfrm>
            <a:off x="7202805" y="3309711"/>
            <a:ext cx="5013960" cy="2720975"/>
          </a:xfrm>
          <a:prstGeom prst="rect">
            <a:avLst/>
          </a:prstGeom>
          <a:blipFill rotWithShape="1">
            <a:blip r:embed="rId4">
              <a:grayscl/>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Tree>
  </p:cSld>
  <p:clrMapOvr>
    <a:masterClrMapping/>
  </p:clrMapOvr>
  <p:transition spd="med">
    <p:pull/>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8">
                                  <p:stCondLst>
                                    <p:cond delay="0"/>
                                  </p:stCondLst>
                                  <p:childTnLst>
                                    <p:set>
                                      <p:cBhvr>
                                        <p:cTn dur="1" fill="hold" id="6">
                                          <p:stCondLst>
                                            <p:cond delay="0"/>
                                          </p:stCondLst>
                                        </p:cTn>
                                        <p:tgtEl>
                                          <p:spTgt spid="5"/>
                                        </p:tgtEl>
                                        <p:attrNameLst>
                                          <p:attrName>style.visibility</p:attrName>
                                        </p:attrNameLst>
                                      </p:cBhvr>
                                      <p:to>
                                        <p:strVal val="visible"/>
                                      </p:to>
                                    </p:set>
                                    <p:animEffect filter="wipe(left)" transition="in">
                                      <p:cBhvr>
                                        <p:cTn dur="500" id="7"/>
                                        <p:tgtEl>
                                          <p:spTgt spid="5"/>
                                        </p:tgtEl>
                                      </p:cBhvr>
                                    </p:animEffect>
                                  </p:childTnLst>
                                </p:cTn>
                              </p:par>
                            </p:childTnLst>
                          </p:cTn>
                        </p:par>
                        <p:par>
                          <p:cTn fill="hold" id="8" nodeType="afterGroup">
                            <p:stCondLst>
                              <p:cond delay="500"/>
                            </p:stCondLst>
                            <p:childTnLst>
                              <p:par>
                                <p:cTn fill="hold" grpId="0" id="9" nodeType="afterEffect" presetClass="entr" presetID="47" presetSubtype="0">
                                  <p:stCondLst>
                                    <p:cond delay="0"/>
                                  </p:stCondLst>
                                  <p:childTnLst>
                                    <p:set>
                                      <p:cBhvr>
                                        <p:cTn dur="1" fill="hold" id="10">
                                          <p:stCondLst>
                                            <p:cond delay="0"/>
                                          </p:stCondLst>
                                        </p:cTn>
                                        <p:tgtEl>
                                          <p:spTgt spid="4"/>
                                        </p:tgtEl>
                                        <p:attrNameLst>
                                          <p:attrName>style.visibility</p:attrName>
                                        </p:attrNameLst>
                                      </p:cBhvr>
                                      <p:to>
                                        <p:strVal val="visible"/>
                                      </p:to>
                                    </p:set>
                                    <p:animEffect filter="fade" transition="in">
                                      <p:cBhvr>
                                        <p:cTn dur="500" id="11"/>
                                        <p:tgtEl>
                                          <p:spTgt spid="4"/>
                                        </p:tgtEl>
                                      </p:cBhvr>
                                    </p:animEffect>
                                    <p:anim calcmode="lin" valueType="num">
                                      <p:cBhvr>
                                        <p:cTn dur="500" fill="hold" id="12"/>
                                        <p:tgtEl>
                                          <p:spTgt spid="4"/>
                                        </p:tgtEl>
                                        <p:attrNameLst>
                                          <p:attrName>ppt_x</p:attrName>
                                        </p:attrNameLst>
                                      </p:cBhvr>
                                      <p:tavLst>
                                        <p:tav tm="0">
                                          <p:val>
                                            <p:strVal val="#ppt_x"/>
                                          </p:val>
                                        </p:tav>
                                        <p:tav tm="100000">
                                          <p:val>
                                            <p:strVal val="#ppt_x"/>
                                          </p:val>
                                        </p:tav>
                                      </p:tavLst>
                                    </p:anim>
                                    <p:anim calcmode="lin" valueType="num">
                                      <p:cBhvr>
                                        <p:cTn dur="500" fill="hold" id="13"/>
                                        <p:tgtEl>
                                          <p:spTgt spid="4"/>
                                        </p:tgtEl>
                                        <p:attrNameLst>
                                          <p:attrName>ppt_y</p:attrName>
                                        </p:attrNameLst>
                                      </p:cBhvr>
                                      <p:tavLst>
                                        <p:tav tm="0">
                                          <p:val>
                                            <p:strVal val="#ppt_y-.1"/>
                                          </p:val>
                                        </p:tav>
                                        <p:tav tm="100000">
                                          <p:val>
                                            <p:strVal val="#ppt_y"/>
                                          </p:val>
                                        </p:tav>
                                      </p:tavLst>
                                    </p:anim>
                                  </p:childTnLst>
                                </p:cTn>
                              </p:par>
                            </p:childTnLst>
                          </p:cTn>
                        </p:par>
                        <p:par>
                          <p:cTn fill="hold" id="14" nodeType="afterGroup">
                            <p:stCondLst>
                              <p:cond delay="1000"/>
                            </p:stCondLst>
                            <p:childTnLst>
                              <p:par>
                                <p:cTn fill="hold" grpId="0" id="15" nodeType="afterEffect" presetClass="entr" presetID="42" presetSubtype="0">
                                  <p:stCondLst>
                                    <p:cond delay="0"/>
                                  </p:stCondLst>
                                  <p:childTnLst>
                                    <p:set>
                                      <p:cBhvr>
                                        <p:cTn dur="1" fill="hold" id="16">
                                          <p:stCondLst>
                                            <p:cond delay="0"/>
                                          </p:stCondLst>
                                        </p:cTn>
                                        <p:tgtEl>
                                          <p:spTgt spid="6"/>
                                        </p:tgtEl>
                                        <p:attrNameLst>
                                          <p:attrName>style.visibility</p:attrName>
                                        </p:attrNameLst>
                                      </p:cBhvr>
                                      <p:to>
                                        <p:strVal val="visible"/>
                                      </p:to>
                                    </p:set>
                                    <p:animEffect filter="fade" transition="in">
                                      <p:cBhvr>
                                        <p:cTn dur="500" id="17"/>
                                        <p:tgtEl>
                                          <p:spTgt spid="6"/>
                                        </p:tgtEl>
                                      </p:cBhvr>
                                    </p:animEffect>
                                    <p:anim calcmode="lin" valueType="num">
                                      <p:cBhvr>
                                        <p:cTn dur="500" fill="hold" id="18"/>
                                        <p:tgtEl>
                                          <p:spTgt spid="6"/>
                                        </p:tgtEl>
                                        <p:attrNameLst>
                                          <p:attrName>ppt_x</p:attrName>
                                        </p:attrNameLst>
                                      </p:cBhvr>
                                      <p:tavLst>
                                        <p:tav tm="0">
                                          <p:val>
                                            <p:strVal val="#ppt_x"/>
                                          </p:val>
                                        </p:tav>
                                        <p:tav tm="100000">
                                          <p:val>
                                            <p:strVal val="#ppt_x"/>
                                          </p:val>
                                        </p:tav>
                                      </p:tavLst>
                                    </p:anim>
                                    <p:anim calcmode="lin" valueType="num">
                                      <p:cBhvr>
                                        <p:cTn dur="500" fill="hold" id="19"/>
                                        <p:tgtEl>
                                          <p:spTgt spid="6"/>
                                        </p:tgtEl>
                                        <p:attrNameLst>
                                          <p:attrName>ppt_y</p:attrName>
                                        </p:attrNameLst>
                                      </p:cBhvr>
                                      <p:tavLst>
                                        <p:tav tm="0">
                                          <p:val>
                                            <p:strVal val="#ppt_y+.1"/>
                                          </p:val>
                                        </p:tav>
                                        <p:tav tm="100000">
                                          <p:val>
                                            <p:strVal val="#ppt_y"/>
                                          </p:val>
                                        </p:tav>
                                      </p:tavLst>
                                    </p:anim>
                                  </p:childTnLst>
                                </p:cTn>
                              </p:par>
                              <p:par>
                                <p:cTn fill="hold" grpId="0" id="20" nodeType="withEffect" presetClass="entr" presetID="42" presetSubtype="0">
                                  <p:stCondLst>
                                    <p:cond delay="0"/>
                                  </p:stCondLst>
                                  <p:childTnLst>
                                    <p:set>
                                      <p:cBhvr>
                                        <p:cTn dur="1" fill="hold" id="21">
                                          <p:stCondLst>
                                            <p:cond delay="0"/>
                                          </p:stCondLst>
                                        </p:cTn>
                                        <p:tgtEl>
                                          <p:spTgt spid="12"/>
                                        </p:tgtEl>
                                        <p:attrNameLst>
                                          <p:attrName>style.visibility</p:attrName>
                                        </p:attrNameLst>
                                      </p:cBhvr>
                                      <p:to>
                                        <p:strVal val="visible"/>
                                      </p:to>
                                    </p:set>
                                    <p:animEffect filter="fade" transition="in">
                                      <p:cBhvr>
                                        <p:cTn dur="500" id="22"/>
                                        <p:tgtEl>
                                          <p:spTgt spid="12"/>
                                        </p:tgtEl>
                                      </p:cBhvr>
                                    </p:animEffect>
                                    <p:anim calcmode="lin" valueType="num">
                                      <p:cBhvr>
                                        <p:cTn dur="500" fill="hold" id="23"/>
                                        <p:tgtEl>
                                          <p:spTgt spid="12"/>
                                        </p:tgtEl>
                                        <p:attrNameLst>
                                          <p:attrName>ppt_x</p:attrName>
                                        </p:attrNameLst>
                                      </p:cBhvr>
                                      <p:tavLst>
                                        <p:tav tm="0">
                                          <p:val>
                                            <p:strVal val="#ppt_x"/>
                                          </p:val>
                                        </p:tav>
                                        <p:tav tm="100000">
                                          <p:val>
                                            <p:strVal val="#ppt_x"/>
                                          </p:val>
                                        </p:tav>
                                      </p:tavLst>
                                    </p:anim>
                                    <p:anim calcmode="lin" valueType="num">
                                      <p:cBhvr>
                                        <p:cTn dur="500" fill="hold" id="24"/>
                                        <p:tgtEl>
                                          <p:spTgt spid="12"/>
                                        </p:tgtEl>
                                        <p:attrNameLst>
                                          <p:attrName>ppt_y</p:attrName>
                                        </p:attrNameLst>
                                      </p:cBhvr>
                                      <p:tavLst>
                                        <p:tav tm="0">
                                          <p:val>
                                            <p:strVal val="#ppt_y+.1"/>
                                          </p:val>
                                        </p:tav>
                                        <p:tav tm="100000">
                                          <p:val>
                                            <p:strVal val="#ppt_y"/>
                                          </p:val>
                                        </p:tav>
                                      </p:tavLst>
                                    </p:anim>
                                  </p:childTnLst>
                                </p:cTn>
                              </p:par>
                            </p:childTnLst>
                          </p:cTn>
                        </p:par>
                        <p:par>
                          <p:cTn fill="hold" id="25" nodeType="afterGroup">
                            <p:stCondLst>
                              <p:cond delay="1500"/>
                            </p:stCondLst>
                            <p:childTnLst>
                              <p:par>
                                <p:cTn fill="hold" grpId="0" id="26" nodeType="afterEffect" presetClass="entr" presetID="53" presetSubtype="0">
                                  <p:stCondLst>
                                    <p:cond delay="0"/>
                                  </p:stCondLst>
                                  <p:childTnLst>
                                    <p:set>
                                      <p:cBhvr>
                                        <p:cTn dur="1" fill="hold" id="27">
                                          <p:stCondLst>
                                            <p:cond delay="0"/>
                                          </p:stCondLst>
                                        </p:cTn>
                                        <p:tgtEl>
                                          <p:spTgt spid="9"/>
                                        </p:tgtEl>
                                        <p:attrNameLst>
                                          <p:attrName>style.visibility</p:attrName>
                                        </p:attrNameLst>
                                      </p:cBhvr>
                                      <p:to>
                                        <p:strVal val="visible"/>
                                      </p:to>
                                    </p:set>
                                    <p:anim calcmode="lin" valueType="num">
                                      <p:cBhvr>
                                        <p:cTn dur="500" fill="hold" id="28"/>
                                        <p:tgtEl>
                                          <p:spTgt spid="9"/>
                                        </p:tgtEl>
                                        <p:attrNameLst>
                                          <p:attrName>ppt_w</p:attrName>
                                        </p:attrNameLst>
                                      </p:cBhvr>
                                      <p:tavLst>
                                        <p:tav tm="0">
                                          <p:val>
                                            <p:fltVal val="0"/>
                                          </p:val>
                                        </p:tav>
                                        <p:tav tm="100000">
                                          <p:val>
                                            <p:strVal val="#ppt_w"/>
                                          </p:val>
                                        </p:tav>
                                      </p:tavLst>
                                    </p:anim>
                                    <p:anim calcmode="lin" valueType="num">
                                      <p:cBhvr>
                                        <p:cTn dur="500" fill="hold" id="29"/>
                                        <p:tgtEl>
                                          <p:spTgt spid="9"/>
                                        </p:tgtEl>
                                        <p:attrNameLst>
                                          <p:attrName>ppt_h</p:attrName>
                                        </p:attrNameLst>
                                      </p:cBhvr>
                                      <p:tavLst>
                                        <p:tav tm="0">
                                          <p:val>
                                            <p:fltVal val="0"/>
                                          </p:val>
                                        </p:tav>
                                        <p:tav tm="100000">
                                          <p:val>
                                            <p:strVal val="#ppt_h"/>
                                          </p:val>
                                        </p:tav>
                                      </p:tavLst>
                                    </p:anim>
                                    <p:animEffect filter="fade" transition="in">
                                      <p:cBhvr>
                                        <p:cTn dur="500" id="30"/>
                                        <p:tgtEl>
                                          <p:spTgt spid="9"/>
                                        </p:tgtEl>
                                      </p:cBhvr>
                                    </p:animEffect>
                                  </p:childTnLst>
                                </p:cTn>
                              </p:par>
                            </p:childTnLst>
                          </p:cTn>
                        </p:par>
                        <p:par>
                          <p:cTn fill="hold" id="31" nodeType="afterGroup">
                            <p:stCondLst>
                              <p:cond delay="2000"/>
                            </p:stCondLst>
                            <p:childTnLst>
                              <p:par>
                                <p:cTn fill="hold" grpId="0" id="32" nodeType="afterEffect" presetClass="entr" presetID="29" presetSubtype="0">
                                  <p:stCondLst>
                                    <p:cond delay="0"/>
                                  </p:stCondLst>
                                  <p:childTnLst>
                                    <p:set>
                                      <p:cBhvr>
                                        <p:cTn dur="1" fill="hold" id="33">
                                          <p:stCondLst>
                                            <p:cond delay="0"/>
                                          </p:stCondLst>
                                        </p:cTn>
                                        <p:tgtEl>
                                          <p:spTgt spid="13"/>
                                        </p:tgtEl>
                                        <p:attrNameLst>
                                          <p:attrName>style.visibility</p:attrName>
                                        </p:attrNameLst>
                                      </p:cBhvr>
                                      <p:to>
                                        <p:strVal val="visible"/>
                                      </p:to>
                                    </p:set>
                                    <p:anim calcmode="lin" valueType="num">
                                      <p:cBhvr>
                                        <p:cTn dur="500" fill="hold" id="34"/>
                                        <p:tgtEl>
                                          <p:spTgt spid="13"/>
                                        </p:tgtEl>
                                        <p:attrNameLst>
                                          <p:attrName>ppt_x</p:attrName>
                                        </p:attrNameLst>
                                      </p:cBhvr>
                                      <p:tavLst>
                                        <p:tav tm="0">
                                          <p:val>
                                            <p:strVal val="#ppt_x-.2"/>
                                          </p:val>
                                        </p:tav>
                                        <p:tav tm="100000">
                                          <p:val>
                                            <p:strVal val="#ppt_x"/>
                                          </p:val>
                                        </p:tav>
                                      </p:tavLst>
                                    </p:anim>
                                    <p:anim calcmode="lin" valueType="num">
                                      <p:cBhvr>
                                        <p:cTn dur="500" fill="hold" id="35"/>
                                        <p:tgtEl>
                                          <p:spTgt spid="13"/>
                                        </p:tgtEl>
                                        <p:attrNameLst>
                                          <p:attrName>ppt_y</p:attrName>
                                        </p:attrNameLst>
                                      </p:cBhvr>
                                      <p:tavLst>
                                        <p:tav tm="0">
                                          <p:val>
                                            <p:strVal val="#ppt_y"/>
                                          </p:val>
                                        </p:tav>
                                        <p:tav tm="100000">
                                          <p:val>
                                            <p:strVal val="#ppt_y"/>
                                          </p:val>
                                        </p:tav>
                                      </p:tavLst>
                                    </p:anim>
                                    <p:animEffect filter="wipe(right)" prLst="gradientSize: 0.1" transition="in">
                                      <p:cBhvr>
                                        <p:cTn dur="500" id="36"/>
                                        <p:tgtEl>
                                          <p:spTgt spid="13"/>
                                        </p:tgtEl>
                                      </p:cBhvr>
                                    </p:animEffect>
                                  </p:childTnLst>
                                </p:cTn>
                              </p:par>
                            </p:childTnLst>
                          </p:cTn>
                        </p:par>
                        <p:par>
                          <p:cTn fill="hold" id="37" nodeType="afterGroup">
                            <p:stCondLst>
                              <p:cond delay="2500"/>
                            </p:stCondLst>
                            <p:childTnLst>
                              <p:par>
                                <p:cTn fill="hold" grpId="0" id="38" nodeType="afterEffect" presetClass="entr" presetID="42" presetSubtype="0">
                                  <p:stCondLst>
                                    <p:cond delay="0"/>
                                  </p:stCondLst>
                                  <p:childTnLst>
                                    <p:set>
                                      <p:cBhvr>
                                        <p:cTn dur="1" fill="hold" id="39">
                                          <p:stCondLst>
                                            <p:cond delay="0"/>
                                          </p:stCondLst>
                                        </p:cTn>
                                        <p:tgtEl>
                                          <p:spTgt spid="14"/>
                                        </p:tgtEl>
                                        <p:attrNameLst>
                                          <p:attrName>style.visibility</p:attrName>
                                        </p:attrNameLst>
                                      </p:cBhvr>
                                      <p:to>
                                        <p:strVal val="visible"/>
                                      </p:to>
                                    </p:set>
                                    <p:animEffect filter="fade" transition="in">
                                      <p:cBhvr>
                                        <p:cTn dur="500" id="40"/>
                                        <p:tgtEl>
                                          <p:spTgt spid="14"/>
                                        </p:tgtEl>
                                      </p:cBhvr>
                                    </p:animEffect>
                                    <p:anim calcmode="lin" valueType="num">
                                      <p:cBhvr>
                                        <p:cTn dur="500" fill="hold" id="41"/>
                                        <p:tgtEl>
                                          <p:spTgt spid="14"/>
                                        </p:tgtEl>
                                        <p:attrNameLst>
                                          <p:attrName>ppt_x</p:attrName>
                                        </p:attrNameLst>
                                      </p:cBhvr>
                                      <p:tavLst>
                                        <p:tav tm="0">
                                          <p:val>
                                            <p:strVal val="#ppt_x"/>
                                          </p:val>
                                        </p:tav>
                                        <p:tav tm="100000">
                                          <p:val>
                                            <p:strVal val="#ppt_x"/>
                                          </p:val>
                                        </p:tav>
                                      </p:tavLst>
                                    </p:anim>
                                    <p:anim calcmode="lin" valueType="num">
                                      <p:cBhvr>
                                        <p:cTn dur="500" fill="hold" id="42"/>
                                        <p:tgtEl>
                                          <p:spTgt spid="14"/>
                                        </p:tgtEl>
                                        <p:attrNameLst>
                                          <p:attrName>ppt_y</p:attrName>
                                        </p:attrNameLst>
                                      </p:cBhvr>
                                      <p:tavLst>
                                        <p:tav tm="0">
                                          <p:val>
                                            <p:strVal val="#ppt_y+.1"/>
                                          </p:val>
                                        </p:tav>
                                        <p:tav tm="100000">
                                          <p:val>
                                            <p:strVal val="#ppt_y"/>
                                          </p:val>
                                        </p:tav>
                                      </p:tavLst>
                                    </p:anim>
                                  </p:childTnLst>
                                </p:cTn>
                              </p:par>
                            </p:childTnLst>
                          </p:cTn>
                        </p:par>
                        <p:par>
                          <p:cTn fill="hold" id="43" nodeType="afterGroup">
                            <p:stCondLst>
                              <p:cond delay="3000"/>
                            </p:stCondLst>
                            <p:childTnLst>
                              <p:par>
                                <p:cTn fill="hold" grpId="1" id="44" nodeType="afterEffect" presetClass="entr" presetID="47" presetSubtype="0">
                                  <p:stCondLst>
                                    <p:cond delay="0"/>
                                  </p:stCondLst>
                                  <p:childTnLst>
                                    <p:set>
                                      <p:cBhvr>
                                        <p:cTn dur="1" fill="hold" id="45">
                                          <p:stCondLst>
                                            <p:cond delay="0"/>
                                          </p:stCondLst>
                                        </p:cTn>
                                        <p:tgtEl>
                                          <p:spTgt spid="32"/>
                                        </p:tgtEl>
                                        <p:attrNameLst>
                                          <p:attrName>style.visibility</p:attrName>
                                        </p:attrNameLst>
                                      </p:cBhvr>
                                      <p:to>
                                        <p:strVal val="visible"/>
                                      </p:to>
                                    </p:set>
                                    <p:animEffect filter="fade" transition="in">
                                      <p:cBhvr>
                                        <p:cTn dur="500" id="46"/>
                                        <p:tgtEl>
                                          <p:spTgt spid="32"/>
                                        </p:tgtEl>
                                      </p:cBhvr>
                                    </p:animEffect>
                                    <p:anim calcmode="lin" valueType="num">
                                      <p:cBhvr>
                                        <p:cTn dur="500" fill="hold" id="47"/>
                                        <p:tgtEl>
                                          <p:spTgt spid="32"/>
                                        </p:tgtEl>
                                        <p:attrNameLst>
                                          <p:attrName>ppt_x</p:attrName>
                                        </p:attrNameLst>
                                      </p:cBhvr>
                                      <p:tavLst>
                                        <p:tav tm="0">
                                          <p:val>
                                            <p:strVal val="#ppt_x"/>
                                          </p:val>
                                        </p:tav>
                                        <p:tav tm="100000">
                                          <p:val>
                                            <p:strVal val="#ppt_x"/>
                                          </p:val>
                                        </p:tav>
                                      </p:tavLst>
                                    </p:anim>
                                    <p:anim calcmode="lin" valueType="num">
                                      <p:cBhvr>
                                        <p:cTn dur="500" fill="hold" id="48"/>
                                        <p:tgtEl>
                                          <p:spTgt spid="32"/>
                                        </p:tgtEl>
                                        <p:attrNameLst>
                                          <p:attrName>ppt_y</p:attrName>
                                        </p:attrNameLst>
                                      </p:cBhvr>
                                      <p:tavLst>
                                        <p:tav tm="0">
                                          <p:val>
                                            <p:strVal val="#ppt_y-.1"/>
                                          </p:val>
                                        </p:tav>
                                        <p:tav tm="100000">
                                          <p:val>
                                            <p:strVal val="#ppt_y"/>
                                          </p:val>
                                        </p:tav>
                                      </p:tavLst>
                                    </p:anim>
                                  </p:childTnLst>
                                </p:cTn>
                              </p:par>
                            </p:childTnLst>
                          </p:cTn>
                        </p:par>
                        <p:par>
                          <p:cTn fill="hold" id="49" nodeType="afterGroup">
                            <p:stCondLst>
                              <p:cond delay="3500"/>
                            </p:stCondLst>
                            <p:childTnLst>
                              <p:par>
                                <p:cTn fill="hold" grpId="0" id="50" nodeType="afterEffect" presetClass="entr" presetID="2" presetSubtype="2">
                                  <p:stCondLst>
                                    <p:cond delay="0"/>
                                  </p:stCondLst>
                                  <p:childTnLst>
                                    <p:set>
                                      <p:cBhvr>
                                        <p:cTn dur="1" fill="hold" id="51">
                                          <p:stCondLst>
                                            <p:cond delay="0"/>
                                          </p:stCondLst>
                                        </p:cTn>
                                        <p:tgtEl>
                                          <p:spTgt spid="8"/>
                                        </p:tgtEl>
                                        <p:attrNameLst>
                                          <p:attrName>style.visibility</p:attrName>
                                        </p:attrNameLst>
                                      </p:cBhvr>
                                      <p:to>
                                        <p:strVal val="visible"/>
                                      </p:to>
                                    </p:set>
                                    <p:anim calcmode="lin" valueType="num">
                                      <p:cBhvr additive="base">
                                        <p:cTn dur="500" fill="hold" id="52"/>
                                        <p:tgtEl>
                                          <p:spTgt spid="8"/>
                                        </p:tgtEl>
                                        <p:attrNameLst>
                                          <p:attrName>ppt_x</p:attrName>
                                        </p:attrNameLst>
                                      </p:cBhvr>
                                      <p:tavLst>
                                        <p:tav tm="0">
                                          <p:val>
                                            <p:strVal val="1+#ppt_w/2"/>
                                          </p:val>
                                        </p:tav>
                                        <p:tav tm="100000">
                                          <p:val>
                                            <p:strVal val="#ppt_x"/>
                                          </p:val>
                                        </p:tav>
                                      </p:tavLst>
                                    </p:anim>
                                    <p:anim calcmode="lin" valueType="num">
                                      <p:cBhvr additive="base">
                                        <p:cTn dur="500" fill="hold" id="53"/>
                                        <p:tgtEl>
                                          <p:spTgt spid="8"/>
                                        </p:tgtEl>
                                        <p:attrNameLst>
                                          <p:attrName>ppt_y</p:attrName>
                                        </p:attrNameLst>
                                      </p:cBhvr>
                                      <p:tavLst>
                                        <p:tav tm="0">
                                          <p:val>
                                            <p:strVal val="#ppt_y"/>
                                          </p:val>
                                        </p:tav>
                                        <p:tav tm="100000">
                                          <p:val>
                                            <p:strVal val="#ppt_y"/>
                                          </p:val>
                                        </p:tav>
                                      </p:tavLst>
                                    </p:anim>
                                  </p:childTnLst>
                                </p:cTn>
                              </p:par>
                            </p:childTnLst>
                          </p:cTn>
                        </p:par>
                        <p:par>
                          <p:cTn fill="hold" id="54" nodeType="afterGroup">
                            <p:stCondLst>
                              <p:cond delay="4000"/>
                            </p:stCondLst>
                            <p:childTnLst>
                              <p:par>
                                <p:cTn fill="hold" grpId="0" id="55" nodeType="afterEffect" presetClass="entr" presetID="53" presetSubtype="0">
                                  <p:stCondLst>
                                    <p:cond delay="0"/>
                                  </p:stCondLst>
                                  <p:childTnLst>
                                    <p:set>
                                      <p:cBhvr>
                                        <p:cTn dur="1" fill="hold" id="56">
                                          <p:stCondLst>
                                            <p:cond delay="0"/>
                                          </p:stCondLst>
                                        </p:cTn>
                                        <p:tgtEl>
                                          <p:spTgt spid="7"/>
                                        </p:tgtEl>
                                        <p:attrNameLst>
                                          <p:attrName>style.visibility</p:attrName>
                                        </p:attrNameLst>
                                      </p:cBhvr>
                                      <p:to>
                                        <p:strVal val="visible"/>
                                      </p:to>
                                    </p:set>
                                    <p:anim calcmode="lin" valueType="num">
                                      <p:cBhvr>
                                        <p:cTn dur="500" fill="hold" id="57"/>
                                        <p:tgtEl>
                                          <p:spTgt spid="7"/>
                                        </p:tgtEl>
                                        <p:attrNameLst>
                                          <p:attrName>ppt_w</p:attrName>
                                        </p:attrNameLst>
                                      </p:cBhvr>
                                      <p:tavLst>
                                        <p:tav tm="0">
                                          <p:val>
                                            <p:fltVal val="0"/>
                                          </p:val>
                                        </p:tav>
                                        <p:tav tm="100000">
                                          <p:val>
                                            <p:strVal val="#ppt_w"/>
                                          </p:val>
                                        </p:tav>
                                      </p:tavLst>
                                    </p:anim>
                                    <p:anim calcmode="lin" valueType="num">
                                      <p:cBhvr>
                                        <p:cTn dur="500" fill="hold" id="58"/>
                                        <p:tgtEl>
                                          <p:spTgt spid="7"/>
                                        </p:tgtEl>
                                        <p:attrNameLst>
                                          <p:attrName>ppt_h</p:attrName>
                                        </p:attrNameLst>
                                      </p:cBhvr>
                                      <p:tavLst>
                                        <p:tav tm="0">
                                          <p:val>
                                            <p:fltVal val="0"/>
                                          </p:val>
                                        </p:tav>
                                        <p:tav tm="100000">
                                          <p:val>
                                            <p:strVal val="#ppt_h"/>
                                          </p:val>
                                        </p:tav>
                                      </p:tavLst>
                                    </p:anim>
                                    <p:animEffect filter="fade" transition="in">
                                      <p:cBhvr>
                                        <p:cTn dur="500" id="59"/>
                                        <p:tgtEl>
                                          <p:spTgt spid="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5"/>
      <p:bldP grpId="0" spid="6"/>
      <p:bldP grpId="0" spid="7"/>
      <p:bldP grpId="0" spid="8"/>
      <p:bldP grpId="0" spid="9"/>
      <p:bldP grpId="0" spid="13"/>
      <p:bldP grpId="0" spid="14"/>
      <p:bldP grpId="1" spid="32"/>
      <p:bldP grpId="0" spid="12"/>
    </p:bldLst>
  </p:timing>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圆角矩形 1"/>
          <p:cNvSpPr/>
          <p:nvPr/>
        </p:nvSpPr>
        <p:spPr>
          <a:xfrm>
            <a:off x="5128260" y="274320"/>
            <a:ext cx="1935480" cy="381000"/>
          </a:xfrm>
          <a:prstGeom prst="roundRect">
            <a:avLst>
              <a:gd fmla="val 50000" name="adj"/>
            </a:avLst>
          </a:prstGeom>
          <a:solidFill>
            <a:srgbClr val="C3373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b="1" lang="zh-CN">
                <a:latin charset="-122" panose="020b0503020204020204" typeface="微软雅黑"/>
                <a:ea charset="-122" panose="020b0503020204020204" typeface="微软雅黑"/>
              </a:rPr>
              <a:t>技 术 分 享</a:t>
            </a:r>
          </a:p>
        </p:txBody>
      </p:sp>
      <p:sp>
        <p:nvSpPr>
          <p:cNvPr id="7" name="矩形 6"/>
          <p:cNvSpPr/>
          <p:nvPr/>
        </p:nvSpPr>
        <p:spPr>
          <a:xfrm>
            <a:off x="1411605" y="1911350"/>
            <a:ext cx="2921000" cy="4048760"/>
          </a:xfrm>
          <a:prstGeom prst="rect">
            <a:avLst/>
          </a:prstGeom>
          <a:blipFill rotWithShape="1">
            <a:blip r:embed="rId3">
              <a:grayscl/>
              <a:extLst>
                <a:ext uri="{28A0092B-C50C-407E-A947-70E740481C1C}">
                  <a14:useLocalDpi/>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 name="矩形 7"/>
          <p:cNvSpPr/>
          <p:nvPr/>
        </p:nvSpPr>
        <p:spPr>
          <a:xfrm>
            <a:off x="4666615" y="5531485"/>
            <a:ext cx="1920875" cy="428625"/>
          </a:xfrm>
          <a:prstGeom prst="rect">
            <a:avLst/>
          </a:prstGeom>
          <a:noFill/>
          <a:ln>
            <a:solidFill>
              <a:srgbClr val="C33736"/>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b="1" lang="en-US">
                <a:solidFill>
                  <a:srgbClr val="C33736"/>
                </a:solidFill>
                <a:latin charset="-122" panose="020b0503020204020204" typeface="微软雅黑"/>
                <a:ea charset="-122" panose="020b0503020204020204" typeface="微软雅黑"/>
              </a:rPr>
              <a:t>DREAM</a:t>
            </a:r>
          </a:p>
        </p:txBody>
      </p:sp>
      <p:sp>
        <p:nvSpPr>
          <p:cNvPr id="47" name="TextBox 76"/>
          <p:cNvSpPr txBox="1"/>
          <p:nvPr/>
        </p:nvSpPr>
        <p:spPr>
          <a:xfrm>
            <a:off x="4666615" y="2952750"/>
            <a:ext cx="1883410" cy="304800"/>
          </a:xfrm>
          <a:prstGeom prst="rect">
            <a:avLst/>
          </a:prstGeom>
          <a:noFill/>
        </p:spPr>
        <p:txBody>
          <a:bodyPr rtlCol="0" wrap="square">
            <a:spAutoFit/>
          </a:bodyPr>
          <a:lstStyle/>
          <a:p>
            <a:pPr algn="l"/>
            <a:r>
              <a:rPr altLang="en-US" b="1" lang="zh-CN" sz="1400">
                <a:solidFill>
                  <a:schemeClr val="tx1">
                    <a:lumMod val="85000"/>
                    <a:lumOff val="15000"/>
                  </a:schemeClr>
                </a:solidFill>
                <a:latin charset="-122" panose="020b0503020204020204" typeface="微软雅黑"/>
                <a:ea charset="-122" panose="020b0503020204020204" typeface="微软雅黑"/>
                <a:sym typeface="+mn-ea"/>
              </a:rPr>
              <a:t>单击此处输入标题</a:t>
            </a:r>
          </a:p>
        </p:txBody>
      </p:sp>
      <p:sp>
        <p:nvSpPr>
          <p:cNvPr id="48" name="文本框 47"/>
          <p:cNvSpPr txBox="1"/>
          <p:nvPr/>
        </p:nvSpPr>
        <p:spPr>
          <a:xfrm>
            <a:off x="4666615" y="3289934"/>
            <a:ext cx="2343150" cy="1569720"/>
          </a:xfrm>
          <a:prstGeom prst="rect">
            <a:avLst/>
          </a:prstGeom>
          <a:noFill/>
        </p:spPr>
        <p:txBody>
          <a:bodyPr rtlCol="0" wrap="square">
            <a:spAutoFit/>
          </a:bodyPr>
          <a:lstStyle/>
          <a:p>
            <a:pPr algn="l" defTabSz="457200" fontAlgn="auto">
              <a:lnSpc>
                <a:spcPct val="150000"/>
              </a:lnSpc>
              <a:spcBef>
                <a:spcPct val="20000"/>
              </a:spcBef>
              <a:spcAft>
                <a:spcPts val="600"/>
              </a:spcAft>
              <a:buClr>
                <a:schemeClr val="accent1">
                  <a:lumMod val="75000"/>
                </a:schemeClr>
              </a:buClr>
              <a:buSzPct val="145000"/>
              <a:buFont typeface="Arial"/>
            </a:pPr>
            <a:r>
              <a:rPr altLang="en-US" lang="zh-CN" sz="1000">
                <a:solidFill>
                  <a:schemeClr val="tx1">
                    <a:lumMod val="85000"/>
                    <a:lumOff val="15000"/>
                  </a:schemeClr>
                </a:solidFill>
                <a:latin charset="0" panose="02000503000000020004" typeface="Lora"/>
                <a:ea charset="-122" panose="02010600040101010101" typeface="华文细黑"/>
                <a:sym typeface="+mn-ea"/>
              </a:rPr>
              <a:t>I love you more than I've ever loved any woman. And I've waited longer for you than I've waited for any woman.</a:t>
            </a:r>
          </a:p>
          <a:p>
            <a:pPr algn="l" defTabSz="457200" fontAlgn="auto">
              <a:lnSpc>
                <a:spcPct val="150000"/>
              </a:lnSpc>
              <a:spcBef>
                <a:spcPct val="20000"/>
              </a:spcBef>
              <a:spcAft>
                <a:spcPts val="600"/>
              </a:spcAft>
              <a:buClr>
                <a:schemeClr val="accent1">
                  <a:lumMod val="75000"/>
                </a:schemeClr>
              </a:buClr>
              <a:buSzPct val="145000"/>
              <a:buFont typeface="Arial"/>
            </a:pPr>
            <a:r>
              <a:rPr altLang="en-US" lang="zh-CN" sz="1000">
                <a:solidFill>
                  <a:schemeClr val="tx1">
                    <a:lumMod val="85000"/>
                    <a:lumOff val="15000"/>
                  </a:schemeClr>
                </a:solidFill>
                <a:latin charset="0" panose="02000503000000020004" typeface="Lora"/>
                <a:ea charset="-122" panose="02010600040101010101" typeface="华文细黑"/>
                <a:sym typeface="+mn-ea"/>
              </a:rPr>
              <a:t>I love you more than I've ever loved any woman. And I've waited longer for you than I've waited for any woman.</a:t>
            </a:r>
          </a:p>
        </p:txBody>
      </p:sp>
      <p:sp>
        <p:nvSpPr>
          <p:cNvPr id="12" name="矩形 11"/>
          <p:cNvSpPr/>
          <p:nvPr/>
        </p:nvSpPr>
        <p:spPr>
          <a:xfrm>
            <a:off x="7251065" y="3832225"/>
            <a:ext cx="3508375" cy="2127885"/>
          </a:xfrm>
          <a:prstGeom prst="rect">
            <a:avLst/>
          </a:prstGeom>
          <a:blipFill rotWithShape="1">
            <a:blip r:embed="rId4">
              <a:grayscl/>
              <a:extLst>
                <a:ext uri="{28A0092B-C50C-407E-A947-70E740481C1C}">
                  <a14:useLocalDpi/>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 name="TextBox 76"/>
          <p:cNvSpPr txBox="1"/>
          <p:nvPr/>
        </p:nvSpPr>
        <p:spPr>
          <a:xfrm>
            <a:off x="7159624" y="2018030"/>
            <a:ext cx="1883410" cy="304800"/>
          </a:xfrm>
          <a:prstGeom prst="rect">
            <a:avLst/>
          </a:prstGeom>
          <a:noFill/>
        </p:spPr>
        <p:txBody>
          <a:bodyPr rtlCol="0" wrap="square">
            <a:spAutoFit/>
          </a:bodyPr>
          <a:lstStyle/>
          <a:p>
            <a:pPr algn="l"/>
            <a:r>
              <a:rPr altLang="en-US" b="1" lang="zh-CN" sz="1400">
                <a:solidFill>
                  <a:schemeClr val="tx1">
                    <a:lumMod val="85000"/>
                    <a:lumOff val="15000"/>
                  </a:schemeClr>
                </a:solidFill>
                <a:latin charset="-122" panose="020b0503020204020204" typeface="微软雅黑"/>
                <a:ea charset="-122" panose="020b0503020204020204" typeface="微软雅黑"/>
                <a:sym typeface="+mn-ea"/>
              </a:rPr>
              <a:t>单击此处输入标题</a:t>
            </a:r>
          </a:p>
        </p:txBody>
      </p:sp>
      <p:sp>
        <p:nvSpPr>
          <p:cNvPr id="14" name="文本框 13"/>
          <p:cNvSpPr txBox="1"/>
          <p:nvPr/>
        </p:nvSpPr>
        <p:spPr>
          <a:xfrm>
            <a:off x="7159625" y="2355215"/>
            <a:ext cx="3599815" cy="1112520"/>
          </a:xfrm>
          <a:prstGeom prst="rect">
            <a:avLst/>
          </a:prstGeom>
          <a:noFill/>
        </p:spPr>
        <p:txBody>
          <a:bodyPr rtlCol="0" wrap="square">
            <a:spAutoFit/>
          </a:bodyPr>
          <a:lstStyle/>
          <a:p>
            <a:pPr algn="l" defTabSz="457200" fontAlgn="auto">
              <a:lnSpc>
                <a:spcPct val="150000"/>
              </a:lnSpc>
              <a:spcBef>
                <a:spcPct val="20000"/>
              </a:spcBef>
              <a:spcAft>
                <a:spcPts val="600"/>
              </a:spcAft>
              <a:buClr>
                <a:schemeClr val="accent1">
                  <a:lumMod val="75000"/>
                </a:schemeClr>
              </a:buClr>
              <a:buSzPct val="145000"/>
              <a:buFont typeface="Arial"/>
            </a:pPr>
            <a:r>
              <a:rPr altLang="en-US" lang="zh-CN" sz="1000">
                <a:solidFill>
                  <a:schemeClr val="tx1">
                    <a:lumMod val="85000"/>
                    <a:lumOff val="15000"/>
                  </a:schemeClr>
                </a:solidFill>
                <a:latin charset="0" panose="02000503000000020004" typeface="Lora"/>
                <a:ea charset="-122" panose="02010600040101010101" typeface="华文细黑"/>
                <a:sym typeface="+mn-ea"/>
              </a:rPr>
              <a:t>I love you more than I've ever loved any woman. And I've waited longer for you than I've waited for any woman.</a:t>
            </a:r>
          </a:p>
          <a:p>
            <a:pPr algn="l" defTabSz="457200" fontAlgn="auto">
              <a:lnSpc>
                <a:spcPct val="150000"/>
              </a:lnSpc>
              <a:spcBef>
                <a:spcPct val="20000"/>
              </a:spcBef>
              <a:spcAft>
                <a:spcPts val="600"/>
              </a:spcAft>
              <a:buClr>
                <a:schemeClr val="accent1">
                  <a:lumMod val="75000"/>
                </a:schemeClr>
              </a:buClr>
              <a:buSzPct val="145000"/>
              <a:buFont typeface="Arial"/>
            </a:pPr>
            <a:r>
              <a:rPr altLang="en-US" lang="zh-CN" sz="1000">
                <a:solidFill>
                  <a:schemeClr val="tx1">
                    <a:lumMod val="85000"/>
                    <a:lumOff val="15000"/>
                  </a:schemeClr>
                </a:solidFill>
                <a:latin charset="0" panose="02000503000000020004" typeface="Lora"/>
                <a:ea charset="-122" panose="02010600040101010101" typeface="华文细黑"/>
                <a:sym typeface="+mn-ea"/>
              </a:rPr>
              <a:t>I love you more than I've ever loved any woman. And I've waited longer for you than I've waited for any woman.</a:t>
            </a:r>
          </a:p>
        </p:txBody>
      </p:sp>
    </p:spTree>
  </p:cSld>
  <p:clrMapOvr>
    <a:masterClrMapping/>
  </p:clrMapOvr>
  <p:transition spd="med">
    <p:pull/>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 presetSubtype="1">
                                  <p:stCondLst>
                                    <p:cond delay="0"/>
                                  </p:stCondLst>
                                  <p:childTnLst>
                                    <p:set>
                                      <p:cBhvr>
                                        <p:cTn dur="1" fill="hold" id="6">
                                          <p:stCondLst>
                                            <p:cond delay="0"/>
                                          </p:stCondLst>
                                        </p:cTn>
                                        <p:tgtEl>
                                          <p:spTgt spid="2"/>
                                        </p:tgtEl>
                                        <p:attrNameLst>
                                          <p:attrName>style.visibility</p:attrName>
                                        </p:attrNameLst>
                                      </p:cBhvr>
                                      <p:to>
                                        <p:strVal val="visible"/>
                                      </p:to>
                                    </p:set>
                                    <p:anim calcmode="lin" valueType="num">
                                      <p:cBhvr additive="base">
                                        <p:cTn dur="500" fill="hold" id="7"/>
                                        <p:tgtEl>
                                          <p:spTgt spid="2"/>
                                        </p:tgtEl>
                                        <p:attrNameLst>
                                          <p:attrName>ppt_x</p:attrName>
                                        </p:attrNameLst>
                                      </p:cBhvr>
                                      <p:tavLst>
                                        <p:tav tm="0">
                                          <p:val>
                                            <p:strVal val="#ppt_x"/>
                                          </p:val>
                                        </p:tav>
                                        <p:tav tm="100000">
                                          <p:val>
                                            <p:strVal val="#ppt_x"/>
                                          </p:val>
                                        </p:tav>
                                      </p:tavLst>
                                    </p:anim>
                                    <p:anim calcmode="lin" valueType="num">
                                      <p:cBhvr additive="base">
                                        <p:cTn dur="500" fill="hold" id="8"/>
                                        <p:tgtEl>
                                          <p:spTgt spid="2"/>
                                        </p:tgtEl>
                                        <p:attrNameLst>
                                          <p:attrName>ppt_y</p:attrName>
                                        </p:attrNameLst>
                                      </p:cBhvr>
                                      <p:tavLst>
                                        <p:tav tm="0">
                                          <p:val>
                                            <p:strVal val="0-#ppt_h/2"/>
                                          </p:val>
                                        </p:tav>
                                        <p:tav tm="100000">
                                          <p:val>
                                            <p:strVal val="#ppt_y"/>
                                          </p:val>
                                        </p:tav>
                                      </p:tavLst>
                                    </p:anim>
                                  </p:childTnLst>
                                </p:cTn>
                              </p:par>
                            </p:childTnLst>
                          </p:cTn>
                        </p:par>
                        <p:par>
                          <p:cTn fill="hold" id="9" nodeType="afterGroup">
                            <p:stCondLst>
                              <p:cond delay="500"/>
                            </p:stCondLst>
                            <p:childTnLst>
                              <p:par>
                                <p:cTn fill="hold" grpId="0" id="10" nodeType="afterEffect" presetClass="entr" presetID="14" presetSubtype="5">
                                  <p:stCondLst>
                                    <p:cond delay="0"/>
                                  </p:stCondLst>
                                  <p:childTnLst>
                                    <p:set>
                                      <p:cBhvr>
                                        <p:cTn dur="1" fill="hold" id="11">
                                          <p:stCondLst>
                                            <p:cond delay="0"/>
                                          </p:stCondLst>
                                        </p:cTn>
                                        <p:tgtEl>
                                          <p:spTgt spid="7"/>
                                        </p:tgtEl>
                                        <p:attrNameLst>
                                          <p:attrName>style.visibility</p:attrName>
                                        </p:attrNameLst>
                                      </p:cBhvr>
                                      <p:to>
                                        <p:strVal val="visible"/>
                                      </p:to>
                                    </p:set>
                                    <p:animEffect filter="randombar(vertical)" transition="in">
                                      <p:cBhvr>
                                        <p:cTn dur="500" id="12"/>
                                        <p:tgtEl>
                                          <p:spTgt spid="7"/>
                                        </p:tgtEl>
                                      </p:cBhvr>
                                    </p:animEffect>
                                  </p:childTnLst>
                                </p:cTn>
                              </p:par>
                            </p:childTnLst>
                          </p:cTn>
                        </p:par>
                        <p:par>
                          <p:cTn fill="hold" id="13" nodeType="afterGroup">
                            <p:stCondLst>
                              <p:cond delay="1000"/>
                            </p:stCondLst>
                            <p:childTnLst>
                              <p:par>
                                <p:cTn fill="hold" grpId="0" id="14" nodeType="afterEffect" presetClass="entr" presetID="42" presetSubtype="0">
                                  <p:stCondLst>
                                    <p:cond delay="0"/>
                                  </p:stCondLst>
                                  <p:childTnLst>
                                    <p:set>
                                      <p:cBhvr>
                                        <p:cTn dur="1" fill="hold" id="15">
                                          <p:stCondLst>
                                            <p:cond delay="0"/>
                                          </p:stCondLst>
                                        </p:cTn>
                                        <p:tgtEl>
                                          <p:spTgt spid="47"/>
                                        </p:tgtEl>
                                        <p:attrNameLst>
                                          <p:attrName>style.visibility</p:attrName>
                                        </p:attrNameLst>
                                      </p:cBhvr>
                                      <p:to>
                                        <p:strVal val="visible"/>
                                      </p:to>
                                    </p:set>
                                    <p:animEffect filter="fade" transition="in">
                                      <p:cBhvr>
                                        <p:cTn dur="500" id="16"/>
                                        <p:tgtEl>
                                          <p:spTgt spid="47"/>
                                        </p:tgtEl>
                                      </p:cBhvr>
                                    </p:animEffect>
                                    <p:anim calcmode="lin" valueType="num">
                                      <p:cBhvr>
                                        <p:cTn dur="500" fill="hold" id="17"/>
                                        <p:tgtEl>
                                          <p:spTgt spid="47"/>
                                        </p:tgtEl>
                                        <p:attrNameLst>
                                          <p:attrName>ppt_x</p:attrName>
                                        </p:attrNameLst>
                                      </p:cBhvr>
                                      <p:tavLst>
                                        <p:tav tm="0">
                                          <p:val>
                                            <p:strVal val="#ppt_x"/>
                                          </p:val>
                                        </p:tav>
                                        <p:tav tm="100000">
                                          <p:val>
                                            <p:strVal val="#ppt_x"/>
                                          </p:val>
                                        </p:tav>
                                      </p:tavLst>
                                    </p:anim>
                                    <p:anim calcmode="lin" valueType="num">
                                      <p:cBhvr>
                                        <p:cTn dur="500" fill="hold" id="18"/>
                                        <p:tgtEl>
                                          <p:spTgt spid="47"/>
                                        </p:tgtEl>
                                        <p:attrNameLst>
                                          <p:attrName>ppt_y</p:attrName>
                                        </p:attrNameLst>
                                      </p:cBhvr>
                                      <p:tavLst>
                                        <p:tav tm="0">
                                          <p:val>
                                            <p:strVal val="#ppt_y+.1"/>
                                          </p:val>
                                        </p:tav>
                                        <p:tav tm="100000">
                                          <p:val>
                                            <p:strVal val="#ppt_y"/>
                                          </p:val>
                                        </p:tav>
                                      </p:tavLst>
                                    </p:anim>
                                  </p:childTnLst>
                                </p:cTn>
                              </p:par>
                              <p:par>
                                <p:cTn fill="hold" grpId="0" id="19" nodeType="withEffect" presetClass="entr" presetID="42" presetSubtype="0">
                                  <p:stCondLst>
                                    <p:cond delay="0"/>
                                  </p:stCondLst>
                                  <p:childTnLst>
                                    <p:set>
                                      <p:cBhvr>
                                        <p:cTn dur="1" fill="hold" id="20">
                                          <p:stCondLst>
                                            <p:cond delay="0"/>
                                          </p:stCondLst>
                                        </p:cTn>
                                        <p:tgtEl>
                                          <p:spTgt spid="48"/>
                                        </p:tgtEl>
                                        <p:attrNameLst>
                                          <p:attrName>style.visibility</p:attrName>
                                        </p:attrNameLst>
                                      </p:cBhvr>
                                      <p:to>
                                        <p:strVal val="visible"/>
                                      </p:to>
                                    </p:set>
                                    <p:animEffect filter="fade" transition="in">
                                      <p:cBhvr>
                                        <p:cTn dur="500" id="21"/>
                                        <p:tgtEl>
                                          <p:spTgt spid="48"/>
                                        </p:tgtEl>
                                      </p:cBhvr>
                                    </p:animEffect>
                                    <p:anim calcmode="lin" valueType="num">
                                      <p:cBhvr>
                                        <p:cTn dur="500" fill="hold" id="22"/>
                                        <p:tgtEl>
                                          <p:spTgt spid="48"/>
                                        </p:tgtEl>
                                        <p:attrNameLst>
                                          <p:attrName>ppt_x</p:attrName>
                                        </p:attrNameLst>
                                      </p:cBhvr>
                                      <p:tavLst>
                                        <p:tav tm="0">
                                          <p:val>
                                            <p:strVal val="#ppt_x"/>
                                          </p:val>
                                        </p:tav>
                                        <p:tav tm="100000">
                                          <p:val>
                                            <p:strVal val="#ppt_x"/>
                                          </p:val>
                                        </p:tav>
                                      </p:tavLst>
                                    </p:anim>
                                    <p:anim calcmode="lin" valueType="num">
                                      <p:cBhvr>
                                        <p:cTn dur="500" fill="hold" id="23"/>
                                        <p:tgtEl>
                                          <p:spTgt spid="48"/>
                                        </p:tgtEl>
                                        <p:attrNameLst>
                                          <p:attrName>ppt_y</p:attrName>
                                        </p:attrNameLst>
                                      </p:cBhvr>
                                      <p:tavLst>
                                        <p:tav tm="0">
                                          <p:val>
                                            <p:strVal val="#ppt_y+.1"/>
                                          </p:val>
                                        </p:tav>
                                        <p:tav tm="100000">
                                          <p:val>
                                            <p:strVal val="#ppt_y"/>
                                          </p:val>
                                        </p:tav>
                                      </p:tavLst>
                                    </p:anim>
                                  </p:childTnLst>
                                </p:cTn>
                              </p:par>
                            </p:childTnLst>
                          </p:cTn>
                        </p:par>
                        <p:par>
                          <p:cTn fill="hold" id="24" nodeType="afterGroup">
                            <p:stCondLst>
                              <p:cond delay="1500"/>
                            </p:stCondLst>
                            <p:childTnLst>
                              <p:par>
                                <p:cTn fill="hold" grpId="0" id="25" nodeType="afterEffect" presetClass="entr" presetID="53" presetSubtype="0">
                                  <p:stCondLst>
                                    <p:cond delay="0"/>
                                  </p:stCondLst>
                                  <p:childTnLst>
                                    <p:set>
                                      <p:cBhvr>
                                        <p:cTn dur="1" fill="hold" id="26">
                                          <p:stCondLst>
                                            <p:cond delay="0"/>
                                          </p:stCondLst>
                                        </p:cTn>
                                        <p:tgtEl>
                                          <p:spTgt spid="8"/>
                                        </p:tgtEl>
                                        <p:attrNameLst>
                                          <p:attrName>style.visibility</p:attrName>
                                        </p:attrNameLst>
                                      </p:cBhvr>
                                      <p:to>
                                        <p:strVal val="visible"/>
                                      </p:to>
                                    </p:set>
                                    <p:anim calcmode="lin" valueType="num">
                                      <p:cBhvr>
                                        <p:cTn dur="500" fill="hold" id="27"/>
                                        <p:tgtEl>
                                          <p:spTgt spid="8"/>
                                        </p:tgtEl>
                                        <p:attrNameLst>
                                          <p:attrName>ppt_w</p:attrName>
                                        </p:attrNameLst>
                                      </p:cBhvr>
                                      <p:tavLst>
                                        <p:tav tm="0">
                                          <p:val>
                                            <p:fltVal val="0"/>
                                          </p:val>
                                        </p:tav>
                                        <p:tav tm="100000">
                                          <p:val>
                                            <p:strVal val="#ppt_w"/>
                                          </p:val>
                                        </p:tav>
                                      </p:tavLst>
                                    </p:anim>
                                    <p:anim calcmode="lin" valueType="num">
                                      <p:cBhvr>
                                        <p:cTn dur="500" fill="hold" id="28"/>
                                        <p:tgtEl>
                                          <p:spTgt spid="8"/>
                                        </p:tgtEl>
                                        <p:attrNameLst>
                                          <p:attrName>ppt_h</p:attrName>
                                        </p:attrNameLst>
                                      </p:cBhvr>
                                      <p:tavLst>
                                        <p:tav tm="0">
                                          <p:val>
                                            <p:fltVal val="0"/>
                                          </p:val>
                                        </p:tav>
                                        <p:tav tm="100000">
                                          <p:val>
                                            <p:strVal val="#ppt_h"/>
                                          </p:val>
                                        </p:tav>
                                      </p:tavLst>
                                    </p:anim>
                                    <p:animEffect filter="fade" transition="in">
                                      <p:cBhvr>
                                        <p:cTn dur="500" id="29"/>
                                        <p:tgtEl>
                                          <p:spTgt spid="8"/>
                                        </p:tgtEl>
                                      </p:cBhvr>
                                    </p:animEffect>
                                  </p:childTnLst>
                                </p:cTn>
                              </p:par>
                            </p:childTnLst>
                          </p:cTn>
                        </p:par>
                        <p:par>
                          <p:cTn fill="hold" id="30" nodeType="afterGroup">
                            <p:stCondLst>
                              <p:cond delay="2000"/>
                            </p:stCondLst>
                            <p:childTnLst>
                              <p:par>
                                <p:cTn fill="hold" grpId="0" id="31" nodeType="afterEffect" presetClass="entr" presetID="22" presetSubtype="8">
                                  <p:stCondLst>
                                    <p:cond delay="0"/>
                                  </p:stCondLst>
                                  <p:childTnLst>
                                    <p:set>
                                      <p:cBhvr>
                                        <p:cTn dur="1" fill="hold" id="32">
                                          <p:stCondLst>
                                            <p:cond delay="0"/>
                                          </p:stCondLst>
                                        </p:cTn>
                                        <p:tgtEl>
                                          <p:spTgt spid="14"/>
                                        </p:tgtEl>
                                        <p:attrNameLst>
                                          <p:attrName>style.visibility</p:attrName>
                                        </p:attrNameLst>
                                      </p:cBhvr>
                                      <p:to>
                                        <p:strVal val="visible"/>
                                      </p:to>
                                    </p:set>
                                    <p:animEffect filter="wipe(left)" transition="in">
                                      <p:cBhvr>
                                        <p:cTn dur="500" id="33"/>
                                        <p:tgtEl>
                                          <p:spTgt spid="14"/>
                                        </p:tgtEl>
                                      </p:cBhvr>
                                    </p:animEffect>
                                  </p:childTnLst>
                                </p:cTn>
                              </p:par>
                              <p:par>
                                <p:cTn fill="hold" grpId="0" id="34" nodeType="withEffect" presetClass="entr" presetID="22" presetSubtype="8">
                                  <p:stCondLst>
                                    <p:cond delay="0"/>
                                  </p:stCondLst>
                                  <p:childTnLst>
                                    <p:set>
                                      <p:cBhvr>
                                        <p:cTn dur="1" fill="hold" id="35">
                                          <p:stCondLst>
                                            <p:cond delay="0"/>
                                          </p:stCondLst>
                                        </p:cTn>
                                        <p:tgtEl>
                                          <p:spTgt spid="13"/>
                                        </p:tgtEl>
                                        <p:attrNameLst>
                                          <p:attrName>style.visibility</p:attrName>
                                        </p:attrNameLst>
                                      </p:cBhvr>
                                      <p:to>
                                        <p:strVal val="visible"/>
                                      </p:to>
                                    </p:set>
                                    <p:animEffect filter="wipe(left)" transition="in">
                                      <p:cBhvr>
                                        <p:cTn dur="500" id="36"/>
                                        <p:tgtEl>
                                          <p:spTgt spid="13"/>
                                        </p:tgtEl>
                                      </p:cBhvr>
                                    </p:animEffect>
                                  </p:childTnLst>
                                </p:cTn>
                              </p:par>
                            </p:childTnLst>
                          </p:cTn>
                        </p:par>
                        <p:par>
                          <p:cTn fill="hold" id="37" nodeType="afterGroup">
                            <p:stCondLst>
                              <p:cond delay="2500"/>
                            </p:stCondLst>
                            <p:childTnLst>
                              <p:par>
                                <p:cTn fill="hold" grpId="0" id="38" nodeType="afterEffect" presetClass="entr" presetID="52" presetSubtype="0">
                                  <p:stCondLst>
                                    <p:cond delay="0"/>
                                  </p:stCondLst>
                                  <p:childTnLst>
                                    <p:set>
                                      <p:cBhvr>
                                        <p:cTn dur="1" fill="hold" id="39">
                                          <p:stCondLst>
                                            <p:cond delay="0"/>
                                          </p:stCondLst>
                                        </p:cTn>
                                        <p:tgtEl>
                                          <p:spTgt spid="12"/>
                                        </p:tgtEl>
                                        <p:attrNameLst>
                                          <p:attrName>style.visibility</p:attrName>
                                        </p:attrNameLst>
                                      </p:cBhvr>
                                      <p:to>
                                        <p:strVal val="visible"/>
                                      </p:to>
                                    </p:set>
                                    <p:animScale>
                                      <p:cBhvr>
                                        <p:cTn decel="50000" dur="500" fill="hold" id="40">
                                          <p:stCondLst>
                                            <p:cond delay="0"/>
                                          </p:stCondLst>
                                        </p:cTn>
                                        <p:tgtEl>
                                          <p:spTgt spid="12"/>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500" fill="hold" id="41">
                                          <p:stCondLst>
                                            <p:cond delay="0"/>
                                          </p:stCondLst>
                                        </p:cTn>
                                        <p:tgtEl>
                                          <p:spTgt spid="12"/>
                                        </p:tgtEl>
                                        <p:attrNameLst>
                                          <p:attrName>ppt_x</p:attrName>
                                          <p:attrName>ppt_y</p:attrName>
                                        </p:attrNameLst>
                                      </p:cBhvr>
                                    </p:animMotion>
                                    <p:animEffect filter="fade" transition="in">
                                      <p:cBhvr>
                                        <p:cTn dur="500" id="42"/>
                                        <p:tgtEl>
                                          <p:spTgt spid="1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7"/>
      <p:bldP grpId="0" spid="8"/>
      <p:bldP grpId="0" spid="47"/>
      <p:bldP grpId="0" spid="48"/>
      <p:bldP grpId="0" spid="12"/>
      <p:bldP grpId="0" spid="13"/>
      <p:bldP grpId="0" spid="14"/>
    </p:bldLst>
  </p:timing>
</p:sld>
</file>

<file path=ppt/slides/slide1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圆角矩形 1"/>
          <p:cNvSpPr/>
          <p:nvPr/>
        </p:nvSpPr>
        <p:spPr>
          <a:xfrm>
            <a:off x="5128260" y="274320"/>
            <a:ext cx="1935480" cy="381000"/>
          </a:xfrm>
          <a:prstGeom prst="roundRect">
            <a:avLst>
              <a:gd fmla="val 50000" name="adj"/>
            </a:avLst>
          </a:prstGeom>
          <a:solidFill>
            <a:srgbClr val="C3373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b="1" lang="zh-CN">
                <a:latin charset="-122" panose="020b0503020204020204" typeface="微软雅黑"/>
                <a:ea charset="-122" panose="020b0503020204020204" typeface="微软雅黑"/>
              </a:rPr>
              <a:t>技 术 分 享</a:t>
            </a:r>
          </a:p>
        </p:txBody>
      </p:sp>
      <p:sp>
        <p:nvSpPr>
          <p:cNvPr id="32" name="Rectangle 31"/>
          <p:cNvSpPr/>
          <p:nvPr/>
        </p:nvSpPr>
        <p:spPr>
          <a:xfrm>
            <a:off x="1710055" y="1976120"/>
            <a:ext cx="8722995" cy="772482"/>
          </a:xfrm>
          <a:prstGeom prst="rect">
            <a:avLst/>
          </a:prstGeom>
        </p:spPr>
        <p:txBody>
          <a:bodyPr bIns="43341" lIns="86683" rIns="86683" tIns="43341" wrap="square">
            <a:spAutoFit/>
          </a:bodyPr>
          <a:lstStyle/>
          <a:p>
            <a:pPr algn="l" fontAlgn="auto">
              <a:lnSpc>
                <a:spcPct val="150000"/>
              </a:lnSpc>
            </a:pPr>
            <a:r>
              <a:rPr altLang="en-US" lang="zh-CN" sz="1000">
                <a:solidFill>
                  <a:schemeClr val="tx1">
                    <a:lumMod val="85000"/>
                    <a:lumOff val="15000"/>
                  </a:schemeClr>
                </a:solidFill>
                <a:latin charset="0" panose="02000503000000020004" typeface="Lora"/>
                <a:ea charset="-122" panose="02010600040101010101" typeface="华文细黑"/>
                <a:sym typeface="+mn-ea"/>
              </a:rPr>
              <a:t>I love you more than I've ever loved any woman. And I've waited longer for you than I've waited for any woman.I love you more than I've ever loved any woman. And I've waited longer for you than I've waited for any woman.I love you more than I've ever loved any woman. And I've waited longer for you than I've waited for any woman.</a:t>
            </a:r>
          </a:p>
        </p:txBody>
      </p:sp>
      <p:sp>
        <p:nvSpPr>
          <p:cNvPr id="42" name="TextBox 41"/>
          <p:cNvSpPr txBox="1"/>
          <p:nvPr/>
        </p:nvSpPr>
        <p:spPr>
          <a:xfrm>
            <a:off x="1710055" y="1644015"/>
            <a:ext cx="2044700" cy="300042"/>
          </a:xfrm>
          <a:prstGeom prst="rect">
            <a:avLst/>
          </a:prstGeom>
          <a:noFill/>
        </p:spPr>
        <p:txBody>
          <a:bodyPr bIns="43341" lIns="86683" rIns="86683" rtlCol="0" tIns="43341" wrap="square">
            <a:spAutoFit/>
          </a:bodyPr>
          <a:lstStyle/>
          <a:p>
            <a:pPr algn="l">
              <a:lnSpc>
                <a:spcPct val="100000"/>
              </a:lnSpc>
              <a:spcBef>
                <a:spcPct val="20000"/>
              </a:spcBef>
              <a:spcAft>
                <a:spcPts val="600"/>
              </a:spcAft>
              <a:buClr>
                <a:schemeClr val="accent1">
                  <a:lumMod val="75000"/>
                </a:schemeClr>
              </a:buClr>
              <a:buSzPct val="145000"/>
              <a:buFont typeface="Arial"/>
            </a:pPr>
            <a:r>
              <a:rPr altLang="en-US" b="1" lang="zh-CN" sz="1400">
                <a:solidFill>
                  <a:schemeClr val="tx1">
                    <a:lumMod val="85000"/>
                    <a:lumOff val="15000"/>
                  </a:schemeClr>
                </a:solidFill>
                <a:effectLst/>
                <a:latin charset="-122" panose="020b0503020204020204" typeface="微软雅黑"/>
                <a:ea charset="-122" panose="020b0503020204020204" typeface="微软雅黑"/>
                <a:sym typeface="+mn-ea"/>
              </a:rPr>
              <a:t>单击此处输入标题</a:t>
            </a:r>
          </a:p>
        </p:txBody>
      </p:sp>
      <p:cxnSp>
        <p:nvCxnSpPr>
          <p:cNvPr id="43" name="Straight Connector 42"/>
          <p:cNvCxnSpPr/>
          <p:nvPr/>
        </p:nvCxnSpPr>
        <p:spPr>
          <a:xfrm>
            <a:off x="1710055" y="2960370"/>
            <a:ext cx="8592820" cy="0"/>
          </a:xfrm>
          <a:prstGeom prst="line">
            <a:avLst/>
          </a:prstGeom>
          <a:ln w="12700">
            <a:solidFill>
              <a:srgbClr val="C33736"/>
            </a:solidFill>
          </a:ln>
        </p:spPr>
        <p:style>
          <a:lnRef idx="1">
            <a:schemeClr val="accent1"/>
          </a:lnRef>
          <a:fillRef idx="0">
            <a:schemeClr val="accent1"/>
          </a:fillRef>
          <a:effectRef idx="0">
            <a:schemeClr val="accent1"/>
          </a:effectRef>
          <a:fontRef idx="minor">
            <a:schemeClr val="tx1"/>
          </a:fontRef>
        </p:style>
      </p:cxnSp>
      <p:grpSp>
        <p:nvGrpSpPr>
          <p:cNvPr id="36" name="Group 43"/>
          <p:cNvGrpSpPr/>
          <p:nvPr/>
        </p:nvGrpSpPr>
        <p:grpSpPr>
          <a:xfrm>
            <a:off x="1710164" y="3474442"/>
            <a:ext cx="469143" cy="469233"/>
            <a:chOff x="647516" y="3587220"/>
            <a:chExt cx="469232" cy="469232"/>
          </a:xfrm>
        </p:grpSpPr>
        <p:sp>
          <p:nvSpPr>
            <p:cNvPr id="45" name="Oval 44"/>
            <p:cNvSpPr/>
            <p:nvPr/>
          </p:nvSpPr>
          <p:spPr>
            <a:xfrm>
              <a:off x="647516" y="3587220"/>
              <a:ext cx="469232" cy="469232"/>
            </a:xfrm>
            <a:prstGeom prst="ellipse">
              <a:avLst/>
            </a:prstGeom>
            <a:solidFill>
              <a:srgbClr val="C3373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just">
                <a:lnSpc>
                  <a:spcPct val="120000"/>
                </a:lnSpc>
              </a:pPr>
              <a:endParaRPr lang="en-GB" sz="800">
                <a:solidFill>
                  <a:schemeClr val="bg1">
                    <a:lumMod val="65000"/>
                  </a:schemeClr>
                </a:solidFill>
                <a:latin charset="0" panose="020b0604020202020204" pitchFamily="34" typeface="Arial"/>
                <a:ea charset="-122" panose="020b0503020204020204" typeface="微软雅黑"/>
                <a:cs typeface="+mn-ea"/>
                <a:sym charset="0" panose="020b0604020202020204" pitchFamily="34" typeface="Arial"/>
              </a:endParaRPr>
            </a:p>
          </p:txBody>
        </p:sp>
        <p:sp>
          <p:nvSpPr>
            <p:cNvPr id="46" name="AutoShape 139"/>
            <p:cNvSpPr/>
            <p:nvPr/>
          </p:nvSpPr>
          <p:spPr bwMode="auto">
            <a:xfrm>
              <a:off x="707698" y="3643040"/>
              <a:ext cx="348868" cy="338135"/>
            </a:xfrm>
            <a:custGeom>
              <a:gdLst>
                <a:gd fmla="+- 0 10800 104" name="T0"/>
                <a:gd fmla="*/ T0 w 21392" name="T1"/>
                <a:gd fmla="*/ 10800 h 21600" name="T2"/>
                <a:gd fmla="+- 0 10800 104" name="T3"/>
                <a:gd fmla="*/ T3 w 21392" name="T4"/>
                <a:gd fmla="*/ 10800 h 21600" name="T5"/>
                <a:gd fmla="+- 0 10800 104" name="T6"/>
                <a:gd fmla="*/ T6 w 21392" name="T7"/>
                <a:gd fmla="*/ 10800 h 21600" name="T8"/>
                <a:gd fmla="+- 0 10800 104" name="T9"/>
                <a:gd fmla="*/ T9 w 21392" name="T10"/>
                <a:gd fmla="*/ 10800 h 21600" name="T11"/>
              </a:gdLst>
              <a:cxnLst>
                <a:cxn ang="0">
                  <a:pos x="T1" y="T2"/>
                </a:cxn>
                <a:cxn ang="0">
                  <a:pos x="T4" y="T5"/>
                </a:cxn>
                <a:cxn ang="0">
                  <a:pos x="T7" y="T8"/>
                </a:cxn>
                <a:cxn ang="0">
                  <a:pos x="T10" y="T11"/>
                </a:cxn>
              </a:cxnLst>
              <a:rect b="b" l="0" r="r" t="0"/>
              <a:pathLst>
                <a:path h="21600" w="21392">
                  <a:moveTo>
                    <a:pt x="15768" y="12794"/>
                  </a:moveTo>
                  <a:cubicBezTo>
                    <a:pt x="15426" y="13150"/>
                    <a:pt x="15271" y="13651"/>
                    <a:pt x="15350" y="14142"/>
                  </a:cubicBezTo>
                  <a:lnTo>
                    <a:pt x="16296" y="20031"/>
                  </a:lnTo>
                  <a:lnTo>
                    <a:pt x="11443" y="17309"/>
                  </a:lnTo>
                  <a:cubicBezTo>
                    <a:pt x="11210" y="17178"/>
                    <a:pt x="10953" y="17112"/>
                    <a:pt x="10696" y="17112"/>
                  </a:cubicBezTo>
                  <a:cubicBezTo>
                    <a:pt x="10439" y="17112"/>
                    <a:pt x="10182" y="17178"/>
                    <a:pt x="9949" y="17309"/>
                  </a:cubicBezTo>
                  <a:lnTo>
                    <a:pt x="5095" y="20031"/>
                  </a:lnTo>
                  <a:lnTo>
                    <a:pt x="6042" y="14142"/>
                  </a:lnTo>
                  <a:cubicBezTo>
                    <a:pt x="6121" y="13651"/>
                    <a:pt x="5966" y="13150"/>
                    <a:pt x="5624" y="12794"/>
                  </a:cubicBezTo>
                  <a:lnTo>
                    <a:pt x="1545" y="8550"/>
                  </a:lnTo>
                  <a:lnTo>
                    <a:pt x="7111" y="7685"/>
                  </a:lnTo>
                  <a:cubicBezTo>
                    <a:pt x="7619" y="7607"/>
                    <a:pt x="8057" y="7275"/>
                    <a:pt x="8276" y="6802"/>
                  </a:cubicBezTo>
                  <a:lnTo>
                    <a:pt x="10696" y="1568"/>
                  </a:lnTo>
                  <a:lnTo>
                    <a:pt x="13116" y="6802"/>
                  </a:lnTo>
                  <a:cubicBezTo>
                    <a:pt x="13334" y="7275"/>
                    <a:pt x="13772" y="7607"/>
                    <a:pt x="14280" y="7685"/>
                  </a:cubicBezTo>
                  <a:lnTo>
                    <a:pt x="19847" y="8550"/>
                  </a:lnTo>
                  <a:cubicBezTo>
                    <a:pt x="19847" y="8550"/>
                    <a:pt x="15768" y="12794"/>
                    <a:pt x="15768" y="12794"/>
                  </a:cubicBezTo>
                  <a:close/>
                  <a:moveTo>
                    <a:pt x="21312" y="8051"/>
                  </a:moveTo>
                  <a:cubicBezTo>
                    <a:pt x="21127" y="7495"/>
                    <a:pt x="20652" y="7088"/>
                    <a:pt x="20080" y="6999"/>
                  </a:cubicBezTo>
                  <a:lnTo>
                    <a:pt x="14514" y="6136"/>
                  </a:lnTo>
                  <a:lnTo>
                    <a:pt x="12094" y="901"/>
                  </a:lnTo>
                  <a:cubicBezTo>
                    <a:pt x="11840" y="351"/>
                    <a:pt x="11295" y="0"/>
                    <a:pt x="10696" y="0"/>
                  </a:cubicBezTo>
                  <a:cubicBezTo>
                    <a:pt x="10097" y="0"/>
                    <a:pt x="9552" y="351"/>
                    <a:pt x="9297" y="901"/>
                  </a:cubicBezTo>
                  <a:lnTo>
                    <a:pt x="6878" y="6136"/>
                  </a:lnTo>
                  <a:lnTo>
                    <a:pt x="1311" y="6999"/>
                  </a:lnTo>
                  <a:cubicBezTo>
                    <a:pt x="739" y="7088"/>
                    <a:pt x="264" y="7495"/>
                    <a:pt x="80" y="8051"/>
                  </a:cubicBezTo>
                  <a:cubicBezTo>
                    <a:pt x="-104" y="8609"/>
                    <a:pt x="35" y="9224"/>
                    <a:pt x="439" y="9644"/>
                  </a:cubicBezTo>
                  <a:lnTo>
                    <a:pt x="4518" y="13889"/>
                  </a:lnTo>
                  <a:lnTo>
                    <a:pt x="3572" y="19777"/>
                  </a:lnTo>
                  <a:cubicBezTo>
                    <a:pt x="3476" y="20370"/>
                    <a:pt x="3722" y="20966"/>
                    <a:pt x="4206" y="21313"/>
                  </a:cubicBezTo>
                  <a:cubicBezTo>
                    <a:pt x="4471" y="21503"/>
                    <a:pt x="4783" y="21600"/>
                    <a:pt x="5095" y="21600"/>
                  </a:cubicBezTo>
                  <a:cubicBezTo>
                    <a:pt x="5352" y="21600"/>
                    <a:pt x="5609" y="21534"/>
                    <a:pt x="5843" y="21404"/>
                  </a:cubicBezTo>
                  <a:lnTo>
                    <a:pt x="10696" y="18681"/>
                  </a:lnTo>
                  <a:lnTo>
                    <a:pt x="15549" y="21404"/>
                  </a:lnTo>
                  <a:cubicBezTo>
                    <a:pt x="15782" y="21534"/>
                    <a:pt x="16040" y="21600"/>
                    <a:pt x="16296" y="21600"/>
                  </a:cubicBezTo>
                  <a:cubicBezTo>
                    <a:pt x="16608" y="21600"/>
                    <a:pt x="16920" y="21503"/>
                    <a:pt x="17186" y="21313"/>
                  </a:cubicBezTo>
                  <a:cubicBezTo>
                    <a:pt x="17669" y="20966"/>
                    <a:pt x="17915" y="20370"/>
                    <a:pt x="17820" y="19777"/>
                  </a:cubicBezTo>
                  <a:lnTo>
                    <a:pt x="16873" y="13889"/>
                  </a:lnTo>
                  <a:lnTo>
                    <a:pt x="20953" y="9644"/>
                  </a:lnTo>
                  <a:cubicBezTo>
                    <a:pt x="21357" y="9224"/>
                    <a:pt x="21496" y="8609"/>
                    <a:pt x="21312" y="8051"/>
                  </a:cubicBezTo>
                </a:path>
              </a:pathLst>
            </a:custGeom>
            <a:solidFill>
              <a:schemeClr val="bg1"/>
            </a:solidFill>
            <a:ln>
              <a:noFill/>
            </a:ln>
            <a:effectLst/>
          </p:spPr>
          <p:txBody>
            <a:bodyPr anchor="ctr" bIns="26780" lIns="26780" rIns="26780" tIns="26780"/>
            <a:lstStyle/>
            <a:p>
              <a:pPr algn="just" defTabSz="227965" hangingPunct="0">
                <a:lnSpc>
                  <a:spcPct val="120000"/>
                </a:lnSpc>
              </a:pPr>
              <a:endParaRPr lang="en-US" sz="800">
                <a:solidFill>
                  <a:schemeClr val="bg1">
                    <a:lumMod val="65000"/>
                  </a:schemeClr>
                </a:solidFill>
                <a:effectLst>
                  <a:outerShdw algn="tl" blurRad="38100" dir="2700000" dist="38100">
                    <a:srgbClr val="000000"/>
                  </a:outerShdw>
                </a:effectLst>
                <a:latin charset="0" panose="020b0604020202020204" pitchFamily="34" typeface="Arial"/>
                <a:ea charset="-122" panose="020b0503020204020204" typeface="微软雅黑"/>
                <a:cs typeface="+mn-ea"/>
                <a:sym charset="0" panose="020b0604020202020204" pitchFamily="34" typeface="Arial"/>
              </a:endParaRPr>
            </a:p>
          </p:txBody>
        </p:sp>
      </p:grpSp>
      <p:grpSp>
        <p:nvGrpSpPr>
          <p:cNvPr id="39" name="Group 46"/>
          <p:cNvGrpSpPr/>
          <p:nvPr/>
        </p:nvGrpSpPr>
        <p:grpSpPr>
          <a:xfrm>
            <a:off x="1710164" y="4290349"/>
            <a:ext cx="469143" cy="469233"/>
            <a:chOff x="647516" y="4402912"/>
            <a:chExt cx="469232" cy="469232"/>
          </a:xfrm>
        </p:grpSpPr>
        <p:sp>
          <p:nvSpPr>
            <p:cNvPr id="48" name="Oval 47"/>
            <p:cNvSpPr/>
            <p:nvPr/>
          </p:nvSpPr>
          <p:spPr>
            <a:xfrm>
              <a:off x="647516" y="4402912"/>
              <a:ext cx="469232" cy="469232"/>
            </a:xfrm>
            <a:prstGeom prst="ellipse">
              <a:avLst/>
            </a:prstGeom>
            <a:solidFill>
              <a:srgbClr val="C3373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just">
                <a:lnSpc>
                  <a:spcPct val="120000"/>
                </a:lnSpc>
              </a:pPr>
              <a:endParaRPr lang="en-GB" sz="800">
                <a:solidFill>
                  <a:schemeClr val="bg1">
                    <a:lumMod val="65000"/>
                  </a:schemeClr>
                </a:solidFill>
                <a:latin charset="0" panose="020b0604020202020204" pitchFamily="34" typeface="Arial"/>
                <a:ea charset="-122" panose="020b0503020204020204" typeface="微软雅黑"/>
                <a:cs typeface="+mn-ea"/>
                <a:sym charset="0" panose="020b0604020202020204" pitchFamily="34" typeface="Arial"/>
              </a:endParaRPr>
            </a:p>
          </p:txBody>
        </p:sp>
        <p:sp>
          <p:nvSpPr>
            <p:cNvPr id="49" name="AutoShape 139"/>
            <p:cNvSpPr/>
            <p:nvPr/>
          </p:nvSpPr>
          <p:spPr bwMode="auto">
            <a:xfrm>
              <a:off x="709612" y="4468460"/>
              <a:ext cx="348868" cy="338135"/>
            </a:xfrm>
            <a:custGeom>
              <a:gdLst>
                <a:gd fmla="+- 0 10800 104" name="T0"/>
                <a:gd fmla="*/ T0 w 21392" name="T1"/>
                <a:gd fmla="*/ 10800 h 21600" name="T2"/>
                <a:gd fmla="+- 0 10800 104" name="T3"/>
                <a:gd fmla="*/ T3 w 21392" name="T4"/>
                <a:gd fmla="*/ 10800 h 21600" name="T5"/>
                <a:gd fmla="+- 0 10800 104" name="T6"/>
                <a:gd fmla="*/ T6 w 21392" name="T7"/>
                <a:gd fmla="*/ 10800 h 21600" name="T8"/>
                <a:gd fmla="+- 0 10800 104" name="T9"/>
                <a:gd fmla="*/ T9 w 21392" name="T10"/>
                <a:gd fmla="*/ 10800 h 21600" name="T11"/>
              </a:gdLst>
              <a:cxnLst>
                <a:cxn ang="0">
                  <a:pos x="T1" y="T2"/>
                </a:cxn>
                <a:cxn ang="0">
                  <a:pos x="T4" y="T5"/>
                </a:cxn>
                <a:cxn ang="0">
                  <a:pos x="T7" y="T8"/>
                </a:cxn>
                <a:cxn ang="0">
                  <a:pos x="T10" y="T11"/>
                </a:cxn>
              </a:cxnLst>
              <a:rect b="b" l="0" r="r" t="0"/>
              <a:pathLst>
                <a:path h="21600" w="21392">
                  <a:moveTo>
                    <a:pt x="15768" y="12794"/>
                  </a:moveTo>
                  <a:cubicBezTo>
                    <a:pt x="15426" y="13150"/>
                    <a:pt x="15271" y="13651"/>
                    <a:pt x="15350" y="14142"/>
                  </a:cubicBezTo>
                  <a:lnTo>
                    <a:pt x="16296" y="20031"/>
                  </a:lnTo>
                  <a:lnTo>
                    <a:pt x="11443" y="17309"/>
                  </a:lnTo>
                  <a:cubicBezTo>
                    <a:pt x="11210" y="17178"/>
                    <a:pt x="10953" y="17112"/>
                    <a:pt x="10696" y="17112"/>
                  </a:cubicBezTo>
                  <a:cubicBezTo>
                    <a:pt x="10439" y="17112"/>
                    <a:pt x="10182" y="17178"/>
                    <a:pt x="9949" y="17309"/>
                  </a:cubicBezTo>
                  <a:lnTo>
                    <a:pt x="5095" y="20031"/>
                  </a:lnTo>
                  <a:lnTo>
                    <a:pt x="6042" y="14142"/>
                  </a:lnTo>
                  <a:cubicBezTo>
                    <a:pt x="6121" y="13651"/>
                    <a:pt x="5966" y="13150"/>
                    <a:pt x="5624" y="12794"/>
                  </a:cubicBezTo>
                  <a:lnTo>
                    <a:pt x="1545" y="8550"/>
                  </a:lnTo>
                  <a:lnTo>
                    <a:pt x="7111" y="7685"/>
                  </a:lnTo>
                  <a:cubicBezTo>
                    <a:pt x="7619" y="7607"/>
                    <a:pt x="8057" y="7275"/>
                    <a:pt x="8276" y="6802"/>
                  </a:cubicBezTo>
                  <a:lnTo>
                    <a:pt x="10696" y="1568"/>
                  </a:lnTo>
                  <a:lnTo>
                    <a:pt x="13116" y="6802"/>
                  </a:lnTo>
                  <a:cubicBezTo>
                    <a:pt x="13334" y="7275"/>
                    <a:pt x="13772" y="7607"/>
                    <a:pt x="14280" y="7685"/>
                  </a:cubicBezTo>
                  <a:lnTo>
                    <a:pt x="19847" y="8550"/>
                  </a:lnTo>
                  <a:cubicBezTo>
                    <a:pt x="19847" y="8550"/>
                    <a:pt x="15768" y="12794"/>
                    <a:pt x="15768" y="12794"/>
                  </a:cubicBezTo>
                  <a:close/>
                  <a:moveTo>
                    <a:pt x="21312" y="8051"/>
                  </a:moveTo>
                  <a:cubicBezTo>
                    <a:pt x="21127" y="7495"/>
                    <a:pt x="20652" y="7088"/>
                    <a:pt x="20080" y="6999"/>
                  </a:cubicBezTo>
                  <a:lnTo>
                    <a:pt x="14514" y="6136"/>
                  </a:lnTo>
                  <a:lnTo>
                    <a:pt x="12094" y="901"/>
                  </a:lnTo>
                  <a:cubicBezTo>
                    <a:pt x="11840" y="351"/>
                    <a:pt x="11295" y="0"/>
                    <a:pt x="10696" y="0"/>
                  </a:cubicBezTo>
                  <a:cubicBezTo>
                    <a:pt x="10097" y="0"/>
                    <a:pt x="9552" y="351"/>
                    <a:pt x="9297" y="901"/>
                  </a:cubicBezTo>
                  <a:lnTo>
                    <a:pt x="6878" y="6136"/>
                  </a:lnTo>
                  <a:lnTo>
                    <a:pt x="1311" y="6999"/>
                  </a:lnTo>
                  <a:cubicBezTo>
                    <a:pt x="739" y="7088"/>
                    <a:pt x="264" y="7495"/>
                    <a:pt x="80" y="8051"/>
                  </a:cubicBezTo>
                  <a:cubicBezTo>
                    <a:pt x="-104" y="8609"/>
                    <a:pt x="35" y="9224"/>
                    <a:pt x="439" y="9644"/>
                  </a:cubicBezTo>
                  <a:lnTo>
                    <a:pt x="4518" y="13889"/>
                  </a:lnTo>
                  <a:lnTo>
                    <a:pt x="3572" y="19777"/>
                  </a:lnTo>
                  <a:cubicBezTo>
                    <a:pt x="3476" y="20370"/>
                    <a:pt x="3722" y="20966"/>
                    <a:pt x="4206" y="21313"/>
                  </a:cubicBezTo>
                  <a:cubicBezTo>
                    <a:pt x="4471" y="21503"/>
                    <a:pt x="4783" y="21600"/>
                    <a:pt x="5095" y="21600"/>
                  </a:cubicBezTo>
                  <a:cubicBezTo>
                    <a:pt x="5352" y="21600"/>
                    <a:pt x="5609" y="21534"/>
                    <a:pt x="5843" y="21404"/>
                  </a:cubicBezTo>
                  <a:lnTo>
                    <a:pt x="10696" y="18681"/>
                  </a:lnTo>
                  <a:lnTo>
                    <a:pt x="15549" y="21404"/>
                  </a:lnTo>
                  <a:cubicBezTo>
                    <a:pt x="15782" y="21534"/>
                    <a:pt x="16040" y="21600"/>
                    <a:pt x="16296" y="21600"/>
                  </a:cubicBezTo>
                  <a:cubicBezTo>
                    <a:pt x="16608" y="21600"/>
                    <a:pt x="16920" y="21503"/>
                    <a:pt x="17186" y="21313"/>
                  </a:cubicBezTo>
                  <a:cubicBezTo>
                    <a:pt x="17669" y="20966"/>
                    <a:pt x="17915" y="20370"/>
                    <a:pt x="17820" y="19777"/>
                  </a:cubicBezTo>
                  <a:lnTo>
                    <a:pt x="16873" y="13889"/>
                  </a:lnTo>
                  <a:lnTo>
                    <a:pt x="20953" y="9644"/>
                  </a:lnTo>
                  <a:cubicBezTo>
                    <a:pt x="21357" y="9224"/>
                    <a:pt x="21496" y="8609"/>
                    <a:pt x="21312" y="8051"/>
                  </a:cubicBezTo>
                </a:path>
              </a:pathLst>
            </a:custGeom>
            <a:solidFill>
              <a:schemeClr val="bg1"/>
            </a:solidFill>
            <a:ln>
              <a:noFill/>
            </a:ln>
            <a:effectLst/>
          </p:spPr>
          <p:txBody>
            <a:bodyPr anchor="ctr" bIns="26780" lIns="26780" rIns="26780" tIns="26780"/>
            <a:lstStyle/>
            <a:p>
              <a:pPr algn="just" defTabSz="227965" hangingPunct="0">
                <a:lnSpc>
                  <a:spcPct val="120000"/>
                </a:lnSpc>
              </a:pPr>
              <a:endParaRPr lang="en-US" sz="800">
                <a:solidFill>
                  <a:schemeClr val="bg1">
                    <a:lumMod val="65000"/>
                  </a:schemeClr>
                </a:solidFill>
                <a:effectLst>
                  <a:outerShdw algn="tl" blurRad="38100" dir="2700000" dist="38100">
                    <a:srgbClr val="000000"/>
                  </a:outerShdw>
                </a:effectLst>
                <a:latin charset="0" panose="020b0604020202020204" pitchFamily="34" typeface="Arial"/>
                <a:ea charset="-122" panose="020b0503020204020204" typeface="微软雅黑"/>
                <a:cs typeface="+mn-ea"/>
                <a:sym charset="0" panose="020b0604020202020204" pitchFamily="34" typeface="Arial"/>
              </a:endParaRPr>
            </a:p>
          </p:txBody>
        </p:sp>
      </p:grpSp>
      <p:grpSp>
        <p:nvGrpSpPr>
          <p:cNvPr id="44" name="Group 49"/>
          <p:cNvGrpSpPr/>
          <p:nvPr/>
        </p:nvGrpSpPr>
        <p:grpSpPr>
          <a:xfrm>
            <a:off x="1710164" y="5108496"/>
            <a:ext cx="469143" cy="469233"/>
            <a:chOff x="647516" y="5218604"/>
            <a:chExt cx="469232" cy="469232"/>
          </a:xfrm>
        </p:grpSpPr>
        <p:sp>
          <p:nvSpPr>
            <p:cNvPr id="51" name="Oval 50"/>
            <p:cNvSpPr/>
            <p:nvPr/>
          </p:nvSpPr>
          <p:spPr>
            <a:xfrm>
              <a:off x="647516" y="5218604"/>
              <a:ext cx="469232" cy="469232"/>
            </a:xfrm>
            <a:prstGeom prst="ellipse">
              <a:avLst/>
            </a:prstGeom>
            <a:solidFill>
              <a:srgbClr val="C3373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just">
                <a:lnSpc>
                  <a:spcPct val="120000"/>
                </a:lnSpc>
              </a:pPr>
              <a:endParaRPr lang="en-GB" sz="800">
                <a:solidFill>
                  <a:schemeClr val="bg1">
                    <a:lumMod val="65000"/>
                  </a:schemeClr>
                </a:solidFill>
                <a:latin charset="0" panose="020b0604020202020204" pitchFamily="34" typeface="Arial"/>
                <a:ea charset="-122" panose="020b0503020204020204" typeface="微软雅黑"/>
                <a:cs typeface="+mn-ea"/>
                <a:sym charset="0" panose="020b0604020202020204" pitchFamily="34" typeface="Arial"/>
              </a:endParaRPr>
            </a:p>
          </p:txBody>
        </p:sp>
        <p:sp>
          <p:nvSpPr>
            <p:cNvPr id="52" name="AutoShape 139"/>
            <p:cNvSpPr/>
            <p:nvPr/>
          </p:nvSpPr>
          <p:spPr bwMode="auto">
            <a:xfrm>
              <a:off x="707698" y="5284152"/>
              <a:ext cx="348868" cy="338135"/>
            </a:xfrm>
            <a:custGeom>
              <a:gdLst>
                <a:gd fmla="+- 0 10800 104" name="T0"/>
                <a:gd fmla="*/ T0 w 21392" name="T1"/>
                <a:gd fmla="*/ 10800 h 21600" name="T2"/>
                <a:gd fmla="+- 0 10800 104" name="T3"/>
                <a:gd fmla="*/ T3 w 21392" name="T4"/>
                <a:gd fmla="*/ 10800 h 21600" name="T5"/>
                <a:gd fmla="+- 0 10800 104" name="T6"/>
                <a:gd fmla="*/ T6 w 21392" name="T7"/>
                <a:gd fmla="*/ 10800 h 21600" name="T8"/>
                <a:gd fmla="+- 0 10800 104" name="T9"/>
                <a:gd fmla="*/ T9 w 21392" name="T10"/>
                <a:gd fmla="*/ 10800 h 21600" name="T11"/>
              </a:gdLst>
              <a:cxnLst>
                <a:cxn ang="0">
                  <a:pos x="T1" y="T2"/>
                </a:cxn>
                <a:cxn ang="0">
                  <a:pos x="T4" y="T5"/>
                </a:cxn>
                <a:cxn ang="0">
                  <a:pos x="T7" y="T8"/>
                </a:cxn>
                <a:cxn ang="0">
                  <a:pos x="T10" y="T11"/>
                </a:cxn>
              </a:cxnLst>
              <a:rect b="b" l="0" r="r" t="0"/>
              <a:pathLst>
                <a:path h="21600" w="21392">
                  <a:moveTo>
                    <a:pt x="15768" y="12794"/>
                  </a:moveTo>
                  <a:cubicBezTo>
                    <a:pt x="15426" y="13150"/>
                    <a:pt x="15271" y="13651"/>
                    <a:pt x="15350" y="14142"/>
                  </a:cubicBezTo>
                  <a:lnTo>
                    <a:pt x="16296" y="20031"/>
                  </a:lnTo>
                  <a:lnTo>
                    <a:pt x="11443" y="17309"/>
                  </a:lnTo>
                  <a:cubicBezTo>
                    <a:pt x="11210" y="17178"/>
                    <a:pt x="10953" y="17112"/>
                    <a:pt x="10696" y="17112"/>
                  </a:cubicBezTo>
                  <a:cubicBezTo>
                    <a:pt x="10439" y="17112"/>
                    <a:pt x="10182" y="17178"/>
                    <a:pt x="9949" y="17309"/>
                  </a:cubicBezTo>
                  <a:lnTo>
                    <a:pt x="5095" y="20031"/>
                  </a:lnTo>
                  <a:lnTo>
                    <a:pt x="6042" y="14142"/>
                  </a:lnTo>
                  <a:cubicBezTo>
                    <a:pt x="6121" y="13651"/>
                    <a:pt x="5966" y="13150"/>
                    <a:pt x="5624" y="12794"/>
                  </a:cubicBezTo>
                  <a:lnTo>
                    <a:pt x="1545" y="8550"/>
                  </a:lnTo>
                  <a:lnTo>
                    <a:pt x="7111" y="7685"/>
                  </a:lnTo>
                  <a:cubicBezTo>
                    <a:pt x="7619" y="7607"/>
                    <a:pt x="8057" y="7275"/>
                    <a:pt x="8276" y="6802"/>
                  </a:cubicBezTo>
                  <a:lnTo>
                    <a:pt x="10696" y="1568"/>
                  </a:lnTo>
                  <a:lnTo>
                    <a:pt x="13116" y="6802"/>
                  </a:lnTo>
                  <a:cubicBezTo>
                    <a:pt x="13334" y="7275"/>
                    <a:pt x="13772" y="7607"/>
                    <a:pt x="14280" y="7685"/>
                  </a:cubicBezTo>
                  <a:lnTo>
                    <a:pt x="19847" y="8550"/>
                  </a:lnTo>
                  <a:cubicBezTo>
                    <a:pt x="19847" y="8550"/>
                    <a:pt x="15768" y="12794"/>
                    <a:pt x="15768" y="12794"/>
                  </a:cubicBezTo>
                  <a:close/>
                  <a:moveTo>
                    <a:pt x="21312" y="8051"/>
                  </a:moveTo>
                  <a:cubicBezTo>
                    <a:pt x="21127" y="7495"/>
                    <a:pt x="20652" y="7088"/>
                    <a:pt x="20080" y="6999"/>
                  </a:cubicBezTo>
                  <a:lnTo>
                    <a:pt x="14514" y="6136"/>
                  </a:lnTo>
                  <a:lnTo>
                    <a:pt x="12094" y="901"/>
                  </a:lnTo>
                  <a:cubicBezTo>
                    <a:pt x="11840" y="351"/>
                    <a:pt x="11295" y="0"/>
                    <a:pt x="10696" y="0"/>
                  </a:cubicBezTo>
                  <a:cubicBezTo>
                    <a:pt x="10097" y="0"/>
                    <a:pt x="9552" y="351"/>
                    <a:pt x="9297" y="901"/>
                  </a:cubicBezTo>
                  <a:lnTo>
                    <a:pt x="6878" y="6136"/>
                  </a:lnTo>
                  <a:lnTo>
                    <a:pt x="1311" y="6999"/>
                  </a:lnTo>
                  <a:cubicBezTo>
                    <a:pt x="739" y="7088"/>
                    <a:pt x="264" y="7495"/>
                    <a:pt x="80" y="8051"/>
                  </a:cubicBezTo>
                  <a:cubicBezTo>
                    <a:pt x="-104" y="8609"/>
                    <a:pt x="35" y="9224"/>
                    <a:pt x="439" y="9644"/>
                  </a:cubicBezTo>
                  <a:lnTo>
                    <a:pt x="4518" y="13889"/>
                  </a:lnTo>
                  <a:lnTo>
                    <a:pt x="3572" y="19777"/>
                  </a:lnTo>
                  <a:cubicBezTo>
                    <a:pt x="3476" y="20370"/>
                    <a:pt x="3722" y="20966"/>
                    <a:pt x="4206" y="21313"/>
                  </a:cubicBezTo>
                  <a:cubicBezTo>
                    <a:pt x="4471" y="21503"/>
                    <a:pt x="4783" y="21600"/>
                    <a:pt x="5095" y="21600"/>
                  </a:cubicBezTo>
                  <a:cubicBezTo>
                    <a:pt x="5352" y="21600"/>
                    <a:pt x="5609" y="21534"/>
                    <a:pt x="5843" y="21404"/>
                  </a:cubicBezTo>
                  <a:lnTo>
                    <a:pt x="10696" y="18681"/>
                  </a:lnTo>
                  <a:lnTo>
                    <a:pt x="15549" y="21404"/>
                  </a:lnTo>
                  <a:cubicBezTo>
                    <a:pt x="15782" y="21534"/>
                    <a:pt x="16040" y="21600"/>
                    <a:pt x="16296" y="21600"/>
                  </a:cubicBezTo>
                  <a:cubicBezTo>
                    <a:pt x="16608" y="21600"/>
                    <a:pt x="16920" y="21503"/>
                    <a:pt x="17186" y="21313"/>
                  </a:cubicBezTo>
                  <a:cubicBezTo>
                    <a:pt x="17669" y="20966"/>
                    <a:pt x="17915" y="20370"/>
                    <a:pt x="17820" y="19777"/>
                  </a:cubicBezTo>
                  <a:lnTo>
                    <a:pt x="16873" y="13889"/>
                  </a:lnTo>
                  <a:lnTo>
                    <a:pt x="20953" y="9644"/>
                  </a:lnTo>
                  <a:cubicBezTo>
                    <a:pt x="21357" y="9224"/>
                    <a:pt x="21496" y="8609"/>
                    <a:pt x="21312" y="8051"/>
                  </a:cubicBezTo>
                </a:path>
              </a:pathLst>
            </a:custGeom>
            <a:solidFill>
              <a:schemeClr val="bg1"/>
            </a:solidFill>
            <a:ln>
              <a:noFill/>
            </a:ln>
            <a:effectLst/>
          </p:spPr>
          <p:txBody>
            <a:bodyPr anchor="ctr" bIns="26780" lIns="26780" rIns="26780" tIns="26780"/>
            <a:lstStyle/>
            <a:p>
              <a:pPr algn="just" defTabSz="227965" hangingPunct="0">
                <a:lnSpc>
                  <a:spcPct val="120000"/>
                </a:lnSpc>
              </a:pPr>
              <a:endParaRPr lang="en-US" sz="800">
                <a:solidFill>
                  <a:schemeClr val="bg1">
                    <a:lumMod val="65000"/>
                  </a:schemeClr>
                </a:solidFill>
                <a:effectLst>
                  <a:outerShdw algn="tl" blurRad="38100" dir="2700000" dist="38100">
                    <a:srgbClr val="000000"/>
                  </a:outerShdw>
                </a:effectLst>
                <a:latin charset="0" panose="020b0604020202020204" pitchFamily="34" typeface="Arial"/>
                <a:ea charset="-122" panose="020b0503020204020204" typeface="微软雅黑"/>
                <a:cs typeface="+mn-ea"/>
                <a:sym charset="0" panose="020b0604020202020204" pitchFamily="34" typeface="Arial"/>
              </a:endParaRPr>
            </a:p>
          </p:txBody>
        </p:sp>
      </p:grpSp>
      <p:sp>
        <p:nvSpPr>
          <p:cNvPr id="53" name="Rectangle 52"/>
          <p:cNvSpPr/>
          <p:nvPr/>
        </p:nvSpPr>
        <p:spPr>
          <a:xfrm>
            <a:off x="2185035" y="3434716"/>
            <a:ext cx="3728720" cy="543882"/>
          </a:xfrm>
          <a:prstGeom prst="rect">
            <a:avLst/>
          </a:prstGeom>
        </p:spPr>
        <p:txBody>
          <a:bodyPr bIns="43341" lIns="86683" rIns="86683" tIns="43341" wrap="square">
            <a:spAutoFit/>
          </a:bodyPr>
          <a:lstStyle/>
          <a:p>
            <a:pPr algn="l" fontAlgn="auto">
              <a:lnSpc>
                <a:spcPct val="150000"/>
              </a:lnSpc>
            </a:pPr>
            <a:r>
              <a:rPr altLang="en-US" lang="zh-CN" sz="1000">
                <a:solidFill>
                  <a:schemeClr val="tx1">
                    <a:lumMod val="85000"/>
                    <a:lumOff val="15000"/>
                  </a:schemeClr>
                </a:solidFill>
                <a:latin charset="0" panose="02000503000000020004" typeface="Lora"/>
                <a:ea charset="-122" panose="02010600040101010101" typeface="华文细黑"/>
                <a:sym typeface="+mn-ea"/>
              </a:rPr>
              <a:t>I love you more than I've ever loved any woman. And I've waited longer for you than I've waited for any woman.</a:t>
            </a:r>
          </a:p>
        </p:txBody>
      </p:sp>
      <p:sp>
        <p:nvSpPr>
          <p:cNvPr id="54" name="Rectangle 53"/>
          <p:cNvSpPr/>
          <p:nvPr/>
        </p:nvSpPr>
        <p:spPr>
          <a:xfrm>
            <a:off x="2185035" y="4260216"/>
            <a:ext cx="3728720" cy="543882"/>
          </a:xfrm>
          <a:prstGeom prst="rect">
            <a:avLst/>
          </a:prstGeom>
        </p:spPr>
        <p:txBody>
          <a:bodyPr bIns="43341" lIns="86683" rIns="86683" tIns="43341" wrap="square">
            <a:spAutoFit/>
          </a:bodyPr>
          <a:lstStyle/>
          <a:p>
            <a:pPr algn="l" defTabSz="914400">
              <a:lnSpc>
                <a:spcPct val="150000"/>
              </a:lnSpc>
            </a:pPr>
            <a:r>
              <a:rPr altLang="en-US" lang="zh-CN" sz="1000">
                <a:solidFill>
                  <a:schemeClr val="tx1">
                    <a:lumMod val="85000"/>
                    <a:lumOff val="15000"/>
                  </a:schemeClr>
                </a:solidFill>
                <a:latin charset="0" panose="02000503000000020004" typeface="Lora"/>
                <a:ea charset="-122" panose="02010600040101010101" typeface="华文细黑"/>
                <a:sym typeface="+mn-ea"/>
              </a:rPr>
              <a:t>I love you more than I've ever loved any woman. And I've waited longer for you than I've waited for any woman.</a:t>
            </a:r>
          </a:p>
        </p:txBody>
      </p:sp>
      <p:sp>
        <p:nvSpPr>
          <p:cNvPr id="55" name="Rectangle 54"/>
          <p:cNvSpPr/>
          <p:nvPr/>
        </p:nvSpPr>
        <p:spPr>
          <a:xfrm>
            <a:off x="2185035" y="5078730"/>
            <a:ext cx="3728720" cy="543882"/>
          </a:xfrm>
          <a:prstGeom prst="rect">
            <a:avLst/>
          </a:prstGeom>
        </p:spPr>
        <p:txBody>
          <a:bodyPr bIns="43341" lIns="86683" rIns="86683" tIns="43341" wrap="square">
            <a:spAutoFit/>
          </a:bodyPr>
          <a:lstStyle/>
          <a:p>
            <a:pPr algn="l" defTabSz="914400">
              <a:lnSpc>
                <a:spcPct val="150000"/>
              </a:lnSpc>
            </a:pPr>
            <a:r>
              <a:rPr altLang="en-US" lang="zh-CN" sz="1000">
                <a:solidFill>
                  <a:schemeClr val="tx1">
                    <a:lumMod val="85000"/>
                    <a:lumOff val="15000"/>
                  </a:schemeClr>
                </a:solidFill>
                <a:latin charset="0" panose="02000503000000020004" typeface="Lora"/>
                <a:ea charset="-122" panose="02010600040101010101" typeface="华文细黑"/>
                <a:sym typeface="+mn-ea"/>
              </a:rPr>
              <a:t>I love you more than I've ever loved any woman. And I've waited longer for you than I've waited for any woman.</a:t>
            </a:r>
          </a:p>
        </p:txBody>
      </p:sp>
      <p:grpSp>
        <p:nvGrpSpPr>
          <p:cNvPr id="7" name="Group 43"/>
          <p:cNvGrpSpPr/>
          <p:nvPr/>
        </p:nvGrpSpPr>
        <p:grpSpPr>
          <a:xfrm>
            <a:off x="6279624" y="3474442"/>
            <a:ext cx="469143" cy="469233"/>
            <a:chOff x="647516" y="3587220"/>
            <a:chExt cx="469232" cy="469232"/>
          </a:xfrm>
        </p:grpSpPr>
        <p:sp>
          <p:nvSpPr>
            <p:cNvPr id="8" name="Oval 44"/>
            <p:cNvSpPr/>
            <p:nvPr/>
          </p:nvSpPr>
          <p:spPr>
            <a:xfrm>
              <a:off x="647516" y="3587220"/>
              <a:ext cx="469232" cy="469232"/>
            </a:xfrm>
            <a:prstGeom prst="ellipse">
              <a:avLst/>
            </a:prstGeom>
            <a:solidFill>
              <a:srgbClr val="C3373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just">
                <a:lnSpc>
                  <a:spcPct val="120000"/>
                </a:lnSpc>
              </a:pPr>
              <a:endParaRPr lang="en-GB" sz="800">
                <a:solidFill>
                  <a:schemeClr val="bg1">
                    <a:lumMod val="65000"/>
                  </a:schemeClr>
                </a:solidFill>
                <a:latin charset="0" panose="020b0604020202020204" pitchFamily="34" typeface="Arial"/>
                <a:ea charset="-122" panose="020b0503020204020204" typeface="微软雅黑"/>
                <a:cs typeface="+mn-ea"/>
                <a:sym charset="0" panose="020b0604020202020204" pitchFamily="34" typeface="Arial"/>
              </a:endParaRPr>
            </a:p>
          </p:txBody>
        </p:sp>
        <p:sp>
          <p:nvSpPr>
            <p:cNvPr id="12" name="AutoShape 139"/>
            <p:cNvSpPr/>
            <p:nvPr/>
          </p:nvSpPr>
          <p:spPr bwMode="auto">
            <a:xfrm>
              <a:off x="707698" y="3643040"/>
              <a:ext cx="348868" cy="338135"/>
            </a:xfrm>
            <a:custGeom>
              <a:gdLst>
                <a:gd fmla="+- 0 10800 104" name="T0"/>
                <a:gd fmla="*/ T0 w 21392" name="T1"/>
                <a:gd fmla="*/ 10800 h 21600" name="T2"/>
                <a:gd fmla="+- 0 10800 104" name="T3"/>
                <a:gd fmla="*/ T3 w 21392" name="T4"/>
                <a:gd fmla="*/ 10800 h 21600" name="T5"/>
                <a:gd fmla="+- 0 10800 104" name="T6"/>
                <a:gd fmla="*/ T6 w 21392" name="T7"/>
                <a:gd fmla="*/ 10800 h 21600" name="T8"/>
                <a:gd fmla="+- 0 10800 104" name="T9"/>
                <a:gd fmla="*/ T9 w 21392" name="T10"/>
                <a:gd fmla="*/ 10800 h 21600" name="T11"/>
              </a:gdLst>
              <a:cxnLst>
                <a:cxn ang="0">
                  <a:pos x="T1" y="T2"/>
                </a:cxn>
                <a:cxn ang="0">
                  <a:pos x="T4" y="T5"/>
                </a:cxn>
                <a:cxn ang="0">
                  <a:pos x="T7" y="T8"/>
                </a:cxn>
                <a:cxn ang="0">
                  <a:pos x="T10" y="T11"/>
                </a:cxn>
              </a:cxnLst>
              <a:rect b="b" l="0" r="r" t="0"/>
              <a:pathLst>
                <a:path h="21600" w="21392">
                  <a:moveTo>
                    <a:pt x="15768" y="12794"/>
                  </a:moveTo>
                  <a:cubicBezTo>
                    <a:pt x="15426" y="13150"/>
                    <a:pt x="15271" y="13651"/>
                    <a:pt x="15350" y="14142"/>
                  </a:cubicBezTo>
                  <a:lnTo>
                    <a:pt x="16296" y="20031"/>
                  </a:lnTo>
                  <a:lnTo>
                    <a:pt x="11443" y="17309"/>
                  </a:lnTo>
                  <a:cubicBezTo>
                    <a:pt x="11210" y="17178"/>
                    <a:pt x="10953" y="17112"/>
                    <a:pt x="10696" y="17112"/>
                  </a:cubicBezTo>
                  <a:cubicBezTo>
                    <a:pt x="10439" y="17112"/>
                    <a:pt x="10182" y="17178"/>
                    <a:pt x="9949" y="17309"/>
                  </a:cubicBezTo>
                  <a:lnTo>
                    <a:pt x="5095" y="20031"/>
                  </a:lnTo>
                  <a:lnTo>
                    <a:pt x="6042" y="14142"/>
                  </a:lnTo>
                  <a:cubicBezTo>
                    <a:pt x="6121" y="13651"/>
                    <a:pt x="5966" y="13150"/>
                    <a:pt x="5624" y="12794"/>
                  </a:cubicBezTo>
                  <a:lnTo>
                    <a:pt x="1545" y="8550"/>
                  </a:lnTo>
                  <a:lnTo>
                    <a:pt x="7111" y="7685"/>
                  </a:lnTo>
                  <a:cubicBezTo>
                    <a:pt x="7619" y="7607"/>
                    <a:pt x="8057" y="7275"/>
                    <a:pt x="8276" y="6802"/>
                  </a:cubicBezTo>
                  <a:lnTo>
                    <a:pt x="10696" y="1568"/>
                  </a:lnTo>
                  <a:lnTo>
                    <a:pt x="13116" y="6802"/>
                  </a:lnTo>
                  <a:cubicBezTo>
                    <a:pt x="13334" y="7275"/>
                    <a:pt x="13772" y="7607"/>
                    <a:pt x="14280" y="7685"/>
                  </a:cubicBezTo>
                  <a:lnTo>
                    <a:pt x="19847" y="8550"/>
                  </a:lnTo>
                  <a:cubicBezTo>
                    <a:pt x="19847" y="8550"/>
                    <a:pt x="15768" y="12794"/>
                    <a:pt x="15768" y="12794"/>
                  </a:cubicBezTo>
                  <a:close/>
                  <a:moveTo>
                    <a:pt x="21312" y="8051"/>
                  </a:moveTo>
                  <a:cubicBezTo>
                    <a:pt x="21127" y="7495"/>
                    <a:pt x="20652" y="7088"/>
                    <a:pt x="20080" y="6999"/>
                  </a:cubicBezTo>
                  <a:lnTo>
                    <a:pt x="14514" y="6136"/>
                  </a:lnTo>
                  <a:lnTo>
                    <a:pt x="12094" y="901"/>
                  </a:lnTo>
                  <a:cubicBezTo>
                    <a:pt x="11840" y="351"/>
                    <a:pt x="11295" y="0"/>
                    <a:pt x="10696" y="0"/>
                  </a:cubicBezTo>
                  <a:cubicBezTo>
                    <a:pt x="10097" y="0"/>
                    <a:pt x="9552" y="351"/>
                    <a:pt x="9297" y="901"/>
                  </a:cubicBezTo>
                  <a:lnTo>
                    <a:pt x="6878" y="6136"/>
                  </a:lnTo>
                  <a:lnTo>
                    <a:pt x="1311" y="6999"/>
                  </a:lnTo>
                  <a:cubicBezTo>
                    <a:pt x="739" y="7088"/>
                    <a:pt x="264" y="7495"/>
                    <a:pt x="80" y="8051"/>
                  </a:cubicBezTo>
                  <a:cubicBezTo>
                    <a:pt x="-104" y="8609"/>
                    <a:pt x="35" y="9224"/>
                    <a:pt x="439" y="9644"/>
                  </a:cubicBezTo>
                  <a:lnTo>
                    <a:pt x="4518" y="13889"/>
                  </a:lnTo>
                  <a:lnTo>
                    <a:pt x="3572" y="19777"/>
                  </a:lnTo>
                  <a:cubicBezTo>
                    <a:pt x="3476" y="20370"/>
                    <a:pt x="3722" y="20966"/>
                    <a:pt x="4206" y="21313"/>
                  </a:cubicBezTo>
                  <a:cubicBezTo>
                    <a:pt x="4471" y="21503"/>
                    <a:pt x="4783" y="21600"/>
                    <a:pt x="5095" y="21600"/>
                  </a:cubicBezTo>
                  <a:cubicBezTo>
                    <a:pt x="5352" y="21600"/>
                    <a:pt x="5609" y="21534"/>
                    <a:pt x="5843" y="21404"/>
                  </a:cubicBezTo>
                  <a:lnTo>
                    <a:pt x="10696" y="18681"/>
                  </a:lnTo>
                  <a:lnTo>
                    <a:pt x="15549" y="21404"/>
                  </a:lnTo>
                  <a:cubicBezTo>
                    <a:pt x="15782" y="21534"/>
                    <a:pt x="16040" y="21600"/>
                    <a:pt x="16296" y="21600"/>
                  </a:cubicBezTo>
                  <a:cubicBezTo>
                    <a:pt x="16608" y="21600"/>
                    <a:pt x="16920" y="21503"/>
                    <a:pt x="17186" y="21313"/>
                  </a:cubicBezTo>
                  <a:cubicBezTo>
                    <a:pt x="17669" y="20966"/>
                    <a:pt x="17915" y="20370"/>
                    <a:pt x="17820" y="19777"/>
                  </a:cubicBezTo>
                  <a:lnTo>
                    <a:pt x="16873" y="13889"/>
                  </a:lnTo>
                  <a:lnTo>
                    <a:pt x="20953" y="9644"/>
                  </a:lnTo>
                  <a:cubicBezTo>
                    <a:pt x="21357" y="9224"/>
                    <a:pt x="21496" y="8609"/>
                    <a:pt x="21312" y="8051"/>
                  </a:cubicBezTo>
                </a:path>
              </a:pathLst>
            </a:custGeom>
            <a:solidFill>
              <a:schemeClr val="bg1"/>
            </a:solidFill>
            <a:ln>
              <a:noFill/>
            </a:ln>
            <a:effectLst/>
          </p:spPr>
          <p:txBody>
            <a:bodyPr anchor="ctr" bIns="26780" lIns="26780" rIns="26780" tIns="26780"/>
            <a:lstStyle/>
            <a:p>
              <a:pPr algn="just" defTabSz="227965" hangingPunct="0">
                <a:lnSpc>
                  <a:spcPct val="120000"/>
                </a:lnSpc>
              </a:pPr>
              <a:endParaRPr lang="en-US" sz="800">
                <a:solidFill>
                  <a:schemeClr val="bg1">
                    <a:lumMod val="65000"/>
                  </a:schemeClr>
                </a:solidFill>
                <a:effectLst>
                  <a:outerShdw algn="tl" blurRad="38100" dir="2700000" dist="38100">
                    <a:srgbClr val="000000"/>
                  </a:outerShdw>
                </a:effectLst>
                <a:latin charset="0" panose="020b0604020202020204" pitchFamily="34" typeface="Arial"/>
                <a:ea charset="-122" panose="020b0503020204020204" typeface="微软雅黑"/>
                <a:cs typeface="+mn-ea"/>
                <a:sym charset="0" panose="020b0604020202020204" pitchFamily="34" typeface="Arial"/>
              </a:endParaRPr>
            </a:p>
          </p:txBody>
        </p:sp>
      </p:grpSp>
      <p:grpSp>
        <p:nvGrpSpPr>
          <p:cNvPr id="13" name="Group 46"/>
          <p:cNvGrpSpPr/>
          <p:nvPr/>
        </p:nvGrpSpPr>
        <p:grpSpPr>
          <a:xfrm>
            <a:off x="6279624" y="4290349"/>
            <a:ext cx="469143" cy="469233"/>
            <a:chOff x="647516" y="4402912"/>
            <a:chExt cx="469232" cy="469232"/>
          </a:xfrm>
        </p:grpSpPr>
        <p:sp>
          <p:nvSpPr>
            <p:cNvPr id="14" name="Oval 47"/>
            <p:cNvSpPr/>
            <p:nvPr/>
          </p:nvSpPr>
          <p:spPr>
            <a:xfrm>
              <a:off x="647516" y="4402912"/>
              <a:ext cx="469232" cy="469232"/>
            </a:xfrm>
            <a:prstGeom prst="ellipse">
              <a:avLst/>
            </a:prstGeom>
            <a:solidFill>
              <a:srgbClr val="C3373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just">
                <a:lnSpc>
                  <a:spcPct val="120000"/>
                </a:lnSpc>
              </a:pPr>
              <a:endParaRPr lang="en-GB" sz="800">
                <a:solidFill>
                  <a:schemeClr val="bg1">
                    <a:lumMod val="65000"/>
                  </a:schemeClr>
                </a:solidFill>
                <a:latin charset="0" panose="020b0604020202020204" pitchFamily="34" typeface="Arial"/>
                <a:ea charset="-122" panose="020b0503020204020204" typeface="微软雅黑"/>
                <a:cs typeface="+mn-ea"/>
                <a:sym charset="0" panose="020b0604020202020204" pitchFamily="34" typeface="Arial"/>
              </a:endParaRPr>
            </a:p>
          </p:txBody>
        </p:sp>
        <p:sp>
          <p:nvSpPr>
            <p:cNvPr id="15" name="AutoShape 139"/>
            <p:cNvSpPr/>
            <p:nvPr/>
          </p:nvSpPr>
          <p:spPr bwMode="auto">
            <a:xfrm>
              <a:off x="709612" y="4468460"/>
              <a:ext cx="348868" cy="338135"/>
            </a:xfrm>
            <a:custGeom>
              <a:gdLst>
                <a:gd fmla="+- 0 10800 104" name="T0"/>
                <a:gd fmla="*/ T0 w 21392" name="T1"/>
                <a:gd fmla="*/ 10800 h 21600" name="T2"/>
                <a:gd fmla="+- 0 10800 104" name="T3"/>
                <a:gd fmla="*/ T3 w 21392" name="T4"/>
                <a:gd fmla="*/ 10800 h 21600" name="T5"/>
                <a:gd fmla="+- 0 10800 104" name="T6"/>
                <a:gd fmla="*/ T6 w 21392" name="T7"/>
                <a:gd fmla="*/ 10800 h 21600" name="T8"/>
                <a:gd fmla="+- 0 10800 104" name="T9"/>
                <a:gd fmla="*/ T9 w 21392" name="T10"/>
                <a:gd fmla="*/ 10800 h 21600" name="T11"/>
              </a:gdLst>
              <a:cxnLst>
                <a:cxn ang="0">
                  <a:pos x="T1" y="T2"/>
                </a:cxn>
                <a:cxn ang="0">
                  <a:pos x="T4" y="T5"/>
                </a:cxn>
                <a:cxn ang="0">
                  <a:pos x="T7" y="T8"/>
                </a:cxn>
                <a:cxn ang="0">
                  <a:pos x="T10" y="T11"/>
                </a:cxn>
              </a:cxnLst>
              <a:rect b="b" l="0" r="r" t="0"/>
              <a:pathLst>
                <a:path h="21600" w="21392">
                  <a:moveTo>
                    <a:pt x="15768" y="12794"/>
                  </a:moveTo>
                  <a:cubicBezTo>
                    <a:pt x="15426" y="13150"/>
                    <a:pt x="15271" y="13651"/>
                    <a:pt x="15350" y="14142"/>
                  </a:cubicBezTo>
                  <a:lnTo>
                    <a:pt x="16296" y="20031"/>
                  </a:lnTo>
                  <a:lnTo>
                    <a:pt x="11443" y="17309"/>
                  </a:lnTo>
                  <a:cubicBezTo>
                    <a:pt x="11210" y="17178"/>
                    <a:pt x="10953" y="17112"/>
                    <a:pt x="10696" y="17112"/>
                  </a:cubicBezTo>
                  <a:cubicBezTo>
                    <a:pt x="10439" y="17112"/>
                    <a:pt x="10182" y="17178"/>
                    <a:pt x="9949" y="17309"/>
                  </a:cubicBezTo>
                  <a:lnTo>
                    <a:pt x="5095" y="20031"/>
                  </a:lnTo>
                  <a:lnTo>
                    <a:pt x="6042" y="14142"/>
                  </a:lnTo>
                  <a:cubicBezTo>
                    <a:pt x="6121" y="13651"/>
                    <a:pt x="5966" y="13150"/>
                    <a:pt x="5624" y="12794"/>
                  </a:cubicBezTo>
                  <a:lnTo>
                    <a:pt x="1545" y="8550"/>
                  </a:lnTo>
                  <a:lnTo>
                    <a:pt x="7111" y="7685"/>
                  </a:lnTo>
                  <a:cubicBezTo>
                    <a:pt x="7619" y="7607"/>
                    <a:pt x="8057" y="7275"/>
                    <a:pt x="8276" y="6802"/>
                  </a:cubicBezTo>
                  <a:lnTo>
                    <a:pt x="10696" y="1568"/>
                  </a:lnTo>
                  <a:lnTo>
                    <a:pt x="13116" y="6802"/>
                  </a:lnTo>
                  <a:cubicBezTo>
                    <a:pt x="13334" y="7275"/>
                    <a:pt x="13772" y="7607"/>
                    <a:pt x="14280" y="7685"/>
                  </a:cubicBezTo>
                  <a:lnTo>
                    <a:pt x="19847" y="8550"/>
                  </a:lnTo>
                  <a:cubicBezTo>
                    <a:pt x="19847" y="8550"/>
                    <a:pt x="15768" y="12794"/>
                    <a:pt x="15768" y="12794"/>
                  </a:cubicBezTo>
                  <a:close/>
                  <a:moveTo>
                    <a:pt x="21312" y="8051"/>
                  </a:moveTo>
                  <a:cubicBezTo>
                    <a:pt x="21127" y="7495"/>
                    <a:pt x="20652" y="7088"/>
                    <a:pt x="20080" y="6999"/>
                  </a:cubicBezTo>
                  <a:lnTo>
                    <a:pt x="14514" y="6136"/>
                  </a:lnTo>
                  <a:lnTo>
                    <a:pt x="12094" y="901"/>
                  </a:lnTo>
                  <a:cubicBezTo>
                    <a:pt x="11840" y="351"/>
                    <a:pt x="11295" y="0"/>
                    <a:pt x="10696" y="0"/>
                  </a:cubicBezTo>
                  <a:cubicBezTo>
                    <a:pt x="10097" y="0"/>
                    <a:pt x="9552" y="351"/>
                    <a:pt x="9297" y="901"/>
                  </a:cubicBezTo>
                  <a:lnTo>
                    <a:pt x="6878" y="6136"/>
                  </a:lnTo>
                  <a:lnTo>
                    <a:pt x="1311" y="6999"/>
                  </a:lnTo>
                  <a:cubicBezTo>
                    <a:pt x="739" y="7088"/>
                    <a:pt x="264" y="7495"/>
                    <a:pt x="80" y="8051"/>
                  </a:cubicBezTo>
                  <a:cubicBezTo>
                    <a:pt x="-104" y="8609"/>
                    <a:pt x="35" y="9224"/>
                    <a:pt x="439" y="9644"/>
                  </a:cubicBezTo>
                  <a:lnTo>
                    <a:pt x="4518" y="13889"/>
                  </a:lnTo>
                  <a:lnTo>
                    <a:pt x="3572" y="19777"/>
                  </a:lnTo>
                  <a:cubicBezTo>
                    <a:pt x="3476" y="20370"/>
                    <a:pt x="3722" y="20966"/>
                    <a:pt x="4206" y="21313"/>
                  </a:cubicBezTo>
                  <a:cubicBezTo>
                    <a:pt x="4471" y="21503"/>
                    <a:pt x="4783" y="21600"/>
                    <a:pt x="5095" y="21600"/>
                  </a:cubicBezTo>
                  <a:cubicBezTo>
                    <a:pt x="5352" y="21600"/>
                    <a:pt x="5609" y="21534"/>
                    <a:pt x="5843" y="21404"/>
                  </a:cubicBezTo>
                  <a:lnTo>
                    <a:pt x="10696" y="18681"/>
                  </a:lnTo>
                  <a:lnTo>
                    <a:pt x="15549" y="21404"/>
                  </a:lnTo>
                  <a:cubicBezTo>
                    <a:pt x="15782" y="21534"/>
                    <a:pt x="16040" y="21600"/>
                    <a:pt x="16296" y="21600"/>
                  </a:cubicBezTo>
                  <a:cubicBezTo>
                    <a:pt x="16608" y="21600"/>
                    <a:pt x="16920" y="21503"/>
                    <a:pt x="17186" y="21313"/>
                  </a:cubicBezTo>
                  <a:cubicBezTo>
                    <a:pt x="17669" y="20966"/>
                    <a:pt x="17915" y="20370"/>
                    <a:pt x="17820" y="19777"/>
                  </a:cubicBezTo>
                  <a:lnTo>
                    <a:pt x="16873" y="13889"/>
                  </a:lnTo>
                  <a:lnTo>
                    <a:pt x="20953" y="9644"/>
                  </a:lnTo>
                  <a:cubicBezTo>
                    <a:pt x="21357" y="9224"/>
                    <a:pt x="21496" y="8609"/>
                    <a:pt x="21312" y="8051"/>
                  </a:cubicBezTo>
                </a:path>
              </a:pathLst>
            </a:custGeom>
            <a:solidFill>
              <a:schemeClr val="bg1"/>
            </a:solidFill>
            <a:ln>
              <a:noFill/>
            </a:ln>
            <a:effectLst/>
          </p:spPr>
          <p:txBody>
            <a:bodyPr anchor="ctr" bIns="26780" lIns="26780" rIns="26780" tIns="26780"/>
            <a:lstStyle/>
            <a:p>
              <a:pPr algn="just" defTabSz="227965" hangingPunct="0">
                <a:lnSpc>
                  <a:spcPct val="120000"/>
                </a:lnSpc>
              </a:pPr>
              <a:endParaRPr lang="en-US" sz="800">
                <a:solidFill>
                  <a:schemeClr val="bg1">
                    <a:lumMod val="65000"/>
                  </a:schemeClr>
                </a:solidFill>
                <a:effectLst>
                  <a:outerShdw algn="tl" blurRad="38100" dir="2700000" dist="38100">
                    <a:srgbClr val="000000"/>
                  </a:outerShdw>
                </a:effectLst>
                <a:latin charset="0" panose="020b0604020202020204" pitchFamily="34" typeface="Arial"/>
                <a:ea charset="-122" panose="020b0503020204020204" typeface="微软雅黑"/>
                <a:cs typeface="+mn-ea"/>
                <a:sym charset="0" panose="020b0604020202020204" pitchFamily="34" typeface="Arial"/>
              </a:endParaRPr>
            </a:p>
          </p:txBody>
        </p:sp>
      </p:grpSp>
      <p:grpSp>
        <p:nvGrpSpPr>
          <p:cNvPr id="17" name="Group 49"/>
          <p:cNvGrpSpPr/>
          <p:nvPr/>
        </p:nvGrpSpPr>
        <p:grpSpPr>
          <a:xfrm>
            <a:off x="6279624" y="5108496"/>
            <a:ext cx="469143" cy="469233"/>
            <a:chOff x="647516" y="5218604"/>
            <a:chExt cx="469232" cy="469232"/>
          </a:xfrm>
        </p:grpSpPr>
        <p:sp>
          <p:nvSpPr>
            <p:cNvPr id="18" name="Oval 50"/>
            <p:cNvSpPr/>
            <p:nvPr/>
          </p:nvSpPr>
          <p:spPr>
            <a:xfrm>
              <a:off x="647516" y="5218604"/>
              <a:ext cx="469232" cy="469232"/>
            </a:xfrm>
            <a:prstGeom prst="ellipse">
              <a:avLst/>
            </a:prstGeom>
            <a:solidFill>
              <a:srgbClr val="C3373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just">
                <a:lnSpc>
                  <a:spcPct val="120000"/>
                </a:lnSpc>
              </a:pPr>
              <a:endParaRPr lang="en-GB" sz="800">
                <a:solidFill>
                  <a:schemeClr val="bg1">
                    <a:lumMod val="65000"/>
                  </a:schemeClr>
                </a:solidFill>
                <a:latin charset="0" panose="020b0604020202020204" pitchFamily="34" typeface="Arial"/>
                <a:ea charset="-122" panose="020b0503020204020204" typeface="微软雅黑"/>
                <a:cs typeface="+mn-ea"/>
                <a:sym charset="0" panose="020b0604020202020204" pitchFamily="34" typeface="Arial"/>
              </a:endParaRPr>
            </a:p>
          </p:txBody>
        </p:sp>
        <p:sp>
          <p:nvSpPr>
            <p:cNvPr id="22" name="AutoShape 139"/>
            <p:cNvSpPr/>
            <p:nvPr/>
          </p:nvSpPr>
          <p:spPr bwMode="auto">
            <a:xfrm>
              <a:off x="707698" y="5284152"/>
              <a:ext cx="348868" cy="338135"/>
            </a:xfrm>
            <a:custGeom>
              <a:gdLst>
                <a:gd fmla="+- 0 10800 104" name="T0"/>
                <a:gd fmla="*/ T0 w 21392" name="T1"/>
                <a:gd fmla="*/ 10800 h 21600" name="T2"/>
                <a:gd fmla="+- 0 10800 104" name="T3"/>
                <a:gd fmla="*/ T3 w 21392" name="T4"/>
                <a:gd fmla="*/ 10800 h 21600" name="T5"/>
                <a:gd fmla="+- 0 10800 104" name="T6"/>
                <a:gd fmla="*/ T6 w 21392" name="T7"/>
                <a:gd fmla="*/ 10800 h 21600" name="T8"/>
                <a:gd fmla="+- 0 10800 104" name="T9"/>
                <a:gd fmla="*/ T9 w 21392" name="T10"/>
                <a:gd fmla="*/ 10800 h 21600" name="T11"/>
              </a:gdLst>
              <a:cxnLst>
                <a:cxn ang="0">
                  <a:pos x="T1" y="T2"/>
                </a:cxn>
                <a:cxn ang="0">
                  <a:pos x="T4" y="T5"/>
                </a:cxn>
                <a:cxn ang="0">
                  <a:pos x="T7" y="T8"/>
                </a:cxn>
                <a:cxn ang="0">
                  <a:pos x="T10" y="T11"/>
                </a:cxn>
              </a:cxnLst>
              <a:rect b="b" l="0" r="r" t="0"/>
              <a:pathLst>
                <a:path h="21600" w="21392">
                  <a:moveTo>
                    <a:pt x="15768" y="12794"/>
                  </a:moveTo>
                  <a:cubicBezTo>
                    <a:pt x="15426" y="13150"/>
                    <a:pt x="15271" y="13651"/>
                    <a:pt x="15350" y="14142"/>
                  </a:cubicBezTo>
                  <a:lnTo>
                    <a:pt x="16296" y="20031"/>
                  </a:lnTo>
                  <a:lnTo>
                    <a:pt x="11443" y="17309"/>
                  </a:lnTo>
                  <a:cubicBezTo>
                    <a:pt x="11210" y="17178"/>
                    <a:pt x="10953" y="17112"/>
                    <a:pt x="10696" y="17112"/>
                  </a:cubicBezTo>
                  <a:cubicBezTo>
                    <a:pt x="10439" y="17112"/>
                    <a:pt x="10182" y="17178"/>
                    <a:pt x="9949" y="17309"/>
                  </a:cubicBezTo>
                  <a:lnTo>
                    <a:pt x="5095" y="20031"/>
                  </a:lnTo>
                  <a:lnTo>
                    <a:pt x="6042" y="14142"/>
                  </a:lnTo>
                  <a:cubicBezTo>
                    <a:pt x="6121" y="13651"/>
                    <a:pt x="5966" y="13150"/>
                    <a:pt x="5624" y="12794"/>
                  </a:cubicBezTo>
                  <a:lnTo>
                    <a:pt x="1545" y="8550"/>
                  </a:lnTo>
                  <a:lnTo>
                    <a:pt x="7111" y="7685"/>
                  </a:lnTo>
                  <a:cubicBezTo>
                    <a:pt x="7619" y="7607"/>
                    <a:pt x="8057" y="7275"/>
                    <a:pt x="8276" y="6802"/>
                  </a:cubicBezTo>
                  <a:lnTo>
                    <a:pt x="10696" y="1568"/>
                  </a:lnTo>
                  <a:lnTo>
                    <a:pt x="13116" y="6802"/>
                  </a:lnTo>
                  <a:cubicBezTo>
                    <a:pt x="13334" y="7275"/>
                    <a:pt x="13772" y="7607"/>
                    <a:pt x="14280" y="7685"/>
                  </a:cubicBezTo>
                  <a:lnTo>
                    <a:pt x="19847" y="8550"/>
                  </a:lnTo>
                  <a:cubicBezTo>
                    <a:pt x="19847" y="8550"/>
                    <a:pt x="15768" y="12794"/>
                    <a:pt x="15768" y="12794"/>
                  </a:cubicBezTo>
                  <a:close/>
                  <a:moveTo>
                    <a:pt x="21312" y="8051"/>
                  </a:moveTo>
                  <a:cubicBezTo>
                    <a:pt x="21127" y="7495"/>
                    <a:pt x="20652" y="7088"/>
                    <a:pt x="20080" y="6999"/>
                  </a:cubicBezTo>
                  <a:lnTo>
                    <a:pt x="14514" y="6136"/>
                  </a:lnTo>
                  <a:lnTo>
                    <a:pt x="12094" y="901"/>
                  </a:lnTo>
                  <a:cubicBezTo>
                    <a:pt x="11840" y="351"/>
                    <a:pt x="11295" y="0"/>
                    <a:pt x="10696" y="0"/>
                  </a:cubicBezTo>
                  <a:cubicBezTo>
                    <a:pt x="10097" y="0"/>
                    <a:pt x="9552" y="351"/>
                    <a:pt x="9297" y="901"/>
                  </a:cubicBezTo>
                  <a:lnTo>
                    <a:pt x="6878" y="6136"/>
                  </a:lnTo>
                  <a:lnTo>
                    <a:pt x="1311" y="6999"/>
                  </a:lnTo>
                  <a:cubicBezTo>
                    <a:pt x="739" y="7088"/>
                    <a:pt x="264" y="7495"/>
                    <a:pt x="80" y="8051"/>
                  </a:cubicBezTo>
                  <a:cubicBezTo>
                    <a:pt x="-104" y="8609"/>
                    <a:pt x="35" y="9224"/>
                    <a:pt x="439" y="9644"/>
                  </a:cubicBezTo>
                  <a:lnTo>
                    <a:pt x="4518" y="13889"/>
                  </a:lnTo>
                  <a:lnTo>
                    <a:pt x="3572" y="19777"/>
                  </a:lnTo>
                  <a:cubicBezTo>
                    <a:pt x="3476" y="20370"/>
                    <a:pt x="3722" y="20966"/>
                    <a:pt x="4206" y="21313"/>
                  </a:cubicBezTo>
                  <a:cubicBezTo>
                    <a:pt x="4471" y="21503"/>
                    <a:pt x="4783" y="21600"/>
                    <a:pt x="5095" y="21600"/>
                  </a:cubicBezTo>
                  <a:cubicBezTo>
                    <a:pt x="5352" y="21600"/>
                    <a:pt x="5609" y="21534"/>
                    <a:pt x="5843" y="21404"/>
                  </a:cubicBezTo>
                  <a:lnTo>
                    <a:pt x="10696" y="18681"/>
                  </a:lnTo>
                  <a:lnTo>
                    <a:pt x="15549" y="21404"/>
                  </a:lnTo>
                  <a:cubicBezTo>
                    <a:pt x="15782" y="21534"/>
                    <a:pt x="16040" y="21600"/>
                    <a:pt x="16296" y="21600"/>
                  </a:cubicBezTo>
                  <a:cubicBezTo>
                    <a:pt x="16608" y="21600"/>
                    <a:pt x="16920" y="21503"/>
                    <a:pt x="17186" y="21313"/>
                  </a:cubicBezTo>
                  <a:cubicBezTo>
                    <a:pt x="17669" y="20966"/>
                    <a:pt x="17915" y="20370"/>
                    <a:pt x="17820" y="19777"/>
                  </a:cubicBezTo>
                  <a:lnTo>
                    <a:pt x="16873" y="13889"/>
                  </a:lnTo>
                  <a:lnTo>
                    <a:pt x="20953" y="9644"/>
                  </a:lnTo>
                  <a:cubicBezTo>
                    <a:pt x="21357" y="9224"/>
                    <a:pt x="21496" y="8609"/>
                    <a:pt x="21312" y="8051"/>
                  </a:cubicBezTo>
                </a:path>
              </a:pathLst>
            </a:custGeom>
            <a:solidFill>
              <a:schemeClr val="bg1"/>
            </a:solidFill>
            <a:ln>
              <a:noFill/>
            </a:ln>
            <a:effectLst/>
          </p:spPr>
          <p:txBody>
            <a:bodyPr anchor="ctr" bIns="26780" lIns="26780" rIns="26780" tIns="26780"/>
            <a:lstStyle/>
            <a:p>
              <a:pPr algn="just" defTabSz="227965" hangingPunct="0">
                <a:lnSpc>
                  <a:spcPct val="120000"/>
                </a:lnSpc>
              </a:pPr>
              <a:endParaRPr lang="en-US" sz="800">
                <a:solidFill>
                  <a:schemeClr val="bg1">
                    <a:lumMod val="65000"/>
                  </a:schemeClr>
                </a:solidFill>
                <a:effectLst>
                  <a:outerShdw algn="tl" blurRad="38100" dir="2700000" dist="38100">
                    <a:srgbClr val="000000"/>
                  </a:outerShdw>
                </a:effectLst>
                <a:latin charset="0" panose="020b0604020202020204" pitchFamily="34" typeface="Arial"/>
                <a:ea charset="-122" panose="020b0503020204020204" typeface="微软雅黑"/>
                <a:cs typeface="+mn-ea"/>
                <a:sym charset="0" panose="020b0604020202020204" pitchFamily="34" typeface="Arial"/>
              </a:endParaRPr>
            </a:p>
          </p:txBody>
        </p:sp>
      </p:grpSp>
      <p:sp>
        <p:nvSpPr>
          <p:cNvPr id="23" name="Rectangle 52"/>
          <p:cNvSpPr/>
          <p:nvPr/>
        </p:nvSpPr>
        <p:spPr>
          <a:xfrm>
            <a:off x="6754495" y="3434716"/>
            <a:ext cx="3728720" cy="543882"/>
          </a:xfrm>
          <a:prstGeom prst="rect">
            <a:avLst/>
          </a:prstGeom>
        </p:spPr>
        <p:txBody>
          <a:bodyPr bIns="43341" lIns="86683" rIns="86683" tIns="43341" wrap="square">
            <a:spAutoFit/>
          </a:bodyPr>
          <a:lstStyle/>
          <a:p>
            <a:pPr algn="l" defTabSz="914400">
              <a:lnSpc>
                <a:spcPct val="150000"/>
              </a:lnSpc>
            </a:pPr>
            <a:r>
              <a:rPr altLang="en-US" lang="zh-CN" sz="1000">
                <a:solidFill>
                  <a:schemeClr val="tx1">
                    <a:lumMod val="85000"/>
                    <a:lumOff val="15000"/>
                  </a:schemeClr>
                </a:solidFill>
                <a:latin charset="0" panose="02000503000000020004" typeface="Lora"/>
                <a:ea charset="-122" panose="02010600040101010101" typeface="华文细黑"/>
                <a:sym typeface="+mn-ea"/>
              </a:rPr>
              <a:t>I love you more than I've ever loved any woman. And I've waited longer for you than I've waited for any woman.</a:t>
            </a:r>
          </a:p>
        </p:txBody>
      </p:sp>
      <p:sp>
        <p:nvSpPr>
          <p:cNvPr id="27" name="Rectangle 53"/>
          <p:cNvSpPr/>
          <p:nvPr/>
        </p:nvSpPr>
        <p:spPr>
          <a:xfrm>
            <a:off x="6754495" y="4260216"/>
            <a:ext cx="3728720" cy="543882"/>
          </a:xfrm>
          <a:prstGeom prst="rect">
            <a:avLst/>
          </a:prstGeom>
        </p:spPr>
        <p:txBody>
          <a:bodyPr bIns="43341" lIns="86683" rIns="86683" tIns="43341" wrap="square">
            <a:spAutoFit/>
          </a:bodyPr>
          <a:lstStyle/>
          <a:p>
            <a:pPr algn="l" defTabSz="914400">
              <a:lnSpc>
                <a:spcPct val="150000"/>
              </a:lnSpc>
            </a:pPr>
            <a:r>
              <a:rPr altLang="en-US" lang="zh-CN" sz="1000">
                <a:solidFill>
                  <a:schemeClr val="tx1">
                    <a:lumMod val="85000"/>
                    <a:lumOff val="15000"/>
                  </a:schemeClr>
                </a:solidFill>
                <a:latin charset="0" panose="02000503000000020004" typeface="Lora"/>
                <a:ea charset="-122" panose="02010600040101010101" typeface="华文细黑"/>
                <a:sym typeface="+mn-ea"/>
              </a:rPr>
              <a:t>I love you more than I've ever loved any woman. And I've waited longer for you than I've waited for any woman.</a:t>
            </a:r>
          </a:p>
        </p:txBody>
      </p:sp>
      <p:sp>
        <p:nvSpPr>
          <p:cNvPr id="28" name="Rectangle 54"/>
          <p:cNvSpPr/>
          <p:nvPr/>
        </p:nvSpPr>
        <p:spPr>
          <a:xfrm>
            <a:off x="6754495" y="5078730"/>
            <a:ext cx="3728720" cy="543882"/>
          </a:xfrm>
          <a:prstGeom prst="rect">
            <a:avLst/>
          </a:prstGeom>
        </p:spPr>
        <p:txBody>
          <a:bodyPr bIns="43341" lIns="86683" rIns="86683" tIns="43341" wrap="square">
            <a:spAutoFit/>
          </a:bodyPr>
          <a:lstStyle/>
          <a:p>
            <a:pPr algn="l" defTabSz="914400">
              <a:lnSpc>
                <a:spcPct val="150000"/>
              </a:lnSpc>
            </a:pPr>
            <a:r>
              <a:rPr altLang="en-US" lang="zh-CN" sz="1000">
                <a:solidFill>
                  <a:schemeClr val="tx1">
                    <a:lumMod val="85000"/>
                    <a:lumOff val="15000"/>
                  </a:schemeClr>
                </a:solidFill>
                <a:latin charset="0" panose="02000503000000020004" typeface="Lora"/>
                <a:ea charset="-122" panose="02010600040101010101" typeface="华文细黑"/>
                <a:sym typeface="+mn-ea"/>
              </a:rPr>
              <a:t>I love you more than I've ever loved any woman. And I've waited longer for you than I've waited for any woman.</a:t>
            </a:r>
          </a:p>
        </p:txBody>
      </p:sp>
    </p:spTree>
  </p:cSld>
  <p:clrMapOvr>
    <a:masterClrMapping/>
  </p:clrMapOvr>
  <p:transition spd="med">
    <p:pull/>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 presetSubtype="1">
                                  <p:stCondLst>
                                    <p:cond delay="0"/>
                                  </p:stCondLst>
                                  <p:childTnLst>
                                    <p:set>
                                      <p:cBhvr>
                                        <p:cTn dur="1" fill="hold" id="6">
                                          <p:stCondLst>
                                            <p:cond delay="0"/>
                                          </p:stCondLst>
                                        </p:cTn>
                                        <p:tgtEl>
                                          <p:spTgt spid="2"/>
                                        </p:tgtEl>
                                        <p:attrNameLst>
                                          <p:attrName>style.visibility</p:attrName>
                                        </p:attrNameLst>
                                      </p:cBhvr>
                                      <p:to>
                                        <p:strVal val="visible"/>
                                      </p:to>
                                    </p:set>
                                    <p:anim calcmode="lin" valueType="num">
                                      <p:cBhvr additive="base">
                                        <p:cTn dur="500" fill="hold" id="7"/>
                                        <p:tgtEl>
                                          <p:spTgt spid="2"/>
                                        </p:tgtEl>
                                        <p:attrNameLst>
                                          <p:attrName>ppt_x</p:attrName>
                                        </p:attrNameLst>
                                      </p:cBhvr>
                                      <p:tavLst>
                                        <p:tav tm="0">
                                          <p:val>
                                            <p:strVal val="#ppt_x"/>
                                          </p:val>
                                        </p:tav>
                                        <p:tav tm="100000">
                                          <p:val>
                                            <p:strVal val="#ppt_x"/>
                                          </p:val>
                                        </p:tav>
                                      </p:tavLst>
                                    </p:anim>
                                    <p:anim calcmode="lin" valueType="num">
                                      <p:cBhvr additive="base">
                                        <p:cTn dur="500" fill="hold" id="8"/>
                                        <p:tgtEl>
                                          <p:spTgt spid="2"/>
                                        </p:tgtEl>
                                        <p:attrNameLst>
                                          <p:attrName>ppt_y</p:attrName>
                                        </p:attrNameLst>
                                      </p:cBhvr>
                                      <p:tavLst>
                                        <p:tav tm="0">
                                          <p:val>
                                            <p:strVal val="0-#ppt_h/2"/>
                                          </p:val>
                                        </p:tav>
                                        <p:tav tm="100000">
                                          <p:val>
                                            <p:strVal val="#ppt_y"/>
                                          </p:val>
                                        </p:tav>
                                      </p:tavLst>
                                    </p:anim>
                                  </p:childTnLst>
                                </p:cTn>
                              </p:par>
                            </p:childTnLst>
                          </p:cTn>
                        </p:par>
                        <p:par>
                          <p:cTn fill="hold" id="9" nodeType="afterGroup">
                            <p:stCondLst>
                              <p:cond delay="500"/>
                            </p:stCondLst>
                            <p:childTnLst>
                              <p:par>
                                <p:cTn fill="hold" grpId="0" id="10" nodeType="afterEffect" presetClass="entr" presetID="22" presetSubtype="8">
                                  <p:stCondLst>
                                    <p:cond delay="0"/>
                                  </p:stCondLst>
                                  <p:childTnLst>
                                    <p:set>
                                      <p:cBhvr>
                                        <p:cTn dur="1" fill="hold" id="11">
                                          <p:stCondLst>
                                            <p:cond delay="0"/>
                                          </p:stCondLst>
                                        </p:cTn>
                                        <p:tgtEl>
                                          <p:spTgt spid="42"/>
                                        </p:tgtEl>
                                        <p:attrNameLst>
                                          <p:attrName>style.visibility</p:attrName>
                                        </p:attrNameLst>
                                      </p:cBhvr>
                                      <p:to>
                                        <p:strVal val="visible"/>
                                      </p:to>
                                    </p:set>
                                    <p:animEffect filter="wipe(left)" transition="in">
                                      <p:cBhvr>
                                        <p:cTn dur="500" id="12"/>
                                        <p:tgtEl>
                                          <p:spTgt spid="42"/>
                                        </p:tgtEl>
                                      </p:cBhvr>
                                    </p:animEffect>
                                  </p:childTnLst>
                                </p:cTn>
                              </p:par>
                              <p:par>
                                <p:cTn fill="hold" grpId="0" id="13" nodeType="withEffect" presetClass="entr" presetID="22" presetSubtype="8">
                                  <p:stCondLst>
                                    <p:cond delay="0"/>
                                  </p:stCondLst>
                                  <p:childTnLst>
                                    <p:set>
                                      <p:cBhvr>
                                        <p:cTn dur="1" fill="hold" id="14">
                                          <p:stCondLst>
                                            <p:cond delay="0"/>
                                          </p:stCondLst>
                                        </p:cTn>
                                        <p:tgtEl>
                                          <p:spTgt spid="32"/>
                                        </p:tgtEl>
                                        <p:attrNameLst>
                                          <p:attrName>style.visibility</p:attrName>
                                        </p:attrNameLst>
                                      </p:cBhvr>
                                      <p:to>
                                        <p:strVal val="visible"/>
                                      </p:to>
                                    </p:set>
                                    <p:animEffect filter="wipe(left)" transition="in">
                                      <p:cBhvr>
                                        <p:cTn dur="500" id="15"/>
                                        <p:tgtEl>
                                          <p:spTgt spid="32"/>
                                        </p:tgtEl>
                                      </p:cBhvr>
                                    </p:animEffect>
                                  </p:childTnLst>
                                </p:cTn>
                              </p:par>
                            </p:childTnLst>
                          </p:cTn>
                        </p:par>
                        <p:par>
                          <p:cTn fill="hold" id="16" nodeType="afterGroup">
                            <p:stCondLst>
                              <p:cond delay="1000"/>
                            </p:stCondLst>
                            <p:childTnLst>
                              <p:par>
                                <p:cTn fill="hold" id="17" nodeType="afterEffect" presetClass="entr" presetID="22" presetSubtype="8">
                                  <p:stCondLst>
                                    <p:cond delay="0"/>
                                  </p:stCondLst>
                                  <p:childTnLst>
                                    <p:set>
                                      <p:cBhvr>
                                        <p:cTn dur="1" fill="hold" id="18">
                                          <p:stCondLst>
                                            <p:cond delay="0"/>
                                          </p:stCondLst>
                                        </p:cTn>
                                        <p:tgtEl>
                                          <p:spTgt spid="43"/>
                                        </p:tgtEl>
                                        <p:attrNameLst>
                                          <p:attrName>style.visibility</p:attrName>
                                        </p:attrNameLst>
                                      </p:cBhvr>
                                      <p:to>
                                        <p:strVal val="visible"/>
                                      </p:to>
                                    </p:set>
                                    <p:animEffect filter="wipe(left)" transition="in">
                                      <p:cBhvr>
                                        <p:cTn dur="500" id="19"/>
                                        <p:tgtEl>
                                          <p:spTgt spid="43"/>
                                        </p:tgtEl>
                                      </p:cBhvr>
                                    </p:animEffect>
                                  </p:childTnLst>
                                </p:cTn>
                              </p:par>
                            </p:childTnLst>
                          </p:cTn>
                        </p:par>
                        <p:par>
                          <p:cTn fill="hold" id="20" nodeType="afterGroup">
                            <p:stCondLst>
                              <p:cond delay="1500"/>
                            </p:stCondLst>
                            <p:childTnLst>
                              <p:par>
                                <p:cTn fill="hold" id="21" nodeType="afterEffect" presetClass="entr" presetID="53" presetSubtype="0">
                                  <p:stCondLst>
                                    <p:cond delay="0"/>
                                  </p:stCondLst>
                                  <p:childTnLst>
                                    <p:set>
                                      <p:cBhvr>
                                        <p:cTn dur="1" fill="hold" id="22">
                                          <p:stCondLst>
                                            <p:cond delay="0"/>
                                          </p:stCondLst>
                                        </p:cTn>
                                        <p:tgtEl>
                                          <p:spTgt spid="36"/>
                                        </p:tgtEl>
                                        <p:attrNameLst>
                                          <p:attrName>style.visibility</p:attrName>
                                        </p:attrNameLst>
                                      </p:cBhvr>
                                      <p:to>
                                        <p:strVal val="visible"/>
                                      </p:to>
                                    </p:set>
                                    <p:anim calcmode="lin" valueType="num">
                                      <p:cBhvr>
                                        <p:cTn dur="500" fill="hold" id="23"/>
                                        <p:tgtEl>
                                          <p:spTgt spid="36"/>
                                        </p:tgtEl>
                                        <p:attrNameLst>
                                          <p:attrName>ppt_w</p:attrName>
                                        </p:attrNameLst>
                                      </p:cBhvr>
                                      <p:tavLst>
                                        <p:tav tm="0">
                                          <p:val>
                                            <p:fltVal val="0"/>
                                          </p:val>
                                        </p:tav>
                                        <p:tav tm="100000">
                                          <p:val>
                                            <p:strVal val="#ppt_w"/>
                                          </p:val>
                                        </p:tav>
                                      </p:tavLst>
                                    </p:anim>
                                    <p:anim calcmode="lin" valueType="num">
                                      <p:cBhvr>
                                        <p:cTn dur="500" fill="hold" id="24"/>
                                        <p:tgtEl>
                                          <p:spTgt spid="36"/>
                                        </p:tgtEl>
                                        <p:attrNameLst>
                                          <p:attrName>ppt_h</p:attrName>
                                        </p:attrNameLst>
                                      </p:cBhvr>
                                      <p:tavLst>
                                        <p:tav tm="0">
                                          <p:val>
                                            <p:fltVal val="0"/>
                                          </p:val>
                                        </p:tav>
                                        <p:tav tm="100000">
                                          <p:val>
                                            <p:strVal val="#ppt_h"/>
                                          </p:val>
                                        </p:tav>
                                      </p:tavLst>
                                    </p:anim>
                                    <p:animEffect filter="fade" transition="in">
                                      <p:cBhvr>
                                        <p:cTn dur="500" id="25"/>
                                        <p:tgtEl>
                                          <p:spTgt spid="36"/>
                                        </p:tgtEl>
                                      </p:cBhvr>
                                    </p:animEffect>
                                  </p:childTnLst>
                                </p:cTn>
                              </p:par>
                              <p:par>
                                <p:cTn fill="hold" grpId="0" id="26" nodeType="withEffect" presetClass="entr" presetID="22" presetSubtype="8">
                                  <p:stCondLst>
                                    <p:cond delay="0"/>
                                  </p:stCondLst>
                                  <p:childTnLst>
                                    <p:set>
                                      <p:cBhvr>
                                        <p:cTn dur="1" fill="hold" id="27">
                                          <p:stCondLst>
                                            <p:cond delay="0"/>
                                          </p:stCondLst>
                                        </p:cTn>
                                        <p:tgtEl>
                                          <p:spTgt spid="53"/>
                                        </p:tgtEl>
                                        <p:attrNameLst>
                                          <p:attrName>style.visibility</p:attrName>
                                        </p:attrNameLst>
                                      </p:cBhvr>
                                      <p:to>
                                        <p:strVal val="visible"/>
                                      </p:to>
                                    </p:set>
                                    <p:animEffect filter="wipe(left)" transition="in">
                                      <p:cBhvr>
                                        <p:cTn dur="500" id="28"/>
                                        <p:tgtEl>
                                          <p:spTgt spid="53"/>
                                        </p:tgtEl>
                                      </p:cBhvr>
                                    </p:animEffect>
                                  </p:childTnLst>
                                </p:cTn>
                              </p:par>
                            </p:childTnLst>
                          </p:cTn>
                        </p:par>
                        <p:par>
                          <p:cTn fill="hold" id="29" nodeType="afterGroup">
                            <p:stCondLst>
                              <p:cond delay="2000"/>
                            </p:stCondLst>
                            <p:childTnLst>
                              <p:par>
                                <p:cTn fill="hold" id="30" nodeType="afterEffect" presetClass="entr" presetID="53" presetSubtype="0">
                                  <p:stCondLst>
                                    <p:cond delay="0"/>
                                  </p:stCondLst>
                                  <p:childTnLst>
                                    <p:set>
                                      <p:cBhvr>
                                        <p:cTn dur="1" fill="hold" id="31">
                                          <p:stCondLst>
                                            <p:cond delay="0"/>
                                          </p:stCondLst>
                                        </p:cTn>
                                        <p:tgtEl>
                                          <p:spTgt spid="39"/>
                                        </p:tgtEl>
                                        <p:attrNameLst>
                                          <p:attrName>style.visibility</p:attrName>
                                        </p:attrNameLst>
                                      </p:cBhvr>
                                      <p:to>
                                        <p:strVal val="visible"/>
                                      </p:to>
                                    </p:set>
                                    <p:anim calcmode="lin" valueType="num">
                                      <p:cBhvr>
                                        <p:cTn dur="500" fill="hold" id="32"/>
                                        <p:tgtEl>
                                          <p:spTgt spid="39"/>
                                        </p:tgtEl>
                                        <p:attrNameLst>
                                          <p:attrName>ppt_w</p:attrName>
                                        </p:attrNameLst>
                                      </p:cBhvr>
                                      <p:tavLst>
                                        <p:tav tm="0">
                                          <p:val>
                                            <p:fltVal val="0"/>
                                          </p:val>
                                        </p:tav>
                                        <p:tav tm="100000">
                                          <p:val>
                                            <p:strVal val="#ppt_w"/>
                                          </p:val>
                                        </p:tav>
                                      </p:tavLst>
                                    </p:anim>
                                    <p:anim calcmode="lin" valueType="num">
                                      <p:cBhvr>
                                        <p:cTn dur="500" fill="hold" id="33"/>
                                        <p:tgtEl>
                                          <p:spTgt spid="39"/>
                                        </p:tgtEl>
                                        <p:attrNameLst>
                                          <p:attrName>ppt_h</p:attrName>
                                        </p:attrNameLst>
                                      </p:cBhvr>
                                      <p:tavLst>
                                        <p:tav tm="0">
                                          <p:val>
                                            <p:fltVal val="0"/>
                                          </p:val>
                                        </p:tav>
                                        <p:tav tm="100000">
                                          <p:val>
                                            <p:strVal val="#ppt_h"/>
                                          </p:val>
                                        </p:tav>
                                      </p:tavLst>
                                    </p:anim>
                                    <p:animEffect filter="fade" transition="in">
                                      <p:cBhvr>
                                        <p:cTn dur="500" id="34"/>
                                        <p:tgtEl>
                                          <p:spTgt spid="39"/>
                                        </p:tgtEl>
                                      </p:cBhvr>
                                    </p:animEffect>
                                  </p:childTnLst>
                                </p:cTn>
                              </p:par>
                              <p:par>
                                <p:cTn fill="hold" grpId="0" id="35" nodeType="withEffect" presetClass="entr" presetID="22" presetSubtype="8">
                                  <p:stCondLst>
                                    <p:cond delay="0"/>
                                  </p:stCondLst>
                                  <p:childTnLst>
                                    <p:set>
                                      <p:cBhvr>
                                        <p:cTn dur="1" fill="hold" id="36">
                                          <p:stCondLst>
                                            <p:cond delay="0"/>
                                          </p:stCondLst>
                                        </p:cTn>
                                        <p:tgtEl>
                                          <p:spTgt spid="54"/>
                                        </p:tgtEl>
                                        <p:attrNameLst>
                                          <p:attrName>style.visibility</p:attrName>
                                        </p:attrNameLst>
                                      </p:cBhvr>
                                      <p:to>
                                        <p:strVal val="visible"/>
                                      </p:to>
                                    </p:set>
                                    <p:animEffect filter="wipe(left)" transition="in">
                                      <p:cBhvr>
                                        <p:cTn dur="500" id="37"/>
                                        <p:tgtEl>
                                          <p:spTgt spid="54"/>
                                        </p:tgtEl>
                                      </p:cBhvr>
                                    </p:animEffect>
                                  </p:childTnLst>
                                </p:cTn>
                              </p:par>
                            </p:childTnLst>
                          </p:cTn>
                        </p:par>
                        <p:par>
                          <p:cTn fill="hold" id="38" nodeType="afterGroup">
                            <p:stCondLst>
                              <p:cond delay="2500"/>
                            </p:stCondLst>
                            <p:childTnLst>
                              <p:par>
                                <p:cTn fill="hold" id="39" nodeType="afterEffect" presetClass="entr" presetID="53" presetSubtype="0">
                                  <p:stCondLst>
                                    <p:cond delay="0"/>
                                  </p:stCondLst>
                                  <p:childTnLst>
                                    <p:set>
                                      <p:cBhvr>
                                        <p:cTn dur="1" fill="hold" id="40">
                                          <p:stCondLst>
                                            <p:cond delay="0"/>
                                          </p:stCondLst>
                                        </p:cTn>
                                        <p:tgtEl>
                                          <p:spTgt spid="44"/>
                                        </p:tgtEl>
                                        <p:attrNameLst>
                                          <p:attrName>style.visibility</p:attrName>
                                        </p:attrNameLst>
                                      </p:cBhvr>
                                      <p:to>
                                        <p:strVal val="visible"/>
                                      </p:to>
                                    </p:set>
                                    <p:anim calcmode="lin" valueType="num">
                                      <p:cBhvr>
                                        <p:cTn dur="500" fill="hold" id="41"/>
                                        <p:tgtEl>
                                          <p:spTgt spid="44"/>
                                        </p:tgtEl>
                                        <p:attrNameLst>
                                          <p:attrName>ppt_w</p:attrName>
                                        </p:attrNameLst>
                                      </p:cBhvr>
                                      <p:tavLst>
                                        <p:tav tm="0">
                                          <p:val>
                                            <p:fltVal val="0"/>
                                          </p:val>
                                        </p:tav>
                                        <p:tav tm="100000">
                                          <p:val>
                                            <p:strVal val="#ppt_w"/>
                                          </p:val>
                                        </p:tav>
                                      </p:tavLst>
                                    </p:anim>
                                    <p:anim calcmode="lin" valueType="num">
                                      <p:cBhvr>
                                        <p:cTn dur="500" fill="hold" id="42"/>
                                        <p:tgtEl>
                                          <p:spTgt spid="44"/>
                                        </p:tgtEl>
                                        <p:attrNameLst>
                                          <p:attrName>ppt_h</p:attrName>
                                        </p:attrNameLst>
                                      </p:cBhvr>
                                      <p:tavLst>
                                        <p:tav tm="0">
                                          <p:val>
                                            <p:fltVal val="0"/>
                                          </p:val>
                                        </p:tav>
                                        <p:tav tm="100000">
                                          <p:val>
                                            <p:strVal val="#ppt_h"/>
                                          </p:val>
                                        </p:tav>
                                      </p:tavLst>
                                    </p:anim>
                                    <p:animEffect filter="fade" transition="in">
                                      <p:cBhvr>
                                        <p:cTn dur="500" id="43"/>
                                        <p:tgtEl>
                                          <p:spTgt spid="44"/>
                                        </p:tgtEl>
                                      </p:cBhvr>
                                    </p:animEffect>
                                  </p:childTnLst>
                                </p:cTn>
                              </p:par>
                              <p:par>
                                <p:cTn fill="hold" grpId="0" id="44" nodeType="withEffect" presetClass="entr" presetID="22" presetSubtype="8">
                                  <p:stCondLst>
                                    <p:cond delay="0"/>
                                  </p:stCondLst>
                                  <p:childTnLst>
                                    <p:set>
                                      <p:cBhvr>
                                        <p:cTn dur="1" fill="hold" id="45">
                                          <p:stCondLst>
                                            <p:cond delay="0"/>
                                          </p:stCondLst>
                                        </p:cTn>
                                        <p:tgtEl>
                                          <p:spTgt spid="55"/>
                                        </p:tgtEl>
                                        <p:attrNameLst>
                                          <p:attrName>style.visibility</p:attrName>
                                        </p:attrNameLst>
                                      </p:cBhvr>
                                      <p:to>
                                        <p:strVal val="visible"/>
                                      </p:to>
                                    </p:set>
                                    <p:animEffect filter="wipe(left)" transition="in">
                                      <p:cBhvr>
                                        <p:cTn dur="500" id="46"/>
                                        <p:tgtEl>
                                          <p:spTgt spid="55"/>
                                        </p:tgtEl>
                                      </p:cBhvr>
                                    </p:animEffect>
                                  </p:childTnLst>
                                </p:cTn>
                              </p:par>
                            </p:childTnLst>
                          </p:cTn>
                        </p:par>
                        <p:par>
                          <p:cTn fill="hold" id="47" nodeType="afterGroup">
                            <p:stCondLst>
                              <p:cond delay="3000"/>
                            </p:stCondLst>
                            <p:childTnLst>
                              <p:par>
                                <p:cTn fill="hold" id="48" nodeType="afterEffect" presetClass="entr" presetID="53" presetSubtype="0">
                                  <p:stCondLst>
                                    <p:cond delay="0"/>
                                  </p:stCondLst>
                                  <p:childTnLst>
                                    <p:set>
                                      <p:cBhvr>
                                        <p:cTn dur="1" fill="hold" id="49">
                                          <p:stCondLst>
                                            <p:cond delay="0"/>
                                          </p:stCondLst>
                                        </p:cTn>
                                        <p:tgtEl>
                                          <p:spTgt spid="7"/>
                                        </p:tgtEl>
                                        <p:attrNameLst>
                                          <p:attrName>style.visibility</p:attrName>
                                        </p:attrNameLst>
                                      </p:cBhvr>
                                      <p:to>
                                        <p:strVal val="visible"/>
                                      </p:to>
                                    </p:set>
                                    <p:anim calcmode="lin" valueType="num">
                                      <p:cBhvr>
                                        <p:cTn dur="500" fill="hold" id="50"/>
                                        <p:tgtEl>
                                          <p:spTgt spid="7"/>
                                        </p:tgtEl>
                                        <p:attrNameLst>
                                          <p:attrName>ppt_w</p:attrName>
                                        </p:attrNameLst>
                                      </p:cBhvr>
                                      <p:tavLst>
                                        <p:tav tm="0">
                                          <p:val>
                                            <p:fltVal val="0"/>
                                          </p:val>
                                        </p:tav>
                                        <p:tav tm="100000">
                                          <p:val>
                                            <p:strVal val="#ppt_w"/>
                                          </p:val>
                                        </p:tav>
                                      </p:tavLst>
                                    </p:anim>
                                    <p:anim calcmode="lin" valueType="num">
                                      <p:cBhvr>
                                        <p:cTn dur="500" fill="hold" id="51"/>
                                        <p:tgtEl>
                                          <p:spTgt spid="7"/>
                                        </p:tgtEl>
                                        <p:attrNameLst>
                                          <p:attrName>ppt_h</p:attrName>
                                        </p:attrNameLst>
                                      </p:cBhvr>
                                      <p:tavLst>
                                        <p:tav tm="0">
                                          <p:val>
                                            <p:fltVal val="0"/>
                                          </p:val>
                                        </p:tav>
                                        <p:tav tm="100000">
                                          <p:val>
                                            <p:strVal val="#ppt_h"/>
                                          </p:val>
                                        </p:tav>
                                      </p:tavLst>
                                    </p:anim>
                                    <p:animEffect filter="fade" transition="in">
                                      <p:cBhvr>
                                        <p:cTn dur="500" id="52"/>
                                        <p:tgtEl>
                                          <p:spTgt spid="7"/>
                                        </p:tgtEl>
                                      </p:cBhvr>
                                    </p:animEffect>
                                  </p:childTnLst>
                                </p:cTn>
                              </p:par>
                              <p:par>
                                <p:cTn fill="hold" grpId="0" id="53" nodeType="withEffect" presetClass="entr" presetID="22" presetSubtype="8">
                                  <p:stCondLst>
                                    <p:cond delay="0"/>
                                  </p:stCondLst>
                                  <p:childTnLst>
                                    <p:set>
                                      <p:cBhvr>
                                        <p:cTn dur="1" fill="hold" id="54">
                                          <p:stCondLst>
                                            <p:cond delay="0"/>
                                          </p:stCondLst>
                                        </p:cTn>
                                        <p:tgtEl>
                                          <p:spTgt spid="23"/>
                                        </p:tgtEl>
                                        <p:attrNameLst>
                                          <p:attrName>style.visibility</p:attrName>
                                        </p:attrNameLst>
                                      </p:cBhvr>
                                      <p:to>
                                        <p:strVal val="visible"/>
                                      </p:to>
                                    </p:set>
                                    <p:animEffect filter="wipe(left)" transition="in">
                                      <p:cBhvr>
                                        <p:cTn dur="500" id="55"/>
                                        <p:tgtEl>
                                          <p:spTgt spid="23"/>
                                        </p:tgtEl>
                                      </p:cBhvr>
                                    </p:animEffect>
                                  </p:childTnLst>
                                </p:cTn>
                              </p:par>
                            </p:childTnLst>
                          </p:cTn>
                        </p:par>
                        <p:par>
                          <p:cTn fill="hold" id="56" nodeType="afterGroup">
                            <p:stCondLst>
                              <p:cond delay="3500"/>
                            </p:stCondLst>
                            <p:childTnLst>
                              <p:par>
                                <p:cTn fill="hold" id="57" nodeType="afterEffect" presetClass="entr" presetID="53" presetSubtype="0">
                                  <p:stCondLst>
                                    <p:cond delay="0"/>
                                  </p:stCondLst>
                                  <p:childTnLst>
                                    <p:set>
                                      <p:cBhvr>
                                        <p:cTn dur="1" fill="hold" id="58">
                                          <p:stCondLst>
                                            <p:cond delay="0"/>
                                          </p:stCondLst>
                                        </p:cTn>
                                        <p:tgtEl>
                                          <p:spTgt spid="13"/>
                                        </p:tgtEl>
                                        <p:attrNameLst>
                                          <p:attrName>style.visibility</p:attrName>
                                        </p:attrNameLst>
                                      </p:cBhvr>
                                      <p:to>
                                        <p:strVal val="visible"/>
                                      </p:to>
                                    </p:set>
                                    <p:anim calcmode="lin" valueType="num">
                                      <p:cBhvr>
                                        <p:cTn dur="500" fill="hold" id="59"/>
                                        <p:tgtEl>
                                          <p:spTgt spid="13"/>
                                        </p:tgtEl>
                                        <p:attrNameLst>
                                          <p:attrName>ppt_w</p:attrName>
                                        </p:attrNameLst>
                                      </p:cBhvr>
                                      <p:tavLst>
                                        <p:tav tm="0">
                                          <p:val>
                                            <p:fltVal val="0"/>
                                          </p:val>
                                        </p:tav>
                                        <p:tav tm="100000">
                                          <p:val>
                                            <p:strVal val="#ppt_w"/>
                                          </p:val>
                                        </p:tav>
                                      </p:tavLst>
                                    </p:anim>
                                    <p:anim calcmode="lin" valueType="num">
                                      <p:cBhvr>
                                        <p:cTn dur="500" fill="hold" id="60"/>
                                        <p:tgtEl>
                                          <p:spTgt spid="13"/>
                                        </p:tgtEl>
                                        <p:attrNameLst>
                                          <p:attrName>ppt_h</p:attrName>
                                        </p:attrNameLst>
                                      </p:cBhvr>
                                      <p:tavLst>
                                        <p:tav tm="0">
                                          <p:val>
                                            <p:fltVal val="0"/>
                                          </p:val>
                                        </p:tav>
                                        <p:tav tm="100000">
                                          <p:val>
                                            <p:strVal val="#ppt_h"/>
                                          </p:val>
                                        </p:tav>
                                      </p:tavLst>
                                    </p:anim>
                                    <p:animEffect filter="fade" transition="in">
                                      <p:cBhvr>
                                        <p:cTn dur="500" id="61"/>
                                        <p:tgtEl>
                                          <p:spTgt spid="13"/>
                                        </p:tgtEl>
                                      </p:cBhvr>
                                    </p:animEffect>
                                  </p:childTnLst>
                                </p:cTn>
                              </p:par>
                              <p:par>
                                <p:cTn fill="hold" grpId="0" id="62" nodeType="withEffect" presetClass="entr" presetID="22" presetSubtype="8">
                                  <p:stCondLst>
                                    <p:cond delay="0"/>
                                  </p:stCondLst>
                                  <p:childTnLst>
                                    <p:set>
                                      <p:cBhvr>
                                        <p:cTn dur="1" fill="hold" id="63">
                                          <p:stCondLst>
                                            <p:cond delay="0"/>
                                          </p:stCondLst>
                                        </p:cTn>
                                        <p:tgtEl>
                                          <p:spTgt spid="27"/>
                                        </p:tgtEl>
                                        <p:attrNameLst>
                                          <p:attrName>style.visibility</p:attrName>
                                        </p:attrNameLst>
                                      </p:cBhvr>
                                      <p:to>
                                        <p:strVal val="visible"/>
                                      </p:to>
                                    </p:set>
                                    <p:animEffect filter="wipe(left)" transition="in">
                                      <p:cBhvr>
                                        <p:cTn dur="500" id="64"/>
                                        <p:tgtEl>
                                          <p:spTgt spid="27"/>
                                        </p:tgtEl>
                                      </p:cBhvr>
                                    </p:animEffect>
                                  </p:childTnLst>
                                </p:cTn>
                              </p:par>
                            </p:childTnLst>
                          </p:cTn>
                        </p:par>
                        <p:par>
                          <p:cTn fill="hold" id="65" nodeType="afterGroup">
                            <p:stCondLst>
                              <p:cond delay="4000"/>
                            </p:stCondLst>
                            <p:childTnLst>
                              <p:par>
                                <p:cTn fill="hold" id="66" nodeType="afterEffect" presetClass="entr" presetID="53" presetSubtype="0">
                                  <p:stCondLst>
                                    <p:cond delay="0"/>
                                  </p:stCondLst>
                                  <p:childTnLst>
                                    <p:set>
                                      <p:cBhvr>
                                        <p:cTn dur="1" fill="hold" id="67">
                                          <p:stCondLst>
                                            <p:cond delay="0"/>
                                          </p:stCondLst>
                                        </p:cTn>
                                        <p:tgtEl>
                                          <p:spTgt spid="17"/>
                                        </p:tgtEl>
                                        <p:attrNameLst>
                                          <p:attrName>style.visibility</p:attrName>
                                        </p:attrNameLst>
                                      </p:cBhvr>
                                      <p:to>
                                        <p:strVal val="visible"/>
                                      </p:to>
                                    </p:set>
                                    <p:anim calcmode="lin" valueType="num">
                                      <p:cBhvr>
                                        <p:cTn dur="500" fill="hold" id="68"/>
                                        <p:tgtEl>
                                          <p:spTgt spid="17"/>
                                        </p:tgtEl>
                                        <p:attrNameLst>
                                          <p:attrName>ppt_w</p:attrName>
                                        </p:attrNameLst>
                                      </p:cBhvr>
                                      <p:tavLst>
                                        <p:tav tm="0">
                                          <p:val>
                                            <p:fltVal val="0"/>
                                          </p:val>
                                        </p:tav>
                                        <p:tav tm="100000">
                                          <p:val>
                                            <p:strVal val="#ppt_w"/>
                                          </p:val>
                                        </p:tav>
                                      </p:tavLst>
                                    </p:anim>
                                    <p:anim calcmode="lin" valueType="num">
                                      <p:cBhvr>
                                        <p:cTn dur="500" fill="hold" id="69"/>
                                        <p:tgtEl>
                                          <p:spTgt spid="17"/>
                                        </p:tgtEl>
                                        <p:attrNameLst>
                                          <p:attrName>ppt_h</p:attrName>
                                        </p:attrNameLst>
                                      </p:cBhvr>
                                      <p:tavLst>
                                        <p:tav tm="0">
                                          <p:val>
                                            <p:fltVal val="0"/>
                                          </p:val>
                                        </p:tav>
                                        <p:tav tm="100000">
                                          <p:val>
                                            <p:strVal val="#ppt_h"/>
                                          </p:val>
                                        </p:tav>
                                      </p:tavLst>
                                    </p:anim>
                                    <p:animEffect filter="fade" transition="in">
                                      <p:cBhvr>
                                        <p:cTn dur="500" id="70"/>
                                        <p:tgtEl>
                                          <p:spTgt spid="17"/>
                                        </p:tgtEl>
                                      </p:cBhvr>
                                    </p:animEffect>
                                  </p:childTnLst>
                                </p:cTn>
                              </p:par>
                              <p:par>
                                <p:cTn fill="hold" grpId="0" id="71" nodeType="withEffect" presetClass="entr" presetID="22" presetSubtype="8">
                                  <p:stCondLst>
                                    <p:cond delay="0"/>
                                  </p:stCondLst>
                                  <p:childTnLst>
                                    <p:set>
                                      <p:cBhvr>
                                        <p:cTn dur="1" fill="hold" id="72">
                                          <p:stCondLst>
                                            <p:cond delay="0"/>
                                          </p:stCondLst>
                                        </p:cTn>
                                        <p:tgtEl>
                                          <p:spTgt spid="28"/>
                                        </p:tgtEl>
                                        <p:attrNameLst>
                                          <p:attrName>style.visibility</p:attrName>
                                        </p:attrNameLst>
                                      </p:cBhvr>
                                      <p:to>
                                        <p:strVal val="visible"/>
                                      </p:to>
                                    </p:set>
                                    <p:animEffect filter="wipe(left)" transition="in">
                                      <p:cBhvr>
                                        <p:cTn dur="500" id="73"/>
                                        <p:tgtEl>
                                          <p:spTgt spid="2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32"/>
      <p:bldP grpId="0" spid="42"/>
      <p:bldP grpId="0" spid="53"/>
      <p:bldP grpId="0" spid="54"/>
      <p:bldP grpId="0" spid="55"/>
      <p:bldP grpId="0" spid="23"/>
      <p:bldP grpId="0" spid="27"/>
      <p:bldP grpId="0" spid="28"/>
    </p:bldLst>
  </p:timing>
</p:sld>
</file>

<file path=ppt/slides/slide1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圆角矩形 1"/>
          <p:cNvSpPr/>
          <p:nvPr/>
        </p:nvSpPr>
        <p:spPr>
          <a:xfrm>
            <a:off x="5128260" y="274320"/>
            <a:ext cx="1935480" cy="381000"/>
          </a:xfrm>
          <a:prstGeom prst="roundRect">
            <a:avLst>
              <a:gd fmla="val 50000" name="adj"/>
            </a:avLst>
          </a:prstGeom>
          <a:solidFill>
            <a:srgbClr val="C3373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b="1" lang="zh-CN">
                <a:latin charset="-122" panose="020b0503020204020204" typeface="微软雅黑"/>
                <a:ea charset="-122" panose="020b0503020204020204" typeface="微软雅黑"/>
              </a:rPr>
              <a:t>技 术 分 享</a:t>
            </a:r>
          </a:p>
        </p:txBody>
      </p:sp>
      <p:sp>
        <p:nvSpPr>
          <p:cNvPr id="5124" name="椭圆 51"/>
          <p:cNvSpPr>
            <a:spLocks noChangeArrowheads="1"/>
          </p:cNvSpPr>
          <p:nvPr/>
        </p:nvSpPr>
        <p:spPr bwMode="auto">
          <a:xfrm>
            <a:off x="1685290" y="2284095"/>
            <a:ext cx="3115310" cy="3115310"/>
          </a:xfrm>
          <a:prstGeom prst="ellipse">
            <a:avLst/>
          </a:prstGeom>
          <a:blipFill dpi="0" rotWithShape="1">
            <a:blip r:embed="rId3">
              <a:grayscl/>
              <a:extLst>
                <a:ext uri="{28A0092B-C50C-407E-A947-70E740481C1C}">
                  <a14:useLocalDpi/>
                </a:ext>
              </a:extLst>
            </a:blip>
            <a:stretch>
              <a:fillRect/>
            </a:stretch>
          </a:blipFill>
          <a:ln w="31750">
            <a:noFill/>
          </a:ln>
        </p:spPr>
        <p:txBody>
          <a:bodyPr anchor="ctr"/>
          <a:lstStyle/>
          <a:p>
            <a:pPr algn="ctr"/>
            <a:endParaRPr altLang="zh-CN" lang="zh-CN">
              <a:solidFill>
                <a:srgbClr val="FFFFFF"/>
              </a:solidFill>
              <a:latin charset="-122" panose="02010600030101010101" pitchFamily="2" typeface="宋体"/>
              <a:sym charset="-122" panose="02010600030101010101" pitchFamily="2" typeface="宋体"/>
            </a:endParaRPr>
          </a:p>
        </p:txBody>
      </p:sp>
      <p:sp>
        <p:nvSpPr>
          <p:cNvPr id="5125" name="椭圆 52"/>
          <p:cNvSpPr>
            <a:spLocks noChangeArrowheads="1"/>
          </p:cNvSpPr>
          <p:nvPr/>
        </p:nvSpPr>
        <p:spPr bwMode="auto">
          <a:xfrm>
            <a:off x="4483100" y="5199380"/>
            <a:ext cx="721360" cy="721360"/>
          </a:xfrm>
          <a:prstGeom prst="ellipse">
            <a:avLst/>
          </a:prstGeom>
          <a:solidFill>
            <a:srgbClr val="C33736"/>
          </a:solidFill>
          <a:ln>
            <a:noFill/>
          </a:ln>
          <a:extLst>
            <a:ext uri="{91240B29-F687-4F45-9708-019B960494DF}">
              <a14:hiddenLine w="9525">
                <a:solidFill>
                  <a:srgbClr val="000000"/>
                </a:solidFill>
                <a:round/>
              </a14:hiddenLine>
            </a:ext>
          </a:extLst>
        </p:spPr>
        <p:txBody>
          <a:bodyPr anchor="ctr"/>
          <a:lstStyle/>
          <a:p>
            <a:pPr algn="ctr"/>
            <a:endParaRPr altLang="zh-CN" lang="zh-CN">
              <a:solidFill>
                <a:srgbClr val="FFFFFF"/>
              </a:solidFill>
              <a:latin charset="-122" panose="02010600030101010101" pitchFamily="2" typeface="宋体"/>
              <a:sym charset="-122" panose="02010600030101010101" pitchFamily="2" typeface="宋体"/>
            </a:endParaRPr>
          </a:p>
        </p:txBody>
      </p:sp>
      <p:sp>
        <p:nvSpPr>
          <p:cNvPr id="5126" name="椭圆 53"/>
          <p:cNvSpPr>
            <a:spLocks noChangeArrowheads="1"/>
          </p:cNvSpPr>
          <p:nvPr/>
        </p:nvSpPr>
        <p:spPr bwMode="auto">
          <a:xfrm>
            <a:off x="3480435" y="1358265"/>
            <a:ext cx="631825" cy="631825"/>
          </a:xfrm>
          <a:prstGeom prst="ellipse">
            <a:avLst/>
          </a:prstGeom>
          <a:noFill/>
          <a:ln cap="flat" cmpd="sng" w="6350">
            <a:solidFill>
              <a:srgbClr val="C33736"/>
            </a:solidFill>
            <a:miter lim="800000"/>
          </a:ln>
        </p:spPr>
        <p:txBody>
          <a:bodyPr anchor="ctr"/>
          <a:lstStyle/>
          <a:p>
            <a:pPr algn="ctr"/>
            <a:endParaRPr altLang="zh-CN" lang="zh-CN">
              <a:solidFill>
                <a:srgbClr val="FFFFFF"/>
              </a:solidFill>
              <a:latin charset="-122" panose="02010600030101010101" pitchFamily="2" typeface="宋体"/>
              <a:sym charset="-122" panose="02010600030101010101" pitchFamily="2" typeface="宋体"/>
            </a:endParaRPr>
          </a:p>
        </p:txBody>
      </p:sp>
      <p:grpSp>
        <p:nvGrpSpPr>
          <p:cNvPr id="15" name="Group 74"/>
          <p:cNvGrpSpPr/>
          <p:nvPr/>
        </p:nvGrpSpPr>
        <p:grpSpPr>
          <a:xfrm>
            <a:off x="6354947" y="1578036"/>
            <a:ext cx="4551680" cy="965200"/>
            <a:chOff x="336337" y="2984337"/>
            <a:chExt cx="3414649" cy="724089"/>
          </a:xfrm>
        </p:grpSpPr>
        <p:sp>
          <p:nvSpPr>
            <p:cNvPr id="76" name="文本框 11"/>
            <p:cNvSpPr txBox="1"/>
            <p:nvPr/>
          </p:nvSpPr>
          <p:spPr>
            <a:xfrm>
              <a:off x="336337" y="2984337"/>
              <a:ext cx="1204273" cy="308691"/>
            </a:xfrm>
            <a:prstGeom prst="rect">
              <a:avLst/>
            </a:prstGeom>
            <a:noFill/>
          </p:spPr>
          <p:txBody>
            <a:bodyPr rtlCol="0" wrap="none">
              <a:spAutoFit/>
            </a:bodyPr>
            <a:lstStyle/>
            <a:p>
              <a:pPr algn="l">
                <a:lnSpc>
                  <a:spcPct val="150000"/>
                </a:lnSpc>
                <a:spcBef>
                  <a:spcPts val="450"/>
                </a:spcBef>
              </a:pPr>
              <a:r>
                <a:rPr altLang="en-US" b="1" lang="zh-CN" sz="1400">
                  <a:solidFill>
                    <a:schemeClr val="tx1">
                      <a:lumMod val="85000"/>
                      <a:lumOff val="15000"/>
                    </a:schemeClr>
                  </a:solidFill>
                  <a:latin charset="-122" panose="020b0503020204020204" typeface="微软雅黑"/>
                  <a:ea charset="-122" panose="020b0503020204020204" typeface="微软雅黑"/>
                  <a:sym typeface="+mn-ea"/>
                </a:rPr>
                <a:t>单击此处输入标题</a:t>
              </a:r>
            </a:p>
          </p:txBody>
        </p:sp>
        <p:sp>
          <p:nvSpPr>
            <p:cNvPr id="77" name="矩形 9"/>
            <p:cNvSpPr/>
            <p:nvPr/>
          </p:nvSpPr>
          <p:spPr>
            <a:xfrm>
              <a:off x="336337" y="3293504"/>
              <a:ext cx="3414649" cy="411587"/>
            </a:xfrm>
            <a:prstGeom prst="rect">
              <a:avLst/>
            </a:prstGeom>
          </p:spPr>
          <p:txBody>
            <a:bodyPr wrap="square">
              <a:spAutoFit/>
            </a:bodyPr>
            <a:lstStyle/>
            <a:p>
              <a:pPr algn="l" fontAlgn="auto">
                <a:lnSpc>
                  <a:spcPct val="150000"/>
                </a:lnSpc>
              </a:pPr>
              <a:r>
                <a:rPr altLang="en-US" lang="zh-CN" sz="1000">
                  <a:solidFill>
                    <a:schemeClr val="tx1">
                      <a:lumMod val="85000"/>
                      <a:lumOff val="15000"/>
                    </a:schemeClr>
                  </a:solidFill>
                  <a:latin charset="0" panose="02000503000000020004" typeface="Lora"/>
                  <a:ea charset="-122" panose="02010600040101010101" typeface="华文细黑"/>
                  <a:sym typeface="+mn-ea"/>
                </a:rPr>
                <a:t>I love you more than I've ever loved any woman. And I've waited longer for you than I've waited for any woman.</a:t>
              </a:r>
            </a:p>
          </p:txBody>
        </p:sp>
      </p:grpSp>
      <p:cxnSp>
        <p:nvCxnSpPr>
          <p:cNvPr id="16" name="直接连接符 15"/>
          <p:cNvCxnSpPr/>
          <p:nvPr/>
        </p:nvCxnSpPr>
        <p:spPr>
          <a:xfrm>
            <a:off x="6423025" y="2811780"/>
            <a:ext cx="4363085" cy="1270"/>
          </a:xfrm>
          <a:prstGeom prst="line">
            <a:avLst/>
          </a:prstGeom>
          <a:ln w="12700">
            <a:solidFill>
              <a:srgbClr val="C33736"/>
            </a:solidFill>
          </a:ln>
        </p:spPr>
        <p:style>
          <a:lnRef idx="1">
            <a:schemeClr val="accent1"/>
          </a:lnRef>
          <a:fillRef idx="0">
            <a:schemeClr val="accent1"/>
          </a:fillRef>
          <a:effectRef idx="0">
            <a:schemeClr val="accent1"/>
          </a:effectRef>
          <a:fontRef idx="minor">
            <a:schemeClr val="tx1"/>
          </a:fontRef>
        </p:style>
      </p:cxnSp>
      <p:grpSp>
        <p:nvGrpSpPr>
          <p:cNvPr id="3" name="Group 74"/>
          <p:cNvGrpSpPr/>
          <p:nvPr/>
        </p:nvGrpSpPr>
        <p:grpSpPr>
          <a:xfrm>
            <a:off x="6354947" y="3017581"/>
            <a:ext cx="4551680" cy="965200"/>
            <a:chOff x="336337" y="2984337"/>
            <a:chExt cx="3414649" cy="724089"/>
          </a:xfrm>
        </p:grpSpPr>
        <p:sp>
          <p:nvSpPr>
            <p:cNvPr id="4" name="文本框 11"/>
            <p:cNvSpPr txBox="1"/>
            <p:nvPr/>
          </p:nvSpPr>
          <p:spPr>
            <a:xfrm>
              <a:off x="336337" y="2984337"/>
              <a:ext cx="1204273" cy="308691"/>
            </a:xfrm>
            <a:prstGeom prst="rect">
              <a:avLst/>
            </a:prstGeom>
            <a:noFill/>
          </p:spPr>
          <p:txBody>
            <a:bodyPr rtlCol="0" wrap="none">
              <a:spAutoFit/>
            </a:bodyPr>
            <a:lstStyle/>
            <a:p>
              <a:pPr algn="l">
                <a:lnSpc>
                  <a:spcPct val="150000"/>
                </a:lnSpc>
                <a:spcBef>
                  <a:spcPts val="450"/>
                </a:spcBef>
              </a:pPr>
              <a:r>
                <a:rPr altLang="en-US" b="1" lang="zh-CN" sz="1400">
                  <a:solidFill>
                    <a:schemeClr val="tx1">
                      <a:lumMod val="85000"/>
                      <a:lumOff val="15000"/>
                    </a:schemeClr>
                  </a:solidFill>
                  <a:latin charset="-122" panose="020b0503020204020204" typeface="微软雅黑"/>
                  <a:ea charset="-122" panose="020b0503020204020204" typeface="微软雅黑"/>
                  <a:sym typeface="+mn-ea"/>
                </a:rPr>
                <a:t>单击此处输入标题</a:t>
              </a:r>
            </a:p>
          </p:txBody>
        </p:sp>
        <p:sp>
          <p:nvSpPr>
            <p:cNvPr id="5" name="矩形 9"/>
            <p:cNvSpPr/>
            <p:nvPr/>
          </p:nvSpPr>
          <p:spPr>
            <a:xfrm>
              <a:off x="336337" y="3293504"/>
              <a:ext cx="3414649" cy="411587"/>
            </a:xfrm>
            <a:prstGeom prst="rect">
              <a:avLst/>
            </a:prstGeom>
          </p:spPr>
          <p:txBody>
            <a:bodyPr wrap="square">
              <a:spAutoFit/>
            </a:bodyPr>
            <a:lstStyle/>
            <a:p>
              <a:pPr algn="l" fontAlgn="auto">
                <a:lnSpc>
                  <a:spcPct val="150000"/>
                </a:lnSpc>
              </a:pPr>
              <a:r>
                <a:rPr altLang="en-US" lang="zh-CN" sz="1000">
                  <a:solidFill>
                    <a:schemeClr val="tx1">
                      <a:lumMod val="85000"/>
                      <a:lumOff val="15000"/>
                    </a:schemeClr>
                  </a:solidFill>
                  <a:latin charset="0" panose="02000503000000020004" typeface="Lora"/>
                  <a:ea charset="-122" panose="02010600040101010101" typeface="华文细黑"/>
                  <a:sym typeface="+mn-ea"/>
                </a:rPr>
                <a:t>I love you more than I've ever loved any woman. And I've waited longer for you than I've waited for any woman.</a:t>
              </a:r>
            </a:p>
          </p:txBody>
        </p:sp>
      </p:grpSp>
      <p:cxnSp>
        <p:nvCxnSpPr>
          <p:cNvPr id="6" name="直接连接符 5"/>
          <p:cNvCxnSpPr/>
          <p:nvPr/>
        </p:nvCxnSpPr>
        <p:spPr>
          <a:xfrm>
            <a:off x="6423025" y="4251325"/>
            <a:ext cx="4363085" cy="1270"/>
          </a:xfrm>
          <a:prstGeom prst="line">
            <a:avLst/>
          </a:prstGeom>
          <a:ln w="12700">
            <a:solidFill>
              <a:srgbClr val="C33736"/>
            </a:solidFill>
          </a:ln>
        </p:spPr>
        <p:style>
          <a:lnRef idx="1">
            <a:schemeClr val="accent1"/>
          </a:lnRef>
          <a:fillRef idx="0">
            <a:schemeClr val="accent1"/>
          </a:fillRef>
          <a:effectRef idx="0">
            <a:schemeClr val="accent1"/>
          </a:effectRef>
          <a:fontRef idx="minor">
            <a:schemeClr val="tx1"/>
          </a:fontRef>
        </p:style>
      </p:cxnSp>
      <p:grpSp>
        <p:nvGrpSpPr>
          <p:cNvPr id="7" name="Group 74"/>
          <p:cNvGrpSpPr/>
          <p:nvPr/>
        </p:nvGrpSpPr>
        <p:grpSpPr>
          <a:xfrm>
            <a:off x="6354947" y="4434266"/>
            <a:ext cx="4551680" cy="965200"/>
            <a:chOff x="336337" y="2984337"/>
            <a:chExt cx="3414649" cy="724089"/>
          </a:xfrm>
        </p:grpSpPr>
        <p:sp>
          <p:nvSpPr>
            <p:cNvPr id="8" name="文本框 11"/>
            <p:cNvSpPr txBox="1"/>
            <p:nvPr/>
          </p:nvSpPr>
          <p:spPr>
            <a:xfrm>
              <a:off x="336337" y="2984337"/>
              <a:ext cx="1204273" cy="308691"/>
            </a:xfrm>
            <a:prstGeom prst="rect">
              <a:avLst/>
            </a:prstGeom>
            <a:noFill/>
          </p:spPr>
          <p:txBody>
            <a:bodyPr rtlCol="0" wrap="none">
              <a:spAutoFit/>
            </a:bodyPr>
            <a:lstStyle/>
            <a:p>
              <a:pPr algn="l">
                <a:lnSpc>
                  <a:spcPct val="150000"/>
                </a:lnSpc>
                <a:spcBef>
                  <a:spcPts val="450"/>
                </a:spcBef>
              </a:pPr>
              <a:r>
                <a:rPr altLang="en-US" b="1" lang="zh-CN" sz="1400">
                  <a:solidFill>
                    <a:schemeClr val="tx1">
                      <a:lumMod val="85000"/>
                      <a:lumOff val="15000"/>
                    </a:schemeClr>
                  </a:solidFill>
                  <a:latin charset="-122" panose="020b0503020204020204" typeface="微软雅黑"/>
                  <a:ea charset="-122" panose="020b0503020204020204" typeface="微软雅黑"/>
                  <a:sym typeface="+mn-ea"/>
                </a:rPr>
                <a:t>单击此处输入标题</a:t>
              </a:r>
            </a:p>
          </p:txBody>
        </p:sp>
        <p:sp>
          <p:nvSpPr>
            <p:cNvPr id="9" name="矩形 9"/>
            <p:cNvSpPr/>
            <p:nvPr/>
          </p:nvSpPr>
          <p:spPr>
            <a:xfrm>
              <a:off x="336337" y="3293504"/>
              <a:ext cx="3414649" cy="411587"/>
            </a:xfrm>
            <a:prstGeom prst="rect">
              <a:avLst/>
            </a:prstGeom>
          </p:spPr>
          <p:txBody>
            <a:bodyPr wrap="square">
              <a:spAutoFit/>
            </a:bodyPr>
            <a:lstStyle/>
            <a:p>
              <a:pPr algn="l" fontAlgn="auto">
                <a:lnSpc>
                  <a:spcPct val="150000"/>
                </a:lnSpc>
              </a:pPr>
              <a:r>
                <a:rPr altLang="en-US" lang="zh-CN" sz="1000">
                  <a:solidFill>
                    <a:schemeClr val="tx1">
                      <a:lumMod val="85000"/>
                      <a:lumOff val="15000"/>
                    </a:schemeClr>
                  </a:solidFill>
                  <a:latin charset="0" panose="02000503000000020004" typeface="Lora"/>
                  <a:ea charset="-122" panose="02010600040101010101" typeface="华文细黑"/>
                  <a:sym typeface="+mn-ea"/>
                </a:rPr>
                <a:t>I love you more than I've ever loved any woman. And I've waited longer for you than I've waited for any woman.</a:t>
              </a:r>
            </a:p>
          </p:txBody>
        </p:sp>
      </p:grpSp>
      <p:sp>
        <p:nvSpPr>
          <p:cNvPr id="10" name="椭圆 52"/>
          <p:cNvSpPr>
            <a:spLocks noChangeArrowheads="1"/>
          </p:cNvSpPr>
          <p:nvPr/>
        </p:nvSpPr>
        <p:spPr bwMode="auto">
          <a:xfrm>
            <a:off x="1045210" y="4846320"/>
            <a:ext cx="518160" cy="518160"/>
          </a:xfrm>
          <a:prstGeom prst="ellipse">
            <a:avLst/>
          </a:prstGeom>
          <a:noFill/>
          <a:ln>
            <a:solidFill>
              <a:srgbClr val="C33736"/>
            </a:solidFill>
          </a:ln>
          <a:extLst/>
        </p:spPr>
        <p:txBody>
          <a:bodyPr anchor="ctr"/>
          <a:lstStyle/>
          <a:p>
            <a:pPr algn="ctr"/>
            <a:endParaRPr altLang="zh-CN" lang="zh-CN">
              <a:solidFill>
                <a:srgbClr val="FFFFFF"/>
              </a:solidFill>
              <a:latin charset="-122" panose="02010600030101010101" pitchFamily="2" typeface="宋体"/>
              <a:sym charset="-122" panose="02010600030101010101" pitchFamily="2" typeface="宋体"/>
            </a:endParaRPr>
          </a:p>
        </p:txBody>
      </p:sp>
    </p:spTree>
  </p:cSld>
  <p:clrMapOvr>
    <a:masterClrMapping/>
  </p:clrMapOvr>
  <p:transition spd="med">
    <p:pull/>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 presetSubtype="1">
                                  <p:stCondLst>
                                    <p:cond delay="0"/>
                                  </p:stCondLst>
                                  <p:childTnLst>
                                    <p:set>
                                      <p:cBhvr>
                                        <p:cTn dur="1" fill="hold" id="6">
                                          <p:stCondLst>
                                            <p:cond delay="0"/>
                                          </p:stCondLst>
                                        </p:cTn>
                                        <p:tgtEl>
                                          <p:spTgt spid="2"/>
                                        </p:tgtEl>
                                        <p:attrNameLst>
                                          <p:attrName>style.visibility</p:attrName>
                                        </p:attrNameLst>
                                      </p:cBhvr>
                                      <p:to>
                                        <p:strVal val="visible"/>
                                      </p:to>
                                    </p:set>
                                    <p:anim calcmode="lin" valueType="num">
                                      <p:cBhvr additive="base">
                                        <p:cTn dur="500" fill="hold" id="7"/>
                                        <p:tgtEl>
                                          <p:spTgt spid="2"/>
                                        </p:tgtEl>
                                        <p:attrNameLst>
                                          <p:attrName>ppt_x</p:attrName>
                                        </p:attrNameLst>
                                      </p:cBhvr>
                                      <p:tavLst>
                                        <p:tav tm="0">
                                          <p:val>
                                            <p:strVal val="#ppt_x"/>
                                          </p:val>
                                        </p:tav>
                                        <p:tav tm="100000">
                                          <p:val>
                                            <p:strVal val="#ppt_x"/>
                                          </p:val>
                                        </p:tav>
                                      </p:tavLst>
                                    </p:anim>
                                    <p:anim calcmode="lin" valueType="num">
                                      <p:cBhvr additive="base">
                                        <p:cTn dur="500" fill="hold" id="8"/>
                                        <p:tgtEl>
                                          <p:spTgt spid="2"/>
                                        </p:tgtEl>
                                        <p:attrNameLst>
                                          <p:attrName>ppt_y</p:attrName>
                                        </p:attrNameLst>
                                      </p:cBhvr>
                                      <p:tavLst>
                                        <p:tav tm="0">
                                          <p:val>
                                            <p:strVal val="0-#ppt_h/2"/>
                                          </p:val>
                                        </p:tav>
                                        <p:tav tm="100000">
                                          <p:val>
                                            <p:strVal val="#ppt_y"/>
                                          </p:val>
                                        </p:tav>
                                      </p:tavLst>
                                    </p:anim>
                                  </p:childTnLst>
                                </p:cTn>
                              </p:par>
                            </p:childTnLst>
                          </p:cTn>
                        </p:par>
                        <p:par>
                          <p:cTn fill="hold" id="9" nodeType="afterGroup">
                            <p:stCondLst>
                              <p:cond delay="500"/>
                            </p:stCondLst>
                            <p:childTnLst>
                              <p:par>
                                <p:cTn fill="hold" grpId="0" id="10" nodeType="afterEffect" presetClass="entr" presetID="20" presetSubtype="0">
                                  <p:stCondLst>
                                    <p:cond delay="0"/>
                                  </p:stCondLst>
                                  <p:childTnLst>
                                    <p:set>
                                      <p:cBhvr>
                                        <p:cTn dur="1" fill="hold" id="11">
                                          <p:stCondLst>
                                            <p:cond delay="0"/>
                                          </p:stCondLst>
                                        </p:cTn>
                                        <p:tgtEl>
                                          <p:spTgt spid="5124"/>
                                        </p:tgtEl>
                                        <p:attrNameLst>
                                          <p:attrName>style.visibility</p:attrName>
                                        </p:attrNameLst>
                                      </p:cBhvr>
                                      <p:to>
                                        <p:strVal val="visible"/>
                                      </p:to>
                                    </p:set>
                                    <p:animEffect filter="wedge" transition="in">
                                      <p:cBhvr>
                                        <p:cTn dur="500" id="12"/>
                                        <p:tgtEl>
                                          <p:spTgt spid="5124"/>
                                        </p:tgtEl>
                                      </p:cBhvr>
                                    </p:animEffect>
                                  </p:childTnLst>
                                </p:cTn>
                              </p:par>
                            </p:childTnLst>
                          </p:cTn>
                        </p:par>
                        <p:par>
                          <p:cTn fill="hold" id="13" nodeType="afterGroup">
                            <p:stCondLst>
                              <p:cond delay="1000"/>
                            </p:stCondLst>
                            <p:childTnLst>
                              <p:par>
                                <p:cTn fill="hold" grpId="1" id="14" nodeType="afterEffect" presetClass="entr" presetID="31" presetSubtype="0">
                                  <p:stCondLst>
                                    <p:cond delay="0"/>
                                  </p:stCondLst>
                                  <p:childTnLst>
                                    <p:set>
                                      <p:cBhvr>
                                        <p:cTn dur="1" fill="hold" id="15">
                                          <p:stCondLst>
                                            <p:cond delay="0"/>
                                          </p:stCondLst>
                                        </p:cTn>
                                        <p:tgtEl>
                                          <p:spTgt spid="5126"/>
                                        </p:tgtEl>
                                        <p:attrNameLst>
                                          <p:attrName>style.visibility</p:attrName>
                                        </p:attrNameLst>
                                      </p:cBhvr>
                                      <p:to>
                                        <p:strVal val="visible"/>
                                      </p:to>
                                    </p:set>
                                    <p:anim calcmode="lin" valueType="num">
                                      <p:cBhvr>
                                        <p:cTn dur="500" fill="hold" id="16"/>
                                        <p:tgtEl>
                                          <p:spTgt spid="5126"/>
                                        </p:tgtEl>
                                        <p:attrNameLst>
                                          <p:attrName>ppt_w</p:attrName>
                                        </p:attrNameLst>
                                      </p:cBhvr>
                                      <p:tavLst>
                                        <p:tav tm="0">
                                          <p:val>
                                            <p:fltVal val="0"/>
                                          </p:val>
                                        </p:tav>
                                        <p:tav tm="100000">
                                          <p:val>
                                            <p:strVal val="#ppt_w"/>
                                          </p:val>
                                        </p:tav>
                                      </p:tavLst>
                                    </p:anim>
                                    <p:anim calcmode="lin" valueType="num">
                                      <p:cBhvr>
                                        <p:cTn dur="500" fill="hold" id="17"/>
                                        <p:tgtEl>
                                          <p:spTgt spid="5126"/>
                                        </p:tgtEl>
                                        <p:attrNameLst>
                                          <p:attrName>ppt_h</p:attrName>
                                        </p:attrNameLst>
                                      </p:cBhvr>
                                      <p:tavLst>
                                        <p:tav tm="0">
                                          <p:val>
                                            <p:fltVal val="0"/>
                                          </p:val>
                                        </p:tav>
                                        <p:tav tm="100000">
                                          <p:val>
                                            <p:strVal val="#ppt_h"/>
                                          </p:val>
                                        </p:tav>
                                      </p:tavLst>
                                    </p:anim>
                                    <p:anim calcmode="lin" valueType="num">
                                      <p:cBhvr>
                                        <p:cTn dur="500" fill="hold" id="18"/>
                                        <p:tgtEl>
                                          <p:spTgt spid="5126"/>
                                        </p:tgtEl>
                                        <p:attrNameLst>
                                          <p:attrName>style.rotation</p:attrName>
                                        </p:attrNameLst>
                                      </p:cBhvr>
                                      <p:tavLst>
                                        <p:tav tm="0">
                                          <p:val>
                                            <p:fltVal val="90"/>
                                          </p:val>
                                        </p:tav>
                                        <p:tav tm="100000">
                                          <p:val>
                                            <p:fltVal val="0"/>
                                          </p:val>
                                        </p:tav>
                                      </p:tavLst>
                                    </p:anim>
                                    <p:animEffect filter="fade" transition="in">
                                      <p:cBhvr>
                                        <p:cTn dur="500" id="19"/>
                                        <p:tgtEl>
                                          <p:spTgt spid="5126"/>
                                        </p:tgtEl>
                                      </p:cBhvr>
                                    </p:animEffect>
                                  </p:childTnLst>
                                </p:cTn>
                              </p:par>
                              <p:par>
                                <p:cTn fill="hold" grpId="1" id="20" nodeType="withEffect" presetClass="entr" presetID="31" presetSubtype="0">
                                  <p:stCondLst>
                                    <p:cond delay="0"/>
                                  </p:stCondLst>
                                  <p:childTnLst>
                                    <p:set>
                                      <p:cBhvr>
                                        <p:cTn dur="1" fill="hold" id="21">
                                          <p:stCondLst>
                                            <p:cond delay="0"/>
                                          </p:stCondLst>
                                        </p:cTn>
                                        <p:tgtEl>
                                          <p:spTgt spid="5125"/>
                                        </p:tgtEl>
                                        <p:attrNameLst>
                                          <p:attrName>style.visibility</p:attrName>
                                        </p:attrNameLst>
                                      </p:cBhvr>
                                      <p:to>
                                        <p:strVal val="visible"/>
                                      </p:to>
                                    </p:set>
                                    <p:anim calcmode="lin" valueType="num">
                                      <p:cBhvr>
                                        <p:cTn dur="500" fill="hold" id="22"/>
                                        <p:tgtEl>
                                          <p:spTgt spid="5125"/>
                                        </p:tgtEl>
                                        <p:attrNameLst>
                                          <p:attrName>ppt_w</p:attrName>
                                        </p:attrNameLst>
                                      </p:cBhvr>
                                      <p:tavLst>
                                        <p:tav tm="0">
                                          <p:val>
                                            <p:fltVal val="0"/>
                                          </p:val>
                                        </p:tav>
                                        <p:tav tm="100000">
                                          <p:val>
                                            <p:strVal val="#ppt_w"/>
                                          </p:val>
                                        </p:tav>
                                      </p:tavLst>
                                    </p:anim>
                                    <p:anim calcmode="lin" valueType="num">
                                      <p:cBhvr>
                                        <p:cTn dur="500" fill="hold" id="23"/>
                                        <p:tgtEl>
                                          <p:spTgt spid="5125"/>
                                        </p:tgtEl>
                                        <p:attrNameLst>
                                          <p:attrName>ppt_h</p:attrName>
                                        </p:attrNameLst>
                                      </p:cBhvr>
                                      <p:tavLst>
                                        <p:tav tm="0">
                                          <p:val>
                                            <p:fltVal val="0"/>
                                          </p:val>
                                        </p:tav>
                                        <p:tav tm="100000">
                                          <p:val>
                                            <p:strVal val="#ppt_h"/>
                                          </p:val>
                                        </p:tav>
                                      </p:tavLst>
                                    </p:anim>
                                    <p:anim calcmode="lin" valueType="num">
                                      <p:cBhvr>
                                        <p:cTn dur="500" fill="hold" id="24"/>
                                        <p:tgtEl>
                                          <p:spTgt spid="5125"/>
                                        </p:tgtEl>
                                        <p:attrNameLst>
                                          <p:attrName>style.rotation</p:attrName>
                                        </p:attrNameLst>
                                      </p:cBhvr>
                                      <p:tavLst>
                                        <p:tav tm="0">
                                          <p:val>
                                            <p:fltVal val="90"/>
                                          </p:val>
                                        </p:tav>
                                        <p:tav tm="100000">
                                          <p:val>
                                            <p:fltVal val="0"/>
                                          </p:val>
                                        </p:tav>
                                      </p:tavLst>
                                    </p:anim>
                                    <p:animEffect filter="fade" transition="in">
                                      <p:cBhvr>
                                        <p:cTn dur="500" id="25"/>
                                        <p:tgtEl>
                                          <p:spTgt spid="5125"/>
                                        </p:tgtEl>
                                      </p:cBhvr>
                                    </p:animEffect>
                                  </p:childTnLst>
                                </p:cTn>
                              </p:par>
                            </p:childTnLst>
                          </p:cTn>
                        </p:par>
                        <p:par>
                          <p:cTn fill="hold" id="26" nodeType="afterGroup">
                            <p:stCondLst>
                              <p:cond delay="1500"/>
                            </p:stCondLst>
                            <p:childTnLst>
                              <p:par>
                                <p:cTn fill="hold" id="27" nodeType="afterEffect" presetClass="entr" presetID="12" presetSubtype="1">
                                  <p:stCondLst>
                                    <p:cond delay="0"/>
                                  </p:stCondLst>
                                  <p:childTnLst>
                                    <p:set>
                                      <p:cBhvr>
                                        <p:cTn dur="1" fill="hold" id="28">
                                          <p:stCondLst>
                                            <p:cond delay="0"/>
                                          </p:stCondLst>
                                        </p:cTn>
                                        <p:tgtEl>
                                          <p:spTgt spid="15"/>
                                        </p:tgtEl>
                                        <p:attrNameLst>
                                          <p:attrName>style.visibility</p:attrName>
                                        </p:attrNameLst>
                                      </p:cBhvr>
                                      <p:to>
                                        <p:strVal val="visible"/>
                                      </p:to>
                                    </p:set>
                                    <p:animEffect filter="slide(fromTop)" transition="in">
                                      <p:cBhvr>
                                        <p:cTn dur="500" id="29"/>
                                        <p:tgtEl>
                                          <p:spTgt spid="15"/>
                                        </p:tgtEl>
                                      </p:cBhvr>
                                    </p:animEffect>
                                  </p:childTnLst>
                                </p:cTn>
                              </p:par>
                            </p:childTnLst>
                          </p:cTn>
                        </p:par>
                        <p:par>
                          <p:cTn fill="hold" id="30" nodeType="afterGroup">
                            <p:stCondLst>
                              <p:cond delay="2000"/>
                            </p:stCondLst>
                            <p:childTnLst>
                              <p:par>
                                <p:cTn fill="hold" id="31" nodeType="afterEffect" presetClass="entr" presetID="22" presetSubtype="8">
                                  <p:stCondLst>
                                    <p:cond delay="0"/>
                                  </p:stCondLst>
                                  <p:childTnLst>
                                    <p:set>
                                      <p:cBhvr>
                                        <p:cTn dur="1" fill="hold" id="32">
                                          <p:stCondLst>
                                            <p:cond delay="0"/>
                                          </p:stCondLst>
                                        </p:cTn>
                                        <p:tgtEl>
                                          <p:spTgt spid="16"/>
                                        </p:tgtEl>
                                        <p:attrNameLst>
                                          <p:attrName>style.visibility</p:attrName>
                                        </p:attrNameLst>
                                      </p:cBhvr>
                                      <p:to>
                                        <p:strVal val="visible"/>
                                      </p:to>
                                    </p:set>
                                    <p:animEffect filter="wipe(left)" transition="in">
                                      <p:cBhvr>
                                        <p:cTn dur="500" id="33"/>
                                        <p:tgtEl>
                                          <p:spTgt spid="16"/>
                                        </p:tgtEl>
                                      </p:cBhvr>
                                    </p:animEffect>
                                  </p:childTnLst>
                                </p:cTn>
                              </p:par>
                            </p:childTnLst>
                          </p:cTn>
                        </p:par>
                        <p:par>
                          <p:cTn fill="hold" id="34" nodeType="afterGroup">
                            <p:stCondLst>
                              <p:cond delay="2500"/>
                            </p:stCondLst>
                            <p:childTnLst>
                              <p:par>
                                <p:cTn fill="hold" id="35" nodeType="afterEffect" presetClass="entr" presetID="12" presetSubtype="1">
                                  <p:stCondLst>
                                    <p:cond delay="0"/>
                                  </p:stCondLst>
                                  <p:childTnLst>
                                    <p:set>
                                      <p:cBhvr>
                                        <p:cTn dur="1" fill="hold" id="36">
                                          <p:stCondLst>
                                            <p:cond delay="0"/>
                                          </p:stCondLst>
                                        </p:cTn>
                                        <p:tgtEl>
                                          <p:spTgt spid="3"/>
                                        </p:tgtEl>
                                        <p:attrNameLst>
                                          <p:attrName>style.visibility</p:attrName>
                                        </p:attrNameLst>
                                      </p:cBhvr>
                                      <p:to>
                                        <p:strVal val="visible"/>
                                      </p:to>
                                    </p:set>
                                    <p:animEffect filter="slide(fromTop)" transition="in">
                                      <p:cBhvr>
                                        <p:cTn dur="500" id="37"/>
                                        <p:tgtEl>
                                          <p:spTgt spid="3"/>
                                        </p:tgtEl>
                                      </p:cBhvr>
                                    </p:animEffect>
                                  </p:childTnLst>
                                </p:cTn>
                              </p:par>
                            </p:childTnLst>
                          </p:cTn>
                        </p:par>
                        <p:par>
                          <p:cTn fill="hold" id="38" nodeType="afterGroup">
                            <p:stCondLst>
                              <p:cond delay="3000"/>
                            </p:stCondLst>
                            <p:childTnLst>
                              <p:par>
                                <p:cTn fill="hold" id="39" nodeType="afterEffect" presetClass="entr" presetID="22" presetSubtype="8">
                                  <p:stCondLst>
                                    <p:cond delay="0"/>
                                  </p:stCondLst>
                                  <p:childTnLst>
                                    <p:set>
                                      <p:cBhvr>
                                        <p:cTn dur="1" fill="hold" id="40">
                                          <p:stCondLst>
                                            <p:cond delay="0"/>
                                          </p:stCondLst>
                                        </p:cTn>
                                        <p:tgtEl>
                                          <p:spTgt spid="6"/>
                                        </p:tgtEl>
                                        <p:attrNameLst>
                                          <p:attrName>style.visibility</p:attrName>
                                        </p:attrNameLst>
                                      </p:cBhvr>
                                      <p:to>
                                        <p:strVal val="visible"/>
                                      </p:to>
                                    </p:set>
                                    <p:animEffect filter="wipe(left)" transition="in">
                                      <p:cBhvr>
                                        <p:cTn dur="500" id="41"/>
                                        <p:tgtEl>
                                          <p:spTgt spid="6"/>
                                        </p:tgtEl>
                                      </p:cBhvr>
                                    </p:animEffect>
                                  </p:childTnLst>
                                </p:cTn>
                              </p:par>
                            </p:childTnLst>
                          </p:cTn>
                        </p:par>
                        <p:par>
                          <p:cTn fill="hold" id="42" nodeType="afterGroup">
                            <p:stCondLst>
                              <p:cond delay="3500"/>
                            </p:stCondLst>
                            <p:childTnLst>
                              <p:par>
                                <p:cTn fill="hold" id="43" nodeType="afterEffect" presetClass="entr" presetID="12" presetSubtype="1">
                                  <p:stCondLst>
                                    <p:cond delay="0"/>
                                  </p:stCondLst>
                                  <p:childTnLst>
                                    <p:set>
                                      <p:cBhvr>
                                        <p:cTn dur="1" fill="hold" id="44">
                                          <p:stCondLst>
                                            <p:cond delay="0"/>
                                          </p:stCondLst>
                                        </p:cTn>
                                        <p:tgtEl>
                                          <p:spTgt spid="7"/>
                                        </p:tgtEl>
                                        <p:attrNameLst>
                                          <p:attrName>style.visibility</p:attrName>
                                        </p:attrNameLst>
                                      </p:cBhvr>
                                      <p:to>
                                        <p:strVal val="visible"/>
                                      </p:to>
                                    </p:set>
                                    <p:animEffect filter="slide(fromTop)" transition="in">
                                      <p:cBhvr>
                                        <p:cTn dur="500" id="45"/>
                                        <p:tgtEl>
                                          <p:spTgt spid="7"/>
                                        </p:tgtEl>
                                      </p:cBhvr>
                                    </p:animEffect>
                                  </p:childTnLst>
                                </p:cTn>
                              </p:par>
                              <p:par>
                                <p:cTn fill="hold" grpId="1" id="46" nodeType="withEffect" presetClass="entr" presetID="31" presetSubtype="0">
                                  <p:stCondLst>
                                    <p:cond delay="0"/>
                                  </p:stCondLst>
                                  <p:childTnLst>
                                    <p:set>
                                      <p:cBhvr>
                                        <p:cTn dur="1" fill="hold" id="47">
                                          <p:stCondLst>
                                            <p:cond delay="0"/>
                                          </p:stCondLst>
                                        </p:cTn>
                                        <p:tgtEl>
                                          <p:spTgt spid="10"/>
                                        </p:tgtEl>
                                        <p:attrNameLst>
                                          <p:attrName>style.visibility</p:attrName>
                                        </p:attrNameLst>
                                      </p:cBhvr>
                                      <p:to>
                                        <p:strVal val="visible"/>
                                      </p:to>
                                    </p:set>
                                    <p:anim calcmode="lin" valueType="num">
                                      <p:cBhvr>
                                        <p:cTn dur="500" fill="hold" id="48"/>
                                        <p:tgtEl>
                                          <p:spTgt spid="10"/>
                                        </p:tgtEl>
                                        <p:attrNameLst>
                                          <p:attrName>ppt_w</p:attrName>
                                        </p:attrNameLst>
                                      </p:cBhvr>
                                      <p:tavLst>
                                        <p:tav tm="0">
                                          <p:val>
                                            <p:fltVal val="0"/>
                                          </p:val>
                                        </p:tav>
                                        <p:tav tm="100000">
                                          <p:val>
                                            <p:strVal val="#ppt_w"/>
                                          </p:val>
                                        </p:tav>
                                      </p:tavLst>
                                    </p:anim>
                                    <p:anim calcmode="lin" valueType="num">
                                      <p:cBhvr>
                                        <p:cTn dur="500" fill="hold" id="49"/>
                                        <p:tgtEl>
                                          <p:spTgt spid="10"/>
                                        </p:tgtEl>
                                        <p:attrNameLst>
                                          <p:attrName>ppt_h</p:attrName>
                                        </p:attrNameLst>
                                      </p:cBhvr>
                                      <p:tavLst>
                                        <p:tav tm="0">
                                          <p:val>
                                            <p:fltVal val="0"/>
                                          </p:val>
                                        </p:tav>
                                        <p:tav tm="100000">
                                          <p:val>
                                            <p:strVal val="#ppt_h"/>
                                          </p:val>
                                        </p:tav>
                                      </p:tavLst>
                                    </p:anim>
                                    <p:anim calcmode="lin" valueType="num">
                                      <p:cBhvr>
                                        <p:cTn dur="500" fill="hold" id="50"/>
                                        <p:tgtEl>
                                          <p:spTgt spid="10"/>
                                        </p:tgtEl>
                                        <p:attrNameLst>
                                          <p:attrName>style.rotation</p:attrName>
                                        </p:attrNameLst>
                                      </p:cBhvr>
                                      <p:tavLst>
                                        <p:tav tm="0">
                                          <p:val>
                                            <p:fltVal val="90"/>
                                          </p:val>
                                        </p:tav>
                                        <p:tav tm="100000">
                                          <p:val>
                                            <p:fltVal val="0"/>
                                          </p:val>
                                        </p:tav>
                                      </p:tavLst>
                                    </p:anim>
                                    <p:animEffect filter="fade" transition="in">
                                      <p:cBhvr>
                                        <p:cTn dur="500" id="51"/>
                                        <p:tgtEl>
                                          <p:spTgt spid="1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5124"/>
      <p:bldP grpId="1" spid="5125"/>
      <p:bldP grpId="1" spid="5126"/>
      <p:bldP grpId="1" spid="10"/>
    </p:bldLst>
  </p:timing>
</p:sld>
</file>

<file path=ppt/slides/slide1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圆角矩形 1"/>
          <p:cNvSpPr/>
          <p:nvPr/>
        </p:nvSpPr>
        <p:spPr>
          <a:xfrm>
            <a:off x="5128260" y="274320"/>
            <a:ext cx="1935480" cy="381000"/>
          </a:xfrm>
          <a:prstGeom prst="roundRect">
            <a:avLst>
              <a:gd fmla="val 50000" name="adj"/>
            </a:avLst>
          </a:prstGeom>
          <a:solidFill>
            <a:srgbClr val="C3373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b="1" lang="zh-CN">
                <a:latin charset="-122" panose="020b0503020204020204" typeface="微软雅黑"/>
                <a:ea charset="-122" panose="020b0503020204020204" typeface="微软雅黑"/>
              </a:rPr>
              <a:t>技 术 分 享</a:t>
            </a:r>
          </a:p>
        </p:txBody>
      </p:sp>
      <p:grpSp>
        <p:nvGrpSpPr>
          <p:cNvPr id="7" name="Group 34"/>
          <p:cNvGrpSpPr/>
          <p:nvPr/>
        </p:nvGrpSpPr>
        <p:grpSpPr>
          <a:xfrm>
            <a:off x="6995674" y="2097166"/>
            <a:ext cx="899829" cy="486001"/>
            <a:chOff x="7166383" y="2666161"/>
            <a:chExt cx="900000" cy="486001"/>
          </a:xfrm>
          <a:solidFill>
            <a:srgbClr val="C33736"/>
          </a:solidFill>
        </p:grpSpPr>
        <p:sp>
          <p:nvSpPr>
            <p:cNvPr id="8" name="Freeform 95"/>
            <p:cNvSpPr>
              <a:spLocks noEditPoints="1"/>
            </p:cNvSpPr>
            <p:nvPr/>
          </p:nvSpPr>
          <p:spPr bwMode="auto">
            <a:xfrm>
              <a:off x="7166383" y="2666161"/>
              <a:ext cx="900000" cy="486001"/>
            </a:xfrm>
            <a:custGeom>
              <a:gdLst>
                <a:gd fmla="*/ 113 w 125" name="T0"/>
                <a:gd fmla="*/ 18 h 78" name="T1"/>
                <a:gd fmla="*/ 113 w 125" name="T2"/>
                <a:gd fmla="*/ 0 h 78" name="T3"/>
                <a:gd fmla="*/ 0 w 125" name="T4"/>
                <a:gd fmla="*/ 0 h 78" name="T5"/>
                <a:gd fmla="*/ 0 w 125" name="T6"/>
                <a:gd fmla="*/ 78 h 78" name="T7"/>
                <a:gd fmla="*/ 113 w 125" name="T8"/>
                <a:gd fmla="*/ 78 h 78" name="T9"/>
                <a:gd fmla="*/ 113 w 125" name="T10"/>
                <a:gd fmla="*/ 60 h 78" name="T11"/>
                <a:gd fmla="*/ 125 w 125" name="T12"/>
                <a:gd fmla="*/ 54 h 78" name="T13"/>
                <a:gd fmla="*/ 125 w 125" name="T14"/>
                <a:gd fmla="*/ 25 h 78" name="T15"/>
                <a:gd fmla="*/ 113 w 125" name="T16"/>
                <a:gd fmla="*/ 18 h 78" name="T17"/>
                <a:gd fmla="*/ 104 w 125" name="T18"/>
                <a:gd fmla="*/ 68 h 78" name="T19"/>
                <a:gd fmla="*/ 10 w 125" name="T20"/>
                <a:gd fmla="*/ 68 h 78" name="T21"/>
                <a:gd fmla="*/ 10 w 125" name="T22"/>
                <a:gd fmla="*/ 9 h 78" name="T23"/>
                <a:gd fmla="*/ 104 w 125" name="T24"/>
                <a:gd fmla="*/ 9 h 78" name="T25"/>
                <a:gd fmla="*/ 104 w 125" name="T26"/>
                <a:gd fmla="*/ 68 h 78"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78" w="125">
                  <a:moveTo>
                    <a:pt x="113" y="18"/>
                  </a:moveTo>
                  <a:cubicBezTo>
                    <a:pt x="113" y="0"/>
                    <a:pt x="113" y="0"/>
                    <a:pt x="113" y="0"/>
                  </a:cubicBezTo>
                  <a:cubicBezTo>
                    <a:pt x="0" y="0"/>
                    <a:pt x="0" y="0"/>
                    <a:pt x="0" y="0"/>
                  </a:cubicBezTo>
                  <a:cubicBezTo>
                    <a:pt x="0" y="78"/>
                    <a:pt x="0" y="78"/>
                    <a:pt x="0" y="78"/>
                  </a:cubicBezTo>
                  <a:cubicBezTo>
                    <a:pt x="113" y="78"/>
                    <a:pt x="113" y="78"/>
                    <a:pt x="113" y="78"/>
                  </a:cubicBezTo>
                  <a:cubicBezTo>
                    <a:pt x="113" y="60"/>
                    <a:pt x="113" y="60"/>
                    <a:pt x="113" y="60"/>
                  </a:cubicBezTo>
                  <a:cubicBezTo>
                    <a:pt x="117" y="60"/>
                    <a:pt x="125" y="61"/>
                    <a:pt x="125" y="54"/>
                  </a:cubicBezTo>
                  <a:cubicBezTo>
                    <a:pt x="125" y="25"/>
                    <a:pt x="125" y="25"/>
                    <a:pt x="125" y="25"/>
                  </a:cubicBezTo>
                  <a:cubicBezTo>
                    <a:pt x="125" y="17"/>
                    <a:pt x="116" y="18"/>
                    <a:pt x="113" y="18"/>
                  </a:cubicBezTo>
                  <a:close/>
                  <a:moveTo>
                    <a:pt x="104" y="68"/>
                  </a:moveTo>
                  <a:cubicBezTo>
                    <a:pt x="10" y="68"/>
                    <a:pt x="10" y="68"/>
                    <a:pt x="10" y="68"/>
                  </a:cubicBezTo>
                  <a:cubicBezTo>
                    <a:pt x="10" y="9"/>
                    <a:pt x="10" y="9"/>
                    <a:pt x="10" y="9"/>
                  </a:cubicBezTo>
                  <a:cubicBezTo>
                    <a:pt x="104" y="9"/>
                    <a:pt x="104" y="9"/>
                    <a:pt x="104" y="9"/>
                  </a:cubicBezTo>
                  <a:lnTo>
                    <a:pt x="104" y="68"/>
                  </a:lnTo>
                  <a:close/>
                </a:path>
              </a:pathLst>
            </a:custGeom>
            <a:grpFill/>
            <a:ln>
              <a:noFill/>
            </a:ln>
            <a:extLst>
              <a:ext uri="{91240B29-F687-4F45-9708-019B960494DF}">
                <a14:hiddenLine w="9525">
                  <a:solidFill>
                    <a:srgbClr val="000000"/>
                  </a:solidFill>
                  <a:round/>
                </a14:hiddenLine>
              </a:ext>
            </a:extLst>
          </p:spPr>
          <p:txBody>
            <a:bodyPr anchor="t" anchorCtr="0" bIns="64271" compatLnSpc="1" lIns="128540" numCol="1" rIns="128540" tIns="64271" vert="horz" wrap="square"/>
            <a:lstStyle/>
            <a:p>
              <a:pPr algn="ctr">
                <a:lnSpc>
                  <a:spcPct val="120000"/>
                </a:lnSpc>
              </a:pPr>
              <a:endParaRPr lang="en-US" sz="800">
                <a:latin charset="0" panose="020b0604020202020204" pitchFamily="34" typeface="Arial"/>
                <a:ea charset="-122" panose="020b0503020204020204" typeface="微软雅黑"/>
                <a:cs typeface="+mn-ea"/>
                <a:sym charset="0" panose="020b0604020202020204" pitchFamily="34" typeface="Arial"/>
              </a:endParaRPr>
            </a:p>
          </p:txBody>
        </p:sp>
        <p:sp>
          <p:nvSpPr>
            <p:cNvPr id="22" name="Rectangle 96"/>
            <p:cNvSpPr>
              <a:spLocks noChangeArrowheads="1"/>
            </p:cNvSpPr>
            <p:nvPr/>
          </p:nvSpPr>
          <p:spPr bwMode="auto">
            <a:xfrm>
              <a:off x="7261305" y="2738737"/>
              <a:ext cx="144000" cy="342000"/>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64271" compatLnSpc="1" lIns="128540" numCol="1" rIns="128540" tIns="64271" vert="horz" wrap="square"/>
            <a:lstStyle/>
            <a:p>
              <a:pPr algn="ctr">
                <a:lnSpc>
                  <a:spcPct val="120000"/>
                </a:lnSpc>
              </a:pPr>
              <a:endParaRPr lang="en-US" sz="800">
                <a:latin charset="0" panose="020b0604020202020204" pitchFamily="34" typeface="Arial"/>
                <a:ea charset="-122" panose="020b0503020204020204" typeface="微软雅黑"/>
                <a:cs typeface="+mn-ea"/>
                <a:sym charset="0" panose="020b0604020202020204" pitchFamily="34" typeface="Arial"/>
              </a:endParaRPr>
            </a:p>
          </p:txBody>
        </p:sp>
        <p:sp>
          <p:nvSpPr>
            <p:cNvPr id="32" name="Rectangle 96"/>
            <p:cNvSpPr>
              <a:spLocks noChangeArrowheads="1"/>
            </p:cNvSpPr>
            <p:nvPr/>
          </p:nvSpPr>
          <p:spPr bwMode="auto">
            <a:xfrm>
              <a:off x="7420592" y="2738737"/>
              <a:ext cx="144000" cy="342000"/>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64271" compatLnSpc="1" lIns="128540" numCol="1" rIns="128540" tIns="64271" vert="horz" wrap="square"/>
            <a:lstStyle/>
            <a:p>
              <a:pPr algn="ctr">
                <a:lnSpc>
                  <a:spcPct val="120000"/>
                </a:lnSpc>
              </a:pPr>
              <a:endParaRPr lang="en-US" sz="800">
                <a:latin charset="0" panose="020b0604020202020204" pitchFamily="34" typeface="Arial"/>
                <a:ea charset="-122" panose="020b0503020204020204" typeface="微软雅黑"/>
                <a:cs typeface="+mn-ea"/>
                <a:sym charset="0" panose="020b0604020202020204" pitchFamily="34" typeface="Arial"/>
              </a:endParaRPr>
            </a:p>
          </p:txBody>
        </p:sp>
        <p:sp>
          <p:nvSpPr>
            <p:cNvPr id="33" name="Rectangle 96"/>
            <p:cNvSpPr>
              <a:spLocks noChangeArrowheads="1"/>
            </p:cNvSpPr>
            <p:nvPr/>
          </p:nvSpPr>
          <p:spPr bwMode="auto">
            <a:xfrm>
              <a:off x="7586442" y="2738684"/>
              <a:ext cx="144000" cy="342000"/>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64271" compatLnSpc="1" lIns="128540" numCol="1" rIns="128540" tIns="64271" vert="horz" wrap="square"/>
            <a:lstStyle/>
            <a:p>
              <a:pPr algn="ctr">
                <a:lnSpc>
                  <a:spcPct val="120000"/>
                </a:lnSpc>
              </a:pPr>
              <a:endParaRPr lang="en-US" sz="800">
                <a:latin charset="0" panose="020b0604020202020204" pitchFamily="34" typeface="Arial"/>
                <a:ea charset="-122" panose="020b0503020204020204" typeface="微软雅黑"/>
                <a:cs typeface="+mn-ea"/>
                <a:sym charset="0" panose="020b0604020202020204" pitchFamily="34" typeface="Arial"/>
              </a:endParaRPr>
            </a:p>
          </p:txBody>
        </p:sp>
      </p:grpSp>
      <p:grpSp>
        <p:nvGrpSpPr>
          <p:cNvPr id="12" name="Group 39"/>
          <p:cNvGrpSpPr/>
          <p:nvPr/>
        </p:nvGrpSpPr>
        <p:grpSpPr>
          <a:xfrm>
            <a:off x="4412322" y="2098281"/>
            <a:ext cx="899829" cy="486001"/>
            <a:chOff x="4605752" y="2667275"/>
            <a:chExt cx="900000" cy="486001"/>
          </a:xfrm>
          <a:solidFill>
            <a:srgbClr val="C33736"/>
          </a:solidFill>
        </p:grpSpPr>
        <p:sp>
          <p:nvSpPr>
            <p:cNvPr id="13" name="Freeform 95"/>
            <p:cNvSpPr>
              <a:spLocks noEditPoints="1"/>
            </p:cNvSpPr>
            <p:nvPr/>
          </p:nvSpPr>
          <p:spPr bwMode="auto">
            <a:xfrm>
              <a:off x="4605752" y="2667275"/>
              <a:ext cx="900000" cy="486001"/>
            </a:xfrm>
            <a:custGeom>
              <a:gdLst>
                <a:gd fmla="*/ 113 w 125" name="T0"/>
                <a:gd fmla="*/ 18 h 78" name="T1"/>
                <a:gd fmla="*/ 113 w 125" name="T2"/>
                <a:gd fmla="*/ 0 h 78" name="T3"/>
                <a:gd fmla="*/ 0 w 125" name="T4"/>
                <a:gd fmla="*/ 0 h 78" name="T5"/>
                <a:gd fmla="*/ 0 w 125" name="T6"/>
                <a:gd fmla="*/ 78 h 78" name="T7"/>
                <a:gd fmla="*/ 113 w 125" name="T8"/>
                <a:gd fmla="*/ 78 h 78" name="T9"/>
                <a:gd fmla="*/ 113 w 125" name="T10"/>
                <a:gd fmla="*/ 60 h 78" name="T11"/>
                <a:gd fmla="*/ 125 w 125" name="T12"/>
                <a:gd fmla="*/ 54 h 78" name="T13"/>
                <a:gd fmla="*/ 125 w 125" name="T14"/>
                <a:gd fmla="*/ 25 h 78" name="T15"/>
                <a:gd fmla="*/ 113 w 125" name="T16"/>
                <a:gd fmla="*/ 18 h 78" name="T17"/>
                <a:gd fmla="*/ 104 w 125" name="T18"/>
                <a:gd fmla="*/ 68 h 78" name="T19"/>
                <a:gd fmla="*/ 10 w 125" name="T20"/>
                <a:gd fmla="*/ 68 h 78" name="T21"/>
                <a:gd fmla="*/ 10 w 125" name="T22"/>
                <a:gd fmla="*/ 9 h 78" name="T23"/>
                <a:gd fmla="*/ 104 w 125" name="T24"/>
                <a:gd fmla="*/ 9 h 78" name="T25"/>
                <a:gd fmla="*/ 104 w 125" name="T26"/>
                <a:gd fmla="*/ 68 h 78"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78" w="125">
                  <a:moveTo>
                    <a:pt x="113" y="18"/>
                  </a:moveTo>
                  <a:cubicBezTo>
                    <a:pt x="113" y="0"/>
                    <a:pt x="113" y="0"/>
                    <a:pt x="113" y="0"/>
                  </a:cubicBezTo>
                  <a:cubicBezTo>
                    <a:pt x="0" y="0"/>
                    <a:pt x="0" y="0"/>
                    <a:pt x="0" y="0"/>
                  </a:cubicBezTo>
                  <a:cubicBezTo>
                    <a:pt x="0" y="78"/>
                    <a:pt x="0" y="78"/>
                    <a:pt x="0" y="78"/>
                  </a:cubicBezTo>
                  <a:cubicBezTo>
                    <a:pt x="113" y="78"/>
                    <a:pt x="113" y="78"/>
                    <a:pt x="113" y="78"/>
                  </a:cubicBezTo>
                  <a:cubicBezTo>
                    <a:pt x="113" y="60"/>
                    <a:pt x="113" y="60"/>
                    <a:pt x="113" y="60"/>
                  </a:cubicBezTo>
                  <a:cubicBezTo>
                    <a:pt x="117" y="60"/>
                    <a:pt x="125" y="61"/>
                    <a:pt x="125" y="54"/>
                  </a:cubicBezTo>
                  <a:cubicBezTo>
                    <a:pt x="125" y="25"/>
                    <a:pt x="125" y="25"/>
                    <a:pt x="125" y="25"/>
                  </a:cubicBezTo>
                  <a:cubicBezTo>
                    <a:pt x="125" y="17"/>
                    <a:pt x="116" y="18"/>
                    <a:pt x="113" y="18"/>
                  </a:cubicBezTo>
                  <a:close/>
                  <a:moveTo>
                    <a:pt x="104" y="68"/>
                  </a:moveTo>
                  <a:cubicBezTo>
                    <a:pt x="10" y="68"/>
                    <a:pt x="10" y="68"/>
                    <a:pt x="10" y="68"/>
                  </a:cubicBezTo>
                  <a:cubicBezTo>
                    <a:pt x="10" y="9"/>
                    <a:pt x="10" y="9"/>
                    <a:pt x="10" y="9"/>
                  </a:cubicBezTo>
                  <a:cubicBezTo>
                    <a:pt x="104" y="9"/>
                    <a:pt x="104" y="9"/>
                    <a:pt x="104" y="9"/>
                  </a:cubicBezTo>
                  <a:lnTo>
                    <a:pt x="104" y="68"/>
                  </a:lnTo>
                  <a:close/>
                </a:path>
              </a:pathLst>
            </a:custGeom>
            <a:grpFill/>
            <a:ln>
              <a:noFill/>
            </a:ln>
            <a:extLst>
              <a:ext uri="{91240B29-F687-4F45-9708-019B960494DF}">
                <a14:hiddenLine w="9525">
                  <a:solidFill>
                    <a:srgbClr val="000000"/>
                  </a:solidFill>
                  <a:round/>
                </a14:hiddenLine>
              </a:ext>
            </a:extLst>
          </p:spPr>
          <p:txBody>
            <a:bodyPr anchor="t" anchorCtr="0" bIns="64271" compatLnSpc="1" lIns="128540" numCol="1" rIns="128540" tIns="64271" vert="horz" wrap="square"/>
            <a:lstStyle/>
            <a:p>
              <a:pPr algn="ctr">
                <a:lnSpc>
                  <a:spcPct val="120000"/>
                </a:lnSpc>
              </a:pPr>
              <a:endParaRPr lang="en-US" sz="1335">
                <a:latin charset="0" panose="020b0604020202020204" pitchFamily="34" typeface="Arial"/>
                <a:ea charset="-122" panose="020b0503020204020204" typeface="微软雅黑"/>
                <a:cs typeface="+mn-ea"/>
                <a:sym charset="0" panose="020b0604020202020204" pitchFamily="34" typeface="Arial"/>
              </a:endParaRPr>
            </a:p>
          </p:txBody>
        </p:sp>
        <p:sp>
          <p:nvSpPr>
            <p:cNvPr id="36" name="Rectangle 96"/>
            <p:cNvSpPr>
              <a:spLocks noChangeArrowheads="1"/>
            </p:cNvSpPr>
            <p:nvPr/>
          </p:nvSpPr>
          <p:spPr bwMode="auto">
            <a:xfrm>
              <a:off x="4699080" y="2738737"/>
              <a:ext cx="144000" cy="342000"/>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64271" compatLnSpc="1" lIns="128540" numCol="1" rIns="128540" tIns="64271" vert="horz" wrap="square"/>
            <a:lstStyle/>
            <a:p>
              <a:pPr algn="ctr">
                <a:lnSpc>
                  <a:spcPct val="120000"/>
                </a:lnSpc>
              </a:pPr>
              <a:endParaRPr lang="en-US" sz="1335">
                <a:latin charset="0" panose="020b0604020202020204" pitchFamily="34" typeface="Arial"/>
                <a:ea charset="-122" panose="020b0503020204020204" typeface="微软雅黑"/>
                <a:cs typeface="+mn-ea"/>
                <a:sym charset="0" panose="020b0604020202020204" pitchFamily="34" typeface="Arial"/>
              </a:endParaRPr>
            </a:p>
          </p:txBody>
        </p:sp>
        <p:sp>
          <p:nvSpPr>
            <p:cNvPr id="37" name="Rectangle 96"/>
            <p:cNvSpPr>
              <a:spLocks noChangeArrowheads="1"/>
            </p:cNvSpPr>
            <p:nvPr/>
          </p:nvSpPr>
          <p:spPr bwMode="auto">
            <a:xfrm>
              <a:off x="4858367" y="2738737"/>
              <a:ext cx="144000" cy="342000"/>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64271" compatLnSpc="1" lIns="128540" numCol="1" rIns="128540" tIns="64271" vert="horz" wrap="square"/>
            <a:lstStyle/>
            <a:p>
              <a:pPr algn="ctr">
                <a:lnSpc>
                  <a:spcPct val="120000"/>
                </a:lnSpc>
              </a:pPr>
              <a:endParaRPr lang="en-US" sz="1335">
                <a:latin charset="0" panose="020b0604020202020204" pitchFamily="34" typeface="Arial"/>
                <a:ea charset="-122" panose="020b0503020204020204" typeface="微软雅黑"/>
                <a:cs typeface="+mn-ea"/>
                <a:sym charset="0" panose="020b0604020202020204" pitchFamily="34" typeface="Arial"/>
              </a:endParaRPr>
            </a:p>
          </p:txBody>
        </p:sp>
      </p:grpSp>
      <p:grpSp>
        <p:nvGrpSpPr>
          <p:cNvPr id="14" name="Group 44"/>
          <p:cNvGrpSpPr/>
          <p:nvPr/>
        </p:nvGrpSpPr>
        <p:grpSpPr>
          <a:xfrm>
            <a:off x="1828972" y="2097166"/>
            <a:ext cx="899829" cy="486001"/>
            <a:chOff x="2006307" y="2666161"/>
            <a:chExt cx="900000" cy="486001"/>
          </a:xfrm>
          <a:solidFill>
            <a:srgbClr val="C33736"/>
          </a:solidFill>
        </p:grpSpPr>
        <p:sp>
          <p:nvSpPr>
            <p:cNvPr id="15" name="Freeform 95"/>
            <p:cNvSpPr>
              <a:spLocks noEditPoints="1"/>
            </p:cNvSpPr>
            <p:nvPr/>
          </p:nvSpPr>
          <p:spPr bwMode="auto">
            <a:xfrm>
              <a:off x="2006307" y="2666161"/>
              <a:ext cx="900000" cy="486001"/>
            </a:xfrm>
            <a:custGeom>
              <a:gdLst>
                <a:gd fmla="*/ 113 w 125" name="T0"/>
                <a:gd fmla="*/ 18 h 78" name="T1"/>
                <a:gd fmla="*/ 113 w 125" name="T2"/>
                <a:gd fmla="*/ 0 h 78" name="T3"/>
                <a:gd fmla="*/ 0 w 125" name="T4"/>
                <a:gd fmla="*/ 0 h 78" name="T5"/>
                <a:gd fmla="*/ 0 w 125" name="T6"/>
                <a:gd fmla="*/ 78 h 78" name="T7"/>
                <a:gd fmla="*/ 113 w 125" name="T8"/>
                <a:gd fmla="*/ 78 h 78" name="T9"/>
                <a:gd fmla="*/ 113 w 125" name="T10"/>
                <a:gd fmla="*/ 60 h 78" name="T11"/>
                <a:gd fmla="*/ 125 w 125" name="T12"/>
                <a:gd fmla="*/ 54 h 78" name="T13"/>
                <a:gd fmla="*/ 125 w 125" name="T14"/>
                <a:gd fmla="*/ 25 h 78" name="T15"/>
                <a:gd fmla="*/ 113 w 125" name="T16"/>
                <a:gd fmla="*/ 18 h 78" name="T17"/>
                <a:gd fmla="*/ 104 w 125" name="T18"/>
                <a:gd fmla="*/ 68 h 78" name="T19"/>
                <a:gd fmla="*/ 10 w 125" name="T20"/>
                <a:gd fmla="*/ 68 h 78" name="T21"/>
                <a:gd fmla="*/ 10 w 125" name="T22"/>
                <a:gd fmla="*/ 9 h 78" name="T23"/>
                <a:gd fmla="*/ 104 w 125" name="T24"/>
                <a:gd fmla="*/ 9 h 78" name="T25"/>
                <a:gd fmla="*/ 104 w 125" name="T26"/>
                <a:gd fmla="*/ 68 h 78"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78" w="125">
                  <a:moveTo>
                    <a:pt x="113" y="18"/>
                  </a:moveTo>
                  <a:cubicBezTo>
                    <a:pt x="113" y="0"/>
                    <a:pt x="113" y="0"/>
                    <a:pt x="113" y="0"/>
                  </a:cubicBezTo>
                  <a:cubicBezTo>
                    <a:pt x="0" y="0"/>
                    <a:pt x="0" y="0"/>
                    <a:pt x="0" y="0"/>
                  </a:cubicBezTo>
                  <a:cubicBezTo>
                    <a:pt x="0" y="78"/>
                    <a:pt x="0" y="78"/>
                    <a:pt x="0" y="78"/>
                  </a:cubicBezTo>
                  <a:cubicBezTo>
                    <a:pt x="113" y="78"/>
                    <a:pt x="113" y="78"/>
                    <a:pt x="113" y="78"/>
                  </a:cubicBezTo>
                  <a:cubicBezTo>
                    <a:pt x="113" y="60"/>
                    <a:pt x="113" y="60"/>
                    <a:pt x="113" y="60"/>
                  </a:cubicBezTo>
                  <a:cubicBezTo>
                    <a:pt x="117" y="60"/>
                    <a:pt x="125" y="61"/>
                    <a:pt x="125" y="54"/>
                  </a:cubicBezTo>
                  <a:cubicBezTo>
                    <a:pt x="125" y="25"/>
                    <a:pt x="125" y="25"/>
                    <a:pt x="125" y="25"/>
                  </a:cubicBezTo>
                  <a:cubicBezTo>
                    <a:pt x="125" y="17"/>
                    <a:pt x="116" y="18"/>
                    <a:pt x="113" y="18"/>
                  </a:cubicBezTo>
                  <a:close/>
                  <a:moveTo>
                    <a:pt x="104" y="68"/>
                  </a:moveTo>
                  <a:cubicBezTo>
                    <a:pt x="10" y="68"/>
                    <a:pt x="10" y="68"/>
                    <a:pt x="10" y="68"/>
                  </a:cubicBezTo>
                  <a:cubicBezTo>
                    <a:pt x="10" y="9"/>
                    <a:pt x="10" y="9"/>
                    <a:pt x="10" y="9"/>
                  </a:cubicBezTo>
                  <a:cubicBezTo>
                    <a:pt x="104" y="9"/>
                    <a:pt x="104" y="9"/>
                    <a:pt x="104" y="9"/>
                  </a:cubicBezTo>
                  <a:lnTo>
                    <a:pt x="104" y="68"/>
                  </a:lnTo>
                  <a:close/>
                </a:path>
              </a:pathLst>
            </a:custGeom>
            <a:grpFill/>
            <a:ln>
              <a:noFill/>
            </a:ln>
            <a:extLst>
              <a:ext uri="{91240B29-F687-4F45-9708-019B960494DF}">
                <a14:hiddenLine w="9525">
                  <a:solidFill>
                    <a:srgbClr val="000000"/>
                  </a:solidFill>
                  <a:round/>
                </a14:hiddenLine>
              </a:ext>
            </a:extLst>
          </p:spPr>
          <p:txBody>
            <a:bodyPr anchor="t" anchorCtr="0" bIns="64271" compatLnSpc="1" lIns="128540" numCol="1" rIns="128540" tIns="64271" vert="horz" wrap="square"/>
            <a:lstStyle/>
            <a:p>
              <a:pPr algn="ctr">
                <a:lnSpc>
                  <a:spcPct val="120000"/>
                </a:lnSpc>
              </a:pPr>
              <a:endParaRPr lang="en-US" sz="800">
                <a:latin charset="0" panose="020b0604020202020204" pitchFamily="34" typeface="Arial"/>
                <a:ea charset="-122" panose="020b0503020204020204" typeface="微软雅黑"/>
                <a:cs typeface="+mn-ea"/>
                <a:sym charset="0" panose="020b0604020202020204" pitchFamily="34" typeface="Arial"/>
              </a:endParaRPr>
            </a:p>
          </p:txBody>
        </p:sp>
        <p:sp>
          <p:nvSpPr>
            <p:cNvPr id="41" name="Rectangle 96"/>
            <p:cNvSpPr>
              <a:spLocks noChangeArrowheads="1"/>
            </p:cNvSpPr>
            <p:nvPr/>
          </p:nvSpPr>
          <p:spPr bwMode="auto">
            <a:xfrm>
              <a:off x="2098755" y="2738737"/>
              <a:ext cx="144000" cy="342000"/>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64271" compatLnSpc="1" lIns="128540" numCol="1" rIns="128540" tIns="64271" vert="horz" wrap="square"/>
            <a:lstStyle/>
            <a:p>
              <a:pPr algn="ctr">
                <a:lnSpc>
                  <a:spcPct val="120000"/>
                </a:lnSpc>
              </a:pPr>
              <a:endParaRPr lang="en-US" sz="800">
                <a:latin charset="0" panose="020b0604020202020204" pitchFamily="34" typeface="Arial"/>
                <a:ea charset="-122" panose="020b0503020204020204" typeface="微软雅黑"/>
                <a:cs typeface="+mn-ea"/>
                <a:sym charset="0" panose="020b0604020202020204" pitchFamily="34" typeface="Arial"/>
              </a:endParaRPr>
            </a:p>
          </p:txBody>
        </p:sp>
      </p:grpSp>
      <p:grpSp>
        <p:nvGrpSpPr>
          <p:cNvPr id="17" name="Group 49"/>
          <p:cNvGrpSpPr/>
          <p:nvPr/>
        </p:nvGrpSpPr>
        <p:grpSpPr>
          <a:xfrm>
            <a:off x="9579024" y="2097166"/>
            <a:ext cx="899829" cy="486001"/>
            <a:chOff x="9913617" y="2666161"/>
            <a:chExt cx="900000" cy="486001"/>
          </a:xfrm>
          <a:solidFill>
            <a:srgbClr val="C33736"/>
          </a:solidFill>
        </p:grpSpPr>
        <p:sp>
          <p:nvSpPr>
            <p:cNvPr id="18" name="Freeform 95"/>
            <p:cNvSpPr>
              <a:spLocks noEditPoints="1"/>
            </p:cNvSpPr>
            <p:nvPr/>
          </p:nvSpPr>
          <p:spPr bwMode="auto">
            <a:xfrm>
              <a:off x="9913617" y="2666161"/>
              <a:ext cx="900000" cy="486001"/>
            </a:xfrm>
            <a:custGeom>
              <a:gdLst>
                <a:gd fmla="*/ 113 w 125" name="T0"/>
                <a:gd fmla="*/ 18 h 78" name="T1"/>
                <a:gd fmla="*/ 113 w 125" name="T2"/>
                <a:gd fmla="*/ 0 h 78" name="T3"/>
                <a:gd fmla="*/ 0 w 125" name="T4"/>
                <a:gd fmla="*/ 0 h 78" name="T5"/>
                <a:gd fmla="*/ 0 w 125" name="T6"/>
                <a:gd fmla="*/ 78 h 78" name="T7"/>
                <a:gd fmla="*/ 113 w 125" name="T8"/>
                <a:gd fmla="*/ 78 h 78" name="T9"/>
                <a:gd fmla="*/ 113 w 125" name="T10"/>
                <a:gd fmla="*/ 60 h 78" name="T11"/>
                <a:gd fmla="*/ 125 w 125" name="T12"/>
                <a:gd fmla="*/ 54 h 78" name="T13"/>
                <a:gd fmla="*/ 125 w 125" name="T14"/>
                <a:gd fmla="*/ 25 h 78" name="T15"/>
                <a:gd fmla="*/ 113 w 125" name="T16"/>
                <a:gd fmla="*/ 18 h 78" name="T17"/>
                <a:gd fmla="*/ 104 w 125" name="T18"/>
                <a:gd fmla="*/ 68 h 78" name="T19"/>
                <a:gd fmla="*/ 10 w 125" name="T20"/>
                <a:gd fmla="*/ 68 h 78" name="T21"/>
                <a:gd fmla="*/ 10 w 125" name="T22"/>
                <a:gd fmla="*/ 9 h 78" name="T23"/>
                <a:gd fmla="*/ 104 w 125" name="T24"/>
                <a:gd fmla="*/ 9 h 78" name="T25"/>
                <a:gd fmla="*/ 104 w 125" name="T26"/>
                <a:gd fmla="*/ 68 h 78"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78" w="125">
                  <a:moveTo>
                    <a:pt x="113" y="18"/>
                  </a:moveTo>
                  <a:cubicBezTo>
                    <a:pt x="113" y="0"/>
                    <a:pt x="113" y="0"/>
                    <a:pt x="113" y="0"/>
                  </a:cubicBezTo>
                  <a:cubicBezTo>
                    <a:pt x="0" y="0"/>
                    <a:pt x="0" y="0"/>
                    <a:pt x="0" y="0"/>
                  </a:cubicBezTo>
                  <a:cubicBezTo>
                    <a:pt x="0" y="78"/>
                    <a:pt x="0" y="78"/>
                    <a:pt x="0" y="78"/>
                  </a:cubicBezTo>
                  <a:cubicBezTo>
                    <a:pt x="113" y="78"/>
                    <a:pt x="113" y="78"/>
                    <a:pt x="113" y="78"/>
                  </a:cubicBezTo>
                  <a:cubicBezTo>
                    <a:pt x="113" y="60"/>
                    <a:pt x="113" y="60"/>
                    <a:pt x="113" y="60"/>
                  </a:cubicBezTo>
                  <a:cubicBezTo>
                    <a:pt x="117" y="60"/>
                    <a:pt x="125" y="61"/>
                    <a:pt x="125" y="54"/>
                  </a:cubicBezTo>
                  <a:cubicBezTo>
                    <a:pt x="125" y="25"/>
                    <a:pt x="125" y="25"/>
                    <a:pt x="125" y="25"/>
                  </a:cubicBezTo>
                  <a:cubicBezTo>
                    <a:pt x="125" y="17"/>
                    <a:pt x="116" y="18"/>
                    <a:pt x="113" y="18"/>
                  </a:cubicBezTo>
                  <a:close/>
                  <a:moveTo>
                    <a:pt x="104" y="68"/>
                  </a:moveTo>
                  <a:cubicBezTo>
                    <a:pt x="10" y="68"/>
                    <a:pt x="10" y="68"/>
                    <a:pt x="10" y="68"/>
                  </a:cubicBezTo>
                  <a:cubicBezTo>
                    <a:pt x="10" y="9"/>
                    <a:pt x="10" y="9"/>
                    <a:pt x="10" y="9"/>
                  </a:cubicBezTo>
                  <a:cubicBezTo>
                    <a:pt x="104" y="9"/>
                    <a:pt x="104" y="9"/>
                    <a:pt x="104" y="9"/>
                  </a:cubicBezTo>
                  <a:lnTo>
                    <a:pt x="104" y="68"/>
                  </a:lnTo>
                  <a:close/>
                </a:path>
              </a:pathLst>
            </a:custGeom>
            <a:grpFill/>
            <a:ln>
              <a:noFill/>
            </a:ln>
            <a:extLst>
              <a:ext uri="{91240B29-F687-4F45-9708-019B960494DF}">
                <a14:hiddenLine w="9525">
                  <a:solidFill>
                    <a:srgbClr val="000000"/>
                  </a:solidFill>
                  <a:round/>
                </a14:hiddenLine>
              </a:ext>
            </a:extLst>
          </p:spPr>
          <p:txBody>
            <a:bodyPr anchor="t" anchorCtr="0" bIns="64271" compatLnSpc="1" lIns="128540" numCol="1" rIns="128540" tIns="64271" vert="horz" wrap="square"/>
            <a:lstStyle/>
            <a:p>
              <a:pPr algn="ctr">
                <a:lnSpc>
                  <a:spcPct val="120000"/>
                </a:lnSpc>
              </a:pPr>
              <a:endParaRPr lang="en-US" sz="800">
                <a:latin charset="0" panose="020b0604020202020204" pitchFamily="34" typeface="Arial"/>
                <a:ea charset="-122" panose="020b0503020204020204" typeface="微软雅黑"/>
                <a:cs typeface="+mn-ea"/>
                <a:sym charset="0" panose="020b0604020202020204" pitchFamily="34" typeface="Arial"/>
              </a:endParaRPr>
            </a:p>
          </p:txBody>
        </p:sp>
        <p:sp>
          <p:nvSpPr>
            <p:cNvPr id="46" name="Rectangle 96"/>
            <p:cNvSpPr>
              <a:spLocks noChangeArrowheads="1"/>
            </p:cNvSpPr>
            <p:nvPr/>
          </p:nvSpPr>
          <p:spPr bwMode="auto">
            <a:xfrm>
              <a:off x="10004505" y="2738737"/>
              <a:ext cx="144000" cy="342000"/>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64271" compatLnSpc="1" lIns="128540" numCol="1" rIns="128540" tIns="64271" vert="horz" wrap="square"/>
            <a:lstStyle/>
            <a:p>
              <a:pPr algn="ctr">
                <a:lnSpc>
                  <a:spcPct val="120000"/>
                </a:lnSpc>
              </a:pPr>
              <a:endParaRPr lang="en-US" sz="800">
                <a:latin charset="0" panose="020b0604020202020204" pitchFamily="34" typeface="Arial"/>
                <a:ea charset="-122" panose="020b0503020204020204" typeface="微软雅黑"/>
                <a:cs typeface="+mn-ea"/>
                <a:sym charset="0" panose="020b0604020202020204" pitchFamily="34" typeface="Arial"/>
              </a:endParaRPr>
            </a:p>
          </p:txBody>
        </p:sp>
        <p:sp>
          <p:nvSpPr>
            <p:cNvPr id="47" name="Rectangle 96"/>
            <p:cNvSpPr>
              <a:spLocks noChangeArrowheads="1"/>
            </p:cNvSpPr>
            <p:nvPr/>
          </p:nvSpPr>
          <p:spPr bwMode="auto">
            <a:xfrm>
              <a:off x="10163792" y="2738737"/>
              <a:ext cx="144000" cy="342000"/>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64271" compatLnSpc="1" lIns="128540" numCol="1" rIns="128540" tIns="64271" vert="horz" wrap="square"/>
            <a:lstStyle/>
            <a:p>
              <a:pPr algn="ctr">
                <a:lnSpc>
                  <a:spcPct val="120000"/>
                </a:lnSpc>
              </a:pPr>
              <a:endParaRPr lang="en-US" sz="800">
                <a:latin charset="0" panose="020b0604020202020204" pitchFamily="34" typeface="Arial"/>
                <a:ea charset="-122" panose="020b0503020204020204" typeface="微软雅黑"/>
                <a:cs typeface="+mn-ea"/>
                <a:sym charset="0" panose="020b0604020202020204" pitchFamily="34" typeface="Arial"/>
              </a:endParaRPr>
            </a:p>
          </p:txBody>
        </p:sp>
        <p:sp>
          <p:nvSpPr>
            <p:cNvPr id="48" name="Rectangle 96"/>
            <p:cNvSpPr>
              <a:spLocks noChangeArrowheads="1"/>
            </p:cNvSpPr>
            <p:nvPr/>
          </p:nvSpPr>
          <p:spPr bwMode="auto">
            <a:xfrm>
              <a:off x="10329642" y="2738684"/>
              <a:ext cx="144000" cy="342000"/>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64271" compatLnSpc="1" lIns="128540" numCol="1" rIns="128540" tIns="64271" vert="horz" wrap="square"/>
            <a:lstStyle/>
            <a:p>
              <a:pPr algn="ctr">
                <a:lnSpc>
                  <a:spcPct val="120000"/>
                </a:lnSpc>
              </a:pPr>
              <a:endParaRPr lang="en-US" sz="800">
                <a:latin charset="0" panose="020b0604020202020204" pitchFamily="34" typeface="Arial"/>
                <a:ea charset="-122" panose="020b0503020204020204" typeface="微软雅黑"/>
                <a:cs typeface="+mn-ea"/>
                <a:sym charset="0" panose="020b0604020202020204" pitchFamily="34" typeface="Arial"/>
              </a:endParaRPr>
            </a:p>
          </p:txBody>
        </p:sp>
        <p:sp>
          <p:nvSpPr>
            <p:cNvPr id="49" name="Rectangle 96"/>
            <p:cNvSpPr>
              <a:spLocks noChangeArrowheads="1"/>
            </p:cNvSpPr>
            <p:nvPr/>
          </p:nvSpPr>
          <p:spPr bwMode="auto">
            <a:xfrm>
              <a:off x="10496212" y="2738684"/>
              <a:ext cx="144000" cy="342000"/>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64271" compatLnSpc="1" lIns="128540" numCol="1" rIns="128540" tIns="64271" vert="horz" wrap="square"/>
            <a:lstStyle/>
            <a:p>
              <a:pPr algn="ctr">
                <a:lnSpc>
                  <a:spcPct val="120000"/>
                </a:lnSpc>
              </a:pPr>
              <a:endParaRPr lang="en-US" sz="800">
                <a:latin charset="0" panose="020b0604020202020204" pitchFamily="34" typeface="Arial"/>
                <a:ea charset="-122" panose="020b0503020204020204" typeface="微软雅黑"/>
                <a:cs typeface="+mn-ea"/>
                <a:sym charset="0" panose="020b0604020202020204" pitchFamily="34" typeface="Arial"/>
              </a:endParaRPr>
            </a:p>
          </p:txBody>
        </p:sp>
      </p:grpSp>
      <p:grpSp>
        <p:nvGrpSpPr>
          <p:cNvPr id="23" name="Group 74"/>
          <p:cNvGrpSpPr/>
          <p:nvPr/>
        </p:nvGrpSpPr>
        <p:grpSpPr>
          <a:xfrm>
            <a:off x="1923474" y="4616932"/>
            <a:ext cx="710825" cy="710958"/>
            <a:chOff x="821491" y="4182919"/>
            <a:chExt cx="710960" cy="710958"/>
          </a:xfrm>
          <a:solidFill>
            <a:srgbClr val="C33736"/>
          </a:solidFill>
        </p:grpSpPr>
        <p:sp>
          <p:nvSpPr>
            <p:cNvPr id="52" name="Oval 51"/>
            <p:cNvSpPr/>
            <p:nvPr/>
          </p:nvSpPr>
          <p:spPr>
            <a:xfrm>
              <a:off x="821491" y="4182919"/>
              <a:ext cx="710960" cy="710958"/>
            </a:xfrm>
            <a:prstGeom prst="ellipse">
              <a:avLst/>
            </a:prstGeom>
            <a:noFill/>
            <a:ln>
              <a:solidFill>
                <a:srgbClr val="C33736"/>
              </a:solidFill>
            </a:ln>
          </p:spPr>
          <p:style>
            <a:lnRef idx="2">
              <a:schemeClr val="accent3">
                <a:hueOff val="552171"/>
                <a:satOff val="28263"/>
                <a:lumOff val="11872"/>
                <a:alphaOff val="0"/>
              </a:schemeClr>
            </a:lnRef>
            <a:fillRef idx="1">
              <a:schemeClr val="accent3">
                <a:hueOff val="552171"/>
                <a:satOff val="28263"/>
                <a:lumOff val="11872"/>
                <a:alphaOff val="0"/>
              </a:schemeClr>
            </a:fillRef>
            <a:effectRef idx="0">
              <a:schemeClr val="accent3">
                <a:hueOff val="552171"/>
                <a:satOff val="28263"/>
                <a:lumOff val="11872"/>
                <a:alphaOff val="0"/>
              </a:schemeClr>
            </a:effectRef>
            <a:fontRef idx="minor">
              <a:schemeClr val="lt1"/>
            </a:fontRef>
          </p:style>
          <p:txBody>
            <a:bodyPr/>
            <a:lstStyle/>
            <a:p>
              <a:pPr algn="just">
                <a:lnSpc>
                  <a:spcPct val="120000"/>
                </a:lnSpc>
              </a:pPr>
              <a:endParaRPr altLang="en-US" lang="zh-CN" sz="800">
                <a:latin charset="0" panose="020b0604020202020204" pitchFamily="34" typeface="Arial"/>
                <a:ea charset="-122" panose="020b0503020204020204" typeface="微软雅黑"/>
                <a:cs typeface="+mn-ea"/>
                <a:sym charset="0" panose="020b0604020202020204" pitchFamily="34" typeface="Arial"/>
              </a:endParaRPr>
            </a:p>
          </p:txBody>
        </p:sp>
        <p:grpSp>
          <p:nvGrpSpPr>
            <p:cNvPr id="27" name="Group 52"/>
            <p:cNvGrpSpPr>
              <a:grpSpLocks noChangeAspect="1"/>
            </p:cNvGrpSpPr>
            <p:nvPr/>
          </p:nvGrpSpPr>
          <p:grpSpPr>
            <a:xfrm>
              <a:off x="1004854" y="4369560"/>
              <a:ext cx="344222" cy="351018"/>
              <a:chOff x="7160655" y="2178006"/>
              <a:chExt cx="379359" cy="386846"/>
            </a:xfrm>
            <a:grpFill/>
          </p:grpSpPr>
          <p:sp>
            <p:nvSpPr>
              <p:cNvPr id="54" name="Freeform 36"/>
              <p:cNvSpPr>
                <a:spLocks noEditPoints="1"/>
              </p:cNvSpPr>
              <p:nvPr/>
            </p:nvSpPr>
            <p:spPr bwMode="auto">
              <a:xfrm>
                <a:off x="7277956" y="2178006"/>
                <a:ext cx="262058" cy="262058"/>
              </a:xfrm>
              <a:custGeom>
                <a:gdLst>
                  <a:gd fmla="*/ 65 w 79" name="T0"/>
                  <a:gd fmla="*/ 14 h 79" name="T1"/>
                  <a:gd fmla="*/ 14 w 79" name="T2"/>
                  <a:gd fmla="*/ 14 h 79" name="T3"/>
                  <a:gd fmla="*/ 11 w 79" name="T4"/>
                  <a:gd fmla="*/ 63 h 79" name="T5"/>
                  <a:gd fmla="*/ 11 w 79" name="T6"/>
                  <a:gd fmla="*/ 63 h 79" name="T7"/>
                  <a:gd fmla="*/ 17 w 79" name="T8"/>
                  <a:gd fmla="*/ 68 h 79" name="T9"/>
                  <a:gd fmla="*/ 64 w 79" name="T10"/>
                  <a:gd fmla="*/ 65 h 79" name="T11"/>
                  <a:gd fmla="*/ 65 w 79" name="T12"/>
                  <a:gd fmla="*/ 14 h 79" name="T13"/>
                  <a:gd fmla="*/ 58 w 79" name="T14"/>
                  <a:gd fmla="*/ 59 h 79" name="T15"/>
                  <a:gd fmla="*/ 20 w 79" name="T16"/>
                  <a:gd fmla="*/ 59 h 79" name="T17"/>
                  <a:gd fmla="*/ 20 w 79" name="T18"/>
                  <a:gd fmla="*/ 21 h 79" name="T19"/>
                  <a:gd fmla="*/ 58 w 79" name="T20"/>
                  <a:gd fmla="*/ 21 h 79" name="T21"/>
                  <a:gd fmla="*/ 58 w 79" name="T22"/>
                  <a:gd fmla="*/ 59 h 79"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79" w="79">
                    <a:moveTo>
                      <a:pt x="65" y="14"/>
                    </a:moveTo>
                    <a:cubicBezTo>
                      <a:pt x="51" y="0"/>
                      <a:pt x="28" y="0"/>
                      <a:pt x="14" y="14"/>
                    </a:cubicBezTo>
                    <a:cubicBezTo>
                      <a:pt x="0" y="28"/>
                      <a:pt x="0" y="49"/>
                      <a:pt x="11" y="63"/>
                    </a:cubicBezTo>
                    <a:cubicBezTo>
                      <a:pt x="11" y="63"/>
                      <a:pt x="11" y="63"/>
                      <a:pt x="11" y="63"/>
                    </a:cubicBezTo>
                    <a:cubicBezTo>
                      <a:pt x="14" y="66"/>
                      <a:pt x="15" y="67"/>
                      <a:pt x="17" y="68"/>
                    </a:cubicBezTo>
                    <a:cubicBezTo>
                      <a:pt x="31" y="79"/>
                      <a:pt x="51" y="78"/>
                      <a:pt x="64" y="65"/>
                    </a:cubicBezTo>
                    <a:cubicBezTo>
                      <a:pt x="78" y="51"/>
                      <a:pt x="79" y="29"/>
                      <a:pt x="65" y="14"/>
                    </a:cubicBezTo>
                    <a:close/>
                    <a:moveTo>
                      <a:pt x="58" y="59"/>
                    </a:moveTo>
                    <a:cubicBezTo>
                      <a:pt x="47" y="69"/>
                      <a:pt x="30" y="69"/>
                      <a:pt x="20" y="59"/>
                    </a:cubicBezTo>
                    <a:cubicBezTo>
                      <a:pt x="9" y="48"/>
                      <a:pt x="9" y="31"/>
                      <a:pt x="20" y="21"/>
                    </a:cubicBezTo>
                    <a:cubicBezTo>
                      <a:pt x="31" y="10"/>
                      <a:pt x="48" y="10"/>
                      <a:pt x="58" y="21"/>
                    </a:cubicBezTo>
                    <a:cubicBezTo>
                      <a:pt x="69" y="31"/>
                      <a:pt x="69" y="48"/>
                      <a:pt x="58" y="59"/>
                    </a:cubicBezTo>
                    <a:close/>
                  </a:path>
                </a:pathLst>
              </a:custGeom>
              <a:grpFill/>
              <a:ln>
                <a:noFill/>
              </a:ln>
              <a:extLst>
                <a:ext uri="{91240B29-F687-4F45-9708-019B960494DF}">
                  <a14:hiddenLine w="9525">
                    <a:solidFill>
                      <a:srgbClr val="000000"/>
                    </a:solidFill>
                    <a:round/>
                  </a14:hiddenLine>
                </a:ext>
              </a:extLst>
            </p:spPr>
            <p:txBody>
              <a:bodyPr anchor="t" anchorCtr="0" bIns="64271" compatLnSpc="1" lIns="128540" numCol="1" rIns="128540" tIns="64271" vert="horz" wrap="square"/>
              <a:lstStyle/>
              <a:p>
                <a:pPr algn="just">
                  <a:lnSpc>
                    <a:spcPct val="120000"/>
                  </a:lnSpc>
                </a:pPr>
                <a:endParaRPr lang="en-US" sz="800">
                  <a:latin charset="0" panose="020b0604020202020204" pitchFamily="34" typeface="Arial"/>
                  <a:ea charset="-122" panose="020b0503020204020204" typeface="微软雅黑"/>
                  <a:cs typeface="+mn-ea"/>
                  <a:sym charset="0" panose="020b0604020202020204" pitchFamily="34" typeface="Arial"/>
                </a:endParaRPr>
              </a:p>
            </p:txBody>
          </p:sp>
          <p:sp>
            <p:nvSpPr>
              <p:cNvPr id="55" name="Freeform 37"/>
              <p:cNvSpPr/>
              <p:nvPr/>
            </p:nvSpPr>
            <p:spPr bwMode="auto">
              <a:xfrm>
                <a:off x="7160655" y="2400130"/>
                <a:ext cx="159730" cy="164722"/>
              </a:xfrm>
              <a:custGeom>
                <a:gdLst>
                  <a:gd fmla="*/ 0 w 64" name="T0"/>
                  <a:gd fmla="*/ 52 h 66" name="T1"/>
                  <a:gd fmla="*/ 12 w 64" name="T2"/>
                  <a:gd fmla="*/ 66 h 66" name="T3"/>
                  <a:gd fmla="*/ 64 w 64" name="T4"/>
                  <a:gd fmla="*/ 8 h 66" name="T5"/>
                  <a:gd fmla="*/ 55 w 64" name="T6"/>
                  <a:gd fmla="*/ 0 h 66" name="T7"/>
                  <a:gd fmla="*/ 0 w 64" name="T8"/>
                  <a:gd fmla="*/ 52 h 66" name="T9"/>
                </a:gdLst>
                <a:cxnLst>
                  <a:cxn ang="0">
                    <a:pos x="T0" y="T1"/>
                  </a:cxn>
                  <a:cxn ang="0">
                    <a:pos x="T2" y="T3"/>
                  </a:cxn>
                  <a:cxn ang="0">
                    <a:pos x="T4" y="T5"/>
                  </a:cxn>
                  <a:cxn ang="0">
                    <a:pos x="T6" y="T7"/>
                  </a:cxn>
                  <a:cxn ang="0">
                    <a:pos x="T8" y="T9"/>
                  </a:cxn>
                </a:cxnLst>
                <a:rect b="b" l="0" r="r" t="0"/>
                <a:pathLst>
                  <a:path h="66" w="64">
                    <a:moveTo>
                      <a:pt x="0" y="52"/>
                    </a:moveTo>
                    <a:lnTo>
                      <a:pt x="12" y="66"/>
                    </a:lnTo>
                    <a:lnTo>
                      <a:pt x="64" y="8"/>
                    </a:lnTo>
                    <a:lnTo>
                      <a:pt x="55" y="0"/>
                    </a:lnTo>
                    <a:lnTo>
                      <a:pt x="0" y="52"/>
                    </a:lnTo>
                    <a:close/>
                  </a:path>
                </a:pathLst>
              </a:custGeom>
              <a:grpFill/>
              <a:ln>
                <a:noFill/>
              </a:ln>
              <a:extLst>
                <a:ext uri="{91240B29-F687-4F45-9708-019B960494DF}">
                  <a14:hiddenLine w="9525">
                    <a:solidFill>
                      <a:srgbClr val="000000"/>
                    </a:solidFill>
                    <a:round/>
                  </a14:hiddenLine>
                </a:ext>
              </a:extLst>
            </p:spPr>
            <p:txBody>
              <a:bodyPr anchor="t" anchorCtr="0" bIns="64271" compatLnSpc="1" lIns="128540" numCol="1" rIns="128540" tIns="64271" vert="horz" wrap="square"/>
              <a:lstStyle/>
              <a:p>
                <a:pPr algn="just">
                  <a:lnSpc>
                    <a:spcPct val="120000"/>
                  </a:lnSpc>
                </a:pPr>
                <a:endParaRPr lang="en-US" sz="800">
                  <a:latin charset="0" panose="020b0604020202020204" pitchFamily="34" typeface="Arial"/>
                  <a:ea charset="-122" panose="020b0503020204020204" typeface="微软雅黑"/>
                  <a:cs typeface="+mn-ea"/>
                  <a:sym charset="0" panose="020b0604020202020204" pitchFamily="34" typeface="Arial"/>
                </a:endParaRPr>
              </a:p>
            </p:txBody>
          </p:sp>
          <p:sp>
            <p:nvSpPr>
              <p:cNvPr id="56" name="Freeform 38"/>
              <p:cNvSpPr/>
              <p:nvPr/>
            </p:nvSpPr>
            <p:spPr bwMode="auto">
              <a:xfrm>
                <a:off x="7412728" y="2265358"/>
                <a:ext cx="99831" cy="119797"/>
              </a:xfrm>
              <a:custGeom>
                <a:gdLst>
                  <a:gd fmla="*/ 16 w 30" name="T0"/>
                  <a:gd fmla="*/ 0 h 36" name="T1"/>
                  <a:gd fmla="*/ 0 w 30" name="T2"/>
                  <a:gd fmla="*/ 34 h 36" name="T3"/>
                  <a:gd fmla="*/ 6 w 30" name="T4"/>
                  <a:gd fmla="*/ 36 h 36" name="T5"/>
                  <a:gd fmla="*/ 16 w 30" name="T6"/>
                  <a:gd fmla="*/ 0 h 36" name="T7"/>
                </a:gdLst>
                <a:cxnLst>
                  <a:cxn ang="0">
                    <a:pos x="T0" y="T1"/>
                  </a:cxn>
                  <a:cxn ang="0">
                    <a:pos x="T2" y="T3"/>
                  </a:cxn>
                  <a:cxn ang="0">
                    <a:pos x="T4" y="T5"/>
                  </a:cxn>
                  <a:cxn ang="0">
                    <a:pos x="T6" y="T7"/>
                  </a:cxn>
                </a:cxnLst>
                <a:rect b="b" l="0" r="r" t="0"/>
                <a:pathLst>
                  <a:path h="36" w="30">
                    <a:moveTo>
                      <a:pt x="16" y="0"/>
                    </a:moveTo>
                    <a:cubicBezTo>
                      <a:pt x="20" y="26"/>
                      <a:pt x="0" y="34"/>
                      <a:pt x="0" y="34"/>
                    </a:cubicBezTo>
                    <a:cubicBezTo>
                      <a:pt x="6" y="36"/>
                      <a:pt x="6" y="36"/>
                      <a:pt x="6" y="36"/>
                    </a:cubicBezTo>
                    <a:cubicBezTo>
                      <a:pt x="30" y="21"/>
                      <a:pt x="16" y="0"/>
                      <a:pt x="16" y="0"/>
                    </a:cubicBezTo>
                    <a:close/>
                  </a:path>
                </a:pathLst>
              </a:custGeom>
              <a:grpFill/>
              <a:ln>
                <a:noFill/>
              </a:ln>
              <a:extLst>
                <a:ext uri="{91240B29-F687-4F45-9708-019B960494DF}">
                  <a14:hiddenLine w="9525">
                    <a:solidFill>
                      <a:srgbClr val="000000"/>
                    </a:solidFill>
                    <a:round/>
                  </a14:hiddenLine>
                </a:ext>
              </a:extLst>
            </p:spPr>
            <p:txBody>
              <a:bodyPr anchor="t" anchorCtr="0" bIns="64271" compatLnSpc="1" lIns="128540" numCol="1" rIns="128540" tIns="64271" vert="horz" wrap="square"/>
              <a:lstStyle/>
              <a:p>
                <a:pPr algn="just">
                  <a:lnSpc>
                    <a:spcPct val="120000"/>
                  </a:lnSpc>
                </a:pPr>
                <a:endParaRPr lang="en-US" sz="800">
                  <a:latin charset="0" panose="020b0604020202020204" pitchFamily="34" typeface="Arial"/>
                  <a:ea charset="-122" panose="020b0503020204020204" typeface="微软雅黑"/>
                  <a:cs typeface="+mn-ea"/>
                  <a:sym charset="0" panose="020b0604020202020204" pitchFamily="34" typeface="Arial"/>
                </a:endParaRPr>
              </a:p>
            </p:txBody>
          </p:sp>
        </p:grpSp>
      </p:grpSp>
      <p:grpSp>
        <p:nvGrpSpPr>
          <p:cNvPr id="28" name="Group 76"/>
          <p:cNvGrpSpPr/>
          <p:nvPr/>
        </p:nvGrpSpPr>
        <p:grpSpPr>
          <a:xfrm>
            <a:off x="7132086" y="4616844"/>
            <a:ext cx="710825" cy="710958"/>
            <a:chOff x="6038386" y="4179022"/>
            <a:chExt cx="710960" cy="710958"/>
          </a:xfrm>
          <a:solidFill>
            <a:srgbClr val="C33736"/>
          </a:solidFill>
        </p:grpSpPr>
        <p:sp>
          <p:nvSpPr>
            <p:cNvPr id="58" name="Oval 57"/>
            <p:cNvSpPr/>
            <p:nvPr/>
          </p:nvSpPr>
          <p:spPr>
            <a:xfrm>
              <a:off x="6038386" y="4179022"/>
              <a:ext cx="710960" cy="710958"/>
            </a:xfrm>
            <a:prstGeom prst="ellipse">
              <a:avLst/>
            </a:prstGeom>
            <a:noFill/>
            <a:ln>
              <a:solidFill>
                <a:srgbClr val="C33736"/>
              </a:solidFill>
            </a:ln>
          </p:spPr>
          <p:style>
            <a:lnRef idx="2">
              <a:schemeClr val="accent3">
                <a:hueOff val="552171"/>
                <a:satOff val="28263"/>
                <a:lumOff val="11872"/>
                <a:alphaOff val="0"/>
              </a:schemeClr>
            </a:lnRef>
            <a:fillRef idx="1">
              <a:schemeClr val="accent3">
                <a:hueOff val="552171"/>
                <a:satOff val="28263"/>
                <a:lumOff val="11872"/>
                <a:alphaOff val="0"/>
              </a:schemeClr>
            </a:fillRef>
            <a:effectRef idx="0">
              <a:schemeClr val="accent3">
                <a:hueOff val="552171"/>
                <a:satOff val="28263"/>
                <a:lumOff val="11872"/>
                <a:alphaOff val="0"/>
              </a:schemeClr>
            </a:effectRef>
            <a:fontRef idx="minor">
              <a:schemeClr val="lt1"/>
            </a:fontRef>
          </p:style>
          <p:txBody>
            <a:bodyPr/>
            <a:lstStyle/>
            <a:p>
              <a:pPr algn="just">
                <a:lnSpc>
                  <a:spcPct val="120000"/>
                </a:lnSpc>
              </a:pPr>
              <a:endParaRPr altLang="en-US" lang="zh-CN" sz="800">
                <a:latin charset="0" panose="020b0604020202020204" pitchFamily="34" typeface="Arial"/>
                <a:ea charset="-122" panose="020b0503020204020204" typeface="微软雅黑"/>
                <a:cs typeface="+mn-ea"/>
                <a:sym charset="0" panose="020b0604020202020204" pitchFamily="34" typeface="Arial"/>
              </a:endParaRPr>
            </a:p>
          </p:txBody>
        </p:sp>
        <p:grpSp>
          <p:nvGrpSpPr>
            <p:cNvPr id="29" name="Group 58"/>
            <p:cNvGrpSpPr>
              <a:grpSpLocks noChangeAspect="1"/>
            </p:cNvGrpSpPr>
            <p:nvPr/>
          </p:nvGrpSpPr>
          <p:grpSpPr>
            <a:xfrm>
              <a:off x="6214075" y="4376217"/>
              <a:ext cx="359478" cy="316865"/>
              <a:chOff x="6040049" y="4182118"/>
              <a:chExt cx="521476" cy="459658"/>
            </a:xfrm>
            <a:grpFill/>
          </p:grpSpPr>
          <p:sp>
            <p:nvSpPr>
              <p:cNvPr id="60" name="Freeform 84"/>
              <p:cNvSpPr/>
              <p:nvPr/>
            </p:nvSpPr>
            <p:spPr bwMode="auto">
              <a:xfrm>
                <a:off x="6087469" y="4202084"/>
                <a:ext cx="194671" cy="419291"/>
              </a:xfrm>
              <a:custGeom>
                <a:gdLst>
                  <a:gd fmla="*/ 52 w 59" name="T0"/>
                  <a:gd fmla="*/ 5 h 126" name="T1"/>
                  <a:gd fmla="*/ 9 w 59" name="T2"/>
                  <a:gd fmla="*/ 38 h 126" name="T3"/>
                  <a:gd fmla="*/ 0 w 59" name="T4"/>
                  <a:gd fmla="*/ 39 h 126" name="T5"/>
                  <a:gd fmla="*/ 0 w 59" name="T6"/>
                  <a:gd fmla="*/ 86 h 126" name="T7"/>
                  <a:gd fmla="*/ 9 w 59" name="T8"/>
                  <a:gd fmla="*/ 88 h 126" name="T9"/>
                  <a:gd fmla="*/ 51 w 59" name="T10"/>
                  <a:gd fmla="*/ 119 h 126" name="T11"/>
                  <a:gd fmla="*/ 59 w 59" name="T12"/>
                  <a:gd fmla="*/ 119 h 126" name="T13"/>
                  <a:gd fmla="*/ 59 w 59" name="T14"/>
                  <a:gd fmla="*/ 5 h 126" name="T15"/>
                  <a:gd fmla="*/ 52 w 59" name="T16"/>
                  <a:gd fmla="*/ 5 h 126"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25" w="59">
                    <a:moveTo>
                      <a:pt x="52" y="5"/>
                    </a:moveTo>
                    <a:cubicBezTo>
                      <a:pt x="9" y="38"/>
                      <a:pt x="9" y="38"/>
                      <a:pt x="9" y="38"/>
                    </a:cubicBezTo>
                    <a:cubicBezTo>
                      <a:pt x="9" y="38"/>
                      <a:pt x="5" y="38"/>
                      <a:pt x="0" y="39"/>
                    </a:cubicBezTo>
                    <a:cubicBezTo>
                      <a:pt x="0" y="86"/>
                      <a:pt x="0" y="86"/>
                      <a:pt x="0" y="86"/>
                    </a:cubicBezTo>
                    <a:cubicBezTo>
                      <a:pt x="5" y="87"/>
                      <a:pt x="9" y="88"/>
                      <a:pt x="9" y="88"/>
                    </a:cubicBezTo>
                    <a:cubicBezTo>
                      <a:pt x="51" y="119"/>
                      <a:pt x="51" y="119"/>
                      <a:pt x="51" y="119"/>
                    </a:cubicBezTo>
                    <a:cubicBezTo>
                      <a:pt x="51" y="119"/>
                      <a:pt x="59" y="126"/>
                      <a:pt x="59" y="119"/>
                    </a:cubicBezTo>
                    <a:cubicBezTo>
                      <a:pt x="59" y="112"/>
                      <a:pt x="59" y="11"/>
                      <a:pt x="59" y="5"/>
                    </a:cubicBezTo>
                    <a:cubicBezTo>
                      <a:pt x="59" y="0"/>
                      <a:pt x="52" y="5"/>
                      <a:pt x="52" y="5"/>
                    </a:cubicBezTo>
                    <a:close/>
                  </a:path>
                </a:pathLst>
              </a:custGeom>
              <a:grpFill/>
              <a:ln>
                <a:noFill/>
              </a:ln>
              <a:extLst>
                <a:ext uri="{91240B29-F687-4F45-9708-019B960494DF}">
                  <a14:hiddenLine w="9525">
                    <a:solidFill>
                      <a:srgbClr val="000000"/>
                    </a:solidFill>
                    <a:round/>
                  </a14:hiddenLine>
                </a:ext>
              </a:extLst>
            </p:spPr>
            <p:txBody>
              <a:bodyPr anchor="t" anchorCtr="0" bIns="64271" compatLnSpc="1" lIns="128540" numCol="1" rIns="128540" tIns="64271" vert="horz" wrap="square"/>
              <a:lstStyle/>
              <a:p>
                <a:pPr algn="just">
                  <a:lnSpc>
                    <a:spcPct val="120000"/>
                  </a:lnSpc>
                </a:pPr>
                <a:endParaRPr lang="en-US" sz="800">
                  <a:latin charset="0" panose="020b0604020202020204" pitchFamily="34" typeface="Arial"/>
                  <a:ea charset="-122" panose="020b0503020204020204" typeface="微软雅黑"/>
                  <a:cs typeface="+mn-ea"/>
                  <a:sym charset="0" panose="020b0604020202020204" pitchFamily="34" typeface="Arial"/>
                </a:endParaRPr>
              </a:p>
            </p:txBody>
          </p:sp>
          <p:sp>
            <p:nvSpPr>
              <p:cNvPr id="61" name="Freeform 85"/>
              <p:cNvSpPr/>
              <p:nvPr/>
            </p:nvSpPr>
            <p:spPr bwMode="auto">
              <a:xfrm>
                <a:off x="6040049" y="4339353"/>
                <a:ext cx="27454" cy="147252"/>
              </a:xfrm>
              <a:custGeom>
                <a:gdLst>
                  <a:gd fmla="*/ 0 w 8" name="T0"/>
                  <a:gd fmla="*/ 8 h 44" name="T1"/>
                  <a:gd fmla="*/ 0 w 8" name="T2"/>
                  <a:gd fmla="*/ 38 h 44" name="T3"/>
                  <a:gd fmla="*/ 8 w 8" name="T4"/>
                  <a:gd fmla="*/ 44 h 44" name="T5"/>
                  <a:gd fmla="*/ 8 w 8" name="T6"/>
                  <a:gd fmla="*/ 0 h 44" name="T7"/>
                  <a:gd fmla="*/ 0 w 8" name="T8"/>
                  <a:gd fmla="*/ 8 h 44" name="T9"/>
                </a:gdLst>
                <a:cxnLst>
                  <a:cxn ang="0">
                    <a:pos x="T0" y="T1"/>
                  </a:cxn>
                  <a:cxn ang="0">
                    <a:pos x="T2" y="T3"/>
                  </a:cxn>
                  <a:cxn ang="0">
                    <a:pos x="T4" y="T5"/>
                  </a:cxn>
                  <a:cxn ang="0">
                    <a:pos x="T6" y="T7"/>
                  </a:cxn>
                  <a:cxn ang="0">
                    <a:pos x="T8" y="T9"/>
                  </a:cxn>
                </a:cxnLst>
                <a:rect b="b" l="0" r="r" t="0"/>
                <a:pathLst>
                  <a:path h="44" w="8">
                    <a:moveTo>
                      <a:pt x="0" y="8"/>
                    </a:moveTo>
                    <a:cubicBezTo>
                      <a:pt x="0" y="16"/>
                      <a:pt x="0" y="32"/>
                      <a:pt x="0" y="38"/>
                    </a:cubicBezTo>
                    <a:cubicBezTo>
                      <a:pt x="0" y="40"/>
                      <a:pt x="4" y="42"/>
                      <a:pt x="8" y="44"/>
                    </a:cubicBezTo>
                    <a:cubicBezTo>
                      <a:pt x="8" y="0"/>
                      <a:pt x="8" y="0"/>
                      <a:pt x="8" y="0"/>
                    </a:cubicBezTo>
                    <a:cubicBezTo>
                      <a:pt x="4" y="2"/>
                      <a:pt x="0" y="4"/>
                      <a:pt x="0" y="8"/>
                    </a:cubicBezTo>
                    <a:close/>
                  </a:path>
                </a:pathLst>
              </a:custGeom>
              <a:grpFill/>
              <a:ln>
                <a:noFill/>
              </a:ln>
              <a:extLst>
                <a:ext uri="{91240B29-F687-4F45-9708-019B960494DF}">
                  <a14:hiddenLine w="9525">
                    <a:solidFill>
                      <a:srgbClr val="000000"/>
                    </a:solidFill>
                    <a:round/>
                  </a14:hiddenLine>
                </a:ext>
              </a:extLst>
            </p:spPr>
            <p:txBody>
              <a:bodyPr anchor="t" anchorCtr="0" bIns="64271" compatLnSpc="1" lIns="128540" numCol="1" rIns="128540" tIns="64271" vert="horz" wrap="square"/>
              <a:lstStyle/>
              <a:p>
                <a:pPr algn="just">
                  <a:lnSpc>
                    <a:spcPct val="120000"/>
                  </a:lnSpc>
                </a:pPr>
                <a:endParaRPr lang="en-US" sz="800">
                  <a:latin charset="0" panose="020b0604020202020204" pitchFamily="34" typeface="Arial"/>
                  <a:ea charset="-122" panose="020b0503020204020204" typeface="微软雅黑"/>
                  <a:cs typeface="+mn-ea"/>
                  <a:sym charset="0" panose="020b0604020202020204" pitchFamily="34" typeface="Arial"/>
                </a:endParaRPr>
              </a:p>
            </p:txBody>
          </p:sp>
          <p:sp>
            <p:nvSpPr>
              <p:cNvPr id="62" name="Freeform 86"/>
              <p:cNvSpPr/>
              <p:nvPr/>
            </p:nvSpPr>
            <p:spPr bwMode="auto">
              <a:xfrm>
                <a:off x="6329559" y="4296924"/>
                <a:ext cx="77370" cy="229612"/>
              </a:xfrm>
              <a:custGeom>
                <a:gdLst>
                  <a:gd fmla="*/ 10 w 23" name="T0"/>
                  <a:gd fmla="*/ 2 h 69" name="T1"/>
                  <a:gd fmla="*/ 2 w 23" name="T2"/>
                  <a:gd fmla="*/ 2 h 69" name="T3"/>
                  <a:gd fmla="*/ 2 w 23" name="T4"/>
                  <a:gd fmla="*/ 10 h 69" name="T5"/>
                  <a:gd fmla="*/ 12 w 23" name="T6"/>
                  <a:gd fmla="*/ 35 h 69" name="T7"/>
                  <a:gd fmla="*/ 2 w 23" name="T8"/>
                  <a:gd fmla="*/ 60 h 69" name="T9"/>
                  <a:gd fmla="*/ 2 w 23" name="T10"/>
                  <a:gd fmla="*/ 67 h 69" name="T11"/>
                  <a:gd fmla="*/ 6 w 23" name="T12"/>
                  <a:gd fmla="*/ 69 h 69" name="T13"/>
                  <a:gd fmla="*/ 10 w 23" name="T14"/>
                  <a:gd fmla="*/ 67 h 69" name="T15"/>
                  <a:gd fmla="*/ 23 w 23" name="T16"/>
                  <a:gd fmla="*/ 35 h 69" name="T17"/>
                  <a:gd fmla="*/ 10 w 23" name="T18"/>
                  <a:gd fmla="*/ 2 h 69"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69" w="23">
                    <a:moveTo>
                      <a:pt x="10" y="2"/>
                    </a:moveTo>
                    <a:cubicBezTo>
                      <a:pt x="7" y="0"/>
                      <a:pt x="4" y="0"/>
                      <a:pt x="2" y="2"/>
                    </a:cubicBezTo>
                    <a:cubicBezTo>
                      <a:pt x="0" y="4"/>
                      <a:pt x="0" y="8"/>
                      <a:pt x="2" y="10"/>
                    </a:cubicBezTo>
                    <a:cubicBezTo>
                      <a:pt x="9" y="17"/>
                      <a:pt x="12" y="26"/>
                      <a:pt x="12" y="35"/>
                    </a:cubicBezTo>
                    <a:cubicBezTo>
                      <a:pt x="12" y="44"/>
                      <a:pt x="9" y="53"/>
                      <a:pt x="2" y="60"/>
                    </a:cubicBezTo>
                    <a:cubicBezTo>
                      <a:pt x="0" y="62"/>
                      <a:pt x="0" y="65"/>
                      <a:pt x="2" y="67"/>
                    </a:cubicBezTo>
                    <a:cubicBezTo>
                      <a:pt x="3" y="68"/>
                      <a:pt x="4" y="69"/>
                      <a:pt x="6" y="69"/>
                    </a:cubicBezTo>
                    <a:cubicBezTo>
                      <a:pt x="7" y="69"/>
                      <a:pt x="9" y="68"/>
                      <a:pt x="10" y="67"/>
                    </a:cubicBezTo>
                    <a:cubicBezTo>
                      <a:pt x="19" y="58"/>
                      <a:pt x="23" y="47"/>
                      <a:pt x="23" y="35"/>
                    </a:cubicBezTo>
                    <a:cubicBezTo>
                      <a:pt x="23" y="23"/>
                      <a:pt x="19" y="11"/>
                      <a:pt x="10" y="2"/>
                    </a:cubicBezTo>
                    <a:close/>
                  </a:path>
                </a:pathLst>
              </a:custGeom>
              <a:grpFill/>
              <a:ln>
                <a:noFill/>
              </a:ln>
              <a:extLst>
                <a:ext uri="{91240B29-F687-4F45-9708-019B960494DF}">
                  <a14:hiddenLine w="9525">
                    <a:solidFill>
                      <a:srgbClr val="000000"/>
                    </a:solidFill>
                    <a:round/>
                  </a14:hiddenLine>
                </a:ext>
              </a:extLst>
            </p:spPr>
            <p:txBody>
              <a:bodyPr anchor="t" anchorCtr="0" bIns="64271" compatLnSpc="1" lIns="128540" numCol="1" rIns="128540" tIns="64271" vert="horz" wrap="square"/>
              <a:lstStyle/>
              <a:p>
                <a:pPr algn="just">
                  <a:lnSpc>
                    <a:spcPct val="120000"/>
                  </a:lnSpc>
                </a:pPr>
                <a:endParaRPr lang="en-US" sz="800">
                  <a:latin charset="0" panose="020b0604020202020204" pitchFamily="34" typeface="Arial"/>
                  <a:ea charset="-122" panose="020b0503020204020204" typeface="微软雅黑"/>
                  <a:cs typeface="+mn-ea"/>
                  <a:sym charset="0" panose="020b0604020202020204" pitchFamily="34" typeface="Arial"/>
                </a:endParaRPr>
              </a:p>
            </p:txBody>
          </p:sp>
          <p:sp>
            <p:nvSpPr>
              <p:cNvPr id="63" name="Freeform 87"/>
              <p:cNvSpPr/>
              <p:nvPr/>
            </p:nvSpPr>
            <p:spPr bwMode="auto">
              <a:xfrm>
                <a:off x="6376980" y="4239521"/>
                <a:ext cx="102328" cy="341923"/>
              </a:xfrm>
              <a:custGeom>
                <a:gdLst>
                  <a:gd fmla="*/ 10 w 31" name="T0"/>
                  <a:gd fmla="*/ 2 h 103" name="T1"/>
                  <a:gd fmla="*/ 3 w 31" name="T2"/>
                  <a:gd fmla="*/ 2 h 103" name="T3"/>
                  <a:gd fmla="*/ 3 w 31" name="T4"/>
                  <a:gd fmla="*/ 10 h 103" name="T5"/>
                  <a:gd fmla="*/ 20 w 31" name="T6"/>
                  <a:gd fmla="*/ 52 h 103" name="T7"/>
                  <a:gd fmla="*/ 3 w 31" name="T8"/>
                  <a:gd fmla="*/ 94 h 103" name="T9"/>
                  <a:gd fmla="*/ 3 w 31" name="T10"/>
                  <a:gd fmla="*/ 102 h 103" name="T11"/>
                  <a:gd fmla="*/ 6 w 31" name="T12"/>
                  <a:gd fmla="*/ 103 h 103" name="T13"/>
                  <a:gd fmla="*/ 10 w 31" name="T14"/>
                  <a:gd fmla="*/ 102 h 103" name="T15"/>
                  <a:gd fmla="*/ 31 w 31" name="T16"/>
                  <a:gd fmla="*/ 52 h 103" name="T17"/>
                  <a:gd fmla="*/ 10 w 31" name="T18"/>
                  <a:gd fmla="*/ 2 h 103"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03" w="31">
                    <a:moveTo>
                      <a:pt x="10" y="2"/>
                    </a:moveTo>
                    <a:cubicBezTo>
                      <a:pt x="8" y="0"/>
                      <a:pt x="5" y="0"/>
                      <a:pt x="3" y="2"/>
                    </a:cubicBezTo>
                    <a:cubicBezTo>
                      <a:pt x="0" y="4"/>
                      <a:pt x="0" y="8"/>
                      <a:pt x="3" y="10"/>
                    </a:cubicBezTo>
                    <a:cubicBezTo>
                      <a:pt x="14" y="21"/>
                      <a:pt x="20" y="37"/>
                      <a:pt x="20" y="52"/>
                    </a:cubicBezTo>
                    <a:cubicBezTo>
                      <a:pt x="20" y="67"/>
                      <a:pt x="14" y="82"/>
                      <a:pt x="3" y="94"/>
                    </a:cubicBezTo>
                    <a:cubicBezTo>
                      <a:pt x="0" y="96"/>
                      <a:pt x="0" y="100"/>
                      <a:pt x="3" y="102"/>
                    </a:cubicBezTo>
                    <a:cubicBezTo>
                      <a:pt x="4" y="103"/>
                      <a:pt x="5" y="103"/>
                      <a:pt x="6" y="103"/>
                    </a:cubicBezTo>
                    <a:cubicBezTo>
                      <a:pt x="8" y="103"/>
                      <a:pt x="9" y="103"/>
                      <a:pt x="10" y="102"/>
                    </a:cubicBezTo>
                    <a:cubicBezTo>
                      <a:pt x="24" y="88"/>
                      <a:pt x="31" y="70"/>
                      <a:pt x="31" y="52"/>
                    </a:cubicBezTo>
                    <a:cubicBezTo>
                      <a:pt x="31" y="34"/>
                      <a:pt x="24" y="16"/>
                      <a:pt x="10" y="2"/>
                    </a:cubicBezTo>
                    <a:close/>
                  </a:path>
                </a:pathLst>
              </a:custGeom>
              <a:grpFill/>
              <a:ln>
                <a:noFill/>
              </a:ln>
              <a:extLst>
                <a:ext uri="{91240B29-F687-4F45-9708-019B960494DF}">
                  <a14:hiddenLine w="9525">
                    <a:solidFill>
                      <a:srgbClr val="000000"/>
                    </a:solidFill>
                    <a:round/>
                  </a14:hiddenLine>
                </a:ext>
              </a:extLst>
            </p:spPr>
            <p:txBody>
              <a:bodyPr anchor="t" anchorCtr="0" bIns="64271" compatLnSpc="1" lIns="128540" numCol="1" rIns="128540" tIns="64271" vert="horz" wrap="square"/>
              <a:lstStyle/>
              <a:p>
                <a:pPr algn="just">
                  <a:lnSpc>
                    <a:spcPct val="120000"/>
                  </a:lnSpc>
                </a:pPr>
                <a:endParaRPr lang="en-US" sz="800">
                  <a:latin charset="0" panose="020b0604020202020204" pitchFamily="34" typeface="Arial"/>
                  <a:ea charset="-122" panose="020b0503020204020204" typeface="微软雅黑"/>
                  <a:cs typeface="+mn-ea"/>
                  <a:sym charset="0" panose="020b0604020202020204" pitchFamily="34" typeface="Arial"/>
                </a:endParaRPr>
              </a:p>
            </p:txBody>
          </p:sp>
          <p:sp>
            <p:nvSpPr>
              <p:cNvPr id="64" name="Freeform 88"/>
              <p:cNvSpPr/>
              <p:nvPr/>
            </p:nvSpPr>
            <p:spPr bwMode="auto">
              <a:xfrm>
                <a:off x="6437145" y="4182118"/>
                <a:ext cx="124380" cy="459658"/>
              </a:xfrm>
              <a:custGeom>
                <a:gdLst>
                  <a:gd fmla="*/ 10 w 38" name="T0"/>
                  <a:gd fmla="*/ 2 h 138" name="T1"/>
                  <a:gd fmla="*/ 2 w 38" name="T2"/>
                  <a:gd fmla="*/ 2 h 138" name="T3"/>
                  <a:gd fmla="*/ 2 w 38" name="T4"/>
                  <a:gd fmla="*/ 9 h 138" name="T5"/>
                  <a:gd fmla="*/ 27 w 38" name="T6"/>
                  <a:gd fmla="*/ 69 h 138" name="T7"/>
                  <a:gd fmla="*/ 2 w 38" name="T8"/>
                  <a:gd fmla="*/ 128 h 138" name="T9"/>
                  <a:gd fmla="*/ 2 w 38" name="T10"/>
                  <a:gd fmla="*/ 136 h 138" name="T11"/>
                  <a:gd fmla="*/ 6 w 38" name="T12"/>
                  <a:gd fmla="*/ 138 h 138" name="T13"/>
                  <a:gd fmla="*/ 10 w 38" name="T14"/>
                  <a:gd fmla="*/ 136 h 138" name="T15"/>
                  <a:gd fmla="*/ 38 w 38" name="T16"/>
                  <a:gd fmla="*/ 69 h 138" name="T17"/>
                  <a:gd fmla="*/ 10 w 38" name="T18"/>
                  <a:gd fmla="*/ 2 h 138"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38" w="38">
                    <a:moveTo>
                      <a:pt x="10" y="2"/>
                    </a:moveTo>
                    <a:cubicBezTo>
                      <a:pt x="8" y="0"/>
                      <a:pt x="5" y="0"/>
                      <a:pt x="2" y="2"/>
                    </a:cubicBezTo>
                    <a:cubicBezTo>
                      <a:pt x="0" y="4"/>
                      <a:pt x="0" y="7"/>
                      <a:pt x="2" y="9"/>
                    </a:cubicBezTo>
                    <a:cubicBezTo>
                      <a:pt x="19" y="26"/>
                      <a:pt x="27" y="47"/>
                      <a:pt x="27" y="69"/>
                    </a:cubicBezTo>
                    <a:cubicBezTo>
                      <a:pt x="27" y="90"/>
                      <a:pt x="19" y="112"/>
                      <a:pt x="2" y="128"/>
                    </a:cubicBezTo>
                    <a:cubicBezTo>
                      <a:pt x="0" y="130"/>
                      <a:pt x="0" y="134"/>
                      <a:pt x="2" y="136"/>
                    </a:cubicBezTo>
                    <a:cubicBezTo>
                      <a:pt x="4" y="137"/>
                      <a:pt x="5" y="138"/>
                      <a:pt x="6" y="138"/>
                    </a:cubicBezTo>
                    <a:cubicBezTo>
                      <a:pt x="8" y="138"/>
                      <a:pt x="9" y="137"/>
                      <a:pt x="10" y="136"/>
                    </a:cubicBezTo>
                    <a:cubicBezTo>
                      <a:pt x="29" y="117"/>
                      <a:pt x="38" y="93"/>
                      <a:pt x="38" y="69"/>
                    </a:cubicBezTo>
                    <a:cubicBezTo>
                      <a:pt x="38" y="45"/>
                      <a:pt x="29" y="20"/>
                      <a:pt x="10" y="2"/>
                    </a:cubicBezTo>
                    <a:close/>
                  </a:path>
                </a:pathLst>
              </a:custGeom>
              <a:grpFill/>
              <a:ln>
                <a:noFill/>
              </a:ln>
              <a:extLst>
                <a:ext uri="{91240B29-F687-4F45-9708-019B960494DF}">
                  <a14:hiddenLine w="9525">
                    <a:solidFill>
                      <a:srgbClr val="000000"/>
                    </a:solidFill>
                    <a:round/>
                  </a14:hiddenLine>
                </a:ext>
              </a:extLst>
            </p:spPr>
            <p:txBody>
              <a:bodyPr anchor="t" anchorCtr="0" bIns="64271" compatLnSpc="1" lIns="128540" numCol="1" rIns="128540" tIns="64271" vert="horz" wrap="square"/>
              <a:lstStyle/>
              <a:p>
                <a:pPr algn="just">
                  <a:lnSpc>
                    <a:spcPct val="120000"/>
                  </a:lnSpc>
                </a:pPr>
                <a:endParaRPr lang="en-US" sz="800">
                  <a:latin charset="0" panose="020b0604020202020204" pitchFamily="34" typeface="Arial"/>
                  <a:ea charset="-122" panose="020b0503020204020204" typeface="微软雅黑"/>
                  <a:cs typeface="+mn-ea"/>
                  <a:sym charset="0" panose="020b0604020202020204" pitchFamily="34" typeface="Arial"/>
                </a:endParaRPr>
              </a:p>
            </p:txBody>
          </p:sp>
        </p:grpSp>
      </p:grpSp>
      <p:grpSp>
        <p:nvGrpSpPr>
          <p:cNvPr id="30" name="Group 77"/>
          <p:cNvGrpSpPr/>
          <p:nvPr/>
        </p:nvGrpSpPr>
        <p:grpSpPr>
          <a:xfrm>
            <a:off x="9673527" y="4617882"/>
            <a:ext cx="710825" cy="710958"/>
            <a:chOff x="8613835" y="4173075"/>
            <a:chExt cx="710960" cy="710958"/>
          </a:xfrm>
          <a:solidFill>
            <a:srgbClr val="C33736"/>
          </a:solidFill>
        </p:grpSpPr>
        <p:sp>
          <p:nvSpPr>
            <p:cNvPr id="66" name="Oval 65"/>
            <p:cNvSpPr/>
            <p:nvPr/>
          </p:nvSpPr>
          <p:spPr>
            <a:xfrm>
              <a:off x="8613835" y="4173075"/>
              <a:ext cx="710960" cy="710958"/>
            </a:xfrm>
            <a:prstGeom prst="ellipse">
              <a:avLst/>
            </a:prstGeom>
            <a:noFill/>
            <a:ln>
              <a:solidFill>
                <a:srgbClr val="C33736"/>
              </a:solidFill>
            </a:ln>
          </p:spPr>
          <p:style>
            <a:lnRef idx="2">
              <a:schemeClr val="accent3">
                <a:hueOff val="552171"/>
                <a:satOff val="28263"/>
                <a:lumOff val="11872"/>
                <a:alphaOff val="0"/>
              </a:schemeClr>
            </a:lnRef>
            <a:fillRef idx="1">
              <a:schemeClr val="accent3">
                <a:hueOff val="552171"/>
                <a:satOff val="28263"/>
                <a:lumOff val="11872"/>
                <a:alphaOff val="0"/>
              </a:schemeClr>
            </a:fillRef>
            <a:effectRef idx="0">
              <a:schemeClr val="accent3">
                <a:hueOff val="552171"/>
                <a:satOff val="28263"/>
                <a:lumOff val="11872"/>
                <a:alphaOff val="0"/>
              </a:schemeClr>
            </a:effectRef>
            <a:fontRef idx="minor">
              <a:schemeClr val="lt1"/>
            </a:fontRef>
          </p:style>
          <p:txBody>
            <a:bodyPr/>
            <a:lstStyle/>
            <a:p>
              <a:pPr algn="just">
                <a:lnSpc>
                  <a:spcPct val="120000"/>
                </a:lnSpc>
              </a:pPr>
              <a:endParaRPr altLang="en-US" lang="zh-CN" sz="800">
                <a:latin charset="0" panose="020b0604020202020204" pitchFamily="34" typeface="Arial"/>
                <a:ea charset="-122" panose="020b0503020204020204" typeface="微软雅黑"/>
                <a:cs typeface="+mn-ea"/>
                <a:sym charset="0" panose="020b0604020202020204" pitchFamily="34" typeface="Arial"/>
              </a:endParaRPr>
            </a:p>
          </p:txBody>
        </p:sp>
        <p:sp>
          <p:nvSpPr>
            <p:cNvPr id="67" name="Freeform 16"/>
            <p:cNvSpPr>
              <a:spLocks noChangeAspect="1" noEditPoints="1"/>
            </p:cNvSpPr>
            <p:nvPr/>
          </p:nvSpPr>
          <p:spPr bwMode="auto">
            <a:xfrm>
              <a:off x="8807774" y="4323051"/>
              <a:ext cx="310685" cy="360000"/>
            </a:xfrm>
            <a:custGeom>
              <a:gdLst>
                <a:gd fmla="*/ 233 w 320" name="T0"/>
                <a:gd fmla="*/ 138 h 371" name="T1"/>
                <a:gd fmla="*/ 261 w 320" name="T2"/>
                <a:gd fmla="*/ 12 h 371" name="T3"/>
                <a:gd fmla="*/ 168 w 320" name="T4"/>
                <a:gd fmla="*/ 104 h 371" name="T5"/>
                <a:gd fmla="*/ 80 w 320" name="T6"/>
                <a:gd fmla="*/ 182 h 371" name="T7"/>
                <a:gd fmla="*/ 80 w 320" name="T8"/>
                <a:gd fmla="*/ 319 h 371" name="T9"/>
                <a:gd fmla="*/ 253 w 320" name="T10"/>
                <a:gd fmla="*/ 371 h 371" name="T11"/>
                <a:gd fmla="*/ 320 w 320" name="T12"/>
                <a:gd fmla="*/ 172 h 371" name="T13"/>
                <a:gd fmla="*/ 233 w 320" name="T14"/>
                <a:gd fmla="*/ 138 h 371" name="T15"/>
                <a:gd fmla="*/ 60 w 320" name="T16"/>
                <a:gd fmla="*/ 140 h 371" name="T17"/>
                <a:gd fmla="*/ 0 w 320" name="T18"/>
                <a:gd fmla="*/ 202 h 371" name="T19"/>
                <a:gd fmla="*/ 0 w 320" name="T20"/>
                <a:gd fmla="*/ 299 h 371" name="T21"/>
                <a:gd fmla="*/ 60 w 320" name="T22"/>
                <a:gd fmla="*/ 360 h 371" name="T23"/>
                <a:gd fmla="*/ 40 w 320" name="T24"/>
                <a:gd fmla="*/ 315 h 371" name="T25"/>
                <a:gd fmla="*/ 40 w 320" name="T26"/>
                <a:gd fmla="*/ 187 h 371" name="T27"/>
                <a:gd fmla="*/ 60 w 320" name="T28"/>
                <a:gd fmla="*/ 140 h 371"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371" w="320">
                  <a:moveTo>
                    <a:pt x="233" y="138"/>
                  </a:moveTo>
                  <a:cubicBezTo>
                    <a:pt x="230" y="131"/>
                    <a:pt x="304" y="65"/>
                    <a:pt x="261" y="12"/>
                  </a:cubicBezTo>
                  <a:cubicBezTo>
                    <a:pt x="251" y="0"/>
                    <a:pt x="217" y="72"/>
                    <a:pt x="168" y="104"/>
                  </a:cubicBezTo>
                  <a:cubicBezTo>
                    <a:pt x="142" y="122"/>
                    <a:pt x="80" y="161"/>
                    <a:pt x="80" y="182"/>
                  </a:cubicBezTo>
                  <a:cubicBezTo>
                    <a:pt x="80" y="319"/>
                    <a:pt x="80" y="319"/>
                    <a:pt x="80" y="319"/>
                  </a:cubicBezTo>
                  <a:cubicBezTo>
                    <a:pt x="80" y="344"/>
                    <a:pt x="178" y="371"/>
                    <a:pt x="253" y="371"/>
                  </a:cubicBezTo>
                  <a:cubicBezTo>
                    <a:pt x="280" y="371"/>
                    <a:pt x="320" y="199"/>
                    <a:pt x="320" y="172"/>
                  </a:cubicBezTo>
                  <a:cubicBezTo>
                    <a:pt x="320" y="145"/>
                    <a:pt x="235" y="145"/>
                    <a:pt x="233" y="138"/>
                  </a:cubicBezTo>
                  <a:close/>
                  <a:moveTo>
                    <a:pt x="60" y="140"/>
                  </a:moveTo>
                  <a:cubicBezTo>
                    <a:pt x="47" y="140"/>
                    <a:pt x="0" y="148"/>
                    <a:pt x="0" y="202"/>
                  </a:cubicBezTo>
                  <a:cubicBezTo>
                    <a:pt x="0" y="299"/>
                    <a:pt x="0" y="299"/>
                    <a:pt x="0" y="299"/>
                  </a:cubicBezTo>
                  <a:cubicBezTo>
                    <a:pt x="0" y="354"/>
                    <a:pt x="47" y="360"/>
                    <a:pt x="60" y="360"/>
                  </a:cubicBezTo>
                  <a:cubicBezTo>
                    <a:pt x="73" y="360"/>
                    <a:pt x="40" y="348"/>
                    <a:pt x="40" y="315"/>
                  </a:cubicBezTo>
                  <a:cubicBezTo>
                    <a:pt x="40" y="187"/>
                    <a:pt x="40" y="187"/>
                    <a:pt x="40" y="187"/>
                  </a:cubicBezTo>
                  <a:cubicBezTo>
                    <a:pt x="40" y="152"/>
                    <a:pt x="73" y="140"/>
                    <a:pt x="60" y="140"/>
                  </a:cubicBezTo>
                  <a:close/>
                </a:path>
              </a:pathLst>
            </a:custGeom>
            <a:grpFill/>
            <a:ln>
              <a:noFill/>
            </a:ln>
          </p:spPr>
          <p:txBody>
            <a:bodyPr anchor="t" anchorCtr="0" bIns="64271" compatLnSpc="1" lIns="128540" numCol="1" rIns="128540" tIns="64271" vert="horz" wrap="square"/>
            <a:lstStyle/>
            <a:p>
              <a:pPr algn="just">
                <a:lnSpc>
                  <a:spcPct val="120000"/>
                </a:lnSpc>
              </a:pPr>
              <a:endParaRPr lang="en-US" sz="800">
                <a:latin charset="0" panose="020b0604020202020204" pitchFamily="34" typeface="Arial"/>
                <a:ea charset="-122" panose="020b0503020204020204" typeface="微软雅黑"/>
                <a:cs typeface="+mn-ea"/>
                <a:sym charset="0" panose="020b0604020202020204" pitchFamily="34" typeface="Arial"/>
              </a:endParaRPr>
            </a:p>
          </p:txBody>
        </p:sp>
      </p:grpSp>
      <p:grpSp>
        <p:nvGrpSpPr>
          <p:cNvPr id="31" name="Group 75"/>
          <p:cNvGrpSpPr/>
          <p:nvPr/>
        </p:nvGrpSpPr>
        <p:grpSpPr>
          <a:xfrm>
            <a:off x="4507461" y="4617247"/>
            <a:ext cx="710825" cy="710958"/>
            <a:chOff x="3445843" y="4173075"/>
            <a:chExt cx="710960" cy="710958"/>
          </a:xfrm>
          <a:solidFill>
            <a:srgbClr val="C33736"/>
          </a:solidFill>
        </p:grpSpPr>
        <p:sp>
          <p:nvSpPr>
            <p:cNvPr id="69" name="Oval 68"/>
            <p:cNvSpPr/>
            <p:nvPr/>
          </p:nvSpPr>
          <p:spPr>
            <a:xfrm>
              <a:off x="3445843" y="4173075"/>
              <a:ext cx="710960" cy="710958"/>
            </a:xfrm>
            <a:prstGeom prst="ellipse">
              <a:avLst/>
            </a:prstGeom>
            <a:noFill/>
            <a:ln>
              <a:solidFill>
                <a:srgbClr val="C33736"/>
              </a:solidFill>
            </a:ln>
          </p:spPr>
          <p:style>
            <a:lnRef idx="2">
              <a:schemeClr val="accent3">
                <a:hueOff val="552171"/>
                <a:satOff val="28263"/>
                <a:lumOff val="11872"/>
                <a:alphaOff val="0"/>
              </a:schemeClr>
            </a:lnRef>
            <a:fillRef idx="1">
              <a:schemeClr val="accent3">
                <a:hueOff val="552171"/>
                <a:satOff val="28263"/>
                <a:lumOff val="11872"/>
                <a:alphaOff val="0"/>
              </a:schemeClr>
            </a:fillRef>
            <a:effectRef idx="0">
              <a:schemeClr val="accent3">
                <a:hueOff val="552171"/>
                <a:satOff val="28263"/>
                <a:lumOff val="11872"/>
                <a:alphaOff val="0"/>
              </a:schemeClr>
            </a:effectRef>
            <a:fontRef idx="minor">
              <a:schemeClr val="lt1"/>
            </a:fontRef>
          </p:style>
          <p:txBody>
            <a:bodyPr/>
            <a:lstStyle/>
            <a:p>
              <a:pPr algn="just">
                <a:lnSpc>
                  <a:spcPct val="120000"/>
                </a:lnSpc>
              </a:pPr>
              <a:endParaRPr altLang="en-US" lang="zh-CN" sz="800">
                <a:latin charset="0" panose="020b0604020202020204" pitchFamily="34" typeface="Arial"/>
                <a:ea charset="-122" panose="020b0503020204020204" typeface="微软雅黑"/>
                <a:cs typeface="+mn-ea"/>
                <a:sym charset="0" panose="020b0604020202020204" pitchFamily="34" typeface="Arial"/>
              </a:endParaRPr>
            </a:p>
          </p:txBody>
        </p:sp>
        <p:sp>
          <p:nvSpPr>
            <p:cNvPr id="70" name="Freeform 6"/>
            <p:cNvSpPr>
              <a:spLocks noEditPoints="1"/>
            </p:cNvSpPr>
            <p:nvPr/>
          </p:nvSpPr>
          <p:spPr bwMode="auto">
            <a:xfrm>
              <a:off x="3636568" y="4374006"/>
              <a:ext cx="330025" cy="289905"/>
            </a:xfrm>
            <a:custGeom>
              <a:gdLst>
                <a:gd fmla="*/ 400 w 400" name="T0"/>
                <a:gd fmla="*/ 352 h 352" name="T1"/>
                <a:gd fmla="*/ 394 w 400" name="T2"/>
                <a:gd fmla="*/ 268 h 352" name="T3"/>
                <a:gd fmla="*/ 342 w 400" name="T4"/>
                <a:gd fmla="*/ 236 h 352" name="T5"/>
                <a:gd fmla="*/ 303 w 400" name="T6"/>
                <a:gd fmla="*/ 191 h 352" name="T7"/>
                <a:gd fmla="*/ 316 w 400" name="T8"/>
                <a:gd fmla="*/ 157 h 352" name="T9"/>
                <a:gd fmla="*/ 327 w 400" name="T10"/>
                <a:gd fmla="*/ 134 h 352" name="T11"/>
                <a:gd fmla="*/ 322 w 400" name="T12"/>
                <a:gd fmla="*/ 122 h 352" name="T13"/>
                <a:gd fmla="*/ 325 w 400" name="T14"/>
                <a:gd fmla="*/ 98 h 352" name="T15"/>
                <a:gd fmla="*/ 278 w 400" name="T16"/>
                <a:gd fmla="*/ 51 h 352" name="T17"/>
                <a:gd fmla="*/ 230 w 400" name="T18"/>
                <a:gd fmla="*/ 98 h 352" name="T19"/>
                <a:gd fmla="*/ 233 w 400" name="T20"/>
                <a:gd fmla="*/ 122 h 352" name="T21"/>
                <a:gd fmla="*/ 229 w 400" name="T22"/>
                <a:gd fmla="*/ 134 h 352" name="T23"/>
                <a:gd fmla="*/ 240 w 400" name="T24"/>
                <a:gd fmla="*/ 157 h 352" name="T25"/>
                <a:gd fmla="*/ 253 w 400" name="T26"/>
                <a:gd fmla="*/ 191 h 352" name="T27"/>
                <a:gd fmla="*/ 236 w 400" name="T28"/>
                <a:gd fmla="*/ 224 h 352" name="T29"/>
                <a:gd fmla="*/ 310 w 400" name="T30"/>
                <a:gd fmla="*/ 292 h 352" name="T31"/>
                <a:gd fmla="*/ 310 w 400" name="T32"/>
                <a:gd fmla="*/ 352 h 352" name="T33"/>
                <a:gd fmla="*/ 400 w 400" name="T34"/>
                <a:gd fmla="*/ 352 h 352" name="T35"/>
                <a:gd fmla="*/ 204 w 400" name="T36"/>
                <a:gd fmla="*/ 247 h 352" name="T37"/>
                <a:gd fmla="*/ 152 w 400" name="T38"/>
                <a:gd fmla="*/ 187 h 352" name="T39"/>
                <a:gd fmla="*/ 169 w 400" name="T40"/>
                <a:gd fmla="*/ 142 h 352" name="T41"/>
                <a:gd fmla="*/ 184 w 400" name="T42"/>
                <a:gd fmla="*/ 111 h 352" name="T43"/>
                <a:gd fmla="*/ 179 w 400" name="T44"/>
                <a:gd fmla="*/ 95 h 352" name="T45"/>
                <a:gd fmla="*/ 183 w 400" name="T46"/>
                <a:gd fmla="*/ 63 h 352" name="T47"/>
                <a:gd fmla="*/ 119 w 400" name="T48"/>
                <a:gd fmla="*/ 0 h 352" name="T49"/>
                <a:gd fmla="*/ 55 w 400" name="T50"/>
                <a:gd fmla="*/ 63 h 352" name="T51"/>
                <a:gd fmla="*/ 59 w 400" name="T52"/>
                <a:gd fmla="*/ 95 h 352" name="T53"/>
                <a:gd fmla="*/ 53 w 400" name="T54"/>
                <a:gd fmla="*/ 111 h 352" name="T55"/>
                <a:gd fmla="*/ 68 w 400" name="T56"/>
                <a:gd fmla="*/ 142 h 352" name="T57"/>
                <a:gd fmla="*/ 86 w 400" name="T58"/>
                <a:gd fmla="*/ 187 h 352" name="T59"/>
                <a:gd fmla="*/ 33 w 400" name="T60"/>
                <a:gd fmla="*/ 247 h 352" name="T61"/>
                <a:gd fmla="*/ 0 w 400" name="T62"/>
                <a:gd fmla="*/ 279 h 352" name="T63"/>
                <a:gd fmla="*/ 0 w 400" name="T64"/>
                <a:gd fmla="*/ 352 h 352" name="T65"/>
                <a:gd fmla="*/ 278 w 400" name="T66"/>
                <a:gd fmla="*/ 352 h 352" name="T67"/>
                <a:gd fmla="*/ 278 w 400" name="T68"/>
                <a:gd fmla="*/ 297 h 352" name="T69"/>
                <a:gd fmla="*/ 204 w 400" name="T70"/>
                <a:gd fmla="*/ 247 h 352" name="T7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b="b" l="0" r="r" t="0"/>
              <a:pathLst>
                <a:path h="352" w="400">
                  <a:moveTo>
                    <a:pt x="400" y="352"/>
                  </a:moveTo>
                  <a:cubicBezTo>
                    <a:pt x="400" y="352"/>
                    <a:pt x="399" y="276"/>
                    <a:pt x="394" y="268"/>
                  </a:cubicBezTo>
                  <a:cubicBezTo>
                    <a:pt x="387" y="257"/>
                    <a:pt x="371" y="249"/>
                    <a:pt x="342" y="236"/>
                  </a:cubicBezTo>
                  <a:cubicBezTo>
                    <a:pt x="312" y="224"/>
                    <a:pt x="303" y="213"/>
                    <a:pt x="303" y="191"/>
                  </a:cubicBezTo>
                  <a:cubicBezTo>
                    <a:pt x="303" y="177"/>
                    <a:pt x="312" y="182"/>
                    <a:pt x="316" y="157"/>
                  </a:cubicBezTo>
                  <a:cubicBezTo>
                    <a:pt x="317" y="147"/>
                    <a:pt x="325" y="157"/>
                    <a:pt x="327" y="134"/>
                  </a:cubicBezTo>
                  <a:cubicBezTo>
                    <a:pt x="327" y="124"/>
                    <a:pt x="322" y="122"/>
                    <a:pt x="322" y="122"/>
                  </a:cubicBezTo>
                  <a:cubicBezTo>
                    <a:pt x="322" y="122"/>
                    <a:pt x="325" y="108"/>
                    <a:pt x="325" y="98"/>
                  </a:cubicBezTo>
                  <a:cubicBezTo>
                    <a:pt x="327" y="85"/>
                    <a:pt x="319" y="51"/>
                    <a:pt x="278" y="51"/>
                  </a:cubicBezTo>
                  <a:cubicBezTo>
                    <a:pt x="236" y="51"/>
                    <a:pt x="229" y="85"/>
                    <a:pt x="230" y="98"/>
                  </a:cubicBezTo>
                  <a:cubicBezTo>
                    <a:pt x="231" y="108"/>
                    <a:pt x="233" y="122"/>
                    <a:pt x="233" y="122"/>
                  </a:cubicBezTo>
                  <a:cubicBezTo>
                    <a:pt x="233" y="122"/>
                    <a:pt x="229" y="124"/>
                    <a:pt x="229" y="134"/>
                  </a:cubicBezTo>
                  <a:cubicBezTo>
                    <a:pt x="230" y="157"/>
                    <a:pt x="238" y="147"/>
                    <a:pt x="240" y="157"/>
                  </a:cubicBezTo>
                  <a:cubicBezTo>
                    <a:pt x="244" y="182"/>
                    <a:pt x="253" y="177"/>
                    <a:pt x="253" y="191"/>
                  </a:cubicBezTo>
                  <a:cubicBezTo>
                    <a:pt x="253" y="206"/>
                    <a:pt x="248" y="216"/>
                    <a:pt x="236" y="224"/>
                  </a:cubicBezTo>
                  <a:cubicBezTo>
                    <a:pt x="301" y="257"/>
                    <a:pt x="310" y="263"/>
                    <a:pt x="310" y="292"/>
                  </a:cubicBezTo>
                  <a:cubicBezTo>
                    <a:pt x="310" y="352"/>
                    <a:pt x="310" y="352"/>
                    <a:pt x="310" y="352"/>
                  </a:cubicBezTo>
                  <a:lnTo>
                    <a:pt x="400" y="352"/>
                  </a:lnTo>
                  <a:close/>
                  <a:moveTo>
                    <a:pt x="204" y="247"/>
                  </a:moveTo>
                  <a:cubicBezTo>
                    <a:pt x="165" y="231"/>
                    <a:pt x="152" y="217"/>
                    <a:pt x="152" y="187"/>
                  </a:cubicBezTo>
                  <a:cubicBezTo>
                    <a:pt x="152" y="169"/>
                    <a:pt x="164" y="175"/>
                    <a:pt x="169" y="142"/>
                  </a:cubicBezTo>
                  <a:cubicBezTo>
                    <a:pt x="172" y="129"/>
                    <a:pt x="182" y="142"/>
                    <a:pt x="184" y="111"/>
                  </a:cubicBezTo>
                  <a:cubicBezTo>
                    <a:pt x="184" y="98"/>
                    <a:pt x="179" y="95"/>
                    <a:pt x="179" y="95"/>
                  </a:cubicBezTo>
                  <a:cubicBezTo>
                    <a:pt x="179" y="95"/>
                    <a:pt x="181" y="77"/>
                    <a:pt x="183" y="63"/>
                  </a:cubicBezTo>
                  <a:cubicBezTo>
                    <a:pt x="184" y="45"/>
                    <a:pt x="174" y="0"/>
                    <a:pt x="119" y="0"/>
                  </a:cubicBezTo>
                  <a:cubicBezTo>
                    <a:pt x="64" y="0"/>
                    <a:pt x="54" y="45"/>
                    <a:pt x="55" y="63"/>
                  </a:cubicBezTo>
                  <a:cubicBezTo>
                    <a:pt x="56" y="77"/>
                    <a:pt x="59" y="95"/>
                    <a:pt x="59" y="95"/>
                  </a:cubicBezTo>
                  <a:cubicBezTo>
                    <a:pt x="59" y="95"/>
                    <a:pt x="53" y="98"/>
                    <a:pt x="53" y="111"/>
                  </a:cubicBezTo>
                  <a:cubicBezTo>
                    <a:pt x="55" y="142"/>
                    <a:pt x="66" y="129"/>
                    <a:pt x="68" y="142"/>
                  </a:cubicBezTo>
                  <a:cubicBezTo>
                    <a:pt x="74" y="175"/>
                    <a:pt x="86" y="169"/>
                    <a:pt x="86" y="187"/>
                  </a:cubicBezTo>
                  <a:cubicBezTo>
                    <a:pt x="86" y="217"/>
                    <a:pt x="73" y="231"/>
                    <a:pt x="33" y="247"/>
                  </a:cubicBezTo>
                  <a:cubicBezTo>
                    <a:pt x="21" y="252"/>
                    <a:pt x="0" y="260"/>
                    <a:pt x="0" y="279"/>
                  </a:cubicBezTo>
                  <a:cubicBezTo>
                    <a:pt x="0" y="352"/>
                    <a:pt x="0" y="352"/>
                    <a:pt x="0" y="352"/>
                  </a:cubicBezTo>
                  <a:cubicBezTo>
                    <a:pt x="278" y="352"/>
                    <a:pt x="278" y="352"/>
                    <a:pt x="278" y="352"/>
                  </a:cubicBezTo>
                  <a:cubicBezTo>
                    <a:pt x="278" y="352"/>
                    <a:pt x="278" y="309"/>
                    <a:pt x="278" y="297"/>
                  </a:cubicBezTo>
                  <a:cubicBezTo>
                    <a:pt x="278" y="280"/>
                    <a:pt x="244" y="264"/>
                    <a:pt x="204" y="247"/>
                  </a:cubicBezTo>
                  <a:close/>
                </a:path>
              </a:pathLst>
            </a:custGeom>
            <a:grpFill/>
            <a:ln>
              <a:noFill/>
            </a:ln>
          </p:spPr>
          <p:txBody>
            <a:bodyPr anchor="t" anchorCtr="0" bIns="64271" compatLnSpc="1" lIns="128540" numCol="1" rIns="128540" tIns="64271" vert="horz" wrap="square"/>
            <a:lstStyle/>
            <a:p>
              <a:pPr algn="just">
                <a:lnSpc>
                  <a:spcPct val="120000"/>
                </a:lnSpc>
              </a:pPr>
              <a:endParaRPr lang="en-US" sz="800">
                <a:latin charset="0" panose="020b0604020202020204" pitchFamily="34" typeface="Arial"/>
                <a:ea charset="-122" panose="020b0503020204020204" typeface="微软雅黑"/>
                <a:cs typeface="+mn-ea"/>
                <a:sym charset="0" panose="020b0604020202020204" pitchFamily="34" typeface="Arial"/>
              </a:endParaRPr>
            </a:p>
          </p:txBody>
        </p:sp>
      </p:grpSp>
      <p:sp>
        <p:nvSpPr>
          <p:cNvPr id="51" name="Content Placeholder 2"/>
          <p:cNvSpPr txBox="1"/>
          <p:nvPr/>
        </p:nvSpPr>
        <p:spPr>
          <a:xfrm>
            <a:off x="1245383" y="2817425"/>
            <a:ext cx="2067006" cy="339213"/>
          </a:xfrm>
          <a:prstGeom prst="rect">
            <a:avLst/>
          </a:prstGeom>
        </p:spPr>
        <p:txBody>
          <a:bodyPr anchor="t" bIns="45710" lIns="91418" rIns="91418" rtlCol="0" tIns="45710" vert="horz">
            <a:noAutofit/>
          </a:bodyPr>
          <a:lstStyle>
            <a:lvl1pPr algn="r" defTabSz="457200" eaLnBrk="1" hangingPunct="1" indent="0" latinLnBrk="0" marL="0" rtl="0">
              <a:spcBef>
                <a:spcPct val="20000"/>
              </a:spcBef>
              <a:spcAft>
                <a:spcPts val="600"/>
              </a:spcAft>
              <a:buClr>
                <a:schemeClr val="accent1">
                  <a:lumMod val="75000"/>
                </a:schemeClr>
              </a:buClr>
              <a:buSzPct val="145000"/>
              <a:buFont typeface="Arial"/>
              <a:buNone/>
              <a:defRPr cap="none" kern="1200" sz="2100">
                <a:solidFill>
                  <a:schemeClr val="tx1"/>
                </a:solidFill>
                <a:effectLst/>
                <a:latin typeface="+mn-lt"/>
                <a:ea typeface="+mn-ea"/>
                <a:cs typeface="+mn-cs"/>
              </a:defRPr>
            </a:lvl1pPr>
            <a:lvl2pPr algn="ctr" defTabSz="457200" eaLnBrk="1" hangingPunct="1" indent="0" latinLnBrk="0" marL="457200" rtl="0">
              <a:spcBef>
                <a:spcPct val="20000"/>
              </a:spcBef>
              <a:spcAft>
                <a:spcPts val="600"/>
              </a:spcAft>
              <a:buClr>
                <a:schemeClr val="accent1">
                  <a:lumMod val="75000"/>
                </a:schemeClr>
              </a:buClr>
              <a:buSzPct val="145000"/>
              <a:buFont typeface="Arial"/>
              <a:buNone/>
              <a:defRPr cap="none" kern="1200" sz="2000">
                <a:solidFill>
                  <a:schemeClr val="tx1">
                    <a:tint val="75000"/>
                  </a:schemeClr>
                </a:solidFill>
                <a:effectLst/>
                <a:latin typeface="+mn-lt"/>
                <a:ea typeface="+mn-ea"/>
                <a:cs typeface="+mn-cs"/>
              </a:defRPr>
            </a:lvl2pPr>
            <a:lvl3pPr algn="ctr" defTabSz="457200" eaLnBrk="1" hangingPunct="1" indent="0" latinLnBrk="0" marL="914400" rtl="0">
              <a:spcBef>
                <a:spcPct val="20000"/>
              </a:spcBef>
              <a:spcAft>
                <a:spcPts val="600"/>
              </a:spcAft>
              <a:buClr>
                <a:schemeClr val="accent1">
                  <a:lumMod val="75000"/>
                </a:schemeClr>
              </a:buClr>
              <a:buSzPct val="145000"/>
              <a:buFont typeface="Arial"/>
              <a:buNone/>
              <a:defRPr cap="none" kern="1200" sz="1800">
                <a:solidFill>
                  <a:schemeClr val="tx1">
                    <a:tint val="75000"/>
                  </a:schemeClr>
                </a:solidFill>
                <a:effectLst/>
                <a:latin typeface="+mn-lt"/>
                <a:ea typeface="+mn-ea"/>
                <a:cs typeface="+mn-cs"/>
              </a:defRPr>
            </a:lvl3pPr>
            <a:lvl4pPr algn="ctr" defTabSz="457200" eaLnBrk="1" hangingPunct="1" indent="0" latinLnBrk="0" marL="1371600" rtl="0">
              <a:spcBef>
                <a:spcPct val="20000"/>
              </a:spcBef>
              <a:spcAft>
                <a:spcPts val="600"/>
              </a:spcAft>
              <a:buClr>
                <a:schemeClr val="accent1">
                  <a:lumMod val="75000"/>
                </a:schemeClr>
              </a:buClr>
              <a:buSzPct val="145000"/>
              <a:buFont typeface="Arial"/>
              <a:buNone/>
              <a:defRPr cap="none" kern="1200" sz="1600">
                <a:solidFill>
                  <a:schemeClr val="tx1">
                    <a:tint val="75000"/>
                  </a:schemeClr>
                </a:solidFill>
                <a:effectLst/>
                <a:latin typeface="+mn-lt"/>
                <a:ea typeface="+mn-ea"/>
                <a:cs typeface="+mn-cs"/>
              </a:defRPr>
            </a:lvl4pPr>
            <a:lvl5pPr algn="ctr" defTabSz="457200" eaLnBrk="1" hangingPunct="1" indent="0" latinLnBrk="0" marL="1828800" rtl="0">
              <a:spcBef>
                <a:spcPct val="20000"/>
              </a:spcBef>
              <a:spcAft>
                <a:spcPts val="600"/>
              </a:spcAft>
              <a:buClr>
                <a:schemeClr val="accent1">
                  <a:lumMod val="75000"/>
                </a:schemeClr>
              </a:buClr>
              <a:buSzPct val="145000"/>
              <a:buFont typeface="Arial"/>
              <a:buNone/>
              <a:defRPr cap="none" kern="1200" sz="1400">
                <a:solidFill>
                  <a:schemeClr val="tx1">
                    <a:tint val="75000"/>
                  </a:schemeClr>
                </a:solidFill>
                <a:effectLst/>
                <a:latin typeface="+mn-lt"/>
                <a:ea typeface="+mn-ea"/>
                <a:cs typeface="+mn-cs"/>
              </a:defRPr>
            </a:lvl5pPr>
            <a:lvl6pPr algn="ctr" defTabSz="457200" eaLnBrk="1" hangingPunct="1" indent="0" latinLnBrk="0" marL="2286000" rtl="0">
              <a:spcBef>
                <a:spcPct val="20000"/>
              </a:spcBef>
              <a:spcAft>
                <a:spcPts val="600"/>
              </a:spcAft>
              <a:buClr>
                <a:schemeClr val="accent1">
                  <a:lumMod val="75000"/>
                </a:schemeClr>
              </a:buClr>
              <a:buSzPct val="145000"/>
              <a:buFont typeface="Arial"/>
              <a:buNone/>
              <a:defRPr cap="none" kern="1200" sz="1400">
                <a:solidFill>
                  <a:schemeClr val="tx1">
                    <a:tint val="75000"/>
                  </a:schemeClr>
                </a:solidFill>
                <a:effectLst/>
                <a:latin typeface="+mn-lt"/>
                <a:ea typeface="+mn-ea"/>
                <a:cs typeface="+mn-cs"/>
              </a:defRPr>
            </a:lvl6pPr>
            <a:lvl7pPr algn="ctr" defTabSz="457200" eaLnBrk="1" hangingPunct="1" indent="0" latinLnBrk="0" marL="2743200" rtl="0">
              <a:spcBef>
                <a:spcPct val="20000"/>
              </a:spcBef>
              <a:spcAft>
                <a:spcPts val="600"/>
              </a:spcAft>
              <a:buClr>
                <a:schemeClr val="accent1">
                  <a:lumMod val="75000"/>
                </a:schemeClr>
              </a:buClr>
              <a:buSzPct val="145000"/>
              <a:buFont typeface="Arial"/>
              <a:buNone/>
              <a:defRPr cap="none" kern="1200" sz="1400">
                <a:solidFill>
                  <a:schemeClr val="tx1">
                    <a:tint val="75000"/>
                  </a:schemeClr>
                </a:solidFill>
                <a:effectLst/>
                <a:latin typeface="+mn-lt"/>
                <a:ea typeface="+mn-ea"/>
                <a:cs typeface="+mn-cs"/>
              </a:defRPr>
            </a:lvl7pPr>
            <a:lvl8pPr algn="ctr" defTabSz="457200" eaLnBrk="1" hangingPunct="1" indent="0" latinLnBrk="0" marL="3200400" rtl="0">
              <a:spcBef>
                <a:spcPct val="20000"/>
              </a:spcBef>
              <a:spcAft>
                <a:spcPts val="600"/>
              </a:spcAft>
              <a:buClr>
                <a:schemeClr val="accent1">
                  <a:lumMod val="75000"/>
                </a:schemeClr>
              </a:buClr>
              <a:buSzPct val="145000"/>
              <a:buFont typeface="Arial"/>
              <a:buNone/>
              <a:defRPr cap="none" kern="1200" sz="1400">
                <a:solidFill>
                  <a:schemeClr val="tx1">
                    <a:tint val="75000"/>
                  </a:schemeClr>
                </a:solidFill>
                <a:effectLst/>
                <a:latin typeface="+mn-lt"/>
                <a:ea typeface="+mn-ea"/>
                <a:cs typeface="+mn-cs"/>
              </a:defRPr>
            </a:lvl8pPr>
            <a:lvl9pPr algn="ctr" defTabSz="457200" eaLnBrk="1" hangingPunct="1" indent="0" latinLnBrk="0" marL="3657600" rtl="0">
              <a:spcBef>
                <a:spcPct val="20000"/>
              </a:spcBef>
              <a:spcAft>
                <a:spcPts val="600"/>
              </a:spcAft>
              <a:buClr>
                <a:schemeClr val="accent1">
                  <a:lumMod val="75000"/>
                </a:schemeClr>
              </a:buClr>
              <a:buSzPct val="145000"/>
              <a:buFont typeface="Arial"/>
              <a:buNone/>
              <a:defRPr cap="none" kern="1200" sz="1400">
                <a:solidFill>
                  <a:schemeClr val="tx1">
                    <a:tint val="75000"/>
                  </a:schemeClr>
                </a:solidFill>
                <a:effectLst/>
                <a:latin typeface="+mn-lt"/>
                <a:ea typeface="+mn-ea"/>
                <a:cs typeface="+mn-cs"/>
              </a:defRPr>
            </a:lvl9pPr>
          </a:lstStyle>
          <a:p>
            <a:pPr algn="ctr" defTabSz="914400">
              <a:lnSpc>
                <a:spcPct val="100000"/>
              </a:lnSpc>
            </a:pPr>
            <a:r>
              <a:rPr altLang="en-US" b="1" lang="zh-CN" sz="1400">
                <a:solidFill>
                  <a:schemeClr val="tx1">
                    <a:lumMod val="85000"/>
                    <a:lumOff val="15000"/>
                  </a:schemeClr>
                </a:solidFill>
                <a:latin charset="-122" panose="020b0503020204020204" typeface="微软雅黑"/>
                <a:ea charset="-122" panose="020b0503020204020204" typeface="微软雅黑"/>
                <a:sym typeface="+mn-ea"/>
              </a:rPr>
              <a:t>单击此处输入标题</a:t>
            </a:r>
          </a:p>
        </p:txBody>
      </p:sp>
      <p:sp>
        <p:nvSpPr>
          <p:cNvPr id="57" name="Content Placeholder 2"/>
          <p:cNvSpPr txBox="1"/>
          <p:nvPr/>
        </p:nvSpPr>
        <p:spPr>
          <a:xfrm>
            <a:off x="1070610" y="3207385"/>
            <a:ext cx="2415540" cy="1057275"/>
          </a:xfrm>
          <a:prstGeom prst="rect">
            <a:avLst/>
          </a:prstGeom>
        </p:spPr>
        <p:txBody>
          <a:bodyPr anchor="t" bIns="45710" lIns="91418" rIns="91418" rtlCol="0" tIns="45710" vert="horz">
            <a:noAutofit/>
          </a:bodyPr>
          <a:lstStyle>
            <a:lvl1pPr algn="r" defTabSz="457200" eaLnBrk="1" hangingPunct="1" indent="0" latinLnBrk="0" marL="0" rtl="0">
              <a:spcBef>
                <a:spcPct val="20000"/>
              </a:spcBef>
              <a:spcAft>
                <a:spcPts val="600"/>
              </a:spcAft>
              <a:buClr>
                <a:schemeClr val="accent1">
                  <a:lumMod val="75000"/>
                </a:schemeClr>
              </a:buClr>
              <a:buSzPct val="145000"/>
              <a:buFont typeface="Arial"/>
              <a:buNone/>
              <a:defRPr cap="none" kern="1200" sz="2100">
                <a:solidFill>
                  <a:schemeClr val="tx1"/>
                </a:solidFill>
                <a:effectLst/>
                <a:latin typeface="+mn-lt"/>
                <a:ea typeface="+mn-ea"/>
                <a:cs typeface="+mn-cs"/>
              </a:defRPr>
            </a:lvl1pPr>
            <a:lvl2pPr algn="ctr" defTabSz="457200" eaLnBrk="1" hangingPunct="1" indent="0" latinLnBrk="0" marL="457200" rtl="0">
              <a:spcBef>
                <a:spcPct val="20000"/>
              </a:spcBef>
              <a:spcAft>
                <a:spcPts val="600"/>
              </a:spcAft>
              <a:buClr>
                <a:schemeClr val="accent1">
                  <a:lumMod val="75000"/>
                </a:schemeClr>
              </a:buClr>
              <a:buSzPct val="145000"/>
              <a:buFont typeface="Arial"/>
              <a:buNone/>
              <a:defRPr cap="none" kern="1200" sz="2000">
                <a:solidFill>
                  <a:schemeClr val="tx1">
                    <a:tint val="75000"/>
                  </a:schemeClr>
                </a:solidFill>
                <a:effectLst/>
                <a:latin typeface="+mn-lt"/>
                <a:ea typeface="+mn-ea"/>
                <a:cs typeface="+mn-cs"/>
              </a:defRPr>
            </a:lvl2pPr>
            <a:lvl3pPr algn="ctr" defTabSz="457200" eaLnBrk="1" hangingPunct="1" indent="0" latinLnBrk="0" marL="914400" rtl="0">
              <a:spcBef>
                <a:spcPct val="20000"/>
              </a:spcBef>
              <a:spcAft>
                <a:spcPts val="600"/>
              </a:spcAft>
              <a:buClr>
                <a:schemeClr val="accent1">
                  <a:lumMod val="75000"/>
                </a:schemeClr>
              </a:buClr>
              <a:buSzPct val="145000"/>
              <a:buFont typeface="Arial"/>
              <a:buNone/>
              <a:defRPr cap="none" kern="1200" sz="1800">
                <a:solidFill>
                  <a:schemeClr val="tx1">
                    <a:tint val="75000"/>
                  </a:schemeClr>
                </a:solidFill>
                <a:effectLst/>
                <a:latin typeface="+mn-lt"/>
                <a:ea typeface="+mn-ea"/>
                <a:cs typeface="+mn-cs"/>
              </a:defRPr>
            </a:lvl3pPr>
            <a:lvl4pPr algn="ctr" defTabSz="457200" eaLnBrk="1" hangingPunct="1" indent="0" latinLnBrk="0" marL="1371600" rtl="0">
              <a:spcBef>
                <a:spcPct val="20000"/>
              </a:spcBef>
              <a:spcAft>
                <a:spcPts val="600"/>
              </a:spcAft>
              <a:buClr>
                <a:schemeClr val="accent1">
                  <a:lumMod val="75000"/>
                </a:schemeClr>
              </a:buClr>
              <a:buSzPct val="145000"/>
              <a:buFont typeface="Arial"/>
              <a:buNone/>
              <a:defRPr cap="none" kern="1200" sz="1600">
                <a:solidFill>
                  <a:schemeClr val="tx1">
                    <a:tint val="75000"/>
                  </a:schemeClr>
                </a:solidFill>
                <a:effectLst/>
                <a:latin typeface="+mn-lt"/>
                <a:ea typeface="+mn-ea"/>
                <a:cs typeface="+mn-cs"/>
              </a:defRPr>
            </a:lvl4pPr>
            <a:lvl5pPr algn="ctr" defTabSz="457200" eaLnBrk="1" hangingPunct="1" indent="0" latinLnBrk="0" marL="1828800" rtl="0">
              <a:spcBef>
                <a:spcPct val="20000"/>
              </a:spcBef>
              <a:spcAft>
                <a:spcPts val="600"/>
              </a:spcAft>
              <a:buClr>
                <a:schemeClr val="accent1">
                  <a:lumMod val="75000"/>
                </a:schemeClr>
              </a:buClr>
              <a:buSzPct val="145000"/>
              <a:buFont typeface="Arial"/>
              <a:buNone/>
              <a:defRPr cap="none" kern="1200" sz="1400">
                <a:solidFill>
                  <a:schemeClr val="tx1">
                    <a:tint val="75000"/>
                  </a:schemeClr>
                </a:solidFill>
                <a:effectLst/>
                <a:latin typeface="+mn-lt"/>
                <a:ea typeface="+mn-ea"/>
                <a:cs typeface="+mn-cs"/>
              </a:defRPr>
            </a:lvl5pPr>
            <a:lvl6pPr algn="ctr" defTabSz="457200" eaLnBrk="1" hangingPunct="1" indent="0" latinLnBrk="0" marL="2286000" rtl="0">
              <a:spcBef>
                <a:spcPct val="20000"/>
              </a:spcBef>
              <a:spcAft>
                <a:spcPts val="600"/>
              </a:spcAft>
              <a:buClr>
                <a:schemeClr val="accent1">
                  <a:lumMod val="75000"/>
                </a:schemeClr>
              </a:buClr>
              <a:buSzPct val="145000"/>
              <a:buFont typeface="Arial"/>
              <a:buNone/>
              <a:defRPr cap="none" kern="1200" sz="1400">
                <a:solidFill>
                  <a:schemeClr val="tx1">
                    <a:tint val="75000"/>
                  </a:schemeClr>
                </a:solidFill>
                <a:effectLst/>
                <a:latin typeface="+mn-lt"/>
                <a:ea typeface="+mn-ea"/>
                <a:cs typeface="+mn-cs"/>
              </a:defRPr>
            </a:lvl6pPr>
            <a:lvl7pPr algn="ctr" defTabSz="457200" eaLnBrk="1" hangingPunct="1" indent="0" latinLnBrk="0" marL="2743200" rtl="0">
              <a:spcBef>
                <a:spcPct val="20000"/>
              </a:spcBef>
              <a:spcAft>
                <a:spcPts val="600"/>
              </a:spcAft>
              <a:buClr>
                <a:schemeClr val="accent1">
                  <a:lumMod val="75000"/>
                </a:schemeClr>
              </a:buClr>
              <a:buSzPct val="145000"/>
              <a:buFont typeface="Arial"/>
              <a:buNone/>
              <a:defRPr cap="none" kern="1200" sz="1400">
                <a:solidFill>
                  <a:schemeClr val="tx1">
                    <a:tint val="75000"/>
                  </a:schemeClr>
                </a:solidFill>
                <a:effectLst/>
                <a:latin typeface="+mn-lt"/>
                <a:ea typeface="+mn-ea"/>
                <a:cs typeface="+mn-cs"/>
              </a:defRPr>
            </a:lvl7pPr>
            <a:lvl8pPr algn="ctr" defTabSz="457200" eaLnBrk="1" hangingPunct="1" indent="0" latinLnBrk="0" marL="3200400" rtl="0">
              <a:spcBef>
                <a:spcPct val="20000"/>
              </a:spcBef>
              <a:spcAft>
                <a:spcPts val="600"/>
              </a:spcAft>
              <a:buClr>
                <a:schemeClr val="accent1">
                  <a:lumMod val="75000"/>
                </a:schemeClr>
              </a:buClr>
              <a:buSzPct val="145000"/>
              <a:buFont typeface="Arial"/>
              <a:buNone/>
              <a:defRPr cap="none" kern="1200" sz="1400">
                <a:solidFill>
                  <a:schemeClr val="tx1">
                    <a:tint val="75000"/>
                  </a:schemeClr>
                </a:solidFill>
                <a:effectLst/>
                <a:latin typeface="+mn-lt"/>
                <a:ea typeface="+mn-ea"/>
                <a:cs typeface="+mn-cs"/>
              </a:defRPr>
            </a:lvl8pPr>
            <a:lvl9pPr algn="ctr" defTabSz="457200" eaLnBrk="1" hangingPunct="1" indent="0" latinLnBrk="0" marL="3657600" rtl="0">
              <a:spcBef>
                <a:spcPct val="20000"/>
              </a:spcBef>
              <a:spcAft>
                <a:spcPts val="600"/>
              </a:spcAft>
              <a:buClr>
                <a:schemeClr val="accent1">
                  <a:lumMod val="75000"/>
                </a:schemeClr>
              </a:buClr>
              <a:buSzPct val="145000"/>
              <a:buFont typeface="Arial"/>
              <a:buNone/>
              <a:defRPr cap="none" kern="1200" sz="1400">
                <a:solidFill>
                  <a:schemeClr val="tx1">
                    <a:tint val="75000"/>
                  </a:schemeClr>
                </a:solidFill>
                <a:effectLst/>
                <a:latin typeface="+mn-lt"/>
                <a:ea typeface="+mn-ea"/>
                <a:cs typeface="+mn-cs"/>
              </a:defRPr>
            </a:lvl9pPr>
          </a:lstStyle>
          <a:p>
            <a:pPr algn="ctr" fontAlgn="auto">
              <a:lnSpc>
                <a:spcPct val="150000"/>
              </a:lnSpc>
            </a:pPr>
            <a:r>
              <a:rPr altLang="en-US" lang="zh-CN" sz="1000">
                <a:solidFill>
                  <a:schemeClr val="tx1">
                    <a:lumMod val="85000"/>
                    <a:lumOff val="15000"/>
                  </a:schemeClr>
                </a:solidFill>
                <a:latin charset="0" panose="02000503000000020004" typeface="Lora"/>
                <a:ea charset="-122" panose="02010600040101010101" typeface="华文细黑"/>
                <a:sym typeface="+mn-ea"/>
              </a:rPr>
              <a:t>I love you more than I've ever loved any woman. And I've waited longer for you than I've waited for any woman.</a:t>
            </a:r>
          </a:p>
        </p:txBody>
      </p:sp>
      <p:sp>
        <p:nvSpPr>
          <p:cNvPr id="65" name="Content Placeholder 2"/>
          <p:cNvSpPr txBox="1"/>
          <p:nvPr/>
        </p:nvSpPr>
        <p:spPr>
          <a:xfrm>
            <a:off x="3830005" y="2817425"/>
            <a:ext cx="2067006" cy="339213"/>
          </a:xfrm>
          <a:prstGeom prst="rect">
            <a:avLst/>
          </a:prstGeom>
        </p:spPr>
        <p:txBody>
          <a:bodyPr anchor="t" bIns="45710" lIns="91418" rIns="91418" rtlCol="0" tIns="45710" vert="horz">
            <a:noAutofit/>
          </a:bodyPr>
          <a:lstStyle>
            <a:lvl1pPr algn="r" defTabSz="457200" eaLnBrk="1" hangingPunct="1" indent="0" latinLnBrk="0" marL="0" rtl="0">
              <a:spcBef>
                <a:spcPct val="20000"/>
              </a:spcBef>
              <a:spcAft>
                <a:spcPts val="600"/>
              </a:spcAft>
              <a:buClr>
                <a:schemeClr val="accent1">
                  <a:lumMod val="75000"/>
                </a:schemeClr>
              </a:buClr>
              <a:buSzPct val="145000"/>
              <a:buFont typeface="Arial"/>
              <a:buNone/>
              <a:defRPr cap="none" kern="1200" sz="2100">
                <a:solidFill>
                  <a:schemeClr val="tx1"/>
                </a:solidFill>
                <a:effectLst/>
                <a:latin typeface="+mn-lt"/>
                <a:ea typeface="+mn-ea"/>
                <a:cs typeface="+mn-cs"/>
              </a:defRPr>
            </a:lvl1pPr>
            <a:lvl2pPr algn="ctr" defTabSz="457200" eaLnBrk="1" hangingPunct="1" indent="0" latinLnBrk="0" marL="457200" rtl="0">
              <a:spcBef>
                <a:spcPct val="20000"/>
              </a:spcBef>
              <a:spcAft>
                <a:spcPts val="600"/>
              </a:spcAft>
              <a:buClr>
                <a:schemeClr val="accent1">
                  <a:lumMod val="75000"/>
                </a:schemeClr>
              </a:buClr>
              <a:buSzPct val="145000"/>
              <a:buFont typeface="Arial"/>
              <a:buNone/>
              <a:defRPr cap="none" kern="1200" sz="2000">
                <a:solidFill>
                  <a:schemeClr val="tx1">
                    <a:tint val="75000"/>
                  </a:schemeClr>
                </a:solidFill>
                <a:effectLst/>
                <a:latin typeface="+mn-lt"/>
                <a:ea typeface="+mn-ea"/>
                <a:cs typeface="+mn-cs"/>
              </a:defRPr>
            </a:lvl2pPr>
            <a:lvl3pPr algn="ctr" defTabSz="457200" eaLnBrk="1" hangingPunct="1" indent="0" latinLnBrk="0" marL="914400" rtl="0">
              <a:spcBef>
                <a:spcPct val="20000"/>
              </a:spcBef>
              <a:spcAft>
                <a:spcPts val="600"/>
              </a:spcAft>
              <a:buClr>
                <a:schemeClr val="accent1">
                  <a:lumMod val="75000"/>
                </a:schemeClr>
              </a:buClr>
              <a:buSzPct val="145000"/>
              <a:buFont typeface="Arial"/>
              <a:buNone/>
              <a:defRPr cap="none" kern="1200" sz="1800">
                <a:solidFill>
                  <a:schemeClr val="tx1">
                    <a:tint val="75000"/>
                  </a:schemeClr>
                </a:solidFill>
                <a:effectLst/>
                <a:latin typeface="+mn-lt"/>
                <a:ea typeface="+mn-ea"/>
                <a:cs typeface="+mn-cs"/>
              </a:defRPr>
            </a:lvl3pPr>
            <a:lvl4pPr algn="ctr" defTabSz="457200" eaLnBrk="1" hangingPunct="1" indent="0" latinLnBrk="0" marL="1371600" rtl="0">
              <a:spcBef>
                <a:spcPct val="20000"/>
              </a:spcBef>
              <a:spcAft>
                <a:spcPts val="600"/>
              </a:spcAft>
              <a:buClr>
                <a:schemeClr val="accent1">
                  <a:lumMod val="75000"/>
                </a:schemeClr>
              </a:buClr>
              <a:buSzPct val="145000"/>
              <a:buFont typeface="Arial"/>
              <a:buNone/>
              <a:defRPr cap="none" kern="1200" sz="1600">
                <a:solidFill>
                  <a:schemeClr val="tx1">
                    <a:tint val="75000"/>
                  </a:schemeClr>
                </a:solidFill>
                <a:effectLst/>
                <a:latin typeface="+mn-lt"/>
                <a:ea typeface="+mn-ea"/>
                <a:cs typeface="+mn-cs"/>
              </a:defRPr>
            </a:lvl4pPr>
            <a:lvl5pPr algn="ctr" defTabSz="457200" eaLnBrk="1" hangingPunct="1" indent="0" latinLnBrk="0" marL="1828800" rtl="0">
              <a:spcBef>
                <a:spcPct val="20000"/>
              </a:spcBef>
              <a:spcAft>
                <a:spcPts val="600"/>
              </a:spcAft>
              <a:buClr>
                <a:schemeClr val="accent1">
                  <a:lumMod val="75000"/>
                </a:schemeClr>
              </a:buClr>
              <a:buSzPct val="145000"/>
              <a:buFont typeface="Arial"/>
              <a:buNone/>
              <a:defRPr cap="none" kern="1200" sz="1400">
                <a:solidFill>
                  <a:schemeClr val="tx1">
                    <a:tint val="75000"/>
                  </a:schemeClr>
                </a:solidFill>
                <a:effectLst/>
                <a:latin typeface="+mn-lt"/>
                <a:ea typeface="+mn-ea"/>
                <a:cs typeface="+mn-cs"/>
              </a:defRPr>
            </a:lvl5pPr>
            <a:lvl6pPr algn="ctr" defTabSz="457200" eaLnBrk="1" hangingPunct="1" indent="0" latinLnBrk="0" marL="2286000" rtl="0">
              <a:spcBef>
                <a:spcPct val="20000"/>
              </a:spcBef>
              <a:spcAft>
                <a:spcPts val="600"/>
              </a:spcAft>
              <a:buClr>
                <a:schemeClr val="accent1">
                  <a:lumMod val="75000"/>
                </a:schemeClr>
              </a:buClr>
              <a:buSzPct val="145000"/>
              <a:buFont typeface="Arial"/>
              <a:buNone/>
              <a:defRPr cap="none" kern="1200" sz="1400">
                <a:solidFill>
                  <a:schemeClr val="tx1">
                    <a:tint val="75000"/>
                  </a:schemeClr>
                </a:solidFill>
                <a:effectLst/>
                <a:latin typeface="+mn-lt"/>
                <a:ea typeface="+mn-ea"/>
                <a:cs typeface="+mn-cs"/>
              </a:defRPr>
            </a:lvl6pPr>
            <a:lvl7pPr algn="ctr" defTabSz="457200" eaLnBrk="1" hangingPunct="1" indent="0" latinLnBrk="0" marL="2743200" rtl="0">
              <a:spcBef>
                <a:spcPct val="20000"/>
              </a:spcBef>
              <a:spcAft>
                <a:spcPts val="600"/>
              </a:spcAft>
              <a:buClr>
                <a:schemeClr val="accent1">
                  <a:lumMod val="75000"/>
                </a:schemeClr>
              </a:buClr>
              <a:buSzPct val="145000"/>
              <a:buFont typeface="Arial"/>
              <a:buNone/>
              <a:defRPr cap="none" kern="1200" sz="1400">
                <a:solidFill>
                  <a:schemeClr val="tx1">
                    <a:tint val="75000"/>
                  </a:schemeClr>
                </a:solidFill>
                <a:effectLst/>
                <a:latin typeface="+mn-lt"/>
                <a:ea typeface="+mn-ea"/>
                <a:cs typeface="+mn-cs"/>
              </a:defRPr>
            </a:lvl7pPr>
            <a:lvl8pPr algn="ctr" defTabSz="457200" eaLnBrk="1" hangingPunct="1" indent="0" latinLnBrk="0" marL="3200400" rtl="0">
              <a:spcBef>
                <a:spcPct val="20000"/>
              </a:spcBef>
              <a:spcAft>
                <a:spcPts val="600"/>
              </a:spcAft>
              <a:buClr>
                <a:schemeClr val="accent1">
                  <a:lumMod val="75000"/>
                </a:schemeClr>
              </a:buClr>
              <a:buSzPct val="145000"/>
              <a:buFont typeface="Arial"/>
              <a:buNone/>
              <a:defRPr cap="none" kern="1200" sz="1400">
                <a:solidFill>
                  <a:schemeClr val="tx1">
                    <a:tint val="75000"/>
                  </a:schemeClr>
                </a:solidFill>
                <a:effectLst/>
                <a:latin typeface="+mn-lt"/>
                <a:ea typeface="+mn-ea"/>
                <a:cs typeface="+mn-cs"/>
              </a:defRPr>
            </a:lvl8pPr>
            <a:lvl9pPr algn="ctr" defTabSz="457200" eaLnBrk="1" hangingPunct="1" indent="0" latinLnBrk="0" marL="3657600" rtl="0">
              <a:spcBef>
                <a:spcPct val="20000"/>
              </a:spcBef>
              <a:spcAft>
                <a:spcPts val="600"/>
              </a:spcAft>
              <a:buClr>
                <a:schemeClr val="accent1">
                  <a:lumMod val="75000"/>
                </a:schemeClr>
              </a:buClr>
              <a:buSzPct val="145000"/>
              <a:buFont typeface="Arial"/>
              <a:buNone/>
              <a:defRPr cap="none" kern="1200" sz="1400">
                <a:solidFill>
                  <a:schemeClr val="tx1">
                    <a:tint val="75000"/>
                  </a:schemeClr>
                </a:solidFill>
                <a:effectLst/>
                <a:latin typeface="+mn-lt"/>
                <a:ea typeface="+mn-ea"/>
                <a:cs typeface="+mn-cs"/>
              </a:defRPr>
            </a:lvl9pPr>
          </a:lstStyle>
          <a:p>
            <a:pPr algn="ctr" defTabSz="914400">
              <a:lnSpc>
                <a:spcPct val="100000"/>
              </a:lnSpc>
              <a:spcBef>
                <a:spcPct val="20000"/>
              </a:spcBef>
              <a:spcAft>
                <a:spcPts val="600"/>
              </a:spcAft>
            </a:pPr>
            <a:r>
              <a:rPr altLang="en-US" b="1" lang="zh-CN" sz="1400">
                <a:solidFill>
                  <a:schemeClr val="tx1">
                    <a:lumMod val="85000"/>
                    <a:lumOff val="15000"/>
                  </a:schemeClr>
                </a:solidFill>
                <a:latin charset="-122" panose="020b0503020204020204" typeface="微软雅黑"/>
                <a:ea charset="-122" panose="020b0503020204020204" typeface="微软雅黑"/>
                <a:sym typeface="+mn-ea"/>
              </a:rPr>
              <a:t>单击此处输入标题</a:t>
            </a:r>
          </a:p>
        </p:txBody>
      </p:sp>
      <p:sp>
        <p:nvSpPr>
          <p:cNvPr id="68" name="Content Placeholder 2"/>
          <p:cNvSpPr txBox="1"/>
          <p:nvPr/>
        </p:nvSpPr>
        <p:spPr>
          <a:xfrm>
            <a:off x="3656330" y="3207385"/>
            <a:ext cx="2415540" cy="1009650"/>
          </a:xfrm>
          <a:prstGeom prst="rect">
            <a:avLst/>
          </a:prstGeom>
        </p:spPr>
        <p:txBody>
          <a:bodyPr anchor="t" bIns="45710" lIns="91418" rIns="91418" rtlCol="0" tIns="45710" vert="horz">
            <a:noAutofit/>
          </a:bodyPr>
          <a:lstStyle>
            <a:lvl1pPr algn="r" defTabSz="457200" eaLnBrk="1" hangingPunct="1" indent="0" latinLnBrk="0" marL="0" rtl="0">
              <a:spcBef>
                <a:spcPct val="20000"/>
              </a:spcBef>
              <a:spcAft>
                <a:spcPts val="600"/>
              </a:spcAft>
              <a:buClr>
                <a:schemeClr val="accent1">
                  <a:lumMod val="75000"/>
                </a:schemeClr>
              </a:buClr>
              <a:buSzPct val="145000"/>
              <a:buFont typeface="Arial"/>
              <a:buNone/>
              <a:defRPr cap="none" kern="1200" sz="2100">
                <a:solidFill>
                  <a:schemeClr val="tx1"/>
                </a:solidFill>
                <a:effectLst/>
                <a:latin typeface="+mn-lt"/>
                <a:ea typeface="+mn-ea"/>
                <a:cs typeface="+mn-cs"/>
              </a:defRPr>
            </a:lvl1pPr>
            <a:lvl2pPr algn="ctr" defTabSz="457200" eaLnBrk="1" hangingPunct="1" indent="0" latinLnBrk="0" marL="457200" rtl="0">
              <a:spcBef>
                <a:spcPct val="20000"/>
              </a:spcBef>
              <a:spcAft>
                <a:spcPts val="600"/>
              </a:spcAft>
              <a:buClr>
                <a:schemeClr val="accent1">
                  <a:lumMod val="75000"/>
                </a:schemeClr>
              </a:buClr>
              <a:buSzPct val="145000"/>
              <a:buFont typeface="Arial"/>
              <a:buNone/>
              <a:defRPr cap="none" kern="1200" sz="2000">
                <a:solidFill>
                  <a:schemeClr val="tx1">
                    <a:tint val="75000"/>
                  </a:schemeClr>
                </a:solidFill>
                <a:effectLst/>
                <a:latin typeface="+mn-lt"/>
                <a:ea typeface="+mn-ea"/>
                <a:cs typeface="+mn-cs"/>
              </a:defRPr>
            </a:lvl2pPr>
            <a:lvl3pPr algn="ctr" defTabSz="457200" eaLnBrk="1" hangingPunct="1" indent="0" latinLnBrk="0" marL="914400" rtl="0">
              <a:spcBef>
                <a:spcPct val="20000"/>
              </a:spcBef>
              <a:spcAft>
                <a:spcPts val="600"/>
              </a:spcAft>
              <a:buClr>
                <a:schemeClr val="accent1">
                  <a:lumMod val="75000"/>
                </a:schemeClr>
              </a:buClr>
              <a:buSzPct val="145000"/>
              <a:buFont typeface="Arial"/>
              <a:buNone/>
              <a:defRPr cap="none" kern="1200" sz="1800">
                <a:solidFill>
                  <a:schemeClr val="tx1">
                    <a:tint val="75000"/>
                  </a:schemeClr>
                </a:solidFill>
                <a:effectLst/>
                <a:latin typeface="+mn-lt"/>
                <a:ea typeface="+mn-ea"/>
                <a:cs typeface="+mn-cs"/>
              </a:defRPr>
            </a:lvl3pPr>
            <a:lvl4pPr algn="ctr" defTabSz="457200" eaLnBrk="1" hangingPunct="1" indent="0" latinLnBrk="0" marL="1371600" rtl="0">
              <a:spcBef>
                <a:spcPct val="20000"/>
              </a:spcBef>
              <a:spcAft>
                <a:spcPts val="600"/>
              </a:spcAft>
              <a:buClr>
                <a:schemeClr val="accent1">
                  <a:lumMod val="75000"/>
                </a:schemeClr>
              </a:buClr>
              <a:buSzPct val="145000"/>
              <a:buFont typeface="Arial"/>
              <a:buNone/>
              <a:defRPr cap="none" kern="1200" sz="1600">
                <a:solidFill>
                  <a:schemeClr val="tx1">
                    <a:tint val="75000"/>
                  </a:schemeClr>
                </a:solidFill>
                <a:effectLst/>
                <a:latin typeface="+mn-lt"/>
                <a:ea typeface="+mn-ea"/>
                <a:cs typeface="+mn-cs"/>
              </a:defRPr>
            </a:lvl4pPr>
            <a:lvl5pPr algn="ctr" defTabSz="457200" eaLnBrk="1" hangingPunct="1" indent="0" latinLnBrk="0" marL="1828800" rtl="0">
              <a:spcBef>
                <a:spcPct val="20000"/>
              </a:spcBef>
              <a:spcAft>
                <a:spcPts val="600"/>
              </a:spcAft>
              <a:buClr>
                <a:schemeClr val="accent1">
                  <a:lumMod val="75000"/>
                </a:schemeClr>
              </a:buClr>
              <a:buSzPct val="145000"/>
              <a:buFont typeface="Arial"/>
              <a:buNone/>
              <a:defRPr cap="none" kern="1200" sz="1400">
                <a:solidFill>
                  <a:schemeClr val="tx1">
                    <a:tint val="75000"/>
                  </a:schemeClr>
                </a:solidFill>
                <a:effectLst/>
                <a:latin typeface="+mn-lt"/>
                <a:ea typeface="+mn-ea"/>
                <a:cs typeface="+mn-cs"/>
              </a:defRPr>
            </a:lvl5pPr>
            <a:lvl6pPr algn="ctr" defTabSz="457200" eaLnBrk="1" hangingPunct="1" indent="0" latinLnBrk="0" marL="2286000" rtl="0">
              <a:spcBef>
                <a:spcPct val="20000"/>
              </a:spcBef>
              <a:spcAft>
                <a:spcPts val="600"/>
              </a:spcAft>
              <a:buClr>
                <a:schemeClr val="accent1">
                  <a:lumMod val="75000"/>
                </a:schemeClr>
              </a:buClr>
              <a:buSzPct val="145000"/>
              <a:buFont typeface="Arial"/>
              <a:buNone/>
              <a:defRPr cap="none" kern="1200" sz="1400">
                <a:solidFill>
                  <a:schemeClr val="tx1">
                    <a:tint val="75000"/>
                  </a:schemeClr>
                </a:solidFill>
                <a:effectLst/>
                <a:latin typeface="+mn-lt"/>
                <a:ea typeface="+mn-ea"/>
                <a:cs typeface="+mn-cs"/>
              </a:defRPr>
            </a:lvl6pPr>
            <a:lvl7pPr algn="ctr" defTabSz="457200" eaLnBrk="1" hangingPunct="1" indent="0" latinLnBrk="0" marL="2743200" rtl="0">
              <a:spcBef>
                <a:spcPct val="20000"/>
              </a:spcBef>
              <a:spcAft>
                <a:spcPts val="600"/>
              </a:spcAft>
              <a:buClr>
                <a:schemeClr val="accent1">
                  <a:lumMod val="75000"/>
                </a:schemeClr>
              </a:buClr>
              <a:buSzPct val="145000"/>
              <a:buFont typeface="Arial"/>
              <a:buNone/>
              <a:defRPr cap="none" kern="1200" sz="1400">
                <a:solidFill>
                  <a:schemeClr val="tx1">
                    <a:tint val="75000"/>
                  </a:schemeClr>
                </a:solidFill>
                <a:effectLst/>
                <a:latin typeface="+mn-lt"/>
                <a:ea typeface="+mn-ea"/>
                <a:cs typeface="+mn-cs"/>
              </a:defRPr>
            </a:lvl7pPr>
            <a:lvl8pPr algn="ctr" defTabSz="457200" eaLnBrk="1" hangingPunct="1" indent="0" latinLnBrk="0" marL="3200400" rtl="0">
              <a:spcBef>
                <a:spcPct val="20000"/>
              </a:spcBef>
              <a:spcAft>
                <a:spcPts val="600"/>
              </a:spcAft>
              <a:buClr>
                <a:schemeClr val="accent1">
                  <a:lumMod val="75000"/>
                </a:schemeClr>
              </a:buClr>
              <a:buSzPct val="145000"/>
              <a:buFont typeface="Arial"/>
              <a:buNone/>
              <a:defRPr cap="none" kern="1200" sz="1400">
                <a:solidFill>
                  <a:schemeClr val="tx1">
                    <a:tint val="75000"/>
                  </a:schemeClr>
                </a:solidFill>
                <a:effectLst/>
                <a:latin typeface="+mn-lt"/>
                <a:ea typeface="+mn-ea"/>
                <a:cs typeface="+mn-cs"/>
              </a:defRPr>
            </a:lvl8pPr>
            <a:lvl9pPr algn="ctr" defTabSz="457200" eaLnBrk="1" hangingPunct="1" indent="0" latinLnBrk="0" marL="3657600" rtl="0">
              <a:spcBef>
                <a:spcPct val="20000"/>
              </a:spcBef>
              <a:spcAft>
                <a:spcPts val="600"/>
              </a:spcAft>
              <a:buClr>
                <a:schemeClr val="accent1">
                  <a:lumMod val="75000"/>
                </a:schemeClr>
              </a:buClr>
              <a:buSzPct val="145000"/>
              <a:buFont typeface="Arial"/>
              <a:buNone/>
              <a:defRPr cap="none" kern="1200" sz="1400">
                <a:solidFill>
                  <a:schemeClr val="tx1">
                    <a:tint val="75000"/>
                  </a:schemeClr>
                </a:solidFill>
                <a:effectLst/>
                <a:latin typeface="+mn-lt"/>
                <a:ea typeface="+mn-ea"/>
                <a:cs typeface="+mn-cs"/>
              </a:defRPr>
            </a:lvl9pPr>
          </a:lstStyle>
          <a:p>
            <a:pPr algn="ctr">
              <a:lnSpc>
                <a:spcPct val="150000"/>
              </a:lnSpc>
              <a:spcBef>
                <a:spcPct val="20000"/>
              </a:spcBef>
              <a:spcAft>
                <a:spcPts val="600"/>
              </a:spcAft>
            </a:pPr>
            <a:r>
              <a:rPr altLang="en-US" lang="zh-CN" sz="1000">
                <a:solidFill>
                  <a:schemeClr val="tx1">
                    <a:lumMod val="85000"/>
                    <a:lumOff val="15000"/>
                  </a:schemeClr>
                </a:solidFill>
                <a:latin charset="0" panose="02000503000000020004" typeface="Lora"/>
                <a:ea charset="-122" panose="02010600040101010101" typeface="华文细黑"/>
                <a:sym typeface="+mn-ea"/>
              </a:rPr>
              <a:t>I love you more than I've ever loved any woman. And I've waited longer for you than I've waited for any woman.</a:t>
            </a:r>
          </a:p>
        </p:txBody>
      </p:sp>
      <p:sp>
        <p:nvSpPr>
          <p:cNvPr id="79" name="Content Placeholder 2"/>
          <p:cNvSpPr txBox="1"/>
          <p:nvPr/>
        </p:nvSpPr>
        <p:spPr>
          <a:xfrm>
            <a:off x="6412086" y="2817425"/>
            <a:ext cx="2067006" cy="339213"/>
          </a:xfrm>
          <a:prstGeom prst="rect">
            <a:avLst/>
          </a:prstGeom>
        </p:spPr>
        <p:txBody>
          <a:bodyPr anchor="t" bIns="45710" lIns="91418" rIns="91418" rtlCol="0" tIns="45710" vert="horz">
            <a:noAutofit/>
          </a:bodyPr>
          <a:lstStyle>
            <a:lvl1pPr algn="r" defTabSz="457200" eaLnBrk="1" hangingPunct="1" indent="0" latinLnBrk="0" marL="0" rtl="0">
              <a:spcBef>
                <a:spcPct val="20000"/>
              </a:spcBef>
              <a:spcAft>
                <a:spcPts val="600"/>
              </a:spcAft>
              <a:buClr>
                <a:schemeClr val="accent1">
                  <a:lumMod val="75000"/>
                </a:schemeClr>
              </a:buClr>
              <a:buSzPct val="145000"/>
              <a:buFont typeface="Arial"/>
              <a:buNone/>
              <a:defRPr cap="none" kern="1200" sz="2100">
                <a:solidFill>
                  <a:schemeClr val="tx1"/>
                </a:solidFill>
                <a:effectLst/>
                <a:latin typeface="+mn-lt"/>
                <a:ea typeface="+mn-ea"/>
                <a:cs typeface="+mn-cs"/>
              </a:defRPr>
            </a:lvl1pPr>
            <a:lvl2pPr algn="ctr" defTabSz="457200" eaLnBrk="1" hangingPunct="1" indent="0" latinLnBrk="0" marL="457200" rtl="0">
              <a:spcBef>
                <a:spcPct val="20000"/>
              </a:spcBef>
              <a:spcAft>
                <a:spcPts val="600"/>
              </a:spcAft>
              <a:buClr>
                <a:schemeClr val="accent1">
                  <a:lumMod val="75000"/>
                </a:schemeClr>
              </a:buClr>
              <a:buSzPct val="145000"/>
              <a:buFont typeface="Arial"/>
              <a:buNone/>
              <a:defRPr cap="none" kern="1200" sz="2000">
                <a:solidFill>
                  <a:schemeClr val="tx1">
                    <a:tint val="75000"/>
                  </a:schemeClr>
                </a:solidFill>
                <a:effectLst/>
                <a:latin typeface="+mn-lt"/>
                <a:ea typeface="+mn-ea"/>
                <a:cs typeface="+mn-cs"/>
              </a:defRPr>
            </a:lvl2pPr>
            <a:lvl3pPr algn="ctr" defTabSz="457200" eaLnBrk="1" hangingPunct="1" indent="0" latinLnBrk="0" marL="914400" rtl="0">
              <a:spcBef>
                <a:spcPct val="20000"/>
              </a:spcBef>
              <a:spcAft>
                <a:spcPts val="600"/>
              </a:spcAft>
              <a:buClr>
                <a:schemeClr val="accent1">
                  <a:lumMod val="75000"/>
                </a:schemeClr>
              </a:buClr>
              <a:buSzPct val="145000"/>
              <a:buFont typeface="Arial"/>
              <a:buNone/>
              <a:defRPr cap="none" kern="1200" sz="1800">
                <a:solidFill>
                  <a:schemeClr val="tx1">
                    <a:tint val="75000"/>
                  </a:schemeClr>
                </a:solidFill>
                <a:effectLst/>
                <a:latin typeface="+mn-lt"/>
                <a:ea typeface="+mn-ea"/>
                <a:cs typeface="+mn-cs"/>
              </a:defRPr>
            </a:lvl3pPr>
            <a:lvl4pPr algn="ctr" defTabSz="457200" eaLnBrk="1" hangingPunct="1" indent="0" latinLnBrk="0" marL="1371600" rtl="0">
              <a:spcBef>
                <a:spcPct val="20000"/>
              </a:spcBef>
              <a:spcAft>
                <a:spcPts val="600"/>
              </a:spcAft>
              <a:buClr>
                <a:schemeClr val="accent1">
                  <a:lumMod val="75000"/>
                </a:schemeClr>
              </a:buClr>
              <a:buSzPct val="145000"/>
              <a:buFont typeface="Arial"/>
              <a:buNone/>
              <a:defRPr cap="none" kern="1200" sz="1600">
                <a:solidFill>
                  <a:schemeClr val="tx1">
                    <a:tint val="75000"/>
                  </a:schemeClr>
                </a:solidFill>
                <a:effectLst/>
                <a:latin typeface="+mn-lt"/>
                <a:ea typeface="+mn-ea"/>
                <a:cs typeface="+mn-cs"/>
              </a:defRPr>
            </a:lvl4pPr>
            <a:lvl5pPr algn="ctr" defTabSz="457200" eaLnBrk="1" hangingPunct="1" indent="0" latinLnBrk="0" marL="1828800" rtl="0">
              <a:spcBef>
                <a:spcPct val="20000"/>
              </a:spcBef>
              <a:spcAft>
                <a:spcPts val="600"/>
              </a:spcAft>
              <a:buClr>
                <a:schemeClr val="accent1">
                  <a:lumMod val="75000"/>
                </a:schemeClr>
              </a:buClr>
              <a:buSzPct val="145000"/>
              <a:buFont typeface="Arial"/>
              <a:buNone/>
              <a:defRPr cap="none" kern="1200" sz="1400">
                <a:solidFill>
                  <a:schemeClr val="tx1">
                    <a:tint val="75000"/>
                  </a:schemeClr>
                </a:solidFill>
                <a:effectLst/>
                <a:latin typeface="+mn-lt"/>
                <a:ea typeface="+mn-ea"/>
                <a:cs typeface="+mn-cs"/>
              </a:defRPr>
            </a:lvl5pPr>
            <a:lvl6pPr algn="ctr" defTabSz="457200" eaLnBrk="1" hangingPunct="1" indent="0" latinLnBrk="0" marL="2286000" rtl="0">
              <a:spcBef>
                <a:spcPct val="20000"/>
              </a:spcBef>
              <a:spcAft>
                <a:spcPts val="600"/>
              </a:spcAft>
              <a:buClr>
                <a:schemeClr val="accent1">
                  <a:lumMod val="75000"/>
                </a:schemeClr>
              </a:buClr>
              <a:buSzPct val="145000"/>
              <a:buFont typeface="Arial"/>
              <a:buNone/>
              <a:defRPr cap="none" kern="1200" sz="1400">
                <a:solidFill>
                  <a:schemeClr val="tx1">
                    <a:tint val="75000"/>
                  </a:schemeClr>
                </a:solidFill>
                <a:effectLst/>
                <a:latin typeface="+mn-lt"/>
                <a:ea typeface="+mn-ea"/>
                <a:cs typeface="+mn-cs"/>
              </a:defRPr>
            </a:lvl6pPr>
            <a:lvl7pPr algn="ctr" defTabSz="457200" eaLnBrk="1" hangingPunct="1" indent="0" latinLnBrk="0" marL="2743200" rtl="0">
              <a:spcBef>
                <a:spcPct val="20000"/>
              </a:spcBef>
              <a:spcAft>
                <a:spcPts val="600"/>
              </a:spcAft>
              <a:buClr>
                <a:schemeClr val="accent1">
                  <a:lumMod val="75000"/>
                </a:schemeClr>
              </a:buClr>
              <a:buSzPct val="145000"/>
              <a:buFont typeface="Arial"/>
              <a:buNone/>
              <a:defRPr cap="none" kern="1200" sz="1400">
                <a:solidFill>
                  <a:schemeClr val="tx1">
                    <a:tint val="75000"/>
                  </a:schemeClr>
                </a:solidFill>
                <a:effectLst/>
                <a:latin typeface="+mn-lt"/>
                <a:ea typeface="+mn-ea"/>
                <a:cs typeface="+mn-cs"/>
              </a:defRPr>
            </a:lvl7pPr>
            <a:lvl8pPr algn="ctr" defTabSz="457200" eaLnBrk="1" hangingPunct="1" indent="0" latinLnBrk="0" marL="3200400" rtl="0">
              <a:spcBef>
                <a:spcPct val="20000"/>
              </a:spcBef>
              <a:spcAft>
                <a:spcPts val="600"/>
              </a:spcAft>
              <a:buClr>
                <a:schemeClr val="accent1">
                  <a:lumMod val="75000"/>
                </a:schemeClr>
              </a:buClr>
              <a:buSzPct val="145000"/>
              <a:buFont typeface="Arial"/>
              <a:buNone/>
              <a:defRPr cap="none" kern="1200" sz="1400">
                <a:solidFill>
                  <a:schemeClr val="tx1">
                    <a:tint val="75000"/>
                  </a:schemeClr>
                </a:solidFill>
                <a:effectLst/>
                <a:latin typeface="+mn-lt"/>
                <a:ea typeface="+mn-ea"/>
                <a:cs typeface="+mn-cs"/>
              </a:defRPr>
            </a:lvl8pPr>
            <a:lvl9pPr algn="ctr" defTabSz="457200" eaLnBrk="1" hangingPunct="1" indent="0" latinLnBrk="0" marL="3657600" rtl="0">
              <a:spcBef>
                <a:spcPct val="20000"/>
              </a:spcBef>
              <a:spcAft>
                <a:spcPts val="600"/>
              </a:spcAft>
              <a:buClr>
                <a:schemeClr val="accent1">
                  <a:lumMod val="75000"/>
                </a:schemeClr>
              </a:buClr>
              <a:buSzPct val="145000"/>
              <a:buFont typeface="Arial"/>
              <a:buNone/>
              <a:defRPr cap="none" kern="1200" sz="1400">
                <a:solidFill>
                  <a:schemeClr val="tx1">
                    <a:tint val="75000"/>
                  </a:schemeClr>
                </a:solidFill>
                <a:effectLst/>
                <a:latin typeface="+mn-lt"/>
                <a:ea typeface="+mn-ea"/>
                <a:cs typeface="+mn-cs"/>
              </a:defRPr>
            </a:lvl9pPr>
          </a:lstStyle>
          <a:p>
            <a:pPr algn="ctr" defTabSz="914400">
              <a:lnSpc>
                <a:spcPct val="100000"/>
              </a:lnSpc>
              <a:spcBef>
                <a:spcPct val="20000"/>
              </a:spcBef>
              <a:spcAft>
                <a:spcPts val="600"/>
              </a:spcAft>
            </a:pPr>
            <a:r>
              <a:rPr altLang="en-US" b="1" lang="zh-CN" sz="1400">
                <a:solidFill>
                  <a:schemeClr val="tx1">
                    <a:lumMod val="85000"/>
                    <a:lumOff val="15000"/>
                  </a:schemeClr>
                </a:solidFill>
                <a:latin charset="-122" panose="020b0503020204020204" typeface="微软雅黑"/>
                <a:ea charset="-122" panose="020b0503020204020204" typeface="微软雅黑"/>
                <a:sym typeface="+mn-ea"/>
              </a:rPr>
              <a:t>单击此处输入标题</a:t>
            </a:r>
          </a:p>
        </p:txBody>
      </p:sp>
      <p:sp>
        <p:nvSpPr>
          <p:cNvPr id="80" name="Content Placeholder 2"/>
          <p:cNvSpPr txBox="1"/>
          <p:nvPr/>
        </p:nvSpPr>
        <p:spPr>
          <a:xfrm>
            <a:off x="6253480" y="3156585"/>
            <a:ext cx="2383790" cy="1060450"/>
          </a:xfrm>
          <a:prstGeom prst="rect">
            <a:avLst/>
          </a:prstGeom>
        </p:spPr>
        <p:txBody>
          <a:bodyPr anchor="t" bIns="45710" lIns="91418" rIns="91418" rtlCol="0" tIns="45710" vert="horz">
            <a:noAutofit/>
          </a:bodyPr>
          <a:lstStyle>
            <a:lvl1pPr algn="r" defTabSz="457200" eaLnBrk="1" hangingPunct="1" indent="0" latinLnBrk="0" marL="0" rtl="0">
              <a:spcBef>
                <a:spcPct val="20000"/>
              </a:spcBef>
              <a:spcAft>
                <a:spcPts val="600"/>
              </a:spcAft>
              <a:buClr>
                <a:schemeClr val="accent1">
                  <a:lumMod val="75000"/>
                </a:schemeClr>
              </a:buClr>
              <a:buSzPct val="145000"/>
              <a:buFont typeface="Arial"/>
              <a:buNone/>
              <a:defRPr cap="none" kern="1200" sz="2100">
                <a:solidFill>
                  <a:schemeClr val="tx1"/>
                </a:solidFill>
                <a:effectLst/>
                <a:latin typeface="+mn-lt"/>
                <a:ea typeface="+mn-ea"/>
                <a:cs typeface="+mn-cs"/>
              </a:defRPr>
            </a:lvl1pPr>
            <a:lvl2pPr algn="ctr" defTabSz="457200" eaLnBrk="1" hangingPunct="1" indent="0" latinLnBrk="0" marL="457200" rtl="0">
              <a:spcBef>
                <a:spcPct val="20000"/>
              </a:spcBef>
              <a:spcAft>
                <a:spcPts val="600"/>
              </a:spcAft>
              <a:buClr>
                <a:schemeClr val="accent1">
                  <a:lumMod val="75000"/>
                </a:schemeClr>
              </a:buClr>
              <a:buSzPct val="145000"/>
              <a:buFont typeface="Arial"/>
              <a:buNone/>
              <a:defRPr cap="none" kern="1200" sz="2000">
                <a:solidFill>
                  <a:schemeClr val="tx1">
                    <a:tint val="75000"/>
                  </a:schemeClr>
                </a:solidFill>
                <a:effectLst/>
                <a:latin typeface="+mn-lt"/>
                <a:ea typeface="+mn-ea"/>
                <a:cs typeface="+mn-cs"/>
              </a:defRPr>
            </a:lvl2pPr>
            <a:lvl3pPr algn="ctr" defTabSz="457200" eaLnBrk="1" hangingPunct="1" indent="0" latinLnBrk="0" marL="914400" rtl="0">
              <a:spcBef>
                <a:spcPct val="20000"/>
              </a:spcBef>
              <a:spcAft>
                <a:spcPts val="600"/>
              </a:spcAft>
              <a:buClr>
                <a:schemeClr val="accent1">
                  <a:lumMod val="75000"/>
                </a:schemeClr>
              </a:buClr>
              <a:buSzPct val="145000"/>
              <a:buFont typeface="Arial"/>
              <a:buNone/>
              <a:defRPr cap="none" kern="1200" sz="1800">
                <a:solidFill>
                  <a:schemeClr val="tx1">
                    <a:tint val="75000"/>
                  </a:schemeClr>
                </a:solidFill>
                <a:effectLst/>
                <a:latin typeface="+mn-lt"/>
                <a:ea typeface="+mn-ea"/>
                <a:cs typeface="+mn-cs"/>
              </a:defRPr>
            </a:lvl3pPr>
            <a:lvl4pPr algn="ctr" defTabSz="457200" eaLnBrk="1" hangingPunct="1" indent="0" latinLnBrk="0" marL="1371600" rtl="0">
              <a:spcBef>
                <a:spcPct val="20000"/>
              </a:spcBef>
              <a:spcAft>
                <a:spcPts val="600"/>
              </a:spcAft>
              <a:buClr>
                <a:schemeClr val="accent1">
                  <a:lumMod val="75000"/>
                </a:schemeClr>
              </a:buClr>
              <a:buSzPct val="145000"/>
              <a:buFont typeface="Arial"/>
              <a:buNone/>
              <a:defRPr cap="none" kern="1200" sz="1600">
                <a:solidFill>
                  <a:schemeClr val="tx1">
                    <a:tint val="75000"/>
                  </a:schemeClr>
                </a:solidFill>
                <a:effectLst/>
                <a:latin typeface="+mn-lt"/>
                <a:ea typeface="+mn-ea"/>
                <a:cs typeface="+mn-cs"/>
              </a:defRPr>
            </a:lvl4pPr>
            <a:lvl5pPr algn="ctr" defTabSz="457200" eaLnBrk="1" hangingPunct="1" indent="0" latinLnBrk="0" marL="1828800" rtl="0">
              <a:spcBef>
                <a:spcPct val="20000"/>
              </a:spcBef>
              <a:spcAft>
                <a:spcPts val="600"/>
              </a:spcAft>
              <a:buClr>
                <a:schemeClr val="accent1">
                  <a:lumMod val="75000"/>
                </a:schemeClr>
              </a:buClr>
              <a:buSzPct val="145000"/>
              <a:buFont typeface="Arial"/>
              <a:buNone/>
              <a:defRPr cap="none" kern="1200" sz="1400">
                <a:solidFill>
                  <a:schemeClr val="tx1">
                    <a:tint val="75000"/>
                  </a:schemeClr>
                </a:solidFill>
                <a:effectLst/>
                <a:latin typeface="+mn-lt"/>
                <a:ea typeface="+mn-ea"/>
                <a:cs typeface="+mn-cs"/>
              </a:defRPr>
            </a:lvl5pPr>
            <a:lvl6pPr algn="ctr" defTabSz="457200" eaLnBrk="1" hangingPunct="1" indent="0" latinLnBrk="0" marL="2286000" rtl="0">
              <a:spcBef>
                <a:spcPct val="20000"/>
              </a:spcBef>
              <a:spcAft>
                <a:spcPts val="600"/>
              </a:spcAft>
              <a:buClr>
                <a:schemeClr val="accent1">
                  <a:lumMod val="75000"/>
                </a:schemeClr>
              </a:buClr>
              <a:buSzPct val="145000"/>
              <a:buFont typeface="Arial"/>
              <a:buNone/>
              <a:defRPr cap="none" kern="1200" sz="1400">
                <a:solidFill>
                  <a:schemeClr val="tx1">
                    <a:tint val="75000"/>
                  </a:schemeClr>
                </a:solidFill>
                <a:effectLst/>
                <a:latin typeface="+mn-lt"/>
                <a:ea typeface="+mn-ea"/>
                <a:cs typeface="+mn-cs"/>
              </a:defRPr>
            </a:lvl6pPr>
            <a:lvl7pPr algn="ctr" defTabSz="457200" eaLnBrk="1" hangingPunct="1" indent="0" latinLnBrk="0" marL="2743200" rtl="0">
              <a:spcBef>
                <a:spcPct val="20000"/>
              </a:spcBef>
              <a:spcAft>
                <a:spcPts val="600"/>
              </a:spcAft>
              <a:buClr>
                <a:schemeClr val="accent1">
                  <a:lumMod val="75000"/>
                </a:schemeClr>
              </a:buClr>
              <a:buSzPct val="145000"/>
              <a:buFont typeface="Arial"/>
              <a:buNone/>
              <a:defRPr cap="none" kern="1200" sz="1400">
                <a:solidFill>
                  <a:schemeClr val="tx1">
                    <a:tint val="75000"/>
                  </a:schemeClr>
                </a:solidFill>
                <a:effectLst/>
                <a:latin typeface="+mn-lt"/>
                <a:ea typeface="+mn-ea"/>
                <a:cs typeface="+mn-cs"/>
              </a:defRPr>
            </a:lvl7pPr>
            <a:lvl8pPr algn="ctr" defTabSz="457200" eaLnBrk="1" hangingPunct="1" indent="0" latinLnBrk="0" marL="3200400" rtl="0">
              <a:spcBef>
                <a:spcPct val="20000"/>
              </a:spcBef>
              <a:spcAft>
                <a:spcPts val="600"/>
              </a:spcAft>
              <a:buClr>
                <a:schemeClr val="accent1">
                  <a:lumMod val="75000"/>
                </a:schemeClr>
              </a:buClr>
              <a:buSzPct val="145000"/>
              <a:buFont typeface="Arial"/>
              <a:buNone/>
              <a:defRPr cap="none" kern="1200" sz="1400">
                <a:solidFill>
                  <a:schemeClr val="tx1">
                    <a:tint val="75000"/>
                  </a:schemeClr>
                </a:solidFill>
                <a:effectLst/>
                <a:latin typeface="+mn-lt"/>
                <a:ea typeface="+mn-ea"/>
                <a:cs typeface="+mn-cs"/>
              </a:defRPr>
            </a:lvl8pPr>
            <a:lvl9pPr algn="ctr" defTabSz="457200" eaLnBrk="1" hangingPunct="1" indent="0" latinLnBrk="0" marL="3657600" rtl="0">
              <a:spcBef>
                <a:spcPct val="20000"/>
              </a:spcBef>
              <a:spcAft>
                <a:spcPts val="600"/>
              </a:spcAft>
              <a:buClr>
                <a:schemeClr val="accent1">
                  <a:lumMod val="75000"/>
                </a:schemeClr>
              </a:buClr>
              <a:buSzPct val="145000"/>
              <a:buFont typeface="Arial"/>
              <a:buNone/>
              <a:defRPr cap="none" kern="1200" sz="1400">
                <a:solidFill>
                  <a:schemeClr val="tx1">
                    <a:tint val="75000"/>
                  </a:schemeClr>
                </a:solidFill>
                <a:effectLst/>
                <a:latin typeface="+mn-lt"/>
                <a:ea typeface="+mn-ea"/>
                <a:cs typeface="+mn-cs"/>
              </a:defRPr>
            </a:lvl9pPr>
          </a:lstStyle>
          <a:p>
            <a:pPr algn="ctr">
              <a:lnSpc>
                <a:spcPct val="150000"/>
              </a:lnSpc>
              <a:spcBef>
                <a:spcPct val="20000"/>
              </a:spcBef>
              <a:spcAft>
                <a:spcPts val="600"/>
              </a:spcAft>
            </a:pPr>
            <a:r>
              <a:rPr altLang="en-US" lang="zh-CN" sz="1000">
                <a:solidFill>
                  <a:schemeClr val="tx1">
                    <a:lumMod val="85000"/>
                    <a:lumOff val="15000"/>
                  </a:schemeClr>
                </a:solidFill>
                <a:latin charset="0" panose="02000503000000020004" typeface="Lora"/>
                <a:ea charset="-122" panose="02010600040101010101" typeface="华文细黑"/>
                <a:sym typeface="+mn-ea"/>
              </a:rPr>
              <a:t>I love you more than I've ever loved any woman. And I've waited longer for you than I've waited for any woman.</a:t>
            </a:r>
          </a:p>
        </p:txBody>
      </p:sp>
      <p:sp>
        <p:nvSpPr>
          <p:cNvPr id="81" name="Content Placeholder 2"/>
          <p:cNvSpPr txBox="1"/>
          <p:nvPr/>
        </p:nvSpPr>
        <p:spPr>
          <a:xfrm>
            <a:off x="8995436" y="2817425"/>
            <a:ext cx="2067006" cy="339213"/>
          </a:xfrm>
          <a:prstGeom prst="rect">
            <a:avLst/>
          </a:prstGeom>
        </p:spPr>
        <p:txBody>
          <a:bodyPr anchor="t" bIns="45710" lIns="91418" rIns="91418" rtlCol="0" tIns="45710" vert="horz">
            <a:noAutofit/>
          </a:bodyPr>
          <a:lstStyle>
            <a:lvl1pPr algn="r" defTabSz="457200" eaLnBrk="1" hangingPunct="1" indent="0" latinLnBrk="0" marL="0" rtl="0">
              <a:spcBef>
                <a:spcPct val="20000"/>
              </a:spcBef>
              <a:spcAft>
                <a:spcPts val="600"/>
              </a:spcAft>
              <a:buClr>
                <a:schemeClr val="accent1">
                  <a:lumMod val="75000"/>
                </a:schemeClr>
              </a:buClr>
              <a:buSzPct val="145000"/>
              <a:buFont typeface="Arial"/>
              <a:buNone/>
              <a:defRPr cap="none" kern="1200" sz="2100">
                <a:solidFill>
                  <a:schemeClr val="tx1"/>
                </a:solidFill>
                <a:effectLst/>
                <a:latin typeface="+mn-lt"/>
                <a:ea typeface="+mn-ea"/>
                <a:cs typeface="+mn-cs"/>
              </a:defRPr>
            </a:lvl1pPr>
            <a:lvl2pPr algn="ctr" defTabSz="457200" eaLnBrk="1" hangingPunct="1" indent="0" latinLnBrk="0" marL="457200" rtl="0">
              <a:spcBef>
                <a:spcPct val="20000"/>
              </a:spcBef>
              <a:spcAft>
                <a:spcPts val="600"/>
              </a:spcAft>
              <a:buClr>
                <a:schemeClr val="accent1">
                  <a:lumMod val="75000"/>
                </a:schemeClr>
              </a:buClr>
              <a:buSzPct val="145000"/>
              <a:buFont typeface="Arial"/>
              <a:buNone/>
              <a:defRPr cap="none" kern="1200" sz="2000">
                <a:solidFill>
                  <a:schemeClr val="tx1">
                    <a:tint val="75000"/>
                  </a:schemeClr>
                </a:solidFill>
                <a:effectLst/>
                <a:latin typeface="+mn-lt"/>
                <a:ea typeface="+mn-ea"/>
                <a:cs typeface="+mn-cs"/>
              </a:defRPr>
            </a:lvl2pPr>
            <a:lvl3pPr algn="ctr" defTabSz="457200" eaLnBrk="1" hangingPunct="1" indent="0" latinLnBrk="0" marL="914400" rtl="0">
              <a:spcBef>
                <a:spcPct val="20000"/>
              </a:spcBef>
              <a:spcAft>
                <a:spcPts val="600"/>
              </a:spcAft>
              <a:buClr>
                <a:schemeClr val="accent1">
                  <a:lumMod val="75000"/>
                </a:schemeClr>
              </a:buClr>
              <a:buSzPct val="145000"/>
              <a:buFont typeface="Arial"/>
              <a:buNone/>
              <a:defRPr cap="none" kern="1200" sz="1800">
                <a:solidFill>
                  <a:schemeClr val="tx1">
                    <a:tint val="75000"/>
                  </a:schemeClr>
                </a:solidFill>
                <a:effectLst/>
                <a:latin typeface="+mn-lt"/>
                <a:ea typeface="+mn-ea"/>
                <a:cs typeface="+mn-cs"/>
              </a:defRPr>
            </a:lvl3pPr>
            <a:lvl4pPr algn="ctr" defTabSz="457200" eaLnBrk="1" hangingPunct="1" indent="0" latinLnBrk="0" marL="1371600" rtl="0">
              <a:spcBef>
                <a:spcPct val="20000"/>
              </a:spcBef>
              <a:spcAft>
                <a:spcPts val="600"/>
              </a:spcAft>
              <a:buClr>
                <a:schemeClr val="accent1">
                  <a:lumMod val="75000"/>
                </a:schemeClr>
              </a:buClr>
              <a:buSzPct val="145000"/>
              <a:buFont typeface="Arial"/>
              <a:buNone/>
              <a:defRPr cap="none" kern="1200" sz="1600">
                <a:solidFill>
                  <a:schemeClr val="tx1">
                    <a:tint val="75000"/>
                  </a:schemeClr>
                </a:solidFill>
                <a:effectLst/>
                <a:latin typeface="+mn-lt"/>
                <a:ea typeface="+mn-ea"/>
                <a:cs typeface="+mn-cs"/>
              </a:defRPr>
            </a:lvl4pPr>
            <a:lvl5pPr algn="ctr" defTabSz="457200" eaLnBrk="1" hangingPunct="1" indent="0" latinLnBrk="0" marL="1828800" rtl="0">
              <a:spcBef>
                <a:spcPct val="20000"/>
              </a:spcBef>
              <a:spcAft>
                <a:spcPts val="600"/>
              </a:spcAft>
              <a:buClr>
                <a:schemeClr val="accent1">
                  <a:lumMod val="75000"/>
                </a:schemeClr>
              </a:buClr>
              <a:buSzPct val="145000"/>
              <a:buFont typeface="Arial"/>
              <a:buNone/>
              <a:defRPr cap="none" kern="1200" sz="1400">
                <a:solidFill>
                  <a:schemeClr val="tx1">
                    <a:tint val="75000"/>
                  </a:schemeClr>
                </a:solidFill>
                <a:effectLst/>
                <a:latin typeface="+mn-lt"/>
                <a:ea typeface="+mn-ea"/>
                <a:cs typeface="+mn-cs"/>
              </a:defRPr>
            </a:lvl5pPr>
            <a:lvl6pPr algn="ctr" defTabSz="457200" eaLnBrk="1" hangingPunct="1" indent="0" latinLnBrk="0" marL="2286000" rtl="0">
              <a:spcBef>
                <a:spcPct val="20000"/>
              </a:spcBef>
              <a:spcAft>
                <a:spcPts val="600"/>
              </a:spcAft>
              <a:buClr>
                <a:schemeClr val="accent1">
                  <a:lumMod val="75000"/>
                </a:schemeClr>
              </a:buClr>
              <a:buSzPct val="145000"/>
              <a:buFont typeface="Arial"/>
              <a:buNone/>
              <a:defRPr cap="none" kern="1200" sz="1400">
                <a:solidFill>
                  <a:schemeClr val="tx1">
                    <a:tint val="75000"/>
                  </a:schemeClr>
                </a:solidFill>
                <a:effectLst/>
                <a:latin typeface="+mn-lt"/>
                <a:ea typeface="+mn-ea"/>
                <a:cs typeface="+mn-cs"/>
              </a:defRPr>
            </a:lvl6pPr>
            <a:lvl7pPr algn="ctr" defTabSz="457200" eaLnBrk="1" hangingPunct="1" indent="0" latinLnBrk="0" marL="2743200" rtl="0">
              <a:spcBef>
                <a:spcPct val="20000"/>
              </a:spcBef>
              <a:spcAft>
                <a:spcPts val="600"/>
              </a:spcAft>
              <a:buClr>
                <a:schemeClr val="accent1">
                  <a:lumMod val="75000"/>
                </a:schemeClr>
              </a:buClr>
              <a:buSzPct val="145000"/>
              <a:buFont typeface="Arial"/>
              <a:buNone/>
              <a:defRPr cap="none" kern="1200" sz="1400">
                <a:solidFill>
                  <a:schemeClr val="tx1">
                    <a:tint val="75000"/>
                  </a:schemeClr>
                </a:solidFill>
                <a:effectLst/>
                <a:latin typeface="+mn-lt"/>
                <a:ea typeface="+mn-ea"/>
                <a:cs typeface="+mn-cs"/>
              </a:defRPr>
            </a:lvl7pPr>
            <a:lvl8pPr algn="ctr" defTabSz="457200" eaLnBrk="1" hangingPunct="1" indent="0" latinLnBrk="0" marL="3200400" rtl="0">
              <a:spcBef>
                <a:spcPct val="20000"/>
              </a:spcBef>
              <a:spcAft>
                <a:spcPts val="600"/>
              </a:spcAft>
              <a:buClr>
                <a:schemeClr val="accent1">
                  <a:lumMod val="75000"/>
                </a:schemeClr>
              </a:buClr>
              <a:buSzPct val="145000"/>
              <a:buFont typeface="Arial"/>
              <a:buNone/>
              <a:defRPr cap="none" kern="1200" sz="1400">
                <a:solidFill>
                  <a:schemeClr val="tx1">
                    <a:tint val="75000"/>
                  </a:schemeClr>
                </a:solidFill>
                <a:effectLst/>
                <a:latin typeface="+mn-lt"/>
                <a:ea typeface="+mn-ea"/>
                <a:cs typeface="+mn-cs"/>
              </a:defRPr>
            </a:lvl8pPr>
            <a:lvl9pPr algn="ctr" defTabSz="457200" eaLnBrk="1" hangingPunct="1" indent="0" latinLnBrk="0" marL="3657600" rtl="0">
              <a:spcBef>
                <a:spcPct val="20000"/>
              </a:spcBef>
              <a:spcAft>
                <a:spcPts val="600"/>
              </a:spcAft>
              <a:buClr>
                <a:schemeClr val="accent1">
                  <a:lumMod val="75000"/>
                </a:schemeClr>
              </a:buClr>
              <a:buSzPct val="145000"/>
              <a:buFont typeface="Arial"/>
              <a:buNone/>
              <a:defRPr cap="none" kern="1200" sz="1400">
                <a:solidFill>
                  <a:schemeClr val="tx1">
                    <a:tint val="75000"/>
                  </a:schemeClr>
                </a:solidFill>
                <a:effectLst/>
                <a:latin typeface="+mn-lt"/>
                <a:ea typeface="+mn-ea"/>
                <a:cs typeface="+mn-cs"/>
              </a:defRPr>
            </a:lvl9pPr>
          </a:lstStyle>
          <a:p>
            <a:pPr algn="ctr" defTabSz="914400">
              <a:lnSpc>
                <a:spcPct val="100000"/>
              </a:lnSpc>
              <a:spcBef>
                <a:spcPct val="20000"/>
              </a:spcBef>
              <a:spcAft>
                <a:spcPts val="600"/>
              </a:spcAft>
            </a:pPr>
            <a:r>
              <a:rPr altLang="en-US" b="1" lang="zh-CN" sz="1400">
                <a:solidFill>
                  <a:schemeClr val="tx1">
                    <a:lumMod val="85000"/>
                    <a:lumOff val="15000"/>
                  </a:schemeClr>
                </a:solidFill>
                <a:latin charset="-122" panose="020b0503020204020204" typeface="微软雅黑"/>
                <a:ea charset="-122" panose="020b0503020204020204" typeface="微软雅黑"/>
                <a:sym typeface="+mn-ea"/>
              </a:rPr>
              <a:t>单击此处输入标题</a:t>
            </a:r>
          </a:p>
        </p:txBody>
      </p:sp>
      <p:sp>
        <p:nvSpPr>
          <p:cNvPr id="82" name="Content Placeholder 2"/>
          <p:cNvSpPr txBox="1"/>
          <p:nvPr/>
        </p:nvSpPr>
        <p:spPr>
          <a:xfrm>
            <a:off x="8819515" y="3156585"/>
            <a:ext cx="2495550" cy="1060450"/>
          </a:xfrm>
          <a:prstGeom prst="rect">
            <a:avLst/>
          </a:prstGeom>
        </p:spPr>
        <p:txBody>
          <a:bodyPr anchor="t" bIns="45710" lIns="91418" rIns="91418" rtlCol="0" tIns="45710" vert="horz">
            <a:noAutofit/>
          </a:bodyPr>
          <a:lstStyle>
            <a:lvl1pPr algn="r" defTabSz="457200" eaLnBrk="1" hangingPunct="1" indent="0" latinLnBrk="0" marL="0" rtl="0">
              <a:spcBef>
                <a:spcPct val="20000"/>
              </a:spcBef>
              <a:spcAft>
                <a:spcPts val="600"/>
              </a:spcAft>
              <a:buClr>
                <a:schemeClr val="accent1">
                  <a:lumMod val="75000"/>
                </a:schemeClr>
              </a:buClr>
              <a:buSzPct val="145000"/>
              <a:buFont typeface="Arial"/>
              <a:buNone/>
              <a:defRPr cap="none" kern="1200" sz="2100">
                <a:solidFill>
                  <a:schemeClr val="tx1"/>
                </a:solidFill>
                <a:effectLst/>
                <a:latin typeface="+mn-lt"/>
                <a:ea typeface="+mn-ea"/>
                <a:cs typeface="+mn-cs"/>
              </a:defRPr>
            </a:lvl1pPr>
            <a:lvl2pPr algn="ctr" defTabSz="457200" eaLnBrk="1" hangingPunct="1" indent="0" latinLnBrk="0" marL="457200" rtl="0">
              <a:spcBef>
                <a:spcPct val="20000"/>
              </a:spcBef>
              <a:spcAft>
                <a:spcPts val="600"/>
              </a:spcAft>
              <a:buClr>
                <a:schemeClr val="accent1">
                  <a:lumMod val="75000"/>
                </a:schemeClr>
              </a:buClr>
              <a:buSzPct val="145000"/>
              <a:buFont typeface="Arial"/>
              <a:buNone/>
              <a:defRPr cap="none" kern="1200" sz="2000">
                <a:solidFill>
                  <a:schemeClr val="tx1">
                    <a:tint val="75000"/>
                  </a:schemeClr>
                </a:solidFill>
                <a:effectLst/>
                <a:latin typeface="+mn-lt"/>
                <a:ea typeface="+mn-ea"/>
                <a:cs typeface="+mn-cs"/>
              </a:defRPr>
            </a:lvl2pPr>
            <a:lvl3pPr algn="ctr" defTabSz="457200" eaLnBrk="1" hangingPunct="1" indent="0" latinLnBrk="0" marL="914400" rtl="0">
              <a:spcBef>
                <a:spcPct val="20000"/>
              </a:spcBef>
              <a:spcAft>
                <a:spcPts val="600"/>
              </a:spcAft>
              <a:buClr>
                <a:schemeClr val="accent1">
                  <a:lumMod val="75000"/>
                </a:schemeClr>
              </a:buClr>
              <a:buSzPct val="145000"/>
              <a:buFont typeface="Arial"/>
              <a:buNone/>
              <a:defRPr cap="none" kern="1200" sz="1800">
                <a:solidFill>
                  <a:schemeClr val="tx1">
                    <a:tint val="75000"/>
                  </a:schemeClr>
                </a:solidFill>
                <a:effectLst/>
                <a:latin typeface="+mn-lt"/>
                <a:ea typeface="+mn-ea"/>
                <a:cs typeface="+mn-cs"/>
              </a:defRPr>
            </a:lvl3pPr>
            <a:lvl4pPr algn="ctr" defTabSz="457200" eaLnBrk="1" hangingPunct="1" indent="0" latinLnBrk="0" marL="1371600" rtl="0">
              <a:spcBef>
                <a:spcPct val="20000"/>
              </a:spcBef>
              <a:spcAft>
                <a:spcPts val="600"/>
              </a:spcAft>
              <a:buClr>
                <a:schemeClr val="accent1">
                  <a:lumMod val="75000"/>
                </a:schemeClr>
              </a:buClr>
              <a:buSzPct val="145000"/>
              <a:buFont typeface="Arial"/>
              <a:buNone/>
              <a:defRPr cap="none" kern="1200" sz="1600">
                <a:solidFill>
                  <a:schemeClr val="tx1">
                    <a:tint val="75000"/>
                  </a:schemeClr>
                </a:solidFill>
                <a:effectLst/>
                <a:latin typeface="+mn-lt"/>
                <a:ea typeface="+mn-ea"/>
                <a:cs typeface="+mn-cs"/>
              </a:defRPr>
            </a:lvl4pPr>
            <a:lvl5pPr algn="ctr" defTabSz="457200" eaLnBrk="1" hangingPunct="1" indent="0" latinLnBrk="0" marL="1828800" rtl="0">
              <a:spcBef>
                <a:spcPct val="20000"/>
              </a:spcBef>
              <a:spcAft>
                <a:spcPts val="600"/>
              </a:spcAft>
              <a:buClr>
                <a:schemeClr val="accent1">
                  <a:lumMod val="75000"/>
                </a:schemeClr>
              </a:buClr>
              <a:buSzPct val="145000"/>
              <a:buFont typeface="Arial"/>
              <a:buNone/>
              <a:defRPr cap="none" kern="1200" sz="1400">
                <a:solidFill>
                  <a:schemeClr val="tx1">
                    <a:tint val="75000"/>
                  </a:schemeClr>
                </a:solidFill>
                <a:effectLst/>
                <a:latin typeface="+mn-lt"/>
                <a:ea typeface="+mn-ea"/>
                <a:cs typeface="+mn-cs"/>
              </a:defRPr>
            </a:lvl5pPr>
            <a:lvl6pPr algn="ctr" defTabSz="457200" eaLnBrk="1" hangingPunct="1" indent="0" latinLnBrk="0" marL="2286000" rtl="0">
              <a:spcBef>
                <a:spcPct val="20000"/>
              </a:spcBef>
              <a:spcAft>
                <a:spcPts val="600"/>
              </a:spcAft>
              <a:buClr>
                <a:schemeClr val="accent1">
                  <a:lumMod val="75000"/>
                </a:schemeClr>
              </a:buClr>
              <a:buSzPct val="145000"/>
              <a:buFont typeface="Arial"/>
              <a:buNone/>
              <a:defRPr cap="none" kern="1200" sz="1400">
                <a:solidFill>
                  <a:schemeClr val="tx1">
                    <a:tint val="75000"/>
                  </a:schemeClr>
                </a:solidFill>
                <a:effectLst/>
                <a:latin typeface="+mn-lt"/>
                <a:ea typeface="+mn-ea"/>
                <a:cs typeface="+mn-cs"/>
              </a:defRPr>
            </a:lvl6pPr>
            <a:lvl7pPr algn="ctr" defTabSz="457200" eaLnBrk="1" hangingPunct="1" indent="0" latinLnBrk="0" marL="2743200" rtl="0">
              <a:spcBef>
                <a:spcPct val="20000"/>
              </a:spcBef>
              <a:spcAft>
                <a:spcPts val="600"/>
              </a:spcAft>
              <a:buClr>
                <a:schemeClr val="accent1">
                  <a:lumMod val="75000"/>
                </a:schemeClr>
              </a:buClr>
              <a:buSzPct val="145000"/>
              <a:buFont typeface="Arial"/>
              <a:buNone/>
              <a:defRPr cap="none" kern="1200" sz="1400">
                <a:solidFill>
                  <a:schemeClr val="tx1">
                    <a:tint val="75000"/>
                  </a:schemeClr>
                </a:solidFill>
                <a:effectLst/>
                <a:latin typeface="+mn-lt"/>
                <a:ea typeface="+mn-ea"/>
                <a:cs typeface="+mn-cs"/>
              </a:defRPr>
            </a:lvl7pPr>
            <a:lvl8pPr algn="ctr" defTabSz="457200" eaLnBrk="1" hangingPunct="1" indent="0" latinLnBrk="0" marL="3200400" rtl="0">
              <a:spcBef>
                <a:spcPct val="20000"/>
              </a:spcBef>
              <a:spcAft>
                <a:spcPts val="600"/>
              </a:spcAft>
              <a:buClr>
                <a:schemeClr val="accent1">
                  <a:lumMod val="75000"/>
                </a:schemeClr>
              </a:buClr>
              <a:buSzPct val="145000"/>
              <a:buFont typeface="Arial"/>
              <a:buNone/>
              <a:defRPr cap="none" kern="1200" sz="1400">
                <a:solidFill>
                  <a:schemeClr val="tx1">
                    <a:tint val="75000"/>
                  </a:schemeClr>
                </a:solidFill>
                <a:effectLst/>
                <a:latin typeface="+mn-lt"/>
                <a:ea typeface="+mn-ea"/>
                <a:cs typeface="+mn-cs"/>
              </a:defRPr>
            </a:lvl8pPr>
            <a:lvl9pPr algn="ctr" defTabSz="457200" eaLnBrk="1" hangingPunct="1" indent="0" latinLnBrk="0" marL="3657600" rtl="0">
              <a:spcBef>
                <a:spcPct val="20000"/>
              </a:spcBef>
              <a:spcAft>
                <a:spcPts val="600"/>
              </a:spcAft>
              <a:buClr>
                <a:schemeClr val="accent1">
                  <a:lumMod val="75000"/>
                </a:schemeClr>
              </a:buClr>
              <a:buSzPct val="145000"/>
              <a:buFont typeface="Arial"/>
              <a:buNone/>
              <a:defRPr cap="none" kern="1200" sz="1400">
                <a:solidFill>
                  <a:schemeClr val="tx1">
                    <a:tint val="75000"/>
                  </a:schemeClr>
                </a:solidFill>
                <a:effectLst/>
                <a:latin typeface="+mn-lt"/>
                <a:ea typeface="+mn-ea"/>
                <a:cs typeface="+mn-cs"/>
              </a:defRPr>
            </a:lvl9pPr>
          </a:lstStyle>
          <a:p>
            <a:pPr algn="ctr">
              <a:lnSpc>
                <a:spcPct val="150000"/>
              </a:lnSpc>
              <a:spcBef>
                <a:spcPct val="20000"/>
              </a:spcBef>
              <a:spcAft>
                <a:spcPts val="600"/>
              </a:spcAft>
            </a:pPr>
            <a:r>
              <a:rPr altLang="en-US" lang="zh-CN" sz="1000">
                <a:solidFill>
                  <a:schemeClr val="tx1">
                    <a:lumMod val="85000"/>
                    <a:lumOff val="15000"/>
                  </a:schemeClr>
                </a:solidFill>
                <a:latin charset="0" panose="02000503000000020004" typeface="Lora"/>
                <a:ea charset="-122" panose="02010600040101010101" typeface="华文细黑"/>
                <a:sym typeface="+mn-ea"/>
              </a:rPr>
              <a:t>I love you more than I've ever loved any woman. And I've waited longer for you than I've waited for any woman.</a:t>
            </a:r>
          </a:p>
        </p:txBody>
      </p:sp>
    </p:spTree>
  </p:cSld>
  <p:clrMapOvr>
    <a:masterClrMapping/>
  </p:clrMapOvr>
  <p:transition spd="med">
    <p:pull/>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 presetSubtype="1">
                                  <p:stCondLst>
                                    <p:cond delay="0"/>
                                  </p:stCondLst>
                                  <p:childTnLst>
                                    <p:set>
                                      <p:cBhvr>
                                        <p:cTn dur="1" fill="hold" id="6">
                                          <p:stCondLst>
                                            <p:cond delay="0"/>
                                          </p:stCondLst>
                                        </p:cTn>
                                        <p:tgtEl>
                                          <p:spTgt spid="2"/>
                                        </p:tgtEl>
                                        <p:attrNameLst>
                                          <p:attrName>style.visibility</p:attrName>
                                        </p:attrNameLst>
                                      </p:cBhvr>
                                      <p:to>
                                        <p:strVal val="visible"/>
                                      </p:to>
                                    </p:set>
                                    <p:anim calcmode="lin" valueType="num">
                                      <p:cBhvr additive="base">
                                        <p:cTn dur="500" fill="hold" id="7"/>
                                        <p:tgtEl>
                                          <p:spTgt spid="2"/>
                                        </p:tgtEl>
                                        <p:attrNameLst>
                                          <p:attrName>ppt_x</p:attrName>
                                        </p:attrNameLst>
                                      </p:cBhvr>
                                      <p:tavLst>
                                        <p:tav tm="0">
                                          <p:val>
                                            <p:strVal val="#ppt_x"/>
                                          </p:val>
                                        </p:tav>
                                        <p:tav tm="100000">
                                          <p:val>
                                            <p:strVal val="#ppt_x"/>
                                          </p:val>
                                        </p:tav>
                                      </p:tavLst>
                                    </p:anim>
                                    <p:anim calcmode="lin" valueType="num">
                                      <p:cBhvr additive="base">
                                        <p:cTn dur="500" fill="hold" id="8"/>
                                        <p:tgtEl>
                                          <p:spTgt spid="2"/>
                                        </p:tgtEl>
                                        <p:attrNameLst>
                                          <p:attrName>ppt_y</p:attrName>
                                        </p:attrNameLst>
                                      </p:cBhvr>
                                      <p:tavLst>
                                        <p:tav tm="0">
                                          <p:val>
                                            <p:strVal val="0-#ppt_h/2"/>
                                          </p:val>
                                        </p:tav>
                                        <p:tav tm="100000">
                                          <p:val>
                                            <p:strVal val="#ppt_y"/>
                                          </p:val>
                                        </p:tav>
                                      </p:tavLst>
                                    </p:anim>
                                  </p:childTnLst>
                                </p:cTn>
                              </p:par>
                            </p:childTnLst>
                          </p:cTn>
                        </p:par>
                        <p:par>
                          <p:cTn fill="hold" id="9" nodeType="afterGroup">
                            <p:stCondLst>
                              <p:cond delay="500"/>
                            </p:stCondLst>
                            <p:childTnLst>
                              <p:par>
                                <p:cTn fill="hold" id="10" nodeType="afterEffect" presetClass="entr" presetID="22" presetSubtype="8">
                                  <p:stCondLst>
                                    <p:cond delay="0"/>
                                  </p:stCondLst>
                                  <p:childTnLst>
                                    <p:set>
                                      <p:cBhvr>
                                        <p:cTn dur="1" fill="hold" id="11">
                                          <p:stCondLst>
                                            <p:cond delay="0"/>
                                          </p:stCondLst>
                                        </p:cTn>
                                        <p:tgtEl>
                                          <p:spTgt spid="14"/>
                                        </p:tgtEl>
                                        <p:attrNameLst>
                                          <p:attrName>style.visibility</p:attrName>
                                        </p:attrNameLst>
                                      </p:cBhvr>
                                      <p:to>
                                        <p:strVal val="visible"/>
                                      </p:to>
                                    </p:set>
                                    <p:animEffect filter="wipe(left)" transition="in">
                                      <p:cBhvr>
                                        <p:cTn dur="500" id="12"/>
                                        <p:tgtEl>
                                          <p:spTgt spid="14"/>
                                        </p:tgtEl>
                                      </p:cBhvr>
                                    </p:animEffect>
                                  </p:childTnLst>
                                </p:cTn>
                              </p:par>
                            </p:childTnLst>
                          </p:cTn>
                        </p:par>
                        <p:par>
                          <p:cTn fill="hold" id="13" nodeType="afterGroup">
                            <p:stCondLst>
                              <p:cond delay="1000"/>
                            </p:stCondLst>
                            <p:childTnLst>
                              <p:par>
                                <p:cTn fill="hold" id="14" nodeType="afterEffect" presetClass="entr" presetID="22" presetSubtype="8">
                                  <p:stCondLst>
                                    <p:cond delay="0"/>
                                  </p:stCondLst>
                                  <p:childTnLst>
                                    <p:set>
                                      <p:cBhvr>
                                        <p:cTn dur="1" fill="hold" id="15">
                                          <p:stCondLst>
                                            <p:cond delay="0"/>
                                          </p:stCondLst>
                                        </p:cTn>
                                        <p:tgtEl>
                                          <p:spTgt spid="12"/>
                                        </p:tgtEl>
                                        <p:attrNameLst>
                                          <p:attrName>style.visibility</p:attrName>
                                        </p:attrNameLst>
                                      </p:cBhvr>
                                      <p:to>
                                        <p:strVal val="visible"/>
                                      </p:to>
                                    </p:set>
                                    <p:animEffect filter="wipe(left)" transition="in">
                                      <p:cBhvr>
                                        <p:cTn dur="500" id="16"/>
                                        <p:tgtEl>
                                          <p:spTgt spid="12"/>
                                        </p:tgtEl>
                                      </p:cBhvr>
                                    </p:animEffect>
                                  </p:childTnLst>
                                </p:cTn>
                              </p:par>
                            </p:childTnLst>
                          </p:cTn>
                        </p:par>
                        <p:par>
                          <p:cTn fill="hold" id="17" nodeType="afterGroup">
                            <p:stCondLst>
                              <p:cond delay="1500"/>
                            </p:stCondLst>
                            <p:childTnLst>
                              <p:par>
                                <p:cTn fill="hold" id="18" nodeType="afterEffect" presetClass="entr" presetID="22" presetSubtype="8">
                                  <p:stCondLst>
                                    <p:cond delay="0"/>
                                  </p:stCondLst>
                                  <p:childTnLst>
                                    <p:set>
                                      <p:cBhvr>
                                        <p:cTn dur="1" fill="hold" id="19">
                                          <p:stCondLst>
                                            <p:cond delay="0"/>
                                          </p:stCondLst>
                                        </p:cTn>
                                        <p:tgtEl>
                                          <p:spTgt spid="7"/>
                                        </p:tgtEl>
                                        <p:attrNameLst>
                                          <p:attrName>style.visibility</p:attrName>
                                        </p:attrNameLst>
                                      </p:cBhvr>
                                      <p:to>
                                        <p:strVal val="visible"/>
                                      </p:to>
                                    </p:set>
                                    <p:animEffect filter="wipe(left)" transition="in">
                                      <p:cBhvr>
                                        <p:cTn dur="500" id="20"/>
                                        <p:tgtEl>
                                          <p:spTgt spid="7"/>
                                        </p:tgtEl>
                                      </p:cBhvr>
                                    </p:animEffect>
                                  </p:childTnLst>
                                </p:cTn>
                              </p:par>
                            </p:childTnLst>
                          </p:cTn>
                        </p:par>
                        <p:par>
                          <p:cTn fill="hold" id="21" nodeType="afterGroup">
                            <p:stCondLst>
                              <p:cond delay="2000"/>
                            </p:stCondLst>
                            <p:childTnLst>
                              <p:par>
                                <p:cTn fill="hold" id="22" nodeType="afterEffect" presetClass="entr" presetID="22" presetSubtype="8">
                                  <p:stCondLst>
                                    <p:cond delay="0"/>
                                  </p:stCondLst>
                                  <p:childTnLst>
                                    <p:set>
                                      <p:cBhvr>
                                        <p:cTn dur="1" fill="hold" id="23">
                                          <p:stCondLst>
                                            <p:cond delay="0"/>
                                          </p:stCondLst>
                                        </p:cTn>
                                        <p:tgtEl>
                                          <p:spTgt spid="17"/>
                                        </p:tgtEl>
                                        <p:attrNameLst>
                                          <p:attrName>style.visibility</p:attrName>
                                        </p:attrNameLst>
                                      </p:cBhvr>
                                      <p:to>
                                        <p:strVal val="visible"/>
                                      </p:to>
                                    </p:set>
                                    <p:animEffect filter="wipe(left)" transition="in">
                                      <p:cBhvr>
                                        <p:cTn dur="500" id="24"/>
                                        <p:tgtEl>
                                          <p:spTgt spid="17"/>
                                        </p:tgtEl>
                                      </p:cBhvr>
                                    </p:animEffect>
                                  </p:childTnLst>
                                </p:cTn>
                              </p:par>
                            </p:childTnLst>
                          </p:cTn>
                        </p:par>
                        <p:par>
                          <p:cTn fill="hold" id="25" nodeType="afterGroup">
                            <p:stCondLst>
                              <p:cond delay="2500"/>
                            </p:stCondLst>
                            <p:childTnLst>
                              <p:par>
                                <p:cTn fill="hold" grpId="0" id="26" nodeType="afterEffect" presetClass="entr" presetID="22" presetSubtype="8">
                                  <p:stCondLst>
                                    <p:cond delay="0"/>
                                  </p:stCondLst>
                                  <p:childTnLst>
                                    <p:set>
                                      <p:cBhvr>
                                        <p:cTn dur="1" fill="hold" id="27">
                                          <p:stCondLst>
                                            <p:cond delay="0"/>
                                          </p:stCondLst>
                                        </p:cTn>
                                        <p:tgtEl>
                                          <p:spTgt spid="51"/>
                                        </p:tgtEl>
                                        <p:attrNameLst>
                                          <p:attrName>style.visibility</p:attrName>
                                        </p:attrNameLst>
                                      </p:cBhvr>
                                      <p:to>
                                        <p:strVal val="visible"/>
                                      </p:to>
                                    </p:set>
                                    <p:animEffect filter="wipe(left)" transition="in">
                                      <p:cBhvr>
                                        <p:cTn dur="500" id="28"/>
                                        <p:tgtEl>
                                          <p:spTgt spid="51"/>
                                        </p:tgtEl>
                                      </p:cBhvr>
                                    </p:animEffect>
                                  </p:childTnLst>
                                </p:cTn>
                              </p:par>
                            </p:childTnLst>
                          </p:cTn>
                        </p:par>
                        <p:par>
                          <p:cTn fill="hold" id="29" nodeType="afterGroup">
                            <p:stCondLst>
                              <p:cond delay="3000"/>
                            </p:stCondLst>
                            <p:childTnLst>
                              <p:par>
                                <p:cTn fill="hold" grpId="0" id="30" nodeType="afterEffect" presetClass="entr" presetID="22" presetSubtype="8">
                                  <p:stCondLst>
                                    <p:cond delay="0"/>
                                  </p:stCondLst>
                                  <p:childTnLst>
                                    <p:set>
                                      <p:cBhvr>
                                        <p:cTn dur="1" fill="hold" id="31">
                                          <p:stCondLst>
                                            <p:cond delay="0"/>
                                          </p:stCondLst>
                                        </p:cTn>
                                        <p:tgtEl>
                                          <p:spTgt spid="57"/>
                                        </p:tgtEl>
                                        <p:attrNameLst>
                                          <p:attrName>style.visibility</p:attrName>
                                        </p:attrNameLst>
                                      </p:cBhvr>
                                      <p:to>
                                        <p:strVal val="visible"/>
                                      </p:to>
                                    </p:set>
                                    <p:animEffect filter="wipe(left)" transition="in">
                                      <p:cBhvr>
                                        <p:cTn dur="500" id="32"/>
                                        <p:tgtEl>
                                          <p:spTgt spid="57"/>
                                        </p:tgtEl>
                                      </p:cBhvr>
                                    </p:animEffect>
                                  </p:childTnLst>
                                </p:cTn>
                              </p:par>
                            </p:childTnLst>
                          </p:cTn>
                        </p:par>
                        <p:par>
                          <p:cTn fill="hold" id="33" nodeType="afterGroup">
                            <p:stCondLst>
                              <p:cond delay="3500"/>
                            </p:stCondLst>
                            <p:childTnLst>
                              <p:par>
                                <p:cTn fill="hold" id="34" nodeType="afterEffect" presetClass="entr" presetID="53" presetSubtype="0">
                                  <p:stCondLst>
                                    <p:cond delay="0"/>
                                  </p:stCondLst>
                                  <p:childTnLst>
                                    <p:set>
                                      <p:cBhvr>
                                        <p:cTn dur="1" fill="hold" id="35">
                                          <p:stCondLst>
                                            <p:cond delay="0"/>
                                          </p:stCondLst>
                                        </p:cTn>
                                        <p:tgtEl>
                                          <p:spTgt spid="23"/>
                                        </p:tgtEl>
                                        <p:attrNameLst>
                                          <p:attrName>style.visibility</p:attrName>
                                        </p:attrNameLst>
                                      </p:cBhvr>
                                      <p:to>
                                        <p:strVal val="visible"/>
                                      </p:to>
                                    </p:set>
                                    <p:anim calcmode="lin" valueType="num">
                                      <p:cBhvr>
                                        <p:cTn dur="500" fill="hold" id="36"/>
                                        <p:tgtEl>
                                          <p:spTgt spid="23"/>
                                        </p:tgtEl>
                                        <p:attrNameLst>
                                          <p:attrName>ppt_w</p:attrName>
                                        </p:attrNameLst>
                                      </p:cBhvr>
                                      <p:tavLst>
                                        <p:tav tm="0">
                                          <p:val>
                                            <p:fltVal val="0"/>
                                          </p:val>
                                        </p:tav>
                                        <p:tav tm="100000">
                                          <p:val>
                                            <p:strVal val="#ppt_w"/>
                                          </p:val>
                                        </p:tav>
                                      </p:tavLst>
                                    </p:anim>
                                    <p:anim calcmode="lin" valueType="num">
                                      <p:cBhvr>
                                        <p:cTn dur="500" fill="hold" id="37"/>
                                        <p:tgtEl>
                                          <p:spTgt spid="23"/>
                                        </p:tgtEl>
                                        <p:attrNameLst>
                                          <p:attrName>ppt_h</p:attrName>
                                        </p:attrNameLst>
                                      </p:cBhvr>
                                      <p:tavLst>
                                        <p:tav tm="0">
                                          <p:val>
                                            <p:fltVal val="0"/>
                                          </p:val>
                                        </p:tav>
                                        <p:tav tm="100000">
                                          <p:val>
                                            <p:strVal val="#ppt_h"/>
                                          </p:val>
                                        </p:tav>
                                      </p:tavLst>
                                    </p:anim>
                                    <p:animEffect filter="fade" transition="in">
                                      <p:cBhvr>
                                        <p:cTn dur="500" id="38"/>
                                        <p:tgtEl>
                                          <p:spTgt spid="23"/>
                                        </p:tgtEl>
                                      </p:cBhvr>
                                    </p:animEffect>
                                  </p:childTnLst>
                                </p:cTn>
                              </p:par>
                            </p:childTnLst>
                          </p:cTn>
                        </p:par>
                        <p:par>
                          <p:cTn fill="hold" id="39" nodeType="afterGroup">
                            <p:stCondLst>
                              <p:cond delay="4000"/>
                            </p:stCondLst>
                            <p:childTnLst>
                              <p:par>
                                <p:cTn fill="hold" grpId="0" id="40" nodeType="afterEffect" presetClass="entr" presetID="22" presetSubtype="8">
                                  <p:stCondLst>
                                    <p:cond delay="0"/>
                                  </p:stCondLst>
                                  <p:childTnLst>
                                    <p:set>
                                      <p:cBhvr>
                                        <p:cTn dur="1" fill="hold" id="41">
                                          <p:stCondLst>
                                            <p:cond delay="0"/>
                                          </p:stCondLst>
                                        </p:cTn>
                                        <p:tgtEl>
                                          <p:spTgt spid="65"/>
                                        </p:tgtEl>
                                        <p:attrNameLst>
                                          <p:attrName>style.visibility</p:attrName>
                                        </p:attrNameLst>
                                      </p:cBhvr>
                                      <p:to>
                                        <p:strVal val="visible"/>
                                      </p:to>
                                    </p:set>
                                    <p:animEffect filter="wipe(left)" transition="in">
                                      <p:cBhvr>
                                        <p:cTn dur="500" id="42"/>
                                        <p:tgtEl>
                                          <p:spTgt spid="65"/>
                                        </p:tgtEl>
                                      </p:cBhvr>
                                    </p:animEffect>
                                  </p:childTnLst>
                                </p:cTn>
                              </p:par>
                            </p:childTnLst>
                          </p:cTn>
                        </p:par>
                        <p:par>
                          <p:cTn fill="hold" id="43" nodeType="afterGroup">
                            <p:stCondLst>
                              <p:cond delay="4500"/>
                            </p:stCondLst>
                            <p:childTnLst>
                              <p:par>
                                <p:cTn fill="hold" grpId="0" id="44" nodeType="afterEffect" presetClass="entr" presetID="22" presetSubtype="8">
                                  <p:stCondLst>
                                    <p:cond delay="0"/>
                                  </p:stCondLst>
                                  <p:childTnLst>
                                    <p:set>
                                      <p:cBhvr>
                                        <p:cTn dur="1" fill="hold" id="45">
                                          <p:stCondLst>
                                            <p:cond delay="0"/>
                                          </p:stCondLst>
                                        </p:cTn>
                                        <p:tgtEl>
                                          <p:spTgt spid="68"/>
                                        </p:tgtEl>
                                        <p:attrNameLst>
                                          <p:attrName>style.visibility</p:attrName>
                                        </p:attrNameLst>
                                      </p:cBhvr>
                                      <p:to>
                                        <p:strVal val="visible"/>
                                      </p:to>
                                    </p:set>
                                    <p:animEffect filter="wipe(left)" transition="in">
                                      <p:cBhvr>
                                        <p:cTn dur="500" id="46"/>
                                        <p:tgtEl>
                                          <p:spTgt spid="68"/>
                                        </p:tgtEl>
                                      </p:cBhvr>
                                    </p:animEffect>
                                  </p:childTnLst>
                                </p:cTn>
                              </p:par>
                            </p:childTnLst>
                          </p:cTn>
                        </p:par>
                        <p:par>
                          <p:cTn fill="hold" id="47" nodeType="afterGroup">
                            <p:stCondLst>
                              <p:cond delay="5000"/>
                            </p:stCondLst>
                            <p:childTnLst>
                              <p:par>
                                <p:cTn fill="hold" id="48" nodeType="afterEffect" presetClass="entr" presetID="53" presetSubtype="0">
                                  <p:stCondLst>
                                    <p:cond delay="0"/>
                                  </p:stCondLst>
                                  <p:childTnLst>
                                    <p:set>
                                      <p:cBhvr>
                                        <p:cTn dur="1" fill="hold" id="49">
                                          <p:stCondLst>
                                            <p:cond delay="0"/>
                                          </p:stCondLst>
                                        </p:cTn>
                                        <p:tgtEl>
                                          <p:spTgt spid="31"/>
                                        </p:tgtEl>
                                        <p:attrNameLst>
                                          <p:attrName>style.visibility</p:attrName>
                                        </p:attrNameLst>
                                      </p:cBhvr>
                                      <p:to>
                                        <p:strVal val="visible"/>
                                      </p:to>
                                    </p:set>
                                    <p:anim calcmode="lin" valueType="num">
                                      <p:cBhvr>
                                        <p:cTn dur="500" fill="hold" id="50"/>
                                        <p:tgtEl>
                                          <p:spTgt spid="31"/>
                                        </p:tgtEl>
                                        <p:attrNameLst>
                                          <p:attrName>ppt_w</p:attrName>
                                        </p:attrNameLst>
                                      </p:cBhvr>
                                      <p:tavLst>
                                        <p:tav tm="0">
                                          <p:val>
                                            <p:fltVal val="0"/>
                                          </p:val>
                                        </p:tav>
                                        <p:tav tm="100000">
                                          <p:val>
                                            <p:strVal val="#ppt_w"/>
                                          </p:val>
                                        </p:tav>
                                      </p:tavLst>
                                    </p:anim>
                                    <p:anim calcmode="lin" valueType="num">
                                      <p:cBhvr>
                                        <p:cTn dur="500" fill="hold" id="51"/>
                                        <p:tgtEl>
                                          <p:spTgt spid="31"/>
                                        </p:tgtEl>
                                        <p:attrNameLst>
                                          <p:attrName>ppt_h</p:attrName>
                                        </p:attrNameLst>
                                      </p:cBhvr>
                                      <p:tavLst>
                                        <p:tav tm="0">
                                          <p:val>
                                            <p:fltVal val="0"/>
                                          </p:val>
                                        </p:tav>
                                        <p:tav tm="100000">
                                          <p:val>
                                            <p:strVal val="#ppt_h"/>
                                          </p:val>
                                        </p:tav>
                                      </p:tavLst>
                                    </p:anim>
                                    <p:animEffect filter="fade" transition="in">
                                      <p:cBhvr>
                                        <p:cTn dur="500" id="52"/>
                                        <p:tgtEl>
                                          <p:spTgt spid="31"/>
                                        </p:tgtEl>
                                      </p:cBhvr>
                                    </p:animEffect>
                                  </p:childTnLst>
                                </p:cTn>
                              </p:par>
                            </p:childTnLst>
                          </p:cTn>
                        </p:par>
                        <p:par>
                          <p:cTn fill="hold" id="53" nodeType="afterGroup">
                            <p:stCondLst>
                              <p:cond delay="5500"/>
                            </p:stCondLst>
                            <p:childTnLst>
                              <p:par>
                                <p:cTn fill="hold" grpId="0" id="54" nodeType="afterEffect" presetClass="entr" presetID="22" presetSubtype="8">
                                  <p:stCondLst>
                                    <p:cond delay="0"/>
                                  </p:stCondLst>
                                  <p:childTnLst>
                                    <p:set>
                                      <p:cBhvr>
                                        <p:cTn dur="1" fill="hold" id="55">
                                          <p:stCondLst>
                                            <p:cond delay="0"/>
                                          </p:stCondLst>
                                        </p:cTn>
                                        <p:tgtEl>
                                          <p:spTgt spid="79"/>
                                        </p:tgtEl>
                                        <p:attrNameLst>
                                          <p:attrName>style.visibility</p:attrName>
                                        </p:attrNameLst>
                                      </p:cBhvr>
                                      <p:to>
                                        <p:strVal val="visible"/>
                                      </p:to>
                                    </p:set>
                                    <p:animEffect filter="wipe(left)" transition="in">
                                      <p:cBhvr>
                                        <p:cTn dur="500" id="56"/>
                                        <p:tgtEl>
                                          <p:spTgt spid="79"/>
                                        </p:tgtEl>
                                      </p:cBhvr>
                                    </p:animEffect>
                                  </p:childTnLst>
                                </p:cTn>
                              </p:par>
                            </p:childTnLst>
                          </p:cTn>
                        </p:par>
                        <p:par>
                          <p:cTn fill="hold" id="57" nodeType="afterGroup">
                            <p:stCondLst>
                              <p:cond delay="6000"/>
                            </p:stCondLst>
                            <p:childTnLst>
                              <p:par>
                                <p:cTn fill="hold" grpId="0" id="58" nodeType="afterEffect" presetClass="entr" presetID="22" presetSubtype="8">
                                  <p:stCondLst>
                                    <p:cond delay="0"/>
                                  </p:stCondLst>
                                  <p:childTnLst>
                                    <p:set>
                                      <p:cBhvr>
                                        <p:cTn dur="1" fill="hold" id="59">
                                          <p:stCondLst>
                                            <p:cond delay="0"/>
                                          </p:stCondLst>
                                        </p:cTn>
                                        <p:tgtEl>
                                          <p:spTgt spid="80"/>
                                        </p:tgtEl>
                                        <p:attrNameLst>
                                          <p:attrName>style.visibility</p:attrName>
                                        </p:attrNameLst>
                                      </p:cBhvr>
                                      <p:to>
                                        <p:strVal val="visible"/>
                                      </p:to>
                                    </p:set>
                                    <p:animEffect filter="wipe(left)" transition="in">
                                      <p:cBhvr>
                                        <p:cTn dur="500" id="60"/>
                                        <p:tgtEl>
                                          <p:spTgt spid="80"/>
                                        </p:tgtEl>
                                      </p:cBhvr>
                                    </p:animEffect>
                                  </p:childTnLst>
                                </p:cTn>
                              </p:par>
                            </p:childTnLst>
                          </p:cTn>
                        </p:par>
                        <p:par>
                          <p:cTn fill="hold" id="61" nodeType="afterGroup">
                            <p:stCondLst>
                              <p:cond delay="6500"/>
                            </p:stCondLst>
                            <p:childTnLst>
                              <p:par>
                                <p:cTn fill="hold" id="62" nodeType="afterEffect" presetClass="entr" presetID="53" presetSubtype="0">
                                  <p:stCondLst>
                                    <p:cond delay="0"/>
                                  </p:stCondLst>
                                  <p:childTnLst>
                                    <p:set>
                                      <p:cBhvr>
                                        <p:cTn dur="1" fill="hold" id="63">
                                          <p:stCondLst>
                                            <p:cond delay="0"/>
                                          </p:stCondLst>
                                        </p:cTn>
                                        <p:tgtEl>
                                          <p:spTgt spid="28"/>
                                        </p:tgtEl>
                                        <p:attrNameLst>
                                          <p:attrName>style.visibility</p:attrName>
                                        </p:attrNameLst>
                                      </p:cBhvr>
                                      <p:to>
                                        <p:strVal val="visible"/>
                                      </p:to>
                                    </p:set>
                                    <p:anim calcmode="lin" valueType="num">
                                      <p:cBhvr>
                                        <p:cTn dur="500" fill="hold" id="64"/>
                                        <p:tgtEl>
                                          <p:spTgt spid="28"/>
                                        </p:tgtEl>
                                        <p:attrNameLst>
                                          <p:attrName>ppt_w</p:attrName>
                                        </p:attrNameLst>
                                      </p:cBhvr>
                                      <p:tavLst>
                                        <p:tav tm="0">
                                          <p:val>
                                            <p:fltVal val="0"/>
                                          </p:val>
                                        </p:tav>
                                        <p:tav tm="100000">
                                          <p:val>
                                            <p:strVal val="#ppt_w"/>
                                          </p:val>
                                        </p:tav>
                                      </p:tavLst>
                                    </p:anim>
                                    <p:anim calcmode="lin" valueType="num">
                                      <p:cBhvr>
                                        <p:cTn dur="500" fill="hold" id="65"/>
                                        <p:tgtEl>
                                          <p:spTgt spid="28"/>
                                        </p:tgtEl>
                                        <p:attrNameLst>
                                          <p:attrName>ppt_h</p:attrName>
                                        </p:attrNameLst>
                                      </p:cBhvr>
                                      <p:tavLst>
                                        <p:tav tm="0">
                                          <p:val>
                                            <p:fltVal val="0"/>
                                          </p:val>
                                        </p:tav>
                                        <p:tav tm="100000">
                                          <p:val>
                                            <p:strVal val="#ppt_h"/>
                                          </p:val>
                                        </p:tav>
                                      </p:tavLst>
                                    </p:anim>
                                    <p:animEffect filter="fade" transition="in">
                                      <p:cBhvr>
                                        <p:cTn dur="500" id="66"/>
                                        <p:tgtEl>
                                          <p:spTgt spid="28"/>
                                        </p:tgtEl>
                                      </p:cBhvr>
                                    </p:animEffect>
                                  </p:childTnLst>
                                </p:cTn>
                              </p:par>
                            </p:childTnLst>
                          </p:cTn>
                        </p:par>
                        <p:par>
                          <p:cTn fill="hold" id="67" nodeType="afterGroup">
                            <p:stCondLst>
                              <p:cond delay="7000"/>
                            </p:stCondLst>
                            <p:childTnLst>
                              <p:par>
                                <p:cTn fill="hold" grpId="0" id="68" nodeType="afterEffect" presetClass="entr" presetID="22" presetSubtype="8">
                                  <p:stCondLst>
                                    <p:cond delay="0"/>
                                  </p:stCondLst>
                                  <p:childTnLst>
                                    <p:set>
                                      <p:cBhvr>
                                        <p:cTn dur="1" fill="hold" id="69">
                                          <p:stCondLst>
                                            <p:cond delay="0"/>
                                          </p:stCondLst>
                                        </p:cTn>
                                        <p:tgtEl>
                                          <p:spTgt spid="81"/>
                                        </p:tgtEl>
                                        <p:attrNameLst>
                                          <p:attrName>style.visibility</p:attrName>
                                        </p:attrNameLst>
                                      </p:cBhvr>
                                      <p:to>
                                        <p:strVal val="visible"/>
                                      </p:to>
                                    </p:set>
                                    <p:animEffect filter="wipe(left)" transition="in">
                                      <p:cBhvr>
                                        <p:cTn dur="500" id="70"/>
                                        <p:tgtEl>
                                          <p:spTgt spid="81"/>
                                        </p:tgtEl>
                                      </p:cBhvr>
                                    </p:animEffect>
                                  </p:childTnLst>
                                </p:cTn>
                              </p:par>
                            </p:childTnLst>
                          </p:cTn>
                        </p:par>
                        <p:par>
                          <p:cTn fill="hold" id="71" nodeType="afterGroup">
                            <p:stCondLst>
                              <p:cond delay="7500"/>
                            </p:stCondLst>
                            <p:childTnLst>
                              <p:par>
                                <p:cTn fill="hold" grpId="0" id="72" nodeType="afterEffect" presetClass="entr" presetID="22" presetSubtype="8">
                                  <p:stCondLst>
                                    <p:cond delay="0"/>
                                  </p:stCondLst>
                                  <p:childTnLst>
                                    <p:set>
                                      <p:cBhvr>
                                        <p:cTn dur="1" fill="hold" id="73">
                                          <p:stCondLst>
                                            <p:cond delay="0"/>
                                          </p:stCondLst>
                                        </p:cTn>
                                        <p:tgtEl>
                                          <p:spTgt spid="82"/>
                                        </p:tgtEl>
                                        <p:attrNameLst>
                                          <p:attrName>style.visibility</p:attrName>
                                        </p:attrNameLst>
                                      </p:cBhvr>
                                      <p:to>
                                        <p:strVal val="visible"/>
                                      </p:to>
                                    </p:set>
                                    <p:animEffect filter="wipe(left)" transition="in">
                                      <p:cBhvr>
                                        <p:cTn dur="500" id="74"/>
                                        <p:tgtEl>
                                          <p:spTgt spid="82"/>
                                        </p:tgtEl>
                                      </p:cBhvr>
                                    </p:animEffect>
                                  </p:childTnLst>
                                </p:cTn>
                              </p:par>
                            </p:childTnLst>
                          </p:cTn>
                        </p:par>
                        <p:par>
                          <p:cTn fill="hold" id="75" nodeType="afterGroup">
                            <p:stCondLst>
                              <p:cond delay="8000"/>
                            </p:stCondLst>
                            <p:childTnLst>
                              <p:par>
                                <p:cTn fill="hold" id="76" nodeType="afterEffect" presetClass="entr" presetID="53" presetSubtype="0">
                                  <p:stCondLst>
                                    <p:cond delay="0"/>
                                  </p:stCondLst>
                                  <p:childTnLst>
                                    <p:set>
                                      <p:cBhvr>
                                        <p:cTn dur="1" fill="hold" id="77">
                                          <p:stCondLst>
                                            <p:cond delay="0"/>
                                          </p:stCondLst>
                                        </p:cTn>
                                        <p:tgtEl>
                                          <p:spTgt spid="30"/>
                                        </p:tgtEl>
                                        <p:attrNameLst>
                                          <p:attrName>style.visibility</p:attrName>
                                        </p:attrNameLst>
                                      </p:cBhvr>
                                      <p:to>
                                        <p:strVal val="visible"/>
                                      </p:to>
                                    </p:set>
                                    <p:anim calcmode="lin" valueType="num">
                                      <p:cBhvr>
                                        <p:cTn dur="500" fill="hold" id="78"/>
                                        <p:tgtEl>
                                          <p:spTgt spid="30"/>
                                        </p:tgtEl>
                                        <p:attrNameLst>
                                          <p:attrName>ppt_w</p:attrName>
                                        </p:attrNameLst>
                                      </p:cBhvr>
                                      <p:tavLst>
                                        <p:tav tm="0">
                                          <p:val>
                                            <p:fltVal val="0"/>
                                          </p:val>
                                        </p:tav>
                                        <p:tav tm="100000">
                                          <p:val>
                                            <p:strVal val="#ppt_w"/>
                                          </p:val>
                                        </p:tav>
                                      </p:tavLst>
                                    </p:anim>
                                    <p:anim calcmode="lin" valueType="num">
                                      <p:cBhvr>
                                        <p:cTn dur="500" fill="hold" id="79"/>
                                        <p:tgtEl>
                                          <p:spTgt spid="30"/>
                                        </p:tgtEl>
                                        <p:attrNameLst>
                                          <p:attrName>ppt_h</p:attrName>
                                        </p:attrNameLst>
                                      </p:cBhvr>
                                      <p:tavLst>
                                        <p:tav tm="0">
                                          <p:val>
                                            <p:fltVal val="0"/>
                                          </p:val>
                                        </p:tav>
                                        <p:tav tm="100000">
                                          <p:val>
                                            <p:strVal val="#ppt_h"/>
                                          </p:val>
                                        </p:tav>
                                      </p:tavLst>
                                    </p:anim>
                                    <p:animEffect filter="fade" transition="in">
                                      <p:cBhvr>
                                        <p:cTn dur="500" id="80"/>
                                        <p:tgtEl>
                                          <p:spTgt spid="3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51"/>
      <p:bldP grpId="0" spid="57"/>
      <p:bldP grpId="0" spid="65"/>
      <p:bldP grpId="0" spid="68"/>
      <p:bldP grpId="0" spid="79"/>
      <p:bldP grpId="0" spid="80"/>
      <p:bldP grpId="0" spid="81"/>
      <p:bldP grpId="0" spid="82"/>
    </p:bldLst>
  </p:timing>
</p:sld>
</file>

<file path=ppt/slides/slide1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1"/>
          <p:cNvSpPr/>
          <p:nvPr/>
        </p:nvSpPr>
        <p:spPr>
          <a:xfrm>
            <a:off x="-26035" y="2038350"/>
            <a:ext cx="6830060" cy="3401060"/>
          </a:xfrm>
          <a:prstGeom prst="rect">
            <a:avLst/>
          </a:prstGeom>
          <a:blipFill rotWithShape="1">
            <a:blip r:embed="rId3">
              <a:grayscl/>
              <a:extLst>
                <a:ext uri="{28A0092B-C50C-407E-A947-70E740481C1C}">
                  <a14:useLocalDpi/>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矩形 5"/>
          <p:cNvSpPr/>
          <p:nvPr/>
        </p:nvSpPr>
        <p:spPr>
          <a:xfrm>
            <a:off x="-26035" y="1459230"/>
            <a:ext cx="579755" cy="579755"/>
          </a:xfrm>
          <a:prstGeom prst="rect">
            <a:avLst/>
          </a:prstGeom>
          <a:solidFill>
            <a:srgbClr val="C3373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 name="矩形 7"/>
          <p:cNvSpPr/>
          <p:nvPr/>
        </p:nvSpPr>
        <p:spPr>
          <a:xfrm flipH="1">
            <a:off x="12058650" y="1459230"/>
            <a:ext cx="153670" cy="398018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矩形 6"/>
          <p:cNvSpPr/>
          <p:nvPr/>
        </p:nvSpPr>
        <p:spPr>
          <a:xfrm>
            <a:off x="11209655" y="1458595"/>
            <a:ext cx="669290" cy="341630"/>
          </a:xfrm>
          <a:prstGeom prst="rect">
            <a:avLst/>
          </a:prstGeom>
          <a:solidFill>
            <a:srgbClr val="C3373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 name="文本框 2"/>
          <p:cNvSpPr txBox="1"/>
          <p:nvPr/>
        </p:nvSpPr>
        <p:spPr>
          <a:xfrm>
            <a:off x="7146291" y="2563495"/>
            <a:ext cx="2552700" cy="640080"/>
          </a:xfrm>
          <a:prstGeom prst="rect">
            <a:avLst/>
          </a:prstGeom>
          <a:noFill/>
        </p:spPr>
        <p:txBody>
          <a:bodyPr rtlCol="0" wrap="square">
            <a:spAutoFit/>
          </a:bodyPr>
          <a:lstStyle/>
          <a:p>
            <a:pPr algn="l"/>
            <a:r>
              <a:rPr altLang="zh-CN" b="1" lang="en-US" sz="3600">
                <a:solidFill>
                  <a:schemeClr val="tx1">
                    <a:lumMod val="85000"/>
                    <a:lumOff val="15000"/>
                  </a:schemeClr>
                </a:solidFill>
                <a:latin charset="0" panose="020b0604020202020204" pitchFamily="34" typeface="Arial"/>
                <a:ea charset="-122" panose="020b0503020204020204" typeface="微软雅黑"/>
              </a:rPr>
              <a:t>PART 03</a:t>
            </a:r>
          </a:p>
        </p:txBody>
      </p:sp>
      <p:sp>
        <p:nvSpPr>
          <p:cNvPr id="28" name="文本框 27"/>
          <p:cNvSpPr txBox="1"/>
          <p:nvPr/>
        </p:nvSpPr>
        <p:spPr>
          <a:xfrm>
            <a:off x="7146291" y="3477895"/>
            <a:ext cx="3644265" cy="518160"/>
          </a:xfrm>
          <a:prstGeom prst="rect">
            <a:avLst/>
          </a:prstGeom>
          <a:noFill/>
        </p:spPr>
        <p:txBody>
          <a:bodyPr rtlCol="0" wrap="square">
            <a:spAutoFit/>
          </a:bodyPr>
          <a:lstStyle/>
          <a:p>
            <a:pPr algn="l"/>
            <a:r>
              <a:rPr altLang="en-US" b="1" lang="zh-CN" sz="2800">
                <a:solidFill>
                  <a:schemeClr val="tx1">
                    <a:lumMod val="85000"/>
                    <a:lumOff val="15000"/>
                  </a:schemeClr>
                </a:solidFill>
                <a:latin charset="-122" panose="020b0503020204020204" typeface="微软雅黑"/>
                <a:ea charset="-122" panose="020b0503020204020204" typeface="微软雅黑"/>
              </a:rPr>
              <a:t>职 场 应 用</a:t>
            </a:r>
          </a:p>
        </p:txBody>
      </p:sp>
      <p:sp>
        <p:nvSpPr>
          <p:cNvPr id="29" name="文本框 21"/>
          <p:cNvSpPr txBox="1"/>
          <p:nvPr/>
        </p:nvSpPr>
        <p:spPr>
          <a:xfrm>
            <a:off x="7146288" y="4263390"/>
            <a:ext cx="4569460" cy="914400"/>
          </a:xfrm>
          <a:prstGeom prst="rect">
            <a:avLst/>
          </a:prstGeom>
          <a:noFill/>
        </p:spPr>
        <p:txBody>
          <a:bodyPr rtlCol="0"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l">
              <a:lnSpc>
                <a:spcPct val="180000"/>
              </a:lnSpc>
            </a:pPr>
            <a:r>
              <a:rPr altLang="en-US" lang="zh-CN" sz="1000">
                <a:solidFill>
                  <a:schemeClr val="tx1">
                    <a:lumMod val="85000"/>
                    <a:lumOff val="15000"/>
                  </a:schemeClr>
                </a:solidFill>
                <a:latin charset="0" panose="02000503000000020004" typeface="Lora"/>
                <a:ea charset="-122" panose="02010600040101010101" typeface="华文细黑"/>
                <a:sym typeface="+mn-ea"/>
              </a:rPr>
              <a:t>I love you more than I've ever loved any woman. And I've waited longer for you than I've waited for any woman.I love you more than I've ever loved any woman. </a:t>
            </a:r>
          </a:p>
        </p:txBody>
      </p:sp>
    </p:spTree>
  </p:cSld>
  <p:clrMapOvr>
    <a:masterClrMapping/>
  </p:clrMapOvr>
  <p:transition spd="med">
    <p:pull/>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8">
                                  <p:stCondLst>
                                    <p:cond delay="0"/>
                                  </p:stCondLst>
                                  <p:childTnLst>
                                    <p:set>
                                      <p:cBhvr>
                                        <p:cTn dur="1" fill="hold" id="6">
                                          <p:stCondLst>
                                            <p:cond delay="0"/>
                                          </p:stCondLst>
                                        </p:cTn>
                                        <p:tgtEl>
                                          <p:spTgt spid="2"/>
                                        </p:tgtEl>
                                        <p:attrNameLst>
                                          <p:attrName>style.visibility</p:attrName>
                                        </p:attrNameLst>
                                      </p:cBhvr>
                                      <p:to>
                                        <p:strVal val="visible"/>
                                      </p:to>
                                    </p:set>
                                    <p:animEffect filter="wipe(left)" transition="in">
                                      <p:cBhvr>
                                        <p:cTn dur="500" id="7"/>
                                        <p:tgtEl>
                                          <p:spTgt spid="2"/>
                                        </p:tgtEl>
                                      </p:cBhvr>
                                    </p:animEffect>
                                  </p:childTnLst>
                                </p:cTn>
                              </p:par>
                            </p:childTnLst>
                          </p:cTn>
                        </p:par>
                        <p:par>
                          <p:cTn fill="hold" id="8" nodeType="afterGroup">
                            <p:stCondLst>
                              <p:cond delay="500"/>
                            </p:stCondLst>
                            <p:childTnLst>
                              <p:par>
                                <p:cTn fill="hold" grpId="0" id="9" nodeType="afterEffect" presetClass="entr" presetID="42" presetSubtype="0">
                                  <p:stCondLst>
                                    <p:cond delay="0"/>
                                  </p:stCondLst>
                                  <p:childTnLst>
                                    <p:set>
                                      <p:cBhvr>
                                        <p:cTn dur="1" fill="hold" id="10">
                                          <p:stCondLst>
                                            <p:cond delay="0"/>
                                          </p:stCondLst>
                                        </p:cTn>
                                        <p:tgtEl>
                                          <p:spTgt spid="6"/>
                                        </p:tgtEl>
                                        <p:attrNameLst>
                                          <p:attrName>style.visibility</p:attrName>
                                        </p:attrNameLst>
                                      </p:cBhvr>
                                      <p:to>
                                        <p:strVal val="visible"/>
                                      </p:to>
                                    </p:set>
                                    <p:animEffect filter="fade" transition="in">
                                      <p:cBhvr>
                                        <p:cTn dur="500" id="11"/>
                                        <p:tgtEl>
                                          <p:spTgt spid="6"/>
                                        </p:tgtEl>
                                      </p:cBhvr>
                                    </p:animEffect>
                                    <p:anim calcmode="lin" valueType="num">
                                      <p:cBhvr>
                                        <p:cTn dur="500" fill="hold" id="12"/>
                                        <p:tgtEl>
                                          <p:spTgt spid="6"/>
                                        </p:tgtEl>
                                        <p:attrNameLst>
                                          <p:attrName>ppt_x</p:attrName>
                                        </p:attrNameLst>
                                      </p:cBhvr>
                                      <p:tavLst>
                                        <p:tav tm="0">
                                          <p:val>
                                            <p:strVal val="#ppt_x"/>
                                          </p:val>
                                        </p:tav>
                                        <p:tav tm="100000">
                                          <p:val>
                                            <p:strVal val="#ppt_x"/>
                                          </p:val>
                                        </p:tav>
                                      </p:tavLst>
                                    </p:anim>
                                    <p:anim calcmode="lin" valueType="num">
                                      <p:cBhvr>
                                        <p:cTn dur="500" fill="hold" id="13"/>
                                        <p:tgtEl>
                                          <p:spTgt spid="6"/>
                                        </p:tgtEl>
                                        <p:attrNameLst>
                                          <p:attrName>ppt_y</p:attrName>
                                        </p:attrNameLst>
                                      </p:cBhvr>
                                      <p:tavLst>
                                        <p:tav tm="0">
                                          <p:val>
                                            <p:strVal val="#ppt_y+.1"/>
                                          </p:val>
                                        </p:tav>
                                        <p:tav tm="100000">
                                          <p:val>
                                            <p:strVal val="#ppt_y"/>
                                          </p:val>
                                        </p:tav>
                                      </p:tavLst>
                                    </p:anim>
                                  </p:childTnLst>
                                </p:cTn>
                              </p:par>
                            </p:childTnLst>
                          </p:cTn>
                        </p:par>
                        <p:par>
                          <p:cTn fill="hold" id="14" nodeType="afterGroup">
                            <p:stCondLst>
                              <p:cond delay="1000"/>
                            </p:stCondLst>
                            <p:childTnLst>
                              <p:par>
                                <p:cTn fill="hold" grpId="0" id="15" nodeType="afterEffect" presetClass="entr" presetID="53" presetSubtype="0">
                                  <p:stCondLst>
                                    <p:cond delay="0"/>
                                  </p:stCondLst>
                                  <p:childTnLst>
                                    <p:set>
                                      <p:cBhvr>
                                        <p:cTn dur="1" fill="hold" id="16">
                                          <p:stCondLst>
                                            <p:cond delay="0"/>
                                          </p:stCondLst>
                                        </p:cTn>
                                        <p:tgtEl>
                                          <p:spTgt spid="3"/>
                                        </p:tgtEl>
                                        <p:attrNameLst>
                                          <p:attrName>style.visibility</p:attrName>
                                        </p:attrNameLst>
                                      </p:cBhvr>
                                      <p:to>
                                        <p:strVal val="visible"/>
                                      </p:to>
                                    </p:set>
                                    <p:anim calcmode="lin" valueType="num">
                                      <p:cBhvr>
                                        <p:cTn dur="500" fill="hold" id="17"/>
                                        <p:tgtEl>
                                          <p:spTgt spid="3"/>
                                        </p:tgtEl>
                                        <p:attrNameLst>
                                          <p:attrName>ppt_w</p:attrName>
                                        </p:attrNameLst>
                                      </p:cBhvr>
                                      <p:tavLst>
                                        <p:tav tm="0">
                                          <p:val>
                                            <p:fltVal val="0"/>
                                          </p:val>
                                        </p:tav>
                                        <p:tav tm="100000">
                                          <p:val>
                                            <p:strVal val="#ppt_w"/>
                                          </p:val>
                                        </p:tav>
                                      </p:tavLst>
                                    </p:anim>
                                    <p:anim calcmode="lin" valueType="num">
                                      <p:cBhvr>
                                        <p:cTn dur="500" fill="hold" id="18"/>
                                        <p:tgtEl>
                                          <p:spTgt spid="3"/>
                                        </p:tgtEl>
                                        <p:attrNameLst>
                                          <p:attrName>ppt_h</p:attrName>
                                        </p:attrNameLst>
                                      </p:cBhvr>
                                      <p:tavLst>
                                        <p:tav tm="0">
                                          <p:val>
                                            <p:fltVal val="0"/>
                                          </p:val>
                                        </p:tav>
                                        <p:tav tm="100000">
                                          <p:val>
                                            <p:strVal val="#ppt_h"/>
                                          </p:val>
                                        </p:tav>
                                      </p:tavLst>
                                    </p:anim>
                                    <p:animEffect filter="fade" transition="in">
                                      <p:cBhvr>
                                        <p:cTn dur="500" id="19"/>
                                        <p:tgtEl>
                                          <p:spTgt spid="3"/>
                                        </p:tgtEl>
                                      </p:cBhvr>
                                    </p:animEffect>
                                  </p:childTnLst>
                                </p:cTn>
                              </p:par>
                            </p:childTnLst>
                          </p:cTn>
                        </p:par>
                        <p:par>
                          <p:cTn fill="hold" id="20" nodeType="afterGroup">
                            <p:stCondLst>
                              <p:cond delay="1500"/>
                            </p:stCondLst>
                            <p:childTnLst>
                              <p:par>
                                <p:cTn decel="100000" fill="hold" grpId="0" id="21" nodeType="afterEffect" presetClass="entr" presetID="49" presetSubtype="0">
                                  <p:stCondLst>
                                    <p:cond delay="0"/>
                                  </p:stCondLst>
                                  <p:childTnLst>
                                    <p:set>
                                      <p:cBhvr>
                                        <p:cTn dur="1" fill="hold" id="22">
                                          <p:stCondLst>
                                            <p:cond delay="0"/>
                                          </p:stCondLst>
                                        </p:cTn>
                                        <p:tgtEl>
                                          <p:spTgt spid="28"/>
                                        </p:tgtEl>
                                        <p:attrNameLst>
                                          <p:attrName>style.visibility</p:attrName>
                                        </p:attrNameLst>
                                      </p:cBhvr>
                                      <p:to>
                                        <p:strVal val="visible"/>
                                      </p:to>
                                    </p:set>
                                    <p:anim calcmode="lin" valueType="num">
                                      <p:cBhvr>
                                        <p:cTn dur="500" fill="hold" id="23"/>
                                        <p:tgtEl>
                                          <p:spTgt spid="28"/>
                                        </p:tgtEl>
                                        <p:attrNameLst>
                                          <p:attrName>ppt_w</p:attrName>
                                        </p:attrNameLst>
                                      </p:cBhvr>
                                      <p:tavLst>
                                        <p:tav tm="0">
                                          <p:val>
                                            <p:fltVal val="0"/>
                                          </p:val>
                                        </p:tav>
                                        <p:tav tm="100000">
                                          <p:val>
                                            <p:strVal val="#ppt_w"/>
                                          </p:val>
                                        </p:tav>
                                      </p:tavLst>
                                    </p:anim>
                                    <p:anim calcmode="lin" valueType="num">
                                      <p:cBhvr>
                                        <p:cTn dur="500" fill="hold" id="24"/>
                                        <p:tgtEl>
                                          <p:spTgt spid="28"/>
                                        </p:tgtEl>
                                        <p:attrNameLst>
                                          <p:attrName>ppt_h</p:attrName>
                                        </p:attrNameLst>
                                      </p:cBhvr>
                                      <p:tavLst>
                                        <p:tav tm="0">
                                          <p:val>
                                            <p:fltVal val="0"/>
                                          </p:val>
                                        </p:tav>
                                        <p:tav tm="100000">
                                          <p:val>
                                            <p:strVal val="#ppt_h"/>
                                          </p:val>
                                        </p:tav>
                                      </p:tavLst>
                                    </p:anim>
                                    <p:anim calcmode="lin" valueType="num">
                                      <p:cBhvr>
                                        <p:cTn dur="500" fill="hold" id="25"/>
                                        <p:tgtEl>
                                          <p:spTgt spid="28"/>
                                        </p:tgtEl>
                                        <p:attrNameLst>
                                          <p:attrName>style.rotation</p:attrName>
                                        </p:attrNameLst>
                                      </p:cBhvr>
                                      <p:tavLst>
                                        <p:tav tm="0">
                                          <p:val>
                                            <p:fltVal val="360"/>
                                          </p:val>
                                        </p:tav>
                                        <p:tav tm="100000">
                                          <p:val>
                                            <p:fltVal val="0"/>
                                          </p:val>
                                        </p:tav>
                                      </p:tavLst>
                                    </p:anim>
                                    <p:animEffect filter="fade" transition="in">
                                      <p:cBhvr>
                                        <p:cTn dur="500" id="26"/>
                                        <p:tgtEl>
                                          <p:spTgt spid="28"/>
                                        </p:tgtEl>
                                      </p:cBhvr>
                                    </p:animEffect>
                                  </p:childTnLst>
                                </p:cTn>
                              </p:par>
                            </p:childTnLst>
                          </p:cTn>
                        </p:par>
                        <p:par>
                          <p:cTn fill="hold" id="27" nodeType="afterGroup">
                            <p:stCondLst>
                              <p:cond delay="2000"/>
                            </p:stCondLst>
                            <p:childTnLst>
                              <p:par>
                                <p:cTn fill="hold" grpId="0" id="28" nodeType="afterEffect" presetClass="entr" presetID="42" presetSubtype="0">
                                  <p:stCondLst>
                                    <p:cond delay="0"/>
                                  </p:stCondLst>
                                  <p:childTnLst>
                                    <p:set>
                                      <p:cBhvr>
                                        <p:cTn dur="1" fill="hold" id="29">
                                          <p:stCondLst>
                                            <p:cond delay="0"/>
                                          </p:stCondLst>
                                        </p:cTn>
                                        <p:tgtEl>
                                          <p:spTgt spid="29"/>
                                        </p:tgtEl>
                                        <p:attrNameLst>
                                          <p:attrName>style.visibility</p:attrName>
                                        </p:attrNameLst>
                                      </p:cBhvr>
                                      <p:to>
                                        <p:strVal val="visible"/>
                                      </p:to>
                                    </p:set>
                                    <p:animEffect filter="fade" transition="in">
                                      <p:cBhvr>
                                        <p:cTn dur="500" id="30"/>
                                        <p:tgtEl>
                                          <p:spTgt spid="29"/>
                                        </p:tgtEl>
                                      </p:cBhvr>
                                    </p:animEffect>
                                    <p:anim calcmode="lin" valueType="num">
                                      <p:cBhvr>
                                        <p:cTn dur="500" fill="hold" id="31"/>
                                        <p:tgtEl>
                                          <p:spTgt spid="29"/>
                                        </p:tgtEl>
                                        <p:attrNameLst>
                                          <p:attrName>ppt_x</p:attrName>
                                        </p:attrNameLst>
                                      </p:cBhvr>
                                      <p:tavLst>
                                        <p:tav tm="0">
                                          <p:val>
                                            <p:strVal val="#ppt_x"/>
                                          </p:val>
                                        </p:tav>
                                        <p:tav tm="100000">
                                          <p:val>
                                            <p:strVal val="#ppt_x"/>
                                          </p:val>
                                        </p:tav>
                                      </p:tavLst>
                                    </p:anim>
                                    <p:anim calcmode="lin" valueType="num">
                                      <p:cBhvr>
                                        <p:cTn dur="500" fill="hold" id="32"/>
                                        <p:tgtEl>
                                          <p:spTgt spid="29"/>
                                        </p:tgtEl>
                                        <p:attrNameLst>
                                          <p:attrName>ppt_y</p:attrName>
                                        </p:attrNameLst>
                                      </p:cBhvr>
                                      <p:tavLst>
                                        <p:tav tm="0">
                                          <p:val>
                                            <p:strVal val="#ppt_y+.1"/>
                                          </p:val>
                                        </p:tav>
                                        <p:tav tm="100000">
                                          <p:val>
                                            <p:strVal val="#ppt_y"/>
                                          </p:val>
                                        </p:tav>
                                      </p:tavLst>
                                    </p:anim>
                                  </p:childTnLst>
                                </p:cTn>
                              </p:par>
                            </p:childTnLst>
                          </p:cTn>
                        </p:par>
                        <p:par>
                          <p:cTn fill="hold" id="33" nodeType="afterGroup">
                            <p:stCondLst>
                              <p:cond delay="2500"/>
                            </p:stCondLst>
                            <p:childTnLst>
                              <p:par>
                                <p:cTn fill="hold" grpId="0" id="34" nodeType="afterEffect" presetClass="entr" presetID="2" presetSubtype="2">
                                  <p:stCondLst>
                                    <p:cond delay="0"/>
                                  </p:stCondLst>
                                  <p:childTnLst>
                                    <p:set>
                                      <p:cBhvr>
                                        <p:cTn dur="1" fill="hold" id="35">
                                          <p:stCondLst>
                                            <p:cond delay="0"/>
                                          </p:stCondLst>
                                        </p:cTn>
                                        <p:tgtEl>
                                          <p:spTgt spid="8"/>
                                        </p:tgtEl>
                                        <p:attrNameLst>
                                          <p:attrName>style.visibility</p:attrName>
                                        </p:attrNameLst>
                                      </p:cBhvr>
                                      <p:to>
                                        <p:strVal val="visible"/>
                                      </p:to>
                                    </p:set>
                                    <p:anim calcmode="lin" valueType="num">
                                      <p:cBhvr additive="base">
                                        <p:cTn dur="500" fill="hold" id="36"/>
                                        <p:tgtEl>
                                          <p:spTgt spid="8"/>
                                        </p:tgtEl>
                                        <p:attrNameLst>
                                          <p:attrName>ppt_x</p:attrName>
                                        </p:attrNameLst>
                                      </p:cBhvr>
                                      <p:tavLst>
                                        <p:tav tm="0">
                                          <p:val>
                                            <p:strVal val="1+#ppt_w/2"/>
                                          </p:val>
                                        </p:tav>
                                        <p:tav tm="100000">
                                          <p:val>
                                            <p:strVal val="#ppt_x"/>
                                          </p:val>
                                        </p:tav>
                                      </p:tavLst>
                                    </p:anim>
                                    <p:anim calcmode="lin" valueType="num">
                                      <p:cBhvr additive="base">
                                        <p:cTn dur="500" fill="hold" id="37"/>
                                        <p:tgtEl>
                                          <p:spTgt spid="8"/>
                                        </p:tgtEl>
                                        <p:attrNameLst>
                                          <p:attrName>ppt_y</p:attrName>
                                        </p:attrNameLst>
                                      </p:cBhvr>
                                      <p:tavLst>
                                        <p:tav tm="0">
                                          <p:val>
                                            <p:strVal val="#ppt_y"/>
                                          </p:val>
                                        </p:tav>
                                        <p:tav tm="100000">
                                          <p:val>
                                            <p:strVal val="#ppt_y"/>
                                          </p:val>
                                        </p:tav>
                                      </p:tavLst>
                                    </p:anim>
                                  </p:childTnLst>
                                </p:cTn>
                              </p:par>
                            </p:childTnLst>
                          </p:cTn>
                        </p:par>
                        <p:par>
                          <p:cTn fill="hold" id="38" nodeType="afterGroup">
                            <p:stCondLst>
                              <p:cond delay="3000"/>
                            </p:stCondLst>
                            <p:childTnLst>
                              <p:par>
                                <p:cTn fill="hold" grpId="0" id="39" nodeType="afterEffect" presetClass="entr" presetID="53" presetSubtype="0">
                                  <p:stCondLst>
                                    <p:cond delay="0"/>
                                  </p:stCondLst>
                                  <p:childTnLst>
                                    <p:set>
                                      <p:cBhvr>
                                        <p:cTn dur="1" fill="hold" id="40">
                                          <p:stCondLst>
                                            <p:cond delay="0"/>
                                          </p:stCondLst>
                                        </p:cTn>
                                        <p:tgtEl>
                                          <p:spTgt spid="7"/>
                                        </p:tgtEl>
                                        <p:attrNameLst>
                                          <p:attrName>style.visibility</p:attrName>
                                        </p:attrNameLst>
                                      </p:cBhvr>
                                      <p:to>
                                        <p:strVal val="visible"/>
                                      </p:to>
                                    </p:set>
                                    <p:anim calcmode="lin" valueType="num">
                                      <p:cBhvr>
                                        <p:cTn dur="500" fill="hold" id="41"/>
                                        <p:tgtEl>
                                          <p:spTgt spid="7"/>
                                        </p:tgtEl>
                                        <p:attrNameLst>
                                          <p:attrName>ppt_w</p:attrName>
                                        </p:attrNameLst>
                                      </p:cBhvr>
                                      <p:tavLst>
                                        <p:tav tm="0">
                                          <p:val>
                                            <p:fltVal val="0"/>
                                          </p:val>
                                        </p:tav>
                                        <p:tav tm="100000">
                                          <p:val>
                                            <p:strVal val="#ppt_w"/>
                                          </p:val>
                                        </p:tav>
                                      </p:tavLst>
                                    </p:anim>
                                    <p:anim calcmode="lin" valueType="num">
                                      <p:cBhvr>
                                        <p:cTn dur="500" fill="hold" id="42"/>
                                        <p:tgtEl>
                                          <p:spTgt spid="7"/>
                                        </p:tgtEl>
                                        <p:attrNameLst>
                                          <p:attrName>ppt_h</p:attrName>
                                        </p:attrNameLst>
                                      </p:cBhvr>
                                      <p:tavLst>
                                        <p:tav tm="0">
                                          <p:val>
                                            <p:fltVal val="0"/>
                                          </p:val>
                                        </p:tav>
                                        <p:tav tm="100000">
                                          <p:val>
                                            <p:strVal val="#ppt_h"/>
                                          </p:val>
                                        </p:tav>
                                      </p:tavLst>
                                    </p:anim>
                                    <p:animEffect filter="fade" transition="in">
                                      <p:cBhvr>
                                        <p:cTn dur="500" id="43"/>
                                        <p:tgtEl>
                                          <p:spTgt spid="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6"/>
      <p:bldP grpId="0" spid="8"/>
      <p:bldP grpId="0" spid="7"/>
      <p:bldP grpId="0" spid="3"/>
      <p:bldP grpId="0" spid="28"/>
      <p:bldP grpId="0" spid="29"/>
    </p:bldLst>
  </p:timing>
</p:sld>
</file>

<file path=ppt/slides/slide1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圆角矩形 1"/>
          <p:cNvSpPr/>
          <p:nvPr/>
        </p:nvSpPr>
        <p:spPr>
          <a:xfrm>
            <a:off x="5128260" y="274320"/>
            <a:ext cx="1935480" cy="381000"/>
          </a:xfrm>
          <a:prstGeom prst="roundRect">
            <a:avLst>
              <a:gd fmla="val 50000" name="adj"/>
            </a:avLst>
          </a:prstGeom>
          <a:solidFill>
            <a:srgbClr val="C3373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b="1" lang="zh-CN">
                <a:latin charset="-122" panose="020b0503020204020204" typeface="微软雅黑"/>
                <a:ea charset="-122" panose="020b0503020204020204" typeface="微软雅黑"/>
              </a:rPr>
              <a:t>职 场 应 用</a:t>
            </a:r>
          </a:p>
        </p:txBody>
      </p:sp>
      <p:cxnSp>
        <p:nvCxnSpPr>
          <p:cNvPr id="71" name="直接连接符 7"/>
          <p:cNvCxnSpPr/>
          <p:nvPr/>
        </p:nvCxnSpPr>
        <p:spPr>
          <a:xfrm flipH="1">
            <a:off x="6096000" y="2023110"/>
            <a:ext cx="2540" cy="5107305"/>
          </a:xfrm>
          <a:prstGeom prst="line">
            <a:avLst/>
          </a:prstGeom>
          <a:ln w="25400">
            <a:solidFill>
              <a:srgbClr val="C33736"/>
            </a:solidFill>
          </a:ln>
          <a:effectLst/>
        </p:spPr>
        <p:style>
          <a:lnRef idx="1">
            <a:schemeClr val="accent1"/>
          </a:lnRef>
          <a:fillRef idx="0">
            <a:schemeClr val="accent1"/>
          </a:fillRef>
          <a:effectRef idx="0">
            <a:schemeClr val="accent1"/>
          </a:effectRef>
          <a:fontRef idx="minor">
            <a:schemeClr val="tx1"/>
          </a:fontRef>
        </p:style>
      </p:cxnSp>
      <p:grpSp>
        <p:nvGrpSpPr>
          <p:cNvPr id="7" name="Group 8"/>
          <p:cNvGrpSpPr/>
          <p:nvPr/>
        </p:nvGrpSpPr>
        <p:grpSpPr>
          <a:xfrm>
            <a:off x="6002020" y="1899920"/>
            <a:ext cx="925195" cy="193675"/>
            <a:chOff x="5964215" y="1531583"/>
            <a:chExt cx="1070244" cy="223633"/>
          </a:xfrm>
          <a:solidFill>
            <a:srgbClr val="C33736"/>
          </a:solidFill>
        </p:grpSpPr>
        <p:sp>
          <p:nvSpPr>
            <p:cNvPr id="73" name="椭圆 8"/>
            <p:cNvSpPr/>
            <p:nvPr/>
          </p:nvSpPr>
          <p:spPr>
            <a:xfrm>
              <a:off x="5964215" y="1531583"/>
              <a:ext cx="223633" cy="223633"/>
            </a:xfrm>
            <a:prstGeom prst="ellipse">
              <a:avLst/>
            </a:prstGeom>
            <a:grp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800">
                <a:solidFill>
                  <a:schemeClr val="tx1">
                    <a:lumMod val="65000"/>
                    <a:lumOff val="35000"/>
                  </a:schemeClr>
                </a:solidFill>
              </a:endParaRPr>
            </a:p>
          </p:txBody>
        </p:sp>
        <p:cxnSp>
          <p:nvCxnSpPr>
            <p:cNvPr id="74" name="直接连接符 12"/>
            <p:cNvCxnSpPr>
              <a:stCxn id="73" idx="6"/>
            </p:cNvCxnSpPr>
            <p:nvPr/>
          </p:nvCxnSpPr>
          <p:spPr>
            <a:xfrm flipV="1">
              <a:off x="6187848" y="1643399"/>
              <a:ext cx="846611" cy="1"/>
            </a:xfrm>
            <a:prstGeom prst="line">
              <a:avLst/>
            </a:prstGeom>
            <a:grpFill/>
            <a:ln w="22225">
              <a:solidFill>
                <a:srgbClr val="C33736"/>
              </a:solidFill>
              <a:prstDash val="lgDash"/>
              <a:headEnd type="none"/>
              <a:tailEnd len="lg" type="oval" w="lg"/>
            </a:ln>
            <a:effectLst/>
          </p:spPr>
          <p:style>
            <a:lnRef idx="1">
              <a:schemeClr val="accent1"/>
            </a:lnRef>
            <a:fillRef idx="0">
              <a:schemeClr val="accent1"/>
            </a:fillRef>
            <a:effectRef idx="0">
              <a:schemeClr val="accent1"/>
            </a:effectRef>
            <a:fontRef idx="minor">
              <a:schemeClr val="tx1"/>
            </a:fontRef>
          </p:style>
        </p:cxnSp>
      </p:grpSp>
      <p:grpSp>
        <p:nvGrpSpPr>
          <p:cNvPr id="8" name="Group 12"/>
          <p:cNvGrpSpPr/>
          <p:nvPr/>
        </p:nvGrpSpPr>
        <p:grpSpPr>
          <a:xfrm>
            <a:off x="6002020" y="4718050"/>
            <a:ext cx="927100" cy="193675"/>
            <a:chOff x="5964215" y="4790393"/>
            <a:chExt cx="1072134" cy="223633"/>
          </a:xfrm>
        </p:grpSpPr>
        <p:sp>
          <p:nvSpPr>
            <p:cNvPr id="76" name="椭圆 10"/>
            <p:cNvSpPr/>
            <p:nvPr/>
          </p:nvSpPr>
          <p:spPr>
            <a:xfrm>
              <a:off x="5964215" y="4790393"/>
              <a:ext cx="223633" cy="223633"/>
            </a:xfrm>
            <a:prstGeom prst="ellipse">
              <a:avLst/>
            </a:prstGeom>
            <a:solidFill>
              <a:srgbClr val="C33736"/>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800">
                <a:solidFill>
                  <a:schemeClr val="tx1">
                    <a:lumMod val="65000"/>
                    <a:lumOff val="35000"/>
                  </a:schemeClr>
                </a:solidFill>
              </a:endParaRPr>
            </a:p>
          </p:txBody>
        </p:sp>
        <p:cxnSp>
          <p:nvCxnSpPr>
            <p:cNvPr id="77" name="直接连接符 14"/>
            <p:cNvCxnSpPr/>
            <p:nvPr/>
          </p:nvCxnSpPr>
          <p:spPr>
            <a:xfrm flipV="1">
              <a:off x="6189738" y="4902208"/>
              <a:ext cx="846611" cy="1"/>
            </a:xfrm>
            <a:prstGeom prst="line">
              <a:avLst/>
            </a:prstGeom>
            <a:ln w="22225">
              <a:solidFill>
                <a:srgbClr val="C33736"/>
              </a:solidFill>
              <a:prstDash val="lgDash"/>
              <a:headEnd type="none"/>
              <a:tailEnd len="lg" type="oval" w="lg"/>
            </a:ln>
            <a:effectLst/>
          </p:spPr>
          <p:style>
            <a:lnRef idx="1">
              <a:schemeClr val="accent1"/>
            </a:lnRef>
            <a:fillRef idx="0">
              <a:schemeClr val="accent1"/>
            </a:fillRef>
            <a:effectRef idx="0">
              <a:schemeClr val="accent1"/>
            </a:effectRef>
            <a:fontRef idx="minor">
              <a:schemeClr val="tx1"/>
            </a:fontRef>
          </p:style>
        </p:cxnSp>
      </p:grpSp>
      <p:grpSp>
        <p:nvGrpSpPr>
          <p:cNvPr id="12" name="Group 10"/>
          <p:cNvGrpSpPr/>
          <p:nvPr/>
        </p:nvGrpSpPr>
        <p:grpSpPr>
          <a:xfrm>
            <a:off x="6002020" y="3198495"/>
            <a:ext cx="927100" cy="193675"/>
            <a:chOff x="5964215" y="3033279"/>
            <a:chExt cx="1072134" cy="223633"/>
          </a:xfrm>
        </p:grpSpPr>
        <p:sp>
          <p:nvSpPr>
            <p:cNvPr id="79" name="椭圆 9"/>
            <p:cNvSpPr/>
            <p:nvPr/>
          </p:nvSpPr>
          <p:spPr>
            <a:xfrm>
              <a:off x="5964215" y="3033279"/>
              <a:ext cx="223633" cy="223633"/>
            </a:xfrm>
            <a:prstGeom prst="ellipse">
              <a:avLst/>
            </a:prstGeom>
            <a:solidFill>
              <a:srgbClr val="C33736"/>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800">
                <a:solidFill>
                  <a:schemeClr val="tx1">
                    <a:lumMod val="65000"/>
                    <a:lumOff val="35000"/>
                  </a:schemeClr>
                </a:solidFill>
              </a:endParaRPr>
            </a:p>
          </p:txBody>
        </p:sp>
        <p:cxnSp>
          <p:nvCxnSpPr>
            <p:cNvPr id="80" name="直接连接符 16"/>
            <p:cNvCxnSpPr/>
            <p:nvPr/>
          </p:nvCxnSpPr>
          <p:spPr>
            <a:xfrm flipV="1">
              <a:off x="6189738" y="3145093"/>
              <a:ext cx="846611" cy="1"/>
            </a:xfrm>
            <a:prstGeom prst="line">
              <a:avLst/>
            </a:prstGeom>
            <a:ln w="22225">
              <a:solidFill>
                <a:srgbClr val="C33736"/>
              </a:solidFill>
              <a:prstDash val="lgDash"/>
              <a:headEnd type="none"/>
              <a:tailEnd len="lg" type="oval" w="lg"/>
            </a:ln>
            <a:effectLst/>
          </p:spPr>
          <p:style>
            <a:lnRef idx="1">
              <a:schemeClr val="accent1"/>
            </a:lnRef>
            <a:fillRef idx="0">
              <a:schemeClr val="accent1"/>
            </a:fillRef>
            <a:effectRef idx="0">
              <a:schemeClr val="accent1"/>
            </a:effectRef>
            <a:fontRef idx="minor">
              <a:schemeClr val="tx1"/>
            </a:fontRef>
          </p:style>
        </p:cxnSp>
      </p:grpSp>
      <p:sp>
        <p:nvSpPr>
          <p:cNvPr id="81" name="TextBox 80"/>
          <p:cNvSpPr txBox="1"/>
          <p:nvPr/>
        </p:nvSpPr>
        <p:spPr>
          <a:xfrm>
            <a:off x="7023734" y="1840230"/>
            <a:ext cx="1099820" cy="312400"/>
          </a:xfrm>
          <a:prstGeom prst="rect">
            <a:avLst/>
          </a:prstGeom>
          <a:noFill/>
        </p:spPr>
        <p:txBody>
          <a:bodyPr bIns="34280" lIns="68559" rIns="68559" rtlCol="0" tIns="34280" wrap="square">
            <a:spAutoFit/>
          </a:bodyPr>
          <a:lstStyle/>
          <a:p>
            <a:r>
              <a:rPr altLang="en-GB" b="1" lang="zh-CN" sz="1600">
                <a:solidFill>
                  <a:schemeClr val="tx1">
                    <a:lumMod val="85000"/>
                    <a:lumOff val="15000"/>
                  </a:schemeClr>
                </a:solidFill>
                <a:latin charset="-122" panose="020b0503020204020204" typeface="微软雅黑"/>
                <a:ea charset="-122" panose="020b0503020204020204" typeface="微软雅黑"/>
              </a:rPr>
              <a:t>输入标题</a:t>
            </a:r>
          </a:p>
        </p:txBody>
      </p:sp>
      <p:sp>
        <p:nvSpPr>
          <p:cNvPr id="82" name="TextBox 81"/>
          <p:cNvSpPr txBox="1"/>
          <p:nvPr/>
        </p:nvSpPr>
        <p:spPr>
          <a:xfrm>
            <a:off x="7023734" y="3141980"/>
            <a:ext cx="1099820" cy="312400"/>
          </a:xfrm>
          <a:prstGeom prst="rect">
            <a:avLst/>
          </a:prstGeom>
          <a:noFill/>
        </p:spPr>
        <p:txBody>
          <a:bodyPr bIns="34280" lIns="68559" rIns="68559" rtlCol="0" tIns="34280" wrap="square">
            <a:spAutoFit/>
          </a:bodyPr>
          <a:lstStyle/>
          <a:p>
            <a:r>
              <a:rPr altLang="en-GB" b="1" lang="zh-CN" sz="1600">
                <a:solidFill>
                  <a:schemeClr val="tx1">
                    <a:lumMod val="85000"/>
                    <a:lumOff val="15000"/>
                  </a:schemeClr>
                </a:solidFill>
                <a:latin charset="-122" panose="020b0503020204020204" typeface="微软雅黑"/>
                <a:ea charset="-122" panose="020b0503020204020204" typeface="微软雅黑"/>
                <a:sym typeface="+mn-ea"/>
              </a:rPr>
              <a:t>输入标题</a:t>
            </a:r>
          </a:p>
        </p:txBody>
      </p:sp>
      <p:sp>
        <p:nvSpPr>
          <p:cNvPr id="83" name="TextBox 82"/>
          <p:cNvSpPr txBox="1"/>
          <p:nvPr/>
        </p:nvSpPr>
        <p:spPr>
          <a:xfrm>
            <a:off x="7023734" y="4657725"/>
            <a:ext cx="1099820" cy="312400"/>
          </a:xfrm>
          <a:prstGeom prst="rect">
            <a:avLst/>
          </a:prstGeom>
          <a:noFill/>
        </p:spPr>
        <p:txBody>
          <a:bodyPr bIns="34280" lIns="68559" rIns="68559" rtlCol="0" tIns="34280" wrap="square">
            <a:spAutoFit/>
          </a:bodyPr>
          <a:lstStyle/>
          <a:p>
            <a:r>
              <a:rPr altLang="en-GB" b="1" lang="zh-CN" sz="1600">
                <a:solidFill>
                  <a:schemeClr val="tx1">
                    <a:lumMod val="85000"/>
                    <a:lumOff val="15000"/>
                  </a:schemeClr>
                </a:solidFill>
                <a:latin charset="-122" panose="020b0503020204020204" typeface="微软雅黑"/>
                <a:ea charset="-122" panose="020b0503020204020204" typeface="微软雅黑"/>
                <a:sym typeface="+mn-ea"/>
              </a:rPr>
              <a:t>输入标题</a:t>
            </a:r>
          </a:p>
        </p:txBody>
      </p:sp>
      <p:grpSp>
        <p:nvGrpSpPr>
          <p:cNvPr id="13" name="Group 14"/>
          <p:cNvGrpSpPr/>
          <p:nvPr/>
        </p:nvGrpSpPr>
        <p:grpSpPr>
          <a:xfrm>
            <a:off x="5469890" y="2314575"/>
            <a:ext cx="3693795" cy="580390"/>
            <a:chOff x="5349226" y="2010956"/>
            <a:chExt cx="4272984" cy="670899"/>
          </a:xfrm>
        </p:grpSpPr>
        <p:sp>
          <p:nvSpPr>
            <p:cNvPr id="94" name="燕尾形 18"/>
            <p:cNvSpPr/>
            <p:nvPr/>
          </p:nvSpPr>
          <p:spPr>
            <a:xfrm rot="10800000">
              <a:off x="5349226" y="2010956"/>
              <a:ext cx="4272984" cy="670899"/>
            </a:xfrm>
            <a:prstGeom prst="chevron">
              <a:avLst>
                <a:gd fmla="val 67746" name="adj"/>
              </a:avLst>
            </a:prstGeom>
            <a:solidFill>
              <a:srgbClr val="C3373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200">
                <a:solidFill>
                  <a:schemeClr val="tx1">
                    <a:lumMod val="65000"/>
                    <a:lumOff val="35000"/>
                  </a:schemeClr>
                </a:solidFill>
              </a:endParaRPr>
            </a:p>
          </p:txBody>
        </p:sp>
        <p:sp>
          <p:nvSpPr>
            <p:cNvPr id="95" name="TextBox 94"/>
            <p:cNvSpPr txBox="1"/>
            <p:nvPr/>
          </p:nvSpPr>
          <p:spPr>
            <a:xfrm>
              <a:off x="6076450" y="2151889"/>
              <a:ext cx="2798705" cy="387565"/>
            </a:xfrm>
            <a:prstGeom prst="rect">
              <a:avLst/>
            </a:prstGeom>
            <a:noFill/>
          </p:spPr>
          <p:txBody>
            <a:bodyPr rtlCol="0" wrap="square">
              <a:spAutoFit/>
            </a:bodyPr>
            <a:lstStyle/>
            <a:p>
              <a:r>
                <a:rPr altLang="en-US" b="1" lang="zh-CN" sz="1600">
                  <a:solidFill>
                    <a:schemeClr val="bg1">
                      <a:lumMod val="95000"/>
                    </a:schemeClr>
                  </a:solidFill>
                  <a:latin charset="-122" panose="020b0503020204020204" typeface="微软雅黑"/>
                  <a:ea charset="-122" panose="020b0503020204020204" typeface="微软雅黑"/>
                </a:rPr>
                <a:t>单击此处输入标题</a:t>
              </a:r>
            </a:p>
          </p:txBody>
        </p:sp>
      </p:grpSp>
      <p:grpSp>
        <p:nvGrpSpPr>
          <p:cNvPr id="14" name="Group 15"/>
          <p:cNvGrpSpPr/>
          <p:nvPr/>
        </p:nvGrpSpPr>
        <p:grpSpPr>
          <a:xfrm>
            <a:off x="3067050" y="3728720"/>
            <a:ext cx="3693795" cy="580390"/>
            <a:chOff x="2569789" y="3646467"/>
            <a:chExt cx="4272984" cy="670899"/>
          </a:xfrm>
        </p:grpSpPr>
        <p:sp>
          <p:nvSpPr>
            <p:cNvPr id="97" name="燕尾形 20"/>
            <p:cNvSpPr/>
            <p:nvPr/>
          </p:nvSpPr>
          <p:spPr>
            <a:xfrm>
              <a:off x="2569789" y="3646467"/>
              <a:ext cx="4272984" cy="670899"/>
            </a:xfrm>
            <a:prstGeom prst="chevron">
              <a:avLst>
                <a:gd fmla="val 67746" name="adj"/>
              </a:avLst>
            </a:prstGeom>
            <a:solidFill>
              <a:srgbClr val="C3373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200">
                <a:solidFill>
                  <a:schemeClr val="tx1">
                    <a:lumMod val="65000"/>
                    <a:lumOff val="35000"/>
                  </a:schemeClr>
                </a:solidFill>
              </a:endParaRPr>
            </a:p>
          </p:txBody>
        </p:sp>
        <p:sp>
          <p:nvSpPr>
            <p:cNvPr id="98" name="TextBox 97"/>
            <p:cNvSpPr txBox="1"/>
            <p:nvPr/>
          </p:nvSpPr>
          <p:spPr>
            <a:xfrm>
              <a:off x="3350635" y="3787400"/>
              <a:ext cx="2725983" cy="387565"/>
            </a:xfrm>
            <a:prstGeom prst="rect">
              <a:avLst/>
            </a:prstGeom>
            <a:noFill/>
          </p:spPr>
          <p:txBody>
            <a:bodyPr rtlCol="0" wrap="square">
              <a:spAutoFit/>
            </a:bodyPr>
            <a:lstStyle/>
            <a:p>
              <a:pPr algn="r"/>
              <a:r>
                <a:rPr altLang="en-US" b="1" lang="zh-CN" sz="1600">
                  <a:solidFill>
                    <a:schemeClr val="bg1">
                      <a:lumMod val="95000"/>
                    </a:schemeClr>
                  </a:solidFill>
                  <a:latin charset="-122" panose="020b0503020204020204" typeface="微软雅黑"/>
                  <a:ea charset="-122" panose="020b0503020204020204" typeface="微软雅黑"/>
                  <a:sym typeface="+mn-ea"/>
                </a:rPr>
                <a:t>单击此处输入标题</a:t>
              </a:r>
            </a:p>
          </p:txBody>
        </p:sp>
      </p:grpSp>
      <p:grpSp>
        <p:nvGrpSpPr>
          <p:cNvPr id="15" name="Group 17"/>
          <p:cNvGrpSpPr/>
          <p:nvPr/>
        </p:nvGrpSpPr>
        <p:grpSpPr>
          <a:xfrm>
            <a:off x="5469890" y="5215255"/>
            <a:ext cx="3693795" cy="580390"/>
            <a:chOff x="5349226" y="5365450"/>
            <a:chExt cx="4272984" cy="670899"/>
          </a:xfrm>
        </p:grpSpPr>
        <p:sp>
          <p:nvSpPr>
            <p:cNvPr id="100" name="燕尾形 23"/>
            <p:cNvSpPr/>
            <p:nvPr/>
          </p:nvSpPr>
          <p:spPr>
            <a:xfrm rot="10800000">
              <a:off x="5349226" y="5365450"/>
              <a:ext cx="4272984" cy="670899"/>
            </a:xfrm>
            <a:prstGeom prst="chevron">
              <a:avLst>
                <a:gd fmla="val 67746" name="adj"/>
              </a:avLst>
            </a:prstGeom>
            <a:solidFill>
              <a:srgbClr val="C3373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200">
                <a:solidFill>
                  <a:schemeClr val="tx1">
                    <a:lumMod val="65000"/>
                    <a:lumOff val="35000"/>
                  </a:schemeClr>
                </a:solidFill>
              </a:endParaRPr>
            </a:p>
          </p:txBody>
        </p:sp>
        <p:sp>
          <p:nvSpPr>
            <p:cNvPr id="101" name="TextBox 100"/>
            <p:cNvSpPr txBox="1"/>
            <p:nvPr/>
          </p:nvSpPr>
          <p:spPr>
            <a:xfrm>
              <a:off x="6085999" y="5506383"/>
              <a:ext cx="2798705" cy="387565"/>
            </a:xfrm>
            <a:prstGeom prst="rect">
              <a:avLst/>
            </a:prstGeom>
            <a:noFill/>
          </p:spPr>
          <p:txBody>
            <a:bodyPr rtlCol="0" wrap="square">
              <a:spAutoFit/>
            </a:bodyPr>
            <a:lstStyle/>
            <a:p>
              <a:pPr algn="l"/>
              <a:r>
                <a:rPr altLang="en-US" b="1" lang="zh-CN" sz="1600">
                  <a:solidFill>
                    <a:schemeClr val="bg1">
                      <a:lumMod val="95000"/>
                    </a:schemeClr>
                  </a:solidFill>
                  <a:latin charset="-122" panose="020b0503020204020204" typeface="微软雅黑"/>
                  <a:ea charset="-122" panose="020b0503020204020204" typeface="微软雅黑"/>
                  <a:sym typeface="+mn-ea"/>
                </a:rPr>
                <a:t>单击此处输入标题</a:t>
              </a:r>
            </a:p>
          </p:txBody>
        </p:sp>
      </p:grpSp>
      <p:sp>
        <p:nvSpPr>
          <p:cNvPr id="38" name="Rectangle 70"/>
          <p:cNvSpPr/>
          <p:nvPr/>
        </p:nvSpPr>
        <p:spPr>
          <a:xfrm>
            <a:off x="1605915" y="2300605"/>
            <a:ext cx="3750945" cy="525760"/>
          </a:xfrm>
          <a:prstGeom prst="rect">
            <a:avLst/>
          </a:prstGeom>
        </p:spPr>
        <p:txBody>
          <a:bodyPr bIns="34280" lIns="68559" rIns="68559" tIns="34280" wrap="square">
            <a:spAutoFit/>
          </a:bodyPr>
          <a:lstStyle/>
          <a:p>
            <a:pPr algn="r" fontAlgn="auto">
              <a:lnSpc>
                <a:spcPct val="150000"/>
              </a:lnSpc>
            </a:pPr>
            <a:r>
              <a:rPr altLang="en-US" lang="zh-CN" sz="1000">
                <a:solidFill>
                  <a:schemeClr val="tx1">
                    <a:lumMod val="85000"/>
                    <a:lumOff val="15000"/>
                  </a:schemeClr>
                </a:solidFill>
                <a:latin charset="0" panose="02000503000000020004" typeface="Lora"/>
                <a:ea charset="-122" panose="02010600040101010101" typeface="华文细黑"/>
                <a:sym typeface="+mn-ea"/>
              </a:rPr>
              <a:t>I love you more than I've ever loved any woman. And I've waited longer for you than I've waited for any woman.</a:t>
            </a:r>
          </a:p>
        </p:txBody>
      </p:sp>
      <p:sp>
        <p:nvSpPr>
          <p:cNvPr id="31" name="Rectangle 70"/>
          <p:cNvSpPr/>
          <p:nvPr/>
        </p:nvSpPr>
        <p:spPr>
          <a:xfrm>
            <a:off x="6929120" y="3708400"/>
            <a:ext cx="3830955" cy="525760"/>
          </a:xfrm>
          <a:prstGeom prst="rect">
            <a:avLst/>
          </a:prstGeom>
        </p:spPr>
        <p:txBody>
          <a:bodyPr bIns="34280" lIns="68559" rIns="68559" tIns="34280" wrap="square">
            <a:spAutoFit/>
          </a:bodyPr>
          <a:lstStyle/>
          <a:p>
            <a:pPr algn="l" defTabSz="457200">
              <a:lnSpc>
                <a:spcPct val="150000"/>
              </a:lnSpc>
              <a:spcBef>
                <a:spcPct val="20000"/>
              </a:spcBef>
              <a:spcAft>
                <a:spcPts val="600"/>
              </a:spcAft>
              <a:buClr>
                <a:schemeClr val="accent1">
                  <a:lumMod val="75000"/>
                </a:schemeClr>
              </a:buClr>
              <a:buSzPct val="145000"/>
              <a:buFont typeface="Arial"/>
            </a:pPr>
            <a:r>
              <a:rPr altLang="en-US" lang="zh-CN" sz="1000">
                <a:solidFill>
                  <a:schemeClr val="tx1">
                    <a:lumMod val="85000"/>
                    <a:lumOff val="15000"/>
                  </a:schemeClr>
                </a:solidFill>
                <a:effectLst/>
                <a:latin charset="0" panose="02000503000000020004" typeface="Lora"/>
                <a:ea charset="-122" panose="02010600040101010101" typeface="华文细黑"/>
                <a:sym typeface="+mn-ea"/>
              </a:rPr>
              <a:t>I love you more than I've ever loved any woman. And I've waited longer for you than I've waited for any woman.</a:t>
            </a:r>
          </a:p>
        </p:txBody>
      </p:sp>
      <p:sp>
        <p:nvSpPr>
          <p:cNvPr id="33" name="Rectangle 70"/>
          <p:cNvSpPr/>
          <p:nvPr/>
        </p:nvSpPr>
        <p:spPr>
          <a:xfrm>
            <a:off x="1605915" y="5194935"/>
            <a:ext cx="3750945" cy="525760"/>
          </a:xfrm>
          <a:prstGeom prst="rect">
            <a:avLst/>
          </a:prstGeom>
        </p:spPr>
        <p:txBody>
          <a:bodyPr bIns="34280" lIns="68559" rIns="68559" tIns="34280" wrap="square">
            <a:spAutoFit/>
          </a:bodyPr>
          <a:lstStyle/>
          <a:p>
            <a:pPr algn="r" defTabSz="457200">
              <a:lnSpc>
                <a:spcPct val="150000"/>
              </a:lnSpc>
              <a:spcBef>
                <a:spcPct val="20000"/>
              </a:spcBef>
              <a:spcAft>
                <a:spcPts val="600"/>
              </a:spcAft>
              <a:buClr>
                <a:schemeClr val="accent1">
                  <a:lumMod val="75000"/>
                </a:schemeClr>
              </a:buClr>
              <a:buSzPct val="145000"/>
              <a:buFont typeface="Arial"/>
            </a:pPr>
            <a:r>
              <a:rPr altLang="en-US" lang="zh-CN" sz="1000">
                <a:solidFill>
                  <a:schemeClr val="tx1">
                    <a:lumMod val="85000"/>
                    <a:lumOff val="15000"/>
                  </a:schemeClr>
                </a:solidFill>
                <a:effectLst/>
                <a:latin charset="0" panose="02000503000000020004" typeface="Lora"/>
                <a:ea charset="-122" panose="02010600040101010101" typeface="华文细黑"/>
                <a:sym typeface="+mn-ea"/>
              </a:rPr>
              <a:t>I love you more than I've ever loved any woman. And I've waited longer for you than I've waited for any woman.</a:t>
            </a:r>
          </a:p>
        </p:txBody>
      </p:sp>
    </p:spTree>
  </p:cSld>
  <p:clrMapOvr>
    <a:masterClrMapping/>
  </p:clrMapOvr>
  <p:transition spd="med">
    <p:pull/>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 presetSubtype="1">
                                  <p:stCondLst>
                                    <p:cond delay="0"/>
                                  </p:stCondLst>
                                  <p:childTnLst>
                                    <p:set>
                                      <p:cBhvr>
                                        <p:cTn dur="1" fill="hold" id="6">
                                          <p:stCondLst>
                                            <p:cond delay="0"/>
                                          </p:stCondLst>
                                        </p:cTn>
                                        <p:tgtEl>
                                          <p:spTgt spid="2"/>
                                        </p:tgtEl>
                                        <p:attrNameLst>
                                          <p:attrName>style.visibility</p:attrName>
                                        </p:attrNameLst>
                                      </p:cBhvr>
                                      <p:to>
                                        <p:strVal val="visible"/>
                                      </p:to>
                                    </p:set>
                                    <p:anim calcmode="lin" valueType="num">
                                      <p:cBhvr additive="base">
                                        <p:cTn dur="500" fill="hold" id="7"/>
                                        <p:tgtEl>
                                          <p:spTgt spid="2"/>
                                        </p:tgtEl>
                                        <p:attrNameLst>
                                          <p:attrName>ppt_x</p:attrName>
                                        </p:attrNameLst>
                                      </p:cBhvr>
                                      <p:tavLst>
                                        <p:tav tm="0">
                                          <p:val>
                                            <p:strVal val="#ppt_x"/>
                                          </p:val>
                                        </p:tav>
                                        <p:tav tm="100000">
                                          <p:val>
                                            <p:strVal val="#ppt_x"/>
                                          </p:val>
                                        </p:tav>
                                      </p:tavLst>
                                    </p:anim>
                                    <p:anim calcmode="lin" valueType="num">
                                      <p:cBhvr additive="base">
                                        <p:cTn dur="500" fill="hold" id="8"/>
                                        <p:tgtEl>
                                          <p:spTgt spid="2"/>
                                        </p:tgtEl>
                                        <p:attrNameLst>
                                          <p:attrName>ppt_y</p:attrName>
                                        </p:attrNameLst>
                                      </p:cBhvr>
                                      <p:tavLst>
                                        <p:tav tm="0">
                                          <p:val>
                                            <p:strVal val="0-#ppt_h/2"/>
                                          </p:val>
                                        </p:tav>
                                        <p:tav tm="100000">
                                          <p:val>
                                            <p:strVal val="#ppt_y"/>
                                          </p:val>
                                        </p:tav>
                                      </p:tavLst>
                                    </p:anim>
                                  </p:childTnLst>
                                </p:cTn>
                              </p:par>
                            </p:childTnLst>
                          </p:cTn>
                        </p:par>
                        <p:par>
                          <p:cTn fill="hold" id="9" nodeType="afterGroup">
                            <p:stCondLst>
                              <p:cond delay="500"/>
                            </p:stCondLst>
                            <p:childTnLst>
                              <p:par>
                                <p:cTn fill="hold" id="10" nodeType="afterEffect" presetClass="entr" presetID="22" presetSubtype="4">
                                  <p:stCondLst>
                                    <p:cond delay="0"/>
                                  </p:stCondLst>
                                  <p:childTnLst>
                                    <p:set>
                                      <p:cBhvr>
                                        <p:cTn dur="1" fill="hold" id="11">
                                          <p:stCondLst>
                                            <p:cond delay="0"/>
                                          </p:stCondLst>
                                        </p:cTn>
                                        <p:tgtEl>
                                          <p:spTgt spid="71"/>
                                        </p:tgtEl>
                                        <p:attrNameLst>
                                          <p:attrName>style.visibility</p:attrName>
                                        </p:attrNameLst>
                                      </p:cBhvr>
                                      <p:to>
                                        <p:strVal val="visible"/>
                                      </p:to>
                                    </p:set>
                                    <p:animEffect filter="wipe(down)" transition="in">
                                      <p:cBhvr>
                                        <p:cTn dur="500" id="12"/>
                                        <p:tgtEl>
                                          <p:spTgt spid="71"/>
                                        </p:tgtEl>
                                      </p:cBhvr>
                                    </p:animEffect>
                                  </p:childTnLst>
                                </p:cTn>
                              </p:par>
                            </p:childTnLst>
                          </p:cTn>
                        </p:par>
                        <p:par>
                          <p:cTn fill="hold" id="13" nodeType="afterGroup">
                            <p:stCondLst>
                              <p:cond delay="1000"/>
                            </p:stCondLst>
                            <p:childTnLst>
                              <p:par>
                                <p:cTn fill="hold" id="14" nodeType="afterEffect" presetClass="entr" presetID="12" presetSubtype="2">
                                  <p:stCondLst>
                                    <p:cond delay="0"/>
                                  </p:stCondLst>
                                  <p:childTnLst>
                                    <p:set>
                                      <p:cBhvr>
                                        <p:cTn dur="1" fill="hold" id="15">
                                          <p:stCondLst>
                                            <p:cond delay="0"/>
                                          </p:stCondLst>
                                        </p:cTn>
                                        <p:tgtEl>
                                          <p:spTgt spid="15"/>
                                        </p:tgtEl>
                                        <p:attrNameLst>
                                          <p:attrName>style.visibility</p:attrName>
                                        </p:attrNameLst>
                                      </p:cBhvr>
                                      <p:to>
                                        <p:strVal val="visible"/>
                                      </p:to>
                                    </p:set>
                                    <p:anim calcmode="lin" valueType="num">
                                      <p:cBhvr additive="base">
                                        <p:cTn dur="500" id="16"/>
                                        <p:tgtEl>
                                          <p:spTgt spid="15"/>
                                        </p:tgtEl>
                                        <p:attrNameLst>
                                          <p:attrName>ppt_x</p:attrName>
                                        </p:attrNameLst>
                                      </p:cBhvr>
                                      <p:tavLst>
                                        <p:tav tm="0">
                                          <p:val>
                                            <p:strVal val="#ppt_x+#ppt_w*1.125000"/>
                                          </p:val>
                                        </p:tav>
                                        <p:tav tm="100000">
                                          <p:val>
                                            <p:strVal val="#ppt_x"/>
                                          </p:val>
                                        </p:tav>
                                      </p:tavLst>
                                    </p:anim>
                                    <p:animEffect filter="wipe(left)" transition="in">
                                      <p:cBhvr>
                                        <p:cTn dur="500" id="17"/>
                                        <p:tgtEl>
                                          <p:spTgt spid="15"/>
                                        </p:tgtEl>
                                      </p:cBhvr>
                                    </p:animEffect>
                                  </p:childTnLst>
                                </p:cTn>
                              </p:par>
                            </p:childTnLst>
                          </p:cTn>
                        </p:par>
                        <p:par>
                          <p:cTn fill="hold" id="18" nodeType="afterGroup">
                            <p:stCondLst>
                              <p:cond delay="1500"/>
                            </p:stCondLst>
                            <p:childTnLst>
                              <p:par>
                                <p:cTn fill="hold" grpId="0" id="19" nodeType="afterEffect" presetClass="entr" presetID="12" presetSubtype="4">
                                  <p:stCondLst>
                                    <p:cond delay="0"/>
                                  </p:stCondLst>
                                  <p:childTnLst>
                                    <p:set>
                                      <p:cBhvr>
                                        <p:cTn dur="1" fill="hold" id="20">
                                          <p:stCondLst>
                                            <p:cond delay="0"/>
                                          </p:stCondLst>
                                        </p:cTn>
                                        <p:tgtEl>
                                          <p:spTgt spid="33"/>
                                        </p:tgtEl>
                                        <p:attrNameLst>
                                          <p:attrName>style.visibility</p:attrName>
                                        </p:attrNameLst>
                                      </p:cBhvr>
                                      <p:to>
                                        <p:strVal val="visible"/>
                                      </p:to>
                                    </p:set>
                                    <p:anim calcmode="lin" valueType="num">
                                      <p:cBhvr additive="base">
                                        <p:cTn dur="500" id="21"/>
                                        <p:tgtEl>
                                          <p:spTgt spid="33"/>
                                        </p:tgtEl>
                                        <p:attrNameLst>
                                          <p:attrName>ppt_y</p:attrName>
                                        </p:attrNameLst>
                                      </p:cBhvr>
                                      <p:tavLst>
                                        <p:tav tm="0">
                                          <p:val>
                                            <p:strVal val="#ppt_y+#ppt_h*1.125000"/>
                                          </p:val>
                                        </p:tav>
                                        <p:tav tm="100000">
                                          <p:val>
                                            <p:strVal val="#ppt_y"/>
                                          </p:val>
                                        </p:tav>
                                      </p:tavLst>
                                    </p:anim>
                                    <p:animEffect filter="wipe(up)" transition="in">
                                      <p:cBhvr>
                                        <p:cTn dur="500" id="22"/>
                                        <p:tgtEl>
                                          <p:spTgt spid="33"/>
                                        </p:tgtEl>
                                      </p:cBhvr>
                                    </p:animEffect>
                                  </p:childTnLst>
                                </p:cTn>
                              </p:par>
                            </p:childTnLst>
                          </p:cTn>
                        </p:par>
                        <p:par>
                          <p:cTn fill="hold" id="23" nodeType="afterGroup">
                            <p:stCondLst>
                              <p:cond delay="2000"/>
                            </p:stCondLst>
                            <p:childTnLst>
                              <p:par>
                                <p:cTn fill="hold" id="24" nodeType="afterEffect" presetClass="entr" presetID="35" presetSubtype="0">
                                  <p:stCondLst>
                                    <p:cond delay="0"/>
                                  </p:stCondLst>
                                  <p:childTnLst>
                                    <p:set>
                                      <p:cBhvr>
                                        <p:cTn dur="1" fill="hold" id="25">
                                          <p:stCondLst>
                                            <p:cond delay="0"/>
                                          </p:stCondLst>
                                        </p:cTn>
                                        <p:tgtEl>
                                          <p:spTgt spid="8"/>
                                        </p:tgtEl>
                                        <p:attrNameLst>
                                          <p:attrName>style.visibility</p:attrName>
                                        </p:attrNameLst>
                                      </p:cBhvr>
                                      <p:to>
                                        <p:strVal val="visible"/>
                                      </p:to>
                                    </p:set>
                                    <p:animEffect filter="fade" transition="in">
                                      <p:cBhvr>
                                        <p:cTn dur="500" id="26"/>
                                        <p:tgtEl>
                                          <p:spTgt spid="8"/>
                                        </p:tgtEl>
                                      </p:cBhvr>
                                    </p:animEffect>
                                    <p:anim calcmode="lin" valueType="num">
                                      <p:cBhvr>
                                        <p:cTn dur="500" fill="hold" id="27"/>
                                        <p:tgtEl>
                                          <p:spTgt spid="8"/>
                                        </p:tgtEl>
                                        <p:attrNameLst>
                                          <p:attrName>style.rotation</p:attrName>
                                        </p:attrNameLst>
                                      </p:cBhvr>
                                      <p:tavLst>
                                        <p:tav tm="0">
                                          <p:val>
                                            <p:fltVal val="720"/>
                                          </p:val>
                                        </p:tav>
                                        <p:tav tm="100000">
                                          <p:val>
                                            <p:fltVal val="0"/>
                                          </p:val>
                                        </p:tav>
                                      </p:tavLst>
                                    </p:anim>
                                    <p:anim calcmode="lin" valueType="num">
                                      <p:cBhvr>
                                        <p:cTn dur="500" fill="hold" id="28"/>
                                        <p:tgtEl>
                                          <p:spTgt spid="8"/>
                                        </p:tgtEl>
                                        <p:attrNameLst>
                                          <p:attrName>ppt_h</p:attrName>
                                        </p:attrNameLst>
                                      </p:cBhvr>
                                      <p:tavLst>
                                        <p:tav tm="0">
                                          <p:val>
                                            <p:fltVal val="0"/>
                                          </p:val>
                                        </p:tav>
                                        <p:tav tm="100000">
                                          <p:val>
                                            <p:strVal val="#ppt_h"/>
                                          </p:val>
                                        </p:tav>
                                      </p:tavLst>
                                    </p:anim>
                                    <p:anim calcmode="lin" valueType="num">
                                      <p:cBhvr>
                                        <p:cTn dur="500" fill="hold" id="29"/>
                                        <p:tgtEl>
                                          <p:spTgt spid="8"/>
                                        </p:tgtEl>
                                        <p:attrNameLst>
                                          <p:attrName>ppt_w</p:attrName>
                                        </p:attrNameLst>
                                      </p:cBhvr>
                                      <p:tavLst>
                                        <p:tav tm="0">
                                          <p:val>
                                            <p:fltVal val="0"/>
                                          </p:val>
                                        </p:tav>
                                        <p:tav tm="100000">
                                          <p:val>
                                            <p:strVal val="#ppt_w"/>
                                          </p:val>
                                        </p:tav>
                                      </p:tavLst>
                                    </p:anim>
                                  </p:childTnLst>
                                </p:cTn>
                              </p:par>
                            </p:childTnLst>
                          </p:cTn>
                        </p:par>
                        <p:par>
                          <p:cTn fill="hold" id="30" nodeType="afterGroup">
                            <p:stCondLst>
                              <p:cond delay="2500"/>
                            </p:stCondLst>
                            <p:childTnLst>
                              <p:par>
                                <p:cTn fill="hold" grpId="0" id="31" nodeType="afterEffect" presetClass="entr" presetID="53" presetSubtype="0">
                                  <p:stCondLst>
                                    <p:cond delay="0"/>
                                  </p:stCondLst>
                                  <p:childTnLst>
                                    <p:set>
                                      <p:cBhvr>
                                        <p:cTn dur="1" fill="hold" id="32">
                                          <p:stCondLst>
                                            <p:cond delay="0"/>
                                          </p:stCondLst>
                                        </p:cTn>
                                        <p:tgtEl>
                                          <p:spTgt spid="83"/>
                                        </p:tgtEl>
                                        <p:attrNameLst>
                                          <p:attrName>style.visibility</p:attrName>
                                        </p:attrNameLst>
                                      </p:cBhvr>
                                      <p:to>
                                        <p:strVal val="visible"/>
                                      </p:to>
                                    </p:set>
                                    <p:anim calcmode="lin" valueType="num">
                                      <p:cBhvr>
                                        <p:cTn dur="500" fill="hold" id="33"/>
                                        <p:tgtEl>
                                          <p:spTgt spid="83"/>
                                        </p:tgtEl>
                                        <p:attrNameLst>
                                          <p:attrName>ppt_w</p:attrName>
                                        </p:attrNameLst>
                                      </p:cBhvr>
                                      <p:tavLst>
                                        <p:tav tm="0">
                                          <p:val>
                                            <p:fltVal val="0"/>
                                          </p:val>
                                        </p:tav>
                                        <p:tav tm="100000">
                                          <p:val>
                                            <p:strVal val="#ppt_w"/>
                                          </p:val>
                                        </p:tav>
                                      </p:tavLst>
                                    </p:anim>
                                    <p:anim calcmode="lin" valueType="num">
                                      <p:cBhvr>
                                        <p:cTn dur="500" fill="hold" id="34"/>
                                        <p:tgtEl>
                                          <p:spTgt spid="83"/>
                                        </p:tgtEl>
                                        <p:attrNameLst>
                                          <p:attrName>ppt_h</p:attrName>
                                        </p:attrNameLst>
                                      </p:cBhvr>
                                      <p:tavLst>
                                        <p:tav tm="0">
                                          <p:val>
                                            <p:fltVal val="0"/>
                                          </p:val>
                                        </p:tav>
                                        <p:tav tm="100000">
                                          <p:val>
                                            <p:strVal val="#ppt_h"/>
                                          </p:val>
                                        </p:tav>
                                      </p:tavLst>
                                    </p:anim>
                                    <p:animEffect filter="fade" transition="in">
                                      <p:cBhvr>
                                        <p:cTn dur="500" id="35"/>
                                        <p:tgtEl>
                                          <p:spTgt spid="83"/>
                                        </p:tgtEl>
                                      </p:cBhvr>
                                    </p:animEffect>
                                  </p:childTnLst>
                                </p:cTn>
                              </p:par>
                            </p:childTnLst>
                          </p:cTn>
                        </p:par>
                        <p:par>
                          <p:cTn fill="hold" id="36" nodeType="afterGroup">
                            <p:stCondLst>
                              <p:cond delay="3000"/>
                            </p:stCondLst>
                            <p:childTnLst>
                              <p:par>
                                <p:cTn fill="hold" id="37" nodeType="afterEffect" presetClass="entr" presetID="12" presetSubtype="8">
                                  <p:stCondLst>
                                    <p:cond delay="0"/>
                                  </p:stCondLst>
                                  <p:childTnLst>
                                    <p:set>
                                      <p:cBhvr>
                                        <p:cTn dur="1" fill="hold" id="38">
                                          <p:stCondLst>
                                            <p:cond delay="0"/>
                                          </p:stCondLst>
                                        </p:cTn>
                                        <p:tgtEl>
                                          <p:spTgt spid="14"/>
                                        </p:tgtEl>
                                        <p:attrNameLst>
                                          <p:attrName>style.visibility</p:attrName>
                                        </p:attrNameLst>
                                      </p:cBhvr>
                                      <p:to>
                                        <p:strVal val="visible"/>
                                      </p:to>
                                    </p:set>
                                    <p:anim calcmode="lin" valueType="num">
                                      <p:cBhvr additive="base">
                                        <p:cTn dur="500" id="39"/>
                                        <p:tgtEl>
                                          <p:spTgt spid="14"/>
                                        </p:tgtEl>
                                        <p:attrNameLst>
                                          <p:attrName>ppt_x</p:attrName>
                                        </p:attrNameLst>
                                      </p:cBhvr>
                                      <p:tavLst>
                                        <p:tav tm="0">
                                          <p:val>
                                            <p:strVal val="#ppt_x-#ppt_w*1.125000"/>
                                          </p:val>
                                        </p:tav>
                                        <p:tav tm="100000">
                                          <p:val>
                                            <p:strVal val="#ppt_x"/>
                                          </p:val>
                                        </p:tav>
                                      </p:tavLst>
                                    </p:anim>
                                    <p:animEffect filter="wipe(right)" transition="in">
                                      <p:cBhvr>
                                        <p:cTn dur="500" id="40"/>
                                        <p:tgtEl>
                                          <p:spTgt spid="14"/>
                                        </p:tgtEl>
                                      </p:cBhvr>
                                    </p:animEffect>
                                  </p:childTnLst>
                                </p:cTn>
                              </p:par>
                            </p:childTnLst>
                          </p:cTn>
                        </p:par>
                        <p:par>
                          <p:cTn fill="hold" id="41" nodeType="afterGroup">
                            <p:stCondLst>
                              <p:cond delay="3500"/>
                            </p:stCondLst>
                            <p:childTnLst>
                              <p:par>
                                <p:cTn fill="hold" grpId="0" id="42" nodeType="afterEffect" presetClass="entr" presetID="12" presetSubtype="4">
                                  <p:stCondLst>
                                    <p:cond delay="0"/>
                                  </p:stCondLst>
                                  <p:childTnLst>
                                    <p:set>
                                      <p:cBhvr>
                                        <p:cTn dur="1" fill="hold" id="43">
                                          <p:stCondLst>
                                            <p:cond delay="0"/>
                                          </p:stCondLst>
                                        </p:cTn>
                                        <p:tgtEl>
                                          <p:spTgt spid="31"/>
                                        </p:tgtEl>
                                        <p:attrNameLst>
                                          <p:attrName>style.visibility</p:attrName>
                                        </p:attrNameLst>
                                      </p:cBhvr>
                                      <p:to>
                                        <p:strVal val="visible"/>
                                      </p:to>
                                    </p:set>
                                    <p:anim calcmode="lin" valueType="num">
                                      <p:cBhvr additive="base">
                                        <p:cTn dur="500" id="44"/>
                                        <p:tgtEl>
                                          <p:spTgt spid="31"/>
                                        </p:tgtEl>
                                        <p:attrNameLst>
                                          <p:attrName>ppt_y</p:attrName>
                                        </p:attrNameLst>
                                      </p:cBhvr>
                                      <p:tavLst>
                                        <p:tav tm="0">
                                          <p:val>
                                            <p:strVal val="#ppt_y+#ppt_h*1.125000"/>
                                          </p:val>
                                        </p:tav>
                                        <p:tav tm="100000">
                                          <p:val>
                                            <p:strVal val="#ppt_y"/>
                                          </p:val>
                                        </p:tav>
                                      </p:tavLst>
                                    </p:anim>
                                    <p:animEffect filter="wipe(up)" transition="in">
                                      <p:cBhvr>
                                        <p:cTn dur="500" id="45"/>
                                        <p:tgtEl>
                                          <p:spTgt spid="31"/>
                                        </p:tgtEl>
                                      </p:cBhvr>
                                    </p:animEffect>
                                  </p:childTnLst>
                                </p:cTn>
                              </p:par>
                            </p:childTnLst>
                          </p:cTn>
                        </p:par>
                        <p:par>
                          <p:cTn fill="hold" id="46" nodeType="afterGroup">
                            <p:stCondLst>
                              <p:cond delay="4000"/>
                            </p:stCondLst>
                            <p:childTnLst>
                              <p:par>
                                <p:cTn fill="hold" id="47" nodeType="afterEffect" presetClass="entr" presetID="35" presetSubtype="0">
                                  <p:stCondLst>
                                    <p:cond delay="0"/>
                                  </p:stCondLst>
                                  <p:childTnLst>
                                    <p:set>
                                      <p:cBhvr>
                                        <p:cTn dur="1" fill="hold" id="48">
                                          <p:stCondLst>
                                            <p:cond delay="0"/>
                                          </p:stCondLst>
                                        </p:cTn>
                                        <p:tgtEl>
                                          <p:spTgt spid="12"/>
                                        </p:tgtEl>
                                        <p:attrNameLst>
                                          <p:attrName>style.visibility</p:attrName>
                                        </p:attrNameLst>
                                      </p:cBhvr>
                                      <p:to>
                                        <p:strVal val="visible"/>
                                      </p:to>
                                    </p:set>
                                    <p:animEffect filter="fade" transition="in">
                                      <p:cBhvr>
                                        <p:cTn dur="500" id="49"/>
                                        <p:tgtEl>
                                          <p:spTgt spid="12"/>
                                        </p:tgtEl>
                                      </p:cBhvr>
                                    </p:animEffect>
                                    <p:anim calcmode="lin" valueType="num">
                                      <p:cBhvr>
                                        <p:cTn dur="500" fill="hold" id="50"/>
                                        <p:tgtEl>
                                          <p:spTgt spid="12"/>
                                        </p:tgtEl>
                                        <p:attrNameLst>
                                          <p:attrName>style.rotation</p:attrName>
                                        </p:attrNameLst>
                                      </p:cBhvr>
                                      <p:tavLst>
                                        <p:tav tm="0">
                                          <p:val>
                                            <p:fltVal val="720"/>
                                          </p:val>
                                        </p:tav>
                                        <p:tav tm="100000">
                                          <p:val>
                                            <p:fltVal val="0"/>
                                          </p:val>
                                        </p:tav>
                                      </p:tavLst>
                                    </p:anim>
                                    <p:anim calcmode="lin" valueType="num">
                                      <p:cBhvr>
                                        <p:cTn dur="500" fill="hold" id="51"/>
                                        <p:tgtEl>
                                          <p:spTgt spid="12"/>
                                        </p:tgtEl>
                                        <p:attrNameLst>
                                          <p:attrName>ppt_h</p:attrName>
                                        </p:attrNameLst>
                                      </p:cBhvr>
                                      <p:tavLst>
                                        <p:tav tm="0">
                                          <p:val>
                                            <p:fltVal val="0"/>
                                          </p:val>
                                        </p:tav>
                                        <p:tav tm="100000">
                                          <p:val>
                                            <p:strVal val="#ppt_h"/>
                                          </p:val>
                                        </p:tav>
                                      </p:tavLst>
                                    </p:anim>
                                    <p:anim calcmode="lin" valueType="num">
                                      <p:cBhvr>
                                        <p:cTn dur="500" fill="hold" id="52"/>
                                        <p:tgtEl>
                                          <p:spTgt spid="12"/>
                                        </p:tgtEl>
                                        <p:attrNameLst>
                                          <p:attrName>ppt_w</p:attrName>
                                        </p:attrNameLst>
                                      </p:cBhvr>
                                      <p:tavLst>
                                        <p:tav tm="0">
                                          <p:val>
                                            <p:fltVal val="0"/>
                                          </p:val>
                                        </p:tav>
                                        <p:tav tm="100000">
                                          <p:val>
                                            <p:strVal val="#ppt_w"/>
                                          </p:val>
                                        </p:tav>
                                      </p:tavLst>
                                    </p:anim>
                                  </p:childTnLst>
                                </p:cTn>
                              </p:par>
                            </p:childTnLst>
                          </p:cTn>
                        </p:par>
                        <p:par>
                          <p:cTn fill="hold" id="53" nodeType="afterGroup">
                            <p:stCondLst>
                              <p:cond delay="4500"/>
                            </p:stCondLst>
                            <p:childTnLst>
                              <p:par>
                                <p:cTn fill="hold" grpId="0" id="54" nodeType="afterEffect" presetClass="entr" presetID="53" presetSubtype="0">
                                  <p:stCondLst>
                                    <p:cond delay="0"/>
                                  </p:stCondLst>
                                  <p:childTnLst>
                                    <p:set>
                                      <p:cBhvr>
                                        <p:cTn dur="1" fill="hold" id="55">
                                          <p:stCondLst>
                                            <p:cond delay="0"/>
                                          </p:stCondLst>
                                        </p:cTn>
                                        <p:tgtEl>
                                          <p:spTgt spid="82"/>
                                        </p:tgtEl>
                                        <p:attrNameLst>
                                          <p:attrName>style.visibility</p:attrName>
                                        </p:attrNameLst>
                                      </p:cBhvr>
                                      <p:to>
                                        <p:strVal val="visible"/>
                                      </p:to>
                                    </p:set>
                                    <p:anim calcmode="lin" valueType="num">
                                      <p:cBhvr>
                                        <p:cTn dur="500" fill="hold" id="56"/>
                                        <p:tgtEl>
                                          <p:spTgt spid="82"/>
                                        </p:tgtEl>
                                        <p:attrNameLst>
                                          <p:attrName>ppt_w</p:attrName>
                                        </p:attrNameLst>
                                      </p:cBhvr>
                                      <p:tavLst>
                                        <p:tav tm="0">
                                          <p:val>
                                            <p:fltVal val="0"/>
                                          </p:val>
                                        </p:tav>
                                        <p:tav tm="100000">
                                          <p:val>
                                            <p:strVal val="#ppt_w"/>
                                          </p:val>
                                        </p:tav>
                                      </p:tavLst>
                                    </p:anim>
                                    <p:anim calcmode="lin" valueType="num">
                                      <p:cBhvr>
                                        <p:cTn dur="500" fill="hold" id="57"/>
                                        <p:tgtEl>
                                          <p:spTgt spid="82"/>
                                        </p:tgtEl>
                                        <p:attrNameLst>
                                          <p:attrName>ppt_h</p:attrName>
                                        </p:attrNameLst>
                                      </p:cBhvr>
                                      <p:tavLst>
                                        <p:tav tm="0">
                                          <p:val>
                                            <p:fltVal val="0"/>
                                          </p:val>
                                        </p:tav>
                                        <p:tav tm="100000">
                                          <p:val>
                                            <p:strVal val="#ppt_h"/>
                                          </p:val>
                                        </p:tav>
                                      </p:tavLst>
                                    </p:anim>
                                    <p:animEffect filter="fade" transition="in">
                                      <p:cBhvr>
                                        <p:cTn dur="500" id="58"/>
                                        <p:tgtEl>
                                          <p:spTgt spid="82"/>
                                        </p:tgtEl>
                                      </p:cBhvr>
                                    </p:animEffect>
                                  </p:childTnLst>
                                </p:cTn>
                              </p:par>
                            </p:childTnLst>
                          </p:cTn>
                        </p:par>
                        <p:par>
                          <p:cTn fill="hold" id="59" nodeType="afterGroup">
                            <p:stCondLst>
                              <p:cond delay="5000"/>
                            </p:stCondLst>
                            <p:childTnLst>
                              <p:par>
                                <p:cTn fill="hold" id="60" nodeType="afterEffect" presetClass="entr" presetID="12" presetSubtype="2">
                                  <p:stCondLst>
                                    <p:cond delay="0"/>
                                  </p:stCondLst>
                                  <p:childTnLst>
                                    <p:set>
                                      <p:cBhvr>
                                        <p:cTn dur="1" fill="hold" id="61">
                                          <p:stCondLst>
                                            <p:cond delay="0"/>
                                          </p:stCondLst>
                                        </p:cTn>
                                        <p:tgtEl>
                                          <p:spTgt spid="13"/>
                                        </p:tgtEl>
                                        <p:attrNameLst>
                                          <p:attrName>style.visibility</p:attrName>
                                        </p:attrNameLst>
                                      </p:cBhvr>
                                      <p:to>
                                        <p:strVal val="visible"/>
                                      </p:to>
                                    </p:set>
                                    <p:anim calcmode="lin" valueType="num">
                                      <p:cBhvr additive="base">
                                        <p:cTn dur="500" id="62"/>
                                        <p:tgtEl>
                                          <p:spTgt spid="13"/>
                                        </p:tgtEl>
                                        <p:attrNameLst>
                                          <p:attrName>ppt_x</p:attrName>
                                        </p:attrNameLst>
                                      </p:cBhvr>
                                      <p:tavLst>
                                        <p:tav tm="0">
                                          <p:val>
                                            <p:strVal val="#ppt_x+#ppt_w*1.125000"/>
                                          </p:val>
                                        </p:tav>
                                        <p:tav tm="100000">
                                          <p:val>
                                            <p:strVal val="#ppt_x"/>
                                          </p:val>
                                        </p:tav>
                                      </p:tavLst>
                                    </p:anim>
                                    <p:animEffect filter="wipe(left)" transition="in">
                                      <p:cBhvr>
                                        <p:cTn dur="500" id="63"/>
                                        <p:tgtEl>
                                          <p:spTgt spid="13"/>
                                        </p:tgtEl>
                                      </p:cBhvr>
                                    </p:animEffect>
                                  </p:childTnLst>
                                </p:cTn>
                              </p:par>
                            </p:childTnLst>
                          </p:cTn>
                        </p:par>
                        <p:par>
                          <p:cTn fill="hold" id="64" nodeType="afterGroup">
                            <p:stCondLst>
                              <p:cond delay="5500"/>
                            </p:stCondLst>
                            <p:childTnLst>
                              <p:par>
                                <p:cTn fill="hold" grpId="0" id="65" nodeType="afterEffect" presetClass="entr" presetID="12" presetSubtype="4">
                                  <p:stCondLst>
                                    <p:cond delay="0"/>
                                  </p:stCondLst>
                                  <p:childTnLst>
                                    <p:set>
                                      <p:cBhvr>
                                        <p:cTn dur="1" fill="hold" id="66">
                                          <p:stCondLst>
                                            <p:cond delay="0"/>
                                          </p:stCondLst>
                                        </p:cTn>
                                        <p:tgtEl>
                                          <p:spTgt spid="38"/>
                                        </p:tgtEl>
                                        <p:attrNameLst>
                                          <p:attrName>style.visibility</p:attrName>
                                        </p:attrNameLst>
                                      </p:cBhvr>
                                      <p:to>
                                        <p:strVal val="visible"/>
                                      </p:to>
                                    </p:set>
                                    <p:anim calcmode="lin" valueType="num">
                                      <p:cBhvr additive="base">
                                        <p:cTn dur="500" id="67"/>
                                        <p:tgtEl>
                                          <p:spTgt spid="38"/>
                                        </p:tgtEl>
                                        <p:attrNameLst>
                                          <p:attrName>ppt_y</p:attrName>
                                        </p:attrNameLst>
                                      </p:cBhvr>
                                      <p:tavLst>
                                        <p:tav tm="0">
                                          <p:val>
                                            <p:strVal val="#ppt_y+#ppt_h*1.125000"/>
                                          </p:val>
                                        </p:tav>
                                        <p:tav tm="100000">
                                          <p:val>
                                            <p:strVal val="#ppt_y"/>
                                          </p:val>
                                        </p:tav>
                                      </p:tavLst>
                                    </p:anim>
                                    <p:animEffect filter="wipe(up)" transition="in">
                                      <p:cBhvr>
                                        <p:cTn dur="500" id="68"/>
                                        <p:tgtEl>
                                          <p:spTgt spid="38"/>
                                        </p:tgtEl>
                                      </p:cBhvr>
                                    </p:animEffect>
                                  </p:childTnLst>
                                </p:cTn>
                              </p:par>
                            </p:childTnLst>
                          </p:cTn>
                        </p:par>
                        <p:par>
                          <p:cTn fill="hold" id="69" nodeType="afterGroup">
                            <p:stCondLst>
                              <p:cond delay="6000"/>
                            </p:stCondLst>
                            <p:childTnLst>
                              <p:par>
                                <p:cTn fill="hold" id="70" nodeType="afterEffect" presetClass="entr" presetID="35" presetSubtype="0">
                                  <p:stCondLst>
                                    <p:cond delay="0"/>
                                  </p:stCondLst>
                                  <p:childTnLst>
                                    <p:set>
                                      <p:cBhvr>
                                        <p:cTn dur="1" fill="hold" id="71">
                                          <p:stCondLst>
                                            <p:cond delay="0"/>
                                          </p:stCondLst>
                                        </p:cTn>
                                        <p:tgtEl>
                                          <p:spTgt spid="7"/>
                                        </p:tgtEl>
                                        <p:attrNameLst>
                                          <p:attrName>style.visibility</p:attrName>
                                        </p:attrNameLst>
                                      </p:cBhvr>
                                      <p:to>
                                        <p:strVal val="visible"/>
                                      </p:to>
                                    </p:set>
                                    <p:animEffect filter="fade" transition="in">
                                      <p:cBhvr>
                                        <p:cTn dur="500" id="72"/>
                                        <p:tgtEl>
                                          <p:spTgt spid="7"/>
                                        </p:tgtEl>
                                      </p:cBhvr>
                                    </p:animEffect>
                                    <p:anim calcmode="lin" valueType="num">
                                      <p:cBhvr>
                                        <p:cTn dur="500" fill="hold" id="73"/>
                                        <p:tgtEl>
                                          <p:spTgt spid="7"/>
                                        </p:tgtEl>
                                        <p:attrNameLst>
                                          <p:attrName>style.rotation</p:attrName>
                                        </p:attrNameLst>
                                      </p:cBhvr>
                                      <p:tavLst>
                                        <p:tav tm="0">
                                          <p:val>
                                            <p:fltVal val="720"/>
                                          </p:val>
                                        </p:tav>
                                        <p:tav tm="100000">
                                          <p:val>
                                            <p:fltVal val="0"/>
                                          </p:val>
                                        </p:tav>
                                      </p:tavLst>
                                    </p:anim>
                                    <p:anim calcmode="lin" valueType="num">
                                      <p:cBhvr>
                                        <p:cTn dur="500" fill="hold" id="74"/>
                                        <p:tgtEl>
                                          <p:spTgt spid="7"/>
                                        </p:tgtEl>
                                        <p:attrNameLst>
                                          <p:attrName>ppt_h</p:attrName>
                                        </p:attrNameLst>
                                      </p:cBhvr>
                                      <p:tavLst>
                                        <p:tav tm="0">
                                          <p:val>
                                            <p:fltVal val="0"/>
                                          </p:val>
                                        </p:tav>
                                        <p:tav tm="100000">
                                          <p:val>
                                            <p:strVal val="#ppt_h"/>
                                          </p:val>
                                        </p:tav>
                                      </p:tavLst>
                                    </p:anim>
                                    <p:anim calcmode="lin" valueType="num">
                                      <p:cBhvr>
                                        <p:cTn dur="500" fill="hold" id="75"/>
                                        <p:tgtEl>
                                          <p:spTgt spid="7"/>
                                        </p:tgtEl>
                                        <p:attrNameLst>
                                          <p:attrName>ppt_w</p:attrName>
                                        </p:attrNameLst>
                                      </p:cBhvr>
                                      <p:tavLst>
                                        <p:tav tm="0">
                                          <p:val>
                                            <p:fltVal val="0"/>
                                          </p:val>
                                        </p:tav>
                                        <p:tav tm="100000">
                                          <p:val>
                                            <p:strVal val="#ppt_w"/>
                                          </p:val>
                                        </p:tav>
                                      </p:tavLst>
                                    </p:anim>
                                  </p:childTnLst>
                                </p:cTn>
                              </p:par>
                            </p:childTnLst>
                          </p:cTn>
                        </p:par>
                        <p:par>
                          <p:cTn fill="hold" id="76" nodeType="afterGroup">
                            <p:stCondLst>
                              <p:cond delay="6500"/>
                            </p:stCondLst>
                            <p:childTnLst>
                              <p:par>
                                <p:cTn fill="hold" grpId="0" id="77" nodeType="afterEffect" presetClass="entr" presetID="53" presetSubtype="0">
                                  <p:stCondLst>
                                    <p:cond delay="0"/>
                                  </p:stCondLst>
                                  <p:childTnLst>
                                    <p:set>
                                      <p:cBhvr>
                                        <p:cTn dur="1" fill="hold" id="78">
                                          <p:stCondLst>
                                            <p:cond delay="0"/>
                                          </p:stCondLst>
                                        </p:cTn>
                                        <p:tgtEl>
                                          <p:spTgt spid="81"/>
                                        </p:tgtEl>
                                        <p:attrNameLst>
                                          <p:attrName>style.visibility</p:attrName>
                                        </p:attrNameLst>
                                      </p:cBhvr>
                                      <p:to>
                                        <p:strVal val="visible"/>
                                      </p:to>
                                    </p:set>
                                    <p:anim calcmode="lin" valueType="num">
                                      <p:cBhvr>
                                        <p:cTn dur="500" fill="hold" id="79"/>
                                        <p:tgtEl>
                                          <p:spTgt spid="81"/>
                                        </p:tgtEl>
                                        <p:attrNameLst>
                                          <p:attrName>ppt_w</p:attrName>
                                        </p:attrNameLst>
                                      </p:cBhvr>
                                      <p:tavLst>
                                        <p:tav tm="0">
                                          <p:val>
                                            <p:fltVal val="0"/>
                                          </p:val>
                                        </p:tav>
                                        <p:tav tm="100000">
                                          <p:val>
                                            <p:strVal val="#ppt_w"/>
                                          </p:val>
                                        </p:tav>
                                      </p:tavLst>
                                    </p:anim>
                                    <p:anim calcmode="lin" valueType="num">
                                      <p:cBhvr>
                                        <p:cTn dur="500" fill="hold" id="80"/>
                                        <p:tgtEl>
                                          <p:spTgt spid="81"/>
                                        </p:tgtEl>
                                        <p:attrNameLst>
                                          <p:attrName>ppt_h</p:attrName>
                                        </p:attrNameLst>
                                      </p:cBhvr>
                                      <p:tavLst>
                                        <p:tav tm="0">
                                          <p:val>
                                            <p:fltVal val="0"/>
                                          </p:val>
                                        </p:tav>
                                        <p:tav tm="100000">
                                          <p:val>
                                            <p:strVal val="#ppt_h"/>
                                          </p:val>
                                        </p:tav>
                                      </p:tavLst>
                                    </p:anim>
                                    <p:animEffect filter="fade" transition="in">
                                      <p:cBhvr>
                                        <p:cTn dur="500" id="81"/>
                                        <p:tgtEl>
                                          <p:spTgt spid="8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81"/>
      <p:bldP grpId="0" spid="82"/>
      <p:bldP grpId="0" spid="83"/>
      <p:bldP grpId="0" spid="38"/>
      <p:bldP grpId="0" spid="31"/>
      <p:bldP grpId="0" spid="33"/>
    </p:bldLst>
  </p:timing>
</p:sld>
</file>

<file path=ppt/slides/slide1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圆角矩形 1"/>
          <p:cNvSpPr/>
          <p:nvPr/>
        </p:nvSpPr>
        <p:spPr>
          <a:xfrm>
            <a:off x="5128260" y="274320"/>
            <a:ext cx="1935480" cy="381000"/>
          </a:xfrm>
          <a:prstGeom prst="roundRect">
            <a:avLst>
              <a:gd fmla="val 50000" name="adj"/>
            </a:avLst>
          </a:prstGeom>
          <a:solidFill>
            <a:srgbClr val="C3373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b="1" lang="zh-CN">
                <a:latin charset="-122" panose="020b0503020204020204" typeface="微软雅黑"/>
                <a:ea charset="-122" panose="020b0503020204020204" typeface="微软雅黑"/>
              </a:rPr>
              <a:t>职 场 应 用</a:t>
            </a:r>
          </a:p>
        </p:txBody>
      </p:sp>
      <p:sp>
        <p:nvSpPr>
          <p:cNvPr id="7" name="椭圆 6"/>
          <p:cNvSpPr/>
          <p:nvPr/>
        </p:nvSpPr>
        <p:spPr>
          <a:xfrm>
            <a:off x="5231130" y="1978660"/>
            <a:ext cx="1730375" cy="1730375"/>
          </a:xfrm>
          <a:prstGeom prst="ellipse">
            <a:avLst/>
          </a:prstGeom>
          <a:blipFill rotWithShape="1">
            <a:blip r:embed="rId3">
              <a:grayscl/>
              <a:extLst>
                <a:ext uri="{28A0092B-C50C-407E-A947-70E740481C1C}">
                  <a14:useLocalDpi/>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 name="椭圆 7"/>
          <p:cNvSpPr/>
          <p:nvPr/>
        </p:nvSpPr>
        <p:spPr>
          <a:xfrm>
            <a:off x="8106410" y="1978660"/>
            <a:ext cx="1730375" cy="1730375"/>
          </a:xfrm>
          <a:prstGeom prst="ellipse">
            <a:avLst/>
          </a:prstGeom>
          <a:blipFill rotWithShape="1">
            <a:blip r:embed="rId4">
              <a:grayscl/>
              <a:extLst>
                <a:ext uri="{28A0092B-C50C-407E-A947-70E740481C1C}">
                  <a14:useLocalDpi/>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 name="椭圆 11"/>
          <p:cNvSpPr/>
          <p:nvPr/>
        </p:nvSpPr>
        <p:spPr>
          <a:xfrm>
            <a:off x="2358390" y="1978660"/>
            <a:ext cx="1730375" cy="1730375"/>
          </a:xfrm>
          <a:prstGeom prst="ellipse">
            <a:avLst/>
          </a:prstGeom>
          <a:blipFill rotWithShape="1">
            <a:blip r:embed="rId5">
              <a:grayscl/>
              <a:extLst>
                <a:ext uri="{28A0092B-C50C-407E-A947-70E740481C1C}">
                  <a14:useLocalDpi/>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7" name="TextBox 76"/>
          <p:cNvSpPr txBox="1"/>
          <p:nvPr/>
        </p:nvSpPr>
        <p:spPr>
          <a:xfrm>
            <a:off x="2282190" y="4020820"/>
            <a:ext cx="1883410" cy="304800"/>
          </a:xfrm>
          <a:prstGeom prst="rect">
            <a:avLst/>
          </a:prstGeom>
          <a:noFill/>
        </p:spPr>
        <p:txBody>
          <a:bodyPr rtlCol="0" wrap="square">
            <a:spAutoFit/>
          </a:bodyPr>
          <a:lstStyle/>
          <a:p>
            <a:pPr algn="ctr"/>
            <a:r>
              <a:rPr altLang="en-US" b="1" lang="zh-CN" sz="1400">
                <a:solidFill>
                  <a:schemeClr val="tx1">
                    <a:lumMod val="85000"/>
                    <a:lumOff val="15000"/>
                  </a:schemeClr>
                </a:solidFill>
                <a:latin charset="-122" panose="020b0503020204020204" typeface="微软雅黑"/>
                <a:ea charset="-122" panose="020b0503020204020204" typeface="微软雅黑"/>
                <a:sym typeface="+mn-ea"/>
              </a:rPr>
              <a:t>单击此处输入标题</a:t>
            </a:r>
          </a:p>
        </p:txBody>
      </p:sp>
      <p:sp>
        <p:nvSpPr>
          <p:cNvPr id="28" name="文本框 27"/>
          <p:cNvSpPr txBox="1"/>
          <p:nvPr/>
        </p:nvSpPr>
        <p:spPr>
          <a:xfrm>
            <a:off x="1988820" y="4431665"/>
            <a:ext cx="2469515" cy="777240"/>
          </a:xfrm>
          <a:prstGeom prst="rect">
            <a:avLst/>
          </a:prstGeom>
          <a:noFill/>
        </p:spPr>
        <p:txBody>
          <a:bodyPr rtlCol="0" wrap="square">
            <a:spAutoFit/>
          </a:bodyPr>
          <a:lstStyle/>
          <a:p>
            <a:pPr algn="ctr" fontAlgn="auto">
              <a:lnSpc>
                <a:spcPct val="150000"/>
              </a:lnSpc>
            </a:pPr>
            <a:r>
              <a:rPr altLang="en-US" lang="zh-CN" sz="1000">
                <a:solidFill>
                  <a:schemeClr val="tx1">
                    <a:lumMod val="85000"/>
                    <a:lumOff val="15000"/>
                  </a:schemeClr>
                </a:solidFill>
                <a:latin charset="0" panose="02000503000000020004" typeface="Lora"/>
                <a:ea charset="-122" panose="02010600040101010101" typeface="华文细黑"/>
                <a:sym typeface="+mn-ea"/>
              </a:rPr>
              <a:t>I love you more than I've ever loved any woman. And I've waited longer for you than I've waited for any woman.</a:t>
            </a:r>
          </a:p>
        </p:txBody>
      </p:sp>
      <p:sp>
        <p:nvSpPr>
          <p:cNvPr id="13" name="TextBox 76"/>
          <p:cNvSpPr txBox="1"/>
          <p:nvPr/>
        </p:nvSpPr>
        <p:spPr>
          <a:xfrm>
            <a:off x="5154930" y="4020820"/>
            <a:ext cx="1883410" cy="304800"/>
          </a:xfrm>
          <a:prstGeom prst="rect">
            <a:avLst/>
          </a:prstGeom>
          <a:noFill/>
        </p:spPr>
        <p:txBody>
          <a:bodyPr rtlCol="0" wrap="square">
            <a:spAutoFit/>
          </a:bodyPr>
          <a:lstStyle/>
          <a:p>
            <a:pPr algn="ctr"/>
            <a:r>
              <a:rPr altLang="en-US" b="1" lang="zh-CN" sz="1400">
                <a:solidFill>
                  <a:schemeClr val="tx1">
                    <a:lumMod val="85000"/>
                    <a:lumOff val="15000"/>
                  </a:schemeClr>
                </a:solidFill>
                <a:latin charset="-122" panose="020b0503020204020204" typeface="微软雅黑"/>
                <a:ea charset="-122" panose="020b0503020204020204" typeface="微软雅黑"/>
                <a:sym typeface="+mn-ea"/>
              </a:rPr>
              <a:t>单击此处输入标题</a:t>
            </a:r>
          </a:p>
        </p:txBody>
      </p:sp>
      <p:sp>
        <p:nvSpPr>
          <p:cNvPr id="14" name="文本框 13"/>
          <p:cNvSpPr txBox="1"/>
          <p:nvPr/>
        </p:nvSpPr>
        <p:spPr>
          <a:xfrm>
            <a:off x="4861560" y="4431665"/>
            <a:ext cx="2469515" cy="777240"/>
          </a:xfrm>
          <a:prstGeom prst="rect">
            <a:avLst/>
          </a:prstGeom>
          <a:noFill/>
        </p:spPr>
        <p:txBody>
          <a:bodyPr rtlCol="0" wrap="square">
            <a:spAutoFit/>
          </a:bodyPr>
          <a:lstStyle/>
          <a:p>
            <a:pPr algn="ctr" defTabSz="457200" fontAlgn="auto">
              <a:lnSpc>
                <a:spcPct val="150000"/>
              </a:lnSpc>
              <a:spcBef>
                <a:spcPct val="20000"/>
              </a:spcBef>
              <a:spcAft>
                <a:spcPts val="600"/>
              </a:spcAft>
              <a:buClr>
                <a:schemeClr val="accent1">
                  <a:lumMod val="75000"/>
                </a:schemeClr>
              </a:buClr>
              <a:buSzPct val="145000"/>
              <a:buFont typeface="Arial"/>
            </a:pPr>
            <a:r>
              <a:rPr altLang="en-US" lang="zh-CN" sz="1000">
                <a:solidFill>
                  <a:schemeClr val="tx1">
                    <a:lumMod val="85000"/>
                    <a:lumOff val="15000"/>
                  </a:schemeClr>
                </a:solidFill>
                <a:effectLst/>
                <a:latin charset="0" panose="02000503000000020004" typeface="Lora"/>
                <a:ea charset="-122" panose="02010600040101010101" typeface="华文细黑"/>
                <a:sym typeface="+mn-ea"/>
              </a:rPr>
              <a:t>I love you more than I've ever loved any woman. And I've waited longer for you than I've waited for any woman.</a:t>
            </a:r>
          </a:p>
        </p:txBody>
      </p:sp>
      <p:sp>
        <p:nvSpPr>
          <p:cNvPr id="15" name="TextBox 76"/>
          <p:cNvSpPr txBox="1"/>
          <p:nvPr/>
        </p:nvSpPr>
        <p:spPr>
          <a:xfrm>
            <a:off x="8029576" y="4020820"/>
            <a:ext cx="1883410" cy="304800"/>
          </a:xfrm>
          <a:prstGeom prst="rect">
            <a:avLst/>
          </a:prstGeom>
          <a:noFill/>
        </p:spPr>
        <p:txBody>
          <a:bodyPr rtlCol="0" wrap="square">
            <a:spAutoFit/>
          </a:bodyPr>
          <a:lstStyle/>
          <a:p>
            <a:pPr algn="ctr"/>
            <a:r>
              <a:rPr altLang="en-US" b="1" lang="zh-CN" sz="1400">
                <a:solidFill>
                  <a:schemeClr val="tx1">
                    <a:lumMod val="85000"/>
                    <a:lumOff val="15000"/>
                  </a:schemeClr>
                </a:solidFill>
                <a:latin charset="-122" panose="020b0503020204020204" typeface="微软雅黑"/>
                <a:ea charset="-122" panose="020b0503020204020204" typeface="微软雅黑"/>
                <a:sym typeface="+mn-ea"/>
              </a:rPr>
              <a:t>单击此处输入标题</a:t>
            </a:r>
          </a:p>
        </p:txBody>
      </p:sp>
      <p:sp>
        <p:nvSpPr>
          <p:cNvPr id="17" name="文本框 16"/>
          <p:cNvSpPr txBox="1"/>
          <p:nvPr/>
        </p:nvSpPr>
        <p:spPr>
          <a:xfrm>
            <a:off x="7736206" y="4431665"/>
            <a:ext cx="2469515" cy="777240"/>
          </a:xfrm>
          <a:prstGeom prst="rect">
            <a:avLst/>
          </a:prstGeom>
          <a:noFill/>
        </p:spPr>
        <p:txBody>
          <a:bodyPr rtlCol="0" wrap="square">
            <a:spAutoFit/>
          </a:bodyPr>
          <a:lstStyle/>
          <a:p>
            <a:pPr algn="ctr" defTabSz="457200" fontAlgn="auto">
              <a:lnSpc>
                <a:spcPct val="150000"/>
              </a:lnSpc>
              <a:spcBef>
                <a:spcPct val="20000"/>
              </a:spcBef>
              <a:spcAft>
                <a:spcPts val="600"/>
              </a:spcAft>
              <a:buClr>
                <a:schemeClr val="accent1">
                  <a:lumMod val="75000"/>
                </a:schemeClr>
              </a:buClr>
              <a:buSzPct val="145000"/>
              <a:buFont typeface="Arial"/>
            </a:pPr>
            <a:r>
              <a:rPr altLang="en-US" lang="zh-CN" sz="1000">
                <a:solidFill>
                  <a:schemeClr val="tx1">
                    <a:lumMod val="85000"/>
                    <a:lumOff val="15000"/>
                  </a:schemeClr>
                </a:solidFill>
                <a:effectLst/>
                <a:latin charset="0" panose="02000503000000020004" typeface="Lora"/>
                <a:ea charset="-122" panose="02010600040101010101" typeface="华文细黑"/>
                <a:sym typeface="+mn-ea"/>
              </a:rPr>
              <a:t>I love you more than I've ever loved any woman. And I've waited longer for you than I've waited for any woman.</a:t>
            </a:r>
          </a:p>
        </p:txBody>
      </p:sp>
    </p:spTree>
  </p:cSld>
  <p:clrMapOvr>
    <a:masterClrMapping/>
  </p:clrMapOvr>
  <p:transition spd="med">
    <p:pull/>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 presetSubtype="1">
                                  <p:stCondLst>
                                    <p:cond delay="0"/>
                                  </p:stCondLst>
                                  <p:childTnLst>
                                    <p:set>
                                      <p:cBhvr>
                                        <p:cTn dur="1" fill="hold" id="6">
                                          <p:stCondLst>
                                            <p:cond delay="0"/>
                                          </p:stCondLst>
                                        </p:cTn>
                                        <p:tgtEl>
                                          <p:spTgt spid="2"/>
                                        </p:tgtEl>
                                        <p:attrNameLst>
                                          <p:attrName>style.visibility</p:attrName>
                                        </p:attrNameLst>
                                      </p:cBhvr>
                                      <p:to>
                                        <p:strVal val="visible"/>
                                      </p:to>
                                    </p:set>
                                    <p:anim calcmode="lin" valueType="num">
                                      <p:cBhvr additive="base">
                                        <p:cTn dur="500" fill="hold" id="7"/>
                                        <p:tgtEl>
                                          <p:spTgt spid="2"/>
                                        </p:tgtEl>
                                        <p:attrNameLst>
                                          <p:attrName>ppt_x</p:attrName>
                                        </p:attrNameLst>
                                      </p:cBhvr>
                                      <p:tavLst>
                                        <p:tav tm="0">
                                          <p:val>
                                            <p:strVal val="#ppt_x"/>
                                          </p:val>
                                        </p:tav>
                                        <p:tav tm="100000">
                                          <p:val>
                                            <p:strVal val="#ppt_x"/>
                                          </p:val>
                                        </p:tav>
                                      </p:tavLst>
                                    </p:anim>
                                    <p:anim calcmode="lin" valueType="num">
                                      <p:cBhvr additive="base">
                                        <p:cTn dur="500" fill="hold" id="8"/>
                                        <p:tgtEl>
                                          <p:spTgt spid="2"/>
                                        </p:tgtEl>
                                        <p:attrNameLst>
                                          <p:attrName>ppt_y</p:attrName>
                                        </p:attrNameLst>
                                      </p:cBhvr>
                                      <p:tavLst>
                                        <p:tav tm="0">
                                          <p:val>
                                            <p:strVal val="0-#ppt_h/2"/>
                                          </p:val>
                                        </p:tav>
                                        <p:tav tm="100000">
                                          <p:val>
                                            <p:strVal val="#ppt_y"/>
                                          </p:val>
                                        </p:tav>
                                      </p:tavLst>
                                    </p:anim>
                                  </p:childTnLst>
                                </p:cTn>
                              </p:par>
                            </p:childTnLst>
                          </p:cTn>
                        </p:par>
                        <p:par>
                          <p:cTn fill="hold" id="9" nodeType="afterGroup">
                            <p:stCondLst>
                              <p:cond delay="500"/>
                            </p:stCondLst>
                            <p:childTnLst>
                              <p:par>
                                <p:cTn fill="hold" grpId="0" id="10" nodeType="afterEffect" presetClass="entr" presetID="52" presetSubtype="0">
                                  <p:stCondLst>
                                    <p:cond delay="0"/>
                                  </p:stCondLst>
                                  <p:childTnLst>
                                    <p:set>
                                      <p:cBhvr>
                                        <p:cTn dur="1" fill="hold" id="11">
                                          <p:stCondLst>
                                            <p:cond delay="0"/>
                                          </p:stCondLst>
                                        </p:cTn>
                                        <p:tgtEl>
                                          <p:spTgt spid="12"/>
                                        </p:tgtEl>
                                        <p:attrNameLst>
                                          <p:attrName>style.visibility</p:attrName>
                                        </p:attrNameLst>
                                      </p:cBhvr>
                                      <p:to>
                                        <p:strVal val="visible"/>
                                      </p:to>
                                    </p:set>
                                    <p:animScale>
                                      <p:cBhvr>
                                        <p:cTn decel="50000" dur="500" fill="hold" id="12">
                                          <p:stCondLst>
                                            <p:cond delay="0"/>
                                          </p:stCondLst>
                                        </p:cTn>
                                        <p:tgtEl>
                                          <p:spTgt spid="12"/>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500" fill="hold" id="13">
                                          <p:stCondLst>
                                            <p:cond delay="0"/>
                                          </p:stCondLst>
                                        </p:cTn>
                                        <p:tgtEl>
                                          <p:spTgt spid="12"/>
                                        </p:tgtEl>
                                        <p:attrNameLst>
                                          <p:attrName>ppt_x</p:attrName>
                                          <p:attrName>ppt_y</p:attrName>
                                        </p:attrNameLst>
                                      </p:cBhvr>
                                    </p:animMotion>
                                    <p:animEffect filter="fade" transition="in">
                                      <p:cBhvr>
                                        <p:cTn dur="500" id="14"/>
                                        <p:tgtEl>
                                          <p:spTgt spid="12"/>
                                        </p:tgtEl>
                                      </p:cBhvr>
                                    </p:animEffect>
                                  </p:childTnLst>
                                </p:cTn>
                              </p:par>
                            </p:childTnLst>
                          </p:cTn>
                        </p:par>
                        <p:par>
                          <p:cTn fill="hold" id="15" nodeType="afterGroup">
                            <p:stCondLst>
                              <p:cond delay="1000"/>
                            </p:stCondLst>
                            <p:childTnLst>
                              <p:par>
                                <p:cTn fill="hold" grpId="0" id="16" nodeType="afterEffect" presetClass="entr" presetID="12" presetSubtype="4">
                                  <p:stCondLst>
                                    <p:cond delay="0"/>
                                  </p:stCondLst>
                                  <p:childTnLst>
                                    <p:set>
                                      <p:cBhvr>
                                        <p:cTn dur="1" fill="hold" id="17">
                                          <p:stCondLst>
                                            <p:cond delay="0"/>
                                          </p:stCondLst>
                                        </p:cTn>
                                        <p:tgtEl>
                                          <p:spTgt spid="27"/>
                                        </p:tgtEl>
                                        <p:attrNameLst>
                                          <p:attrName>style.visibility</p:attrName>
                                        </p:attrNameLst>
                                      </p:cBhvr>
                                      <p:to>
                                        <p:strVal val="visible"/>
                                      </p:to>
                                    </p:set>
                                    <p:anim calcmode="lin" valueType="num">
                                      <p:cBhvr additive="base">
                                        <p:cTn dur="500" id="18"/>
                                        <p:tgtEl>
                                          <p:spTgt spid="27"/>
                                        </p:tgtEl>
                                        <p:attrNameLst>
                                          <p:attrName>ppt_y</p:attrName>
                                        </p:attrNameLst>
                                      </p:cBhvr>
                                      <p:tavLst>
                                        <p:tav tm="0">
                                          <p:val>
                                            <p:strVal val="#ppt_y+#ppt_h*1.125000"/>
                                          </p:val>
                                        </p:tav>
                                        <p:tav tm="100000">
                                          <p:val>
                                            <p:strVal val="#ppt_y"/>
                                          </p:val>
                                        </p:tav>
                                      </p:tavLst>
                                    </p:anim>
                                    <p:animEffect filter="wipe(up)" transition="in">
                                      <p:cBhvr>
                                        <p:cTn dur="500" id="19"/>
                                        <p:tgtEl>
                                          <p:spTgt spid="27"/>
                                        </p:tgtEl>
                                      </p:cBhvr>
                                    </p:animEffect>
                                  </p:childTnLst>
                                </p:cTn>
                              </p:par>
                              <p:par>
                                <p:cTn fill="hold" grpId="0" id="20" nodeType="withEffect" presetClass="entr" presetID="12" presetSubtype="4">
                                  <p:stCondLst>
                                    <p:cond delay="0"/>
                                  </p:stCondLst>
                                  <p:childTnLst>
                                    <p:set>
                                      <p:cBhvr>
                                        <p:cTn dur="1" fill="hold" id="21">
                                          <p:stCondLst>
                                            <p:cond delay="0"/>
                                          </p:stCondLst>
                                        </p:cTn>
                                        <p:tgtEl>
                                          <p:spTgt spid="28"/>
                                        </p:tgtEl>
                                        <p:attrNameLst>
                                          <p:attrName>style.visibility</p:attrName>
                                        </p:attrNameLst>
                                      </p:cBhvr>
                                      <p:to>
                                        <p:strVal val="visible"/>
                                      </p:to>
                                    </p:set>
                                    <p:anim calcmode="lin" valueType="num">
                                      <p:cBhvr additive="base">
                                        <p:cTn dur="500" id="22"/>
                                        <p:tgtEl>
                                          <p:spTgt spid="28"/>
                                        </p:tgtEl>
                                        <p:attrNameLst>
                                          <p:attrName>ppt_y</p:attrName>
                                        </p:attrNameLst>
                                      </p:cBhvr>
                                      <p:tavLst>
                                        <p:tav tm="0">
                                          <p:val>
                                            <p:strVal val="#ppt_y+#ppt_h*1.125000"/>
                                          </p:val>
                                        </p:tav>
                                        <p:tav tm="100000">
                                          <p:val>
                                            <p:strVal val="#ppt_y"/>
                                          </p:val>
                                        </p:tav>
                                      </p:tavLst>
                                    </p:anim>
                                    <p:animEffect filter="wipe(up)" transition="in">
                                      <p:cBhvr>
                                        <p:cTn dur="500" id="23"/>
                                        <p:tgtEl>
                                          <p:spTgt spid="28"/>
                                        </p:tgtEl>
                                      </p:cBhvr>
                                    </p:animEffect>
                                  </p:childTnLst>
                                </p:cTn>
                              </p:par>
                            </p:childTnLst>
                          </p:cTn>
                        </p:par>
                        <p:par>
                          <p:cTn fill="hold" id="24" nodeType="afterGroup">
                            <p:stCondLst>
                              <p:cond delay="1500"/>
                            </p:stCondLst>
                            <p:childTnLst>
                              <p:par>
                                <p:cTn fill="hold" grpId="0" id="25" nodeType="afterEffect" presetClass="entr" presetID="52" presetSubtype="0">
                                  <p:stCondLst>
                                    <p:cond delay="0"/>
                                  </p:stCondLst>
                                  <p:childTnLst>
                                    <p:set>
                                      <p:cBhvr>
                                        <p:cTn dur="1" fill="hold" id="26">
                                          <p:stCondLst>
                                            <p:cond delay="0"/>
                                          </p:stCondLst>
                                        </p:cTn>
                                        <p:tgtEl>
                                          <p:spTgt spid="7"/>
                                        </p:tgtEl>
                                        <p:attrNameLst>
                                          <p:attrName>style.visibility</p:attrName>
                                        </p:attrNameLst>
                                      </p:cBhvr>
                                      <p:to>
                                        <p:strVal val="visible"/>
                                      </p:to>
                                    </p:set>
                                    <p:animScale>
                                      <p:cBhvr>
                                        <p:cTn decel="50000" dur="500" fill="hold" id="27">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500" fill="hold" id="28">
                                          <p:stCondLst>
                                            <p:cond delay="0"/>
                                          </p:stCondLst>
                                        </p:cTn>
                                        <p:tgtEl>
                                          <p:spTgt spid="7"/>
                                        </p:tgtEl>
                                        <p:attrNameLst>
                                          <p:attrName>ppt_x</p:attrName>
                                          <p:attrName>ppt_y</p:attrName>
                                        </p:attrNameLst>
                                      </p:cBhvr>
                                    </p:animMotion>
                                    <p:animEffect filter="fade" transition="in">
                                      <p:cBhvr>
                                        <p:cTn dur="500" id="29"/>
                                        <p:tgtEl>
                                          <p:spTgt spid="7"/>
                                        </p:tgtEl>
                                      </p:cBhvr>
                                    </p:animEffect>
                                  </p:childTnLst>
                                </p:cTn>
                              </p:par>
                            </p:childTnLst>
                          </p:cTn>
                        </p:par>
                        <p:par>
                          <p:cTn fill="hold" id="30" nodeType="afterGroup">
                            <p:stCondLst>
                              <p:cond delay="2000"/>
                            </p:stCondLst>
                            <p:childTnLst>
                              <p:par>
                                <p:cTn fill="hold" grpId="0" id="31" nodeType="afterEffect" presetClass="entr" presetID="12" presetSubtype="4">
                                  <p:stCondLst>
                                    <p:cond delay="0"/>
                                  </p:stCondLst>
                                  <p:childTnLst>
                                    <p:set>
                                      <p:cBhvr>
                                        <p:cTn dur="1" fill="hold" id="32">
                                          <p:stCondLst>
                                            <p:cond delay="0"/>
                                          </p:stCondLst>
                                        </p:cTn>
                                        <p:tgtEl>
                                          <p:spTgt spid="13"/>
                                        </p:tgtEl>
                                        <p:attrNameLst>
                                          <p:attrName>style.visibility</p:attrName>
                                        </p:attrNameLst>
                                      </p:cBhvr>
                                      <p:to>
                                        <p:strVal val="visible"/>
                                      </p:to>
                                    </p:set>
                                    <p:anim calcmode="lin" valueType="num">
                                      <p:cBhvr additive="base">
                                        <p:cTn dur="500" id="33"/>
                                        <p:tgtEl>
                                          <p:spTgt spid="13"/>
                                        </p:tgtEl>
                                        <p:attrNameLst>
                                          <p:attrName>ppt_y</p:attrName>
                                        </p:attrNameLst>
                                      </p:cBhvr>
                                      <p:tavLst>
                                        <p:tav tm="0">
                                          <p:val>
                                            <p:strVal val="#ppt_y+#ppt_h*1.125000"/>
                                          </p:val>
                                        </p:tav>
                                        <p:tav tm="100000">
                                          <p:val>
                                            <p:strVal val="#ppt_y"/>
                                          </p:val>
                                        </p:tav>
                                      </p:tavLst>
                                    </p:anim>
                                    <p:animEffect filter="wipe(up)" transition="in">
                                      <p:cBhvr>
                                        <p:cTn dur="500" id="34"/>
                                        <p:tgtEl>
                                          <p:spTgt spid="13"/>
                                        </p:tgtEl>
                                      </p:cBhvr>
                                    </p:animEffect>
                                  </p:childTnLst>
                                </p:cTn>
                              </p:par>
                              <p:par>
                                <p:cTn fill="hold" grpId="0" id="35" nodeType="withEffect" presetClass="entr" presetID="12" presetSubtype="4">
                                  <p:stCondLst>
                                    <p:cond delay="0"/>
                                  </p:stCondLst>
                                  <p:childTnLst>
                                    <p:set>
                                      <p:cBhvr>
                                        <p:cTn dur="1" fill="hold" id="36">
                                          <p:stCondLst>
                                            <p:cond delay="0"/>
                                          </p:stCondLst>
                                        </p:cTn>
                                        <p:tgtEl>
                                          <p:spTgt spid="14"/>
                                        </p:tgtEl>
                                        <p:attrNameLst>
                                          <p:attrName>style.visibility</p:attrName>
                                        </p:attrNameLst>
                                      </p:cBhvr>
                                      <p:to>
                                        <p:strVal val="visible"/>
                                      </p:to>
                                    </p:set>
                                    <p:anim calcmode="lin" valueType="num">
                                      <p:cBhvr additive="base">
                                        <p:cTn dur="500" id="37"/>
                                        <p:tgtEl>
                                          <p:spTgt spid="14"/>
                                        </p:tgtEl>
                                        <p:attrNameLst>
                                          <p:attrName>ppt_y</p:attrName>
                                        </p:attrNameLst>
                                      </p:cBhvr>
                                      <p:tavLst>
                                        <p:tav tm="0">
                                          <p:val>
                                            <p:strVal val="#ppt_y+#ppt_h*1.125000"/>
                                          </p:val>
                                        </p:tav>
                                        <p:tav tm="100000">
                                          <p:val>
                                            <p:strVal val="#ppt_y"/>
                                          </p:val>
                                        </p:tav>
                                      </p:tavLst>
                                    </p:anim>
                                    <p:animEffect filter="wipe(up)" transition="in">
                                      <p:cBhvr>
                                        <p:cTn dur="500" id="38"/>
                                        <p:tgtEl>
                                          <p:spTgt spid="14"/>
                                        </p:tgtEl>
                                      </p:cBhvr>
                                    </p:animEffect>
                                  </p:childTnLst>
                                </p:cTn>
                              </p:par>
                            </p:childTnLst>
                          </p:cTn>
                        </p:par>
                        <p:par>
                          <p:cTn fill="hold" id="39" nodeType="afterGroup">
                            <p:stCondLst>
                              <p:cond delay="2500"/>
                            </p:stCondLst>
                            <p:childTnLst>
                              <p:par>
                                <p:cTn fill="hold" grpId="0" id="40" nodeType="afterEffect" presetClass="entr" presetID="52" presetSubtype="0">
                                  <p:stCondLst>
                                    <p:cond delay="0"/>
                                  </p:stCondLst>
                                  <p:childTnLst>
                                    <p:set>
                                      <p:cBhvr>
                                        <p:cTn dur="1" fill="hold" id="41">
                                          <p:stCondLst>
                                            <p:cond delay="0"/>
                                          </p:stCondLst>
                                        </p:cTn>
                                        <p:tgtEl>
                                          <p:spTgt spid="8"/>
                                        </p:tgtEl>
                                        <p:attrNameLst>
                                          <p:attrName>style.visibility</p:attrName>
                                        </p:attrNameLst>
                                      </p:cBhvr>
                                      <p:to>
                                        <p:strVal val="visible"/>
                                      </p:to>
                                    </p:set>
                                    <p:animScale>
                                      <p:cBhvr>
                                        <p:cTn decel="50000" dur="500" fill="hold" id="42">
                                          <p:stCondLst>
                                            <p:cond delay="0"/>
                                          </p:stCondLst>
                                        </p:cTn>
                                        <p:tgtEl>
                                          <p:spTgt spid="8"/>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500" fill="hold" id="43">
                                          <p:stCondLst>
                                            <p:cond delay="0"/>
                                          </p:stCondLst>
                                        </p:cTn>
                                        <p:tgtEl>
                                          <p:spTgt spid="8"/>
                                        </p:tgtEl>
                                        <p:attrNameLst>
                                          <p:attrName>ppt_x</p:attrName>
                                          <p:attrName>ppt_y</p:attrName>
                                        </p:attrNameLst>
                                      </p:cBhvr>
                                    </p:animMotion>
                                    <p:animEffect filter="fade" transition="in">
                                      <p:cBhvr>
                                        <p:cTn dur="500" id="44"/>
                                        <p:tgtEl>
                                          <p:spTgt spid="8"/>
                                        </p:tgtEl>
                                      </p:cBhvr>
                                    </p:animEffect>
                                  </p:childTnLst>
                                </p:cTn>
                              </p:par>
                            </p:childTnLst>
                          </p:cTn>
                        </p:par>
                        <p:par>
                          <p:cTn fill="hold" id="45" nodeType="afterGroup">
                            <p:stCondLst>
                              <p:cond delay="3000"/>
                            </p:stCondLst>
                            <p:childTnLst>
                              <p:par>
                                <p:cTn fill="hold" grpId="0" id="46" nodeType="afterEffect" presetClass="entr" presetID="12" presetSubtype="4">
                                  <p:stCondLst>
                                    <p:cond delay="0"/>
                                  </p:stCondLst>
                                  <p:childTnLst>
                                    <p:set>
                                      <p:cBhvr>
                                        <p:cTn dur="1" fill="hold" id="47">
                                          <p:stCondLst>
                                            <p:cond delay="0"/>
                                          </p:stCondLst>
                                        </p:cTn>
                                        <p:tgtEl>
                                          <p:spTgt spid="15"/>
                                        </p:tgtEl>
                                        <p:attrNameLst>
                                          <p:attrName>style.visibility</p:attrName>
                                        </p:attrNameLst>
                                      </p:cBhvr>
                                      <p:to>
                                        <p:strVal val="visible"/>
                                      </p:to>
                                    </p:set>
                                    <p:anim calcmode="lin" valueType="num">
                                      <p:cBhvr additive="base">
                                        <p:cTn dur="500" id="48"/>
                                        <p:tgtEl>
                                          <p:spTgt spid="15"/>
                                        </p:tgtEl>
                                        <p:attrNameLst>
                                          <p:attrName>ppt_y</p:attrName>
                                        </p:attrNameLst>
                                      </p:cBhvr>
                                      <p:tavLst>
                                        <p:tav tm="0">
                                          <p:val>
                                            <p:strVal val="#ppt_y+#ppt_h*1.125000"/>
                                          </p:val>
                                        </p:tav>
                                        <p:tav tm="100000">
                                          <p:val>
                                            <p:strVal val="#ppt_y"/>
                                          </p:val>
                                        </p:tav>
                                      </p:tavLst>
                                    </p:anim>
                                    <p:animEffect filter="wipe(up)" transition="in">
                                      <p:cBhvr>
                                        <p:cTn dur="500" id="49"/>
                                        <p:tgtEl>
                                          <p:spTgt spid="15"/>
                                        </p:tgtEl>
                                      </p:cBhvr>
                                    </p:animEffect>
                                  </p:childTnLst>
                                </p:cTn>
                              </p:par>
                              <p:par>
                                <p:cTn fill="hold" grpId="0" id="50" nodeType="withEffect" presetClass="entr" presetID="12" presetSubtype="4">
                                  <p:stCondLst>
                                    <p:cond delay="0"/>
                                  </p:stCondLst>
                                  <p:childTnLst>
                                    <p:set>
                                      <p:cBhvr>
                                        <p:cTn dur="1" fill="hold" id="51">
                                          <p:stCondLst>
                                            <p:cond delay="0"/>
                                          </p:stCondLst>
                                        </p:cTn>
                                        <p:tgtEl>
                                          <p:spTgt spid="17"/>
                                        </p:tgtEl>
                                        <p:attrNameLst>
                                          <p:attrName>style.visibility</p:attrName>
                                        </p:attrNameLst>
                                      </p:cBhvr>
                                      <p:to>
                                        <p:strVal val="visible"/>
                                      </p:to>
                                    </p:set>
                                    <p:anim calcmode="lin" valueType="num">
                                      <p:cBhvr additive="base">
                                        <p:cTn dur="500" id="52"/>
                                        <p:tgtEl>
                                          <p:spTgt spid="17"/>
                                        </p:tgtEl>
                                        <p:attrNameLst>
                                          <p:attrName>ppt_y</p:attrName>
                                        </p:attrNameLst>
                                      </p:cBhvr>
                                      <p:tavLst>
                                        <p:tav tm="0">
                                          <p:val>
                                            <p:strVal val="#ppt_y+#ppt_h*1.125000"/>
                                          </p:val>
                                        </p:tav>
                                        <p:tav tm="100000">
                                          <p:val>
                                            <p:strVal val="#ppt_y"/>
                                          </p:val>
                                        </p:tav>
                                      </p:tavLst>
                                    </p:anim>
                                    <p:animEffect filter="wipe(up)" transition="in">
                                      <p:cBhvr>
                                        <p:cTn dur="500" id="53"/>
                                        <p:tgtEl>
                                          <p:spTgt spid="1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7"/>
      <p:bldP grpId="0" spid="8"/>
      <p:bldP grpId="0" spid="12"/>
      <p:bldP grpId="0" spid="27"/>
      <p:bldP grpId="0" spid="28"/>
      <p:bldP grpId="0" spid="13"/>
      <p:bldP grpId="0" spid="14"/>
      <p:bldP grpId="0" spid="15"/>
      <p:bldP grpId="0" spid="17"/>
    </p:bldLst>
  </p:timing>
</p:sld>
</file>

<file path=ppt/slides/slide1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圆角矩形 1"/>
          <p:cNvSpPr/>
          <p:nvPr/>
        </p:nvSpPr>
        <p:spPr>
          <a:xfrm>
            <a:off x="5128260" y="274320"/>
            <a:ext cx="1935480" cy="381000"/>
          </a:xfrm>
          <a:prstGeom prst="roundRect">
            <a:avLst>
              <a:gd fmla="val 50000" name="adj"/>
            </a:avLst>
          </a:prstGeom>
          <a:solidFill>
            <a:srgbClr val="C3373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b="1" lang="zh-CN">
                <a:latin charset="-122" panose="020b0503020204020204" typeface="微软雅黑"/>
                <a:ea charset="-122" panose="020b0503020204020204" typeface="微软雅黑"/>
              </a:rPr>
              <a:t>职 场 应 用</a:t>
            </a:r>
          </a:p>
        </p:txBody>
      </p:sp>
      <p:sp>
        <p:nvSpPr>
          <p:cNvPr id="7" name="五边形 6"/>
          <p:cNvSpPr/>
          <p:nvPr/>
        </p:nvSpPr>
        <p:spPr>
          <a:xfrm>
            <a:off x="4041140" y="2834640"/>
            <a:ext cx="1812925" cy="420370"/>
          </a:xfrm>
          <a:prstGeom prst="homePlate">
            <a:avLst/>
          </a:prstGeom>
          <a:solidFill>
            <a:srgbClr val="C3373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ct val="0"/>
              </a:spcBef>
              <a:spcAft>
                <a:spcPct val="0"/>
              </a:spcAft>
              <a:defRPr/>
            </a:pPr>
            <a:r>
              <a:rPr altLang="en-US" b="1" lang="zh-CN" sz="1400">
                <a:solidFill>
                  <a:srgbClr val="FFFFFF"/>
                </a:solidFill>
                <a:latin charset="-122" panose="020b0503020204020204" typeface="微软雅黑"/>
                <a:ea charset="-122" panose="020b0503020204020204" typeface="微软雅黑"/>
                <a:sym typeface="+mn-ea"/>
              </a:rPr>
              <a:t>单击此处输入标题</a:t>
            </a:r>
          </a:p>
        </p:txBody>
      </p:sp>
      <p:cxnSp>
        <p:nvCxnSpPr>
          <p:cNvPr id="8" name="直接连接符 7"/>
          <p:cNvCxnSpPr/>
          <p:nvPr/>
        </p:nvCxnSpPr>
        <p:spPr>
          <a:xfrm flipH="1">
            <a:off x="4041140" y="2652395"/>
            <a:ext cx="0" cy="2842260"/>
          </a:xfrm>
          <a:prstGeom prst="line">
            <a:avLst/>
          </a:prstGeom>
          <a:solidFill>
            <a:srgbClr val="0070C0"/>
          </a:solidFill>
          <a:ln w="19050">
            <a:solidFill>
              <a:srgbClr val="C33736"/>
            </a:solidFill>
            <a:headEnd len="med" type="diamond" w="med"/>
            <a:tailEnd len="med" type="none" w="med"/>
          </a:ln>
          <a:effectLst/>
        </p:spPr>
        <p:style>
          <a:lnRef idx="1">
            <a:schemeClr val="accent1"/>
          </a:lnRef>
          <a:fillRef idx="0">
            <a:schemeClr val="accent1"/>
          </a:fillRef>
          <a:effectRef idx="0">
            <a:schemeClr val="accent1"/>
          </a:effectRef>
          <a:fontRef idx="minor">
            <a:schemeClr val="tx1"/>
          </a:fontRef>
        </p:style>
      </p:cxnSp>
      <p:sp>
        <p:nvSpPr>
          <p:cNvPr id="12" name="TextBox 3"/>
          <p:cNvSpPr txBox="1"/>
          <p:nvPr/>
        </p:nvSpPr>
        <p:spPr>
          <a:xfrm>
            <a:off x="4041140" y="3453130"/>
            <a:ext cx="1979930" cy="1005840"/>
          </a:xfrm>
          <a:prstGeom prst="rect">
            <a:avLst/>
          </a:prstGeom>
          <a:noFill/>
        </p:spPr>
        <p:txBody>
          <a:bodyPr wrap="square">
            <a:spAutoFit/>
          </a:bodyPr>
          <a:lstStyle/>
          <a:p>
            <a:pPr algn="l" defTabSz="457200" eaLnBrk="1" hangingPunct="1">
              <a:lnSpc>
                <a:spcPct val="150000"/>
              </a:lnSpc>
              <a:spcBef>
                <a:spcPct val="20000"/>
              </a:spcBef>
              <a:spcAft>
                <a:spcPts val="600"/>
              </a:spcAft>
              <a:buClr>
                <a:schemeClr val="accent1">
                  <a:lumMod val="75000"/>
                </a:schemeClr>
              </a:buClr>
              <a:buSzPct val="145000"/>
              <a:buFont typeface="Arial"/>
            </a:pPr>
            <a:r>
              <a:rPr altLang="en-US" lang="zh-CN" sz="1000">
                <a:solidFill>
                  <a:schemeClr val="tx1">
                    <a:lumMod val="85000"/>
                    <a:lumOff val="15000"/>
                  </a:schemeClr>
                </a:solidFill>
                <a:effectLst/>
                <a:latin charset="0" panose="02000503000000020004" typeface="Lora"/>
                <a:ea charset="-122" panose="02010600040101010101" typeface="华文细黑"/>
                <a:sym typeface="+mn-ea"/>
              </a:rPr>
              <a:t>I love you more than I've ever loved any woman. And I've waited longer for you than I've waited for any woman.</a:t>
            </a:r>
          </a:p>
        </p:txBody>
      </p:sp>
      <p:sp>
        <p:nvSpPr>
          <p:cNvPr id="13" name="五边形 12"/>
          <p:cNvSpPr/>
          <p:nvPr/>
        </p:nvSpPr>
        <p:spPr>
          <a:xfrm>
            <a:off x="6277610" y="2219960"/>
            <a:ext cx="1812925" cy="420370"/>
          </a:xfrm>
          <a:prstGeom prst="homePlate">
            <a:avLst/>
          </a:prstGeom>
          <a:solidFill>
            <a:srgbClr val="C33736"/>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ct val="0"/>
              </a:spcBef>
              <a:spcAft>
                <a:spcPct val="0"/>
              </a:spcAft>
              <a:defRPr/>
            </a:pPr>
            <a:r>
              <a:rPr altLang="en-US" b="1" lang="zh-CN" sz="1400">
                <a:solidFill>
                  <a:srgbClr val="FFFFFF"/>
                </a:solidFill>
                <a:latin charset="-122" panose="020b0503020204020204" typeface="微软雅黑"/>
                <a:ea charset="-122" panose="020b0503020204020204" typeface="微软雅黑"/>
                <a:sym typeface="+mn-ea"/>
              </a:rPr>
              <a:t>单击此处输入标题</a:t>
            </a:r>
          </a:p>
        </p:txBody>
      </p:sp>
      <p:cxnSp>
        <p:nvCxnSpPr>
          <p:cNvPr id="17" name="直接连接符 16"/>
          <p:cNvCxnSpPr/>
          <p:nvPr/>
        </p:nvCxnSpPr>
        <p:spPr>
          <a:xfrm flipH="1">
            <a:off x="6277610" y="2037715"/>
            <a:ext cx="0" cy="2842260"/>
          </a:xfrm>
          <a:prstGeom prst="line">
            <a:avLst/>
          </a:prstGeom>
          <a:solidFill>
            <a:srgbClr val="0070C0"/>
          </a:solidFill>
          <a:ln w="19050">
            <a:solidFill>
              <a:srgbClr val="C33736"/>
            </a:solidFill>
            <a:headEnd len="med" type="diamond" w="med"/>
            <a:tailEnd len="med" type="none" w="med"/>
          </a:ln>
          <a:effectLst/>
        </p:spPr>
        <p:style>
          <a:lnRef idx="1">
            <a:schemeClr val="accent1"/>
          </a:lnRef>
          <a:fillRef idx="0">
            <a:schemeClr val="accent1"/>
          </a:fillRef>
          <a:effectRef idx="0">
            <a:schemeClr val="accent1"/>
          </a:effectRef>
          <a:fontRef idx="minor">
            <a:schemeClr val="tx1"/>
          </a:fontRef>
        </p:style>
      </p:cxnSp>
      <p:sp>
        <p:nvSpPr>
          <p:cNvPr id="22" name="五边形 21"/>
          <p:cNvSpPr/>
          <p:nvPr/>
        </p:nvSpPr>
        <p:spPr>
          <a:xfrm>
            <a:off x="8560435" y="1693545"/>
            <a:ext cx="1812925" cy="420370"/>
          </a:xfrm>
          <a:prstGeom prst="homePlate">
            <a:avLst/>
          </a:prstGeom>
          <a:solidFill>
            <a:srgbClr val="C33736"/>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ct val="0"/>
              </a:spcBef>
              <a:spcAft>
                <a:spcPct val="0"/>
              </a:spcAft>
              <a:defRPr/>
            </a:pPr>
            <a:r>
              <a:rPr altLang="en-US" b="1" lang="zh-CN" sz="1400">
                <a:solidFill>
                  <a:srgbClr val="FFFFFF"/>
                </a:solidFill>
                <a:latin charset="-122" panose="020b0503020204020204" typeface="微软雅黑"/>
                <a:ea charset="-122" panose="020b0503020204020204" typeface="微软雅黑"/>
                <a:sym typeface="+mn-ea"/>
              </a:rPr>
              <a:t>单击此处输入标题</a:t>
            </a:r>
          </a:p>
        </p:txBody>
      </p:sp>
      <p:cxnSp>
        <p:nvCxnSpPr>
          <p:cNvPr id="23" name="直接连接符 22"/>
          <p:cNvCxnSpPr/>
          <p:nvPr/>
        </p:nvCxnSpPr>
        <p:spPr>
          <a:xfrm flipH="1">
            <a:off x="8560435" y="1511300"/>
            <a:ext cx="0" cy="2842260"/>
          </a:xfrm>
          <a:prstGeom prst="line">
            <a:avLst/>
          </a:prstGeom>
          <a:solidFill>
            <a:srgbClr val="0070C0"/>
          </a:solidFill>
          <a:ln w="19050">
            <a:solidFill>
              <a:srgbClr val="C33736"/>
            </a:solidFill>
            <a:headEnd len="med" type="diamond" w="med"/>
            <a:tailEnd len="med" type="none" w="med"/>
          </a:ln>
          <a:effectLst/>
        </p:spPr>
        <p:style>
          <a:lnRef idx="1">
            <a:schemeClr val="accent1"/>
          </a:lnRef>
          <a:fillRef idx="0">
            <a:schemeClr val="accent1"/>
          </a:fillRef>
          <a:effectRef idx="0">
            <a:schemeClr val="accent1"/>
          </a:effectRef>
          <a:fontRef idx="minor">
            <a:schemeClr val="tx1"/>
          </a:fontRef>
        </p:style>
      </p:cxnSp>
      <p:sp>
        <p:nvSpPr>
          <p:cNvPr id="27" name="TextBox 9"/>
          <p:cNvSpPr txBox="1"/>
          <p:nvPr/>
        </p:nvSpPr>
        <p:spPr>
          <a:xfrm>
            <a:off x="6277611" y="2876550"/>
            <a:ext cx="2026285" cy="1005840"/>
          </a:xfrm>
          <a:prstGeom prst="rect">
            <a:avLst/>
          </a:prstGeom>
          <a:noFill/>
        </p:spPr>
        <p:txBody>
          <a:bodyPr wrap="square">
            <a:spAutoFit/>
          </a:bodyPr>
          <a:lstStyle/>
          <a:p>
            <a:pPr algn="l" defTabSz="457200" eaLnBrk="1" hangingPunct="1">
              <a:lnSpc>
                <a:spcPct val="150000"/>
              </a:lnSpc>
              <a:spcBef>
                <a:spcPct val="20000"/>
              </a:spcBef>
              <a:spcAft>
                <a:spcPts val="600"/>
              </a:spcAft>
              <a:buClr>
                <a:schemeClr val="accent1">
                  <a:lumMod val="75000"/>
                </a:schemeClr>
              </a:buClr>
              <a:buSzPct val="145000"/>
              <a:buFont typeface="Arial"/>
            </a:pPr>
            <a:r>
              <a:rPr altLang="en-US" lang="zh-CN" sz="1000">
                <a:solidFill>
                  <a:schemeClr val="tx1">
                    <a:lumMod val="85000"/>
                    <a:lumOff val="15000"/>
                  </a:schemeClr>
                </a:solidFill>
                <a:effectLst/>
                <a:latin charset="0" panose="02000503000000020004" typeface="Lora"/>
                <a:ea charset="-122" panose="02010600040101010101" typeface="华文细黑"/>
                <a:sym typeface="+mn-ea"/>
              </a:rPr>
              <a:t>I love you more than I've ever loved any woman. And I've waited longer for you than I've waited for any woman.</a:t>
            </a:r>
          </a:p>
        </p:txBody>
      </p:sp>
      <p:sp>
        <p:nvSpPr>
          <p:cNvPr id="28" name="TextBox 9"/>
          <p:cNvSpPr txBox="1"/>
          <p:nvPr/>
        </p:nvSpPr>
        <p:spPr>
          <a:xfrm>
            <a:off x="8560436" y="2366010"/>
            <a:ext cx="1937385" cy="1005840"/>
          </a:xfrm>
          <a:prstGeom prst="rect">
            <a:avLst/>
          </a:prstGeom>
          <a:noFill/>
        </p:spPr>
        <p:txBody>
          <a:bodyPr wrap="square">
            <a:spAutoFit/>
          </a:bodyPr>
          <a:lstStyle/>
          <a:p>
            <a:pPr algn="l" defTabSz="457200" eaLnBrk="1" hangingPunct="1">
              <a:lnSpc>
                <a:spcPct val="150000"/>
              </a:lnSpc>
              <a:spcBef>
                <a:spcPct val="20000"/>
              </a:spcBef>
              <a:spcAft>
                <a:spcPts val="600"/>
              </a:spcAft>
              <a:buClr>
                <a:schemeClr val="accent1">
                  <a:lumMod val="75000"/>
                </a:schemeClr>
              </a:buClr>
              <a:buSzPct val="145000"/>
              <a:buFont typeface="Arial"/>
            </a:pPr>
            <a:r>
              <a:rPr altLang="en-US" lang="zh-CN" sz="1000">
                <a:solidFill>
                  <a:schemeClr val="tx1">
                    <a:lumMod val="85000"/>
                    <a:lumOff val="15000"/>
                  </a:schemeClr>
                </a:solidFill>
                <a:effectLst/>
                <a:latin charset="0" panose="02000503000000020004" typeface="Lora"/>
                <a:ea charset="-122" panose="02010600040101010101" typeface="华文细黑"/>
                <a:sym typeface="+mn-ea"/>
              </a:rPr>
              <a:t>I love you more than I've ever loved any woman. And I've waited longer for you than I've waited for any woman.</a:t>
            </a:r>
          </a:p>
        </p:txBody>
      </p:sp>
      <p:sp>
        <p:nvSpPr>
          <p:cNvPr id="30" name="五边形 29"/>
          <p:cNvSpPr/>
          <p:nvPr/>
        </p:nvSpPr>
        <p:spPr>
          <a:xfrm>
            <a:off x="1804035" y="3470910"/>
            <a:ext cx="1814830" cy="420370"/>
          </a:xfrm>
          <a:prstGeom prst="homePlate">
            <a:avLst/>
          </a:prstGeom>
          <a:solidFill>
            <a:srgbClr val="C3373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r>
              <a:rPr altLang="en-US" b="1" lang="zh-CN" sz="1400">
                <a:solidFill>
                  <a:srgbClr val="FFFFFF"/>
                </a:solidFill>
                <a:latin charset="-122" panose="020b0503020204020204" typeface="微软雅黑"/>
                <a:ea charset="-122" panose="020b0503020204020204" typeface="微软雅黑"/>
              </a:rPr>
              <a:t>单击此处输入标题</a:t>
            </a:r>
          </a:p>
        </p:txBody>
      </p:sp>
      <p:cxnSp>
        <p:nvCxnSpPr>
          <p:cNvPr id="31" name="直接连接符 30"/>
          <p:cNvCxnSpPr/>
          <p:nvPr/>
        </p:nvCxnSpPr>
        <p:spPr>
          <a:xfrm flipH="1">
            <a:off x="1804035" y="3288665"/>
            <a:ext cx="0" cy="2842260"/>
          </a:xfrm>
          <a:prstGeom prst="line">
            <a:avLst/>
          </a:prstGeom>
          <a:solidFill>
            <a:srgbClr val="0070C0"/>
          </a:solidFill>
          <a:ln w="19050">
            <a:solidFill>
              <a:srgbClr val="C33736"/>
            </a:solidFill>
            <a:headEnd len="med" type="diamond" w="med"/>
            <a:tailEnd len="med" type="none" w="med"/>
          </a:ln>
          <a:effectLst/>
        </p:spPr>
        <p:style>
          <a:lnRef idx="1">
            <a:schemeClr val="accent1"/>
          </a:lnRef>
          <a:fillRef idx="0">
            <a:schemeClr val="accent1"/>
          </a:fillRef>
          <a:effectRef idx="0">
            <a:schemeClr val="accent1"/>
          </a:effectRef>
          <a:fontRef idx="minor">
            <a:schemeClr val="tx1"/>
          </a:fontRef>
        </p:style>
      </p:cxnSp>
      <p:sp>
        <p:nvSpPr>
          <p:cNvPr id="32" name="TextBox 9"/>
          <p:cNvSpPr txBox="1"/>
          <p:nvPr/>
        </p:nvSpPr>
        <p:spPr>
          <a:xfrm>
            <a:off x="1804035" y="4089400"/>
            <a:ext cx="1979930" cy="1005840"/>
          </a:xfrm>
          <a:prstGeom prst="rect">
            <a:avLst/>
          </a:prstGeom>
          <a:noFill/>
        </p:spPr>
        <p:txBody>
          <a:bodyPr wrap="square">
            <a:spAutoFit/>
          </a:bodyPr>
          <a:lstStyle/>
          <a:p>
            <a:pPr algn="l" fontAlgn="auto">
              <a:lnSpc>
                <a:spcPct val="150000"/>
              </a:lnSpc>
            </a:pPr>
            <a:r>
              <a:rPr altLang="en-US" lang="zh-CN" sz="1000">
                <a:solidFill>
                  <a:schemeClr val="tx1">
                    <a:lumMod val="85000"/>
                    <a:lumOff val="15000"/>
                  </a:schemeClr>
                </a:solidFill>
                <a:latin charset="0" panose="02000503000000020004" typeface="Lora"/>
                <a:ea charset="-122" panose="02010600040101010101" typeface="华文细黑"/>
                <a:sym typeface="+mn-ea"/>
              </a:rPr>
              <a:t>I love you more than I've ever loved any woman. And I've waited longer for you than I've waited for any woman.</a:t>
            </a:r>
          </a:p>
        </p:txBody>
      </p:sp>
    </p:spTree>
  </p:cSld>
  <p:clrMapOvr>
    <a:masterClrMapping/>
  </p:clrMapOvr>
  <p:transition spd="med">
    <p:pull/>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 presetSubtype="1">
                                  <p:stCondLst>
                                    <p:cond delay="0"/>
                                  </p:stCondLst>
                                  <p:childTnLst>
                                    <p:set>
                                      <p:cBhvr>
                                        <p:cTn dur="1" fill="hold" id="6">
                                          <p:stCondLst>
                                            <p:cond delay="0"/>
                                          </p:stCondLst>
                                        </p:cTn>
                                        <p:tgtEl>
                                          <p:spTgt spid="2"/>
                                        </p:tgtEl>
                                        <p:attrNameLst>
                                          <p:attrName>style.visibility</p:attrName>
                                        </p:attrNameLst>
                                      </p:cBhvr>
                                      <p:to>
                                        <p:strVal val="visible"/>
                                      </p:to>
                                    </p:set>
                                    <p:anim calcmode="lin" valueType="num">
                                      <p:cBhvr additive="base">
                                        <p:cTn dur="500" fill="hold" id="7"/>
                                        <p:tgtEl>
                                          <p:spTgt spid="2"/>
                                        </p:tgtEl>
                                        <p:attrNameLst>
                                          <p:attrName>ppt_x</p:attrName>
                                        </p:attrNameLst>
                                      </p:cBhvr>
                                      <p:tavLst>
                                        <p:tav tm="0">
                                          <p:val>
                                            <p:strVal val="#ppt_x"/>
                                          </p:val>
                                        </p:tav>
                                        <p:tav tm="100000">
                                          <p:val>
                                            <p:strVal val="#ppt_x"/>
                                          </p:val>
                                        </p:tav>
                                      </p:tavLst>
                                    </p:anim>
                                    <p:anim calcmode="lin" valueType="num">
                                      <p:cBhvr additive="base">
                                        <p:cTn dur="500" fill="hold" id="8"/>
                                        <p:tgtEl>
                                          <p:spTgt spid="2"/>
                                        </p:tgtEl>
                                        <p:attrNameLst>
                                          <p:attrName>ppt_y</p:attrName>
                                        </p:attrNameLst>
                                      </p:cBhvr>
                                      <p:tavLst>
                                        <p:tav tm="0">
                                          <p:val>
                                            <p:strVal val="0-#ppt_h/2"/>
                                          </p:val>
                                        </p:tav>
                                        <p:tav tm="100000">
                                          <p:val>
                                            <p:strVal val="#ppt_y"/>
                                          </p:val>
                                        </p:tav>
                                      </p:tavLst>
                                    </p:anim>
                                  </p:childTnLst>
                                </p:cTn>
                              </p:par>
                            </p:childTnLst>
                          </p:cTn>
                        </p:par>
                        <p:par>
                          <p:cTn fill="hold" id="9" nodeType="afterGroup">
                            <p:stCondLst>
                              <p:cond delay="500"/>
                            </p:stCondLst>
                            <p:childTnLst>
                              <p:par>
                                <p:cTn fill="hold" id="10" nodeType="afterEffect" presetClass="entr" presetID="22" presetSubtype="4">
                                  <p:stCondLst>
                                    <p:cond delay="0"/>
                                  </p:stCondLst>
                                  <p:childTnLst>
                                    <p:set>
                                      <p:cBhvr>
                                        <p:cTn dur="1" fill="hold" id="11">
                                          <p:stCondLst>
                                            <p:cond delay="0"/>
                                          </p:stCondLst>
                                        </p:cTn>
                                        <p:tgtEl>
                                          <p:spTgt spid="31"/>
                                        </p:tgtEl>
                                        <p:attrNameLst>
                                          <p:attrName>style.visibility</p:attrName>
                                        </p:attrNameLst>
                                      </p:cBhvr>
                                      <p:to>
                                        <p:strVal val="visible"/>
                                      </p:to>
                                    </p:set>
                                    <p:animEffect filter="wipe(down)" transition="in">
                                      <p:cBhvr>
                                        <p:cTn dur="500" id="12"/>
                                        <p:tgtEl>
                                          <p:spTgt spid="31"/>
                                        </p:tgtEl>
                                      </p:cBhvr>
                                    </p:animEffect>
                                  </p:childTnLst>
                                </p:cTn>
                              </p:par>
                            </p:childTnLst>
                          </p:cTn>
                        </p:par>
                        <p:par>
                          <p:cTn fill="hold" id="13" nodeType="afterGroup">
                            <p:stCondLst>
                              <p:cond delay="1000"/>
                            </p:stCondLst>
                            <p:childTnLst>
                              <p:par>
                                <p:cTn fill="hold" grpId="0" id="14" nodeType="afterEffect" presetClass="entr" presetID="22" presetSubtype="8">
                                  <p:stCondLst>
                                    <p:cond delay="0"/>
                                  </p:stCondLst>
                                  <p:childTnLst>
                                    <p:set>
                                      <p:cBhvr>
                                        <p:cTn dur="1" fill="hold" id="15">
                                          <p:stCondLst>
                                            <p:cond delay="0"/>
                                          </p:stCondLst>
                                        </p:cTn>
                                        <p:tgtEl>
                                          <p:spTgt spid="30"/>
                                        </p:tgtEl>
                                        <p:attrNameLst>
                                          <p:attrName>style.visibility</p:attrName>
                                        </p:attrNameLst>
                                      </p:cBhvr>
                                      <p:to>
                                        <p:strVal val="visible"/>
                                      </p:to>
                                    </p:set>
                                    <p:animEffect filter="wipe(left)" transition="in">
                                      <p:cBhvr>
                                        <p:cTn dur="500" id="16"/>
                                        <p:tgtEl>
                                          <p:spTgt spid="30"/>
                                        </p:tgtEl>
                                      </p:cBhvr>
                                    </p:animEffect>
                                  </p:childTnLst>
                                </p:cTn>
                              </p:par>
                            </p:childTnLst>
                          </p:cTn>
                        </p:par>
                        <p:par>
                          <p:cTn fill="hold" id="17" nodeType="afterGroup">
                            <p:stCondLst>
                              <p:cond delay="1500"/>
                            </p:stCondLst>
                            <p:childTnLst>
                              <p:par>
                                <p:cTn fill="hold" grpId="1" id="18" nodeType="afterEffect" presetClass="entr" presetID="10" presetSubtype="0">
                                  <p:stCondLst>
                                    <p:cond delay="0"/>
                                  </p:stCondLst>
                                  <p:childTnLst>
                                    <p:set>
                                      <p:cBhvr>
                                        <p:cTn dur="1" fill="hold" id="19">
                                          <p:stCondLst>
                                            <p:cond delay="0"/>
                                          </p:stCondLst>
                                        </p:cTn>
                                        <p:tgtEl>
                                          <p:spTgt spid="32"/>
                                        </p:tgtEl>
                                        <p:attrNameLst>
                                          <p:attrName>style.visibility</p:attrName>
                                        </p:attrNameLst>
                                      </p:cBhvr>
                                      <p:to>
                                        <p:strVal val="visible"/>
                                      </p:to>
                                    </p:set>
                                    <p:animEffect filter="fade" transition="in">
                                      <p:cBhvr>
                                        <p:cTn dur="500" id="20"/>
                                        <p:tgtEl>
                                          <p:spTgt spid="32"/>
                                        </p:tgtEl>
                                      </p:cBhvr>
                                    </p:animEffect>
                                  </p:childTnLst>
                                </p:cTn>
                              </p:par>
                            </p:childTnLst>
                          </p:cTn>
                        </p:par>
                        <p:par>
                          <p:cTn fill="hold" id="21" nodeType="afterGroup">
                            <p:stCondLst>
                              <p:cond delay="2000"/>
                            </p:stCondLst>
                            <p:childTnLst>
                              <p:par>
                                <p:cTn fill="hold" id="22" nodeType="afterEffect" presetClass="entr" presetID="22" presetSubtype="4">
                                  <p:stCondLst>
                                    <p:cond delay="0"/>
                                  </p:stCondLst>
                                  <p:childTnLst>
                                    <p:set>
                                      <p:cBhvr>
                                        <p:cTn dur="1" fill="hold" id="23">
                                          <p:stCondLst>
                                            <p:cond delay="0"/>
                                          </p:stCondLst>
                                        </p:cTn>
                                        <p:tgtEl>
                                          <p:spTgt spid="8"/>
                                        </p:tgtEl>
                                        <p:attrNameLst>
                                          <p:attrName>style.visibility</p:attrName>
                                        </p:attrNameLst>
                                      </p:cBhvr>
                                      <p:to>
                                        <p:strVal val="visible"/>
                                      </p:to>
                                    </p:set>
                                    <p:animEffect filter="wipe(down)" transition="in">
                                      <p:cBhvr>
                                        <p:cTn dur="500" id="24"/>
                                        <p:tgtEl>
                                          <p:spTgt spid="8"/>
                                        </p:tgtEl>
                                      </p:cBhvr>
                                    </p:animEffect>
                                  </p:childTnLst>
                                </p:cTn>
                              </p:par>
                            </p:childTnLst>
                          </p:cTn>
                        </p:par>
                        <p:par>
                          <p:cTn fill="hold" id="25" nodeType="afterGroup">
                            <p:stCondLst>
                              <p:cond delay="2500"/>
                            </p:stCondLst>
                            <p:childTnLst>
                              <p:par>
                                <p:cTn fill="hold" grpId="0" id="26" nodeType="afterEffect" presetClass="entr" presetID="22" presetSubtype="8">
                                  <p:stCondLst>
                                    <p:cond delay="0"/>
                                  </p:stCondLst>
                                  <p:childTnLst>
                                    <p:set>
                                      <p:cBhvr>
                                        <p:cTn dur="1" fill="hold" id="27">
                                          <p:stCondLst>
                                            <p:cond delay="0"/>
                                          </p:stCondLst>
                                        </p:cTn>
                                        <p:tgtEl>
                                          <p:spTgt spid="7"/>
                                        </p:tgtEl>
                                        <p:attrNameLst>
                                          <p:attrName>style.visibility</p:attrName>
                                        </p:attrNameLst>
                                      </p:cBhvr>
                                      <p:to>
                                        <p:strVal val="visible"/>
                                      </p:to>
                                    </p:set>
                                    <p:animEffect filter="wipe(left)" transition="in">
                                      <p:cBhvr>
                                        <p:cTn dur="500" id="28"/>
                                        <p:tgtEl>
                                          <p:spTgt spid="7"/>
                                        </p:tgtEl>
                                      </p:cBhvr>
                                    </p:animEffect>
                                  </p:childTnLst>
                                </p:cTn>
                              </p:par>
                            </p:childTnLst>
                          </p:cTn>
                        </p:par>
                        <p:par>
                          <p:cTn fill="hold" id="29" nodeType="afterGroup">
                            <p:stCondLst>
                              <p:cond delay="3000"/>
                            </p:stCondLst>
                            <p:childTnLst>
                              <p:par>
                                <p:cTn fill="hold" grpId="1" id="30" nodeType="afterEffect" presetClass="entr" presetID="10" presetSubtype="0">
                                  <p:stCondLst>
                                    <p:cond delay="0"/>
                                  </p:stCondLst>
                                  <p:childTnLst>
                                    <p:set>
                                      <p:cBhvr>
                                        <p:cTn dur="1" fill="hold" id="31">
                                          <p:stCondLst>
                                            <p:cond delay="0"/>
                                          </p:stCondLst>
                                        </p:cTn>
                                        <p:tgtEl>
                                          <p:spTgt spid="12"/>
                                        </p:tgtEl>
                                        <p:attrNameLst>
                                          <p:attrName>style.visibility</p:attrName>
                                        </p:attrNameLst>
                                      </p:cBhvr>
                                      <p:to>
                                        <p:strVal val="visible"/>
                                      </p:to>
                                    </p:set>
                                    <p:animEffect filter="fade" transition="in">
                                      <p:cBhvr>
                                        <p:cTn dur="500" id="32"/>
                                        <p:tgtEl>
                                          <p:spTgt spid="12"/>
                                        </p:tgtEl>
                                      </p:cBhvr>
                                    </p:animEffect>
                                  </p:childTnLst>
                                </p:cTn>
                              </p:par>
                            </p:childTnLst>
                          </p:cTn>
                        </p:par>
                        <p:par>
                          <p:cTn fill="hold" id="33" nodeType="afterGroup">
                            <p:stCondLst>
                              <p:cond delay="3500"/>
                            </p:stCondLst>
                            <p:childTnLst>
                              <p:par>
                                <p:cTn fill="hold" id="34" nodeType="afterEffect" presetClass="entr" presetID="22" presetSubtype="4">
                                  <p:stCondLst>
                                    <p:cond delay="0"/>
                                  </p:stCondLst>
                                  <p:childTnLst>
                                    <p:set>
                                      <p:cBhvr>
                                        <p:cTn dur="1" fill="hold" id="35">
                                          <p:stCondLst>
                                            <p:cond delay="0"/>
                                          </p:stCondLst>
                                        </p:cTn>
                                        <p:tgtEl>
                                          <p:spTgt spid="17"/>
                                        </p:tgtEl>
                                        <p:attrNameLst>
                                          <p:attrName>style.visibility</p:attrName>
                                        </p:attrNameLst>
                                      </p:cBhvr>
                                      <p:to>
                                        <p:strVal val="visible"/>
                                      </p:to>
                                    </p:set>
                                    <p:animEffect filter="wipe(down)" transition="in">
                                      <p:cBhvr>
                                        <p:cTn dur="500" id="36"/>
                                        <p:tgtEl>
                                          <p:spTgt spid="17"/>
                                        </p:tgtEl>
                                      </p:cBhvr>
                                    </p:animEffect>
                                  </p:childTnLst>
                                </p:cTn>
                              </p:par>
                            </p:childTnLst>
                          </p:cTn>
                        </p:par>
                        <p:par>
                          <p:cTn fill="hold" id="37" nodeType="afterGroup">
                            <p:stCondLst>
                              <p:cond delay="4000"/>
                            </p:stCondLst>
                            <p:childTnLst>
                              <p:par>
                                <p:cTn fill="hold" grpId="0" id="38" nodeType="afterEffect" presetClass="entr" presetID="22" presetSubtype="8">
                                  <p:stCondLst>
                                    <p:cond delay="0"/>
                                  </p:stCondLst>
                                  <p:childTnLst>
                                    <p:set>
                                      <p:cBhvr>
                                        <p:cTn dur="1" fill="hold" id="39">
                                          <p:stCondLst>
                                            <p:cond delay="0"/>
                                          </p:stCondLst>
                                        </p:cTn>
                                        <p:tgtEl>
                                          <p:spTgt spid="13"/>
                                        </p:tgtEl>
                                        <p:attrNameLst>
                                          <p:attrName>style.visibility</p:attrName>
                                        </p:attrNameLst>
                                      </p:cBhvr>
                                      <p:to>
                                        <p:strVal val="visible"/>
                                      </p:to>
                                    </p:set>
                                    <p:animEffect filter="wipe(left)" transition="in">
                                      <p:cBhvr>
                                        <p:cTn dur="500" id="40"/>
                                        <p:tgtEl>
                                          <p:spTgt spid="13"/>
                                        </p:tgtEl>
                                      </p:cBhvr>
                                    </p:animEffect>
                                  </p:childTnLst>
                                </p:cTn>
                              </p:par>
                            </p:childTnLst>
                          </p:cTn>
                        </p:par>
                        <p:par>
                          <p:cTn fill="hold" id="41" nodeType="afterGroup">
                            <p:stCondLst>
                              <p:cond delay="4500"/>
                            </p:stCondLst>
                            <p:childTnLst>
                              <p:par>
                                <p:cTn fill="hold" grpId="1" id="42" nodeType="afterEffect" presetClass="entr" presetID="10" presetSubtype="0">
                                  <p:stCondLst>
                                    <p:cond delay="0"/>
                                  </p:stCondLst>
                                  <p:childTnLst>
                                    <p:set>
                                      <p:cBhvr>
                                        <p:cTn dur="1" fill="hold" id="43">
                                          <p:stCondLst>
                                            <p:cond delay="0"/>
                                          </p:stCondLst>
                                        </p:cTn>
                                        <p:tgtEl>
                                          <p:spTgt spid="27"/>
                                        </p:tgtEl>
                                        <p:attrNameLst>
                                          <p:attrName>style.visibility</p:attrName>
                                        </p:attrNameLst>
                                      </p:cBhvr>
                                      <p:to>
                                        <p:strVal val="visible"/>
                                      </p:to>
                                    </p:set>
                                    <p:animEffect filter="fade" transition="in">
                                      <p:cBhvr>
                                        <p:cTn dur="500" id="44"/>
                                        <p:tgtEl>
                                          <p:spTgt spid="27"/>
                                        </p:tgtEl>
                                      </p:cBhvr>
                                    </p:animEffect>
                                  </p:childTnLst>
                                </p:cTn>
                              </p:par>
                            </p:childTnLst>
                          </p:cTn>
                        </p:par>
                        <p:par>
                          <p:cTn fill="hold" id="45" nodeType="afterGroup">
                            <p:stCondLst>
                              <p:cond delay="5000"/>
                            </p:stCondLst>
                            <p:childTnLst>
                              <p:par>
                                <p:cTn fill="hold" id="46" nodeType="afterEffect" presetClass="entr" presetID="22" presetSubtype="4">
                                  <p:stCondLst>
                                    <p:cond delay="0"/>
                                  </p:stCondLst>
                                  <p:childTnLst>
                                    <p:set>
                                      <p:cBhvr>
                                        <p:cTn dur="1" fill="hold" id="47">
                                          <p:stCondLst>
                                            <p:cond delay="0"/>
                                          </p:stCondLst>
                                        </p:cTn>
                                        <p:tgtEl>
                                          <p:spTgt spid="23"/>
                                        </p:tgtEl>
                                        <p:attrNameLst>
                                          <p:attrName>style.visibility</p:attrName>
                                        </p:attrNameLst>
                                      </p:cBhvr>
                                      <p:to>
                                        <p:strVal val="visible"/>
                                      </p:to>
                                    </p:set>
                                    <p:animEffect filter="wipe(down)" transition="in">
                                      <p:cBhvr>
                                        <p:cTn dur="500" id="48"/>
                                        <p:tgtEl>
                                          <p:spTgt spid="23"/>
                                        </p:tgtEl>
                                      </p:cBhvr>
                                    </p:animEffect>
                                  </p:childTnLst>
                                </p:cTn>
                              </p:par>
                            </p:childTnLst>
                          </p:cTn>
                        </p:par>
                        <p:par>
                          <p:cTn fill="hold" id="49" nodeType="afterGroup">
                            <p:stCondLst>
                              <p:cond delay="5500"/>
                            </p:stCondLst>
                            <p:childTnLst>
                              <p:par>
                                <p:cTn fill="hold" grpId="0" id="50" nodeType="afterEffect" presetClass="entr" presetID="22" presetSubtype="8">
                                  <p:stCondLst>
                                    <p:cond delay="0"/>
                                  </p:stCondLst>
                                  <p:childTnLst>
                                    <p:set>
                                      <p:cBhvr>
                                        <p:cTn dur="1" fill="hold" id="51">
                                          <p:stCondLst>
                                            <p:cond delay="0"/>
                                          </p:stCondLst>
                                        </p:cTn>
                                        <p:tgtEl>
                                          <p:spTgt spid="22"/>
                                        </p:tgtEl>
                                        <p:attrNameLst>
                                          <p:attrName>style.visibility</p:attrName>
                                        </p:attrNameLst>
                                      </p:cBhvr>
                                      <p:to>
                                        <p:strVal val="visible"/>
                                      </p:to>
                                    </p:set>
                                    <p:animEffect filter="wipe(left)" transition="in">
                                      <p:cBhvr>
                                        <p:cTn dur="500" id="52"/>
                                        <p:tgtEl>
                                          <p:spTgt spid="22"/>
                                        </p:tgtEl>
                                      </p:cBhvr>
                                    </p:animEffect>
                                  </p:childTnLst>
                                </p:cTn>
                              </p:par>
                            </p:childTnLst>
                          </p:cTn>
                        </p:par>
                        <p:par>
                          <p:cTn fill="hold" id="53" nodeType="afterGroup">
                            <p:stCondLst>
                              <p:cond delay="6000"/>
                            </p:stCondLst>
                            <p:childTnLst>
                              <p:par>
                                <p:cTn fill="hold" grpId="1" id="54" nodeType="afterEffect" presetClass="entr" presetID="10" presetSubtype="0">
                                  <p:stCondLst>
                                    <p:cond delay="0"/>
                                  </p:stCondLst>
                                  <p:childTnLst>
                                    <p:set>
                                      <p:cBhvr>
                                        <p:cTn dur="1" fill="hold" id="55">
                                          <p:stCondLst>
                                            <p:cond delay="0"/>
                                          </p:stCondLst>
                                        </p:cTn>
                                        <p:tgtEl>
                                          <p:spTgt spid="28"/>
                                        </p:tgtEl>
                                        <p:attrNameLst>
                                          <p:attrName>style.visibility</p:attrName>
                                        </p:attrNameLst>
                                      </p:cBhvr>
                                      <p:to>
                                        <p:strVal val="visible"/>
                                      </p:to>
                                    </p:set>
                                    <p:animEffect filter="fade" transition="in">
                                      <p:cBhvr>
                                        <p:cTn dur="500" id="56"/>
                                        <p:tgtEl>
                                          <p:spTgt spid="2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7"/>
      <p:bldP grpId="1" spid="12"/>
      <p:bldP grpId="0" spid="13"/>
      <p:bldP grpId="0" spid="22"/>
      <p:bldP grpId="1" spid="27"/>
      <p:bldP grpId="1" spid="28"/>
      <p:bldP grpId="0" spid="30"/>
      <p:bldP grpId="1" spid="32"/>
    </p:bldLst>
  </p:timing>
</p:sld>
</file>

<file path=ppt/slides/slide1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圆角矩形 1"/>
          <p:cNvSpPr/>
          <p:nvPr/>
        </p:nvSpPr>
        <p:spPr>
          <a:xfrm>
            <a:off x="5128260" y="274320"/>
            <a:ext cx="1935480" cy="381000"/>
          </a:xfrm>
          <a:prstGeom prst="roundRect">
            <a:avLst>
              <a:gd fmla="val 50000" name="adj"/>
            </a:avLst>
          </a:prstGeom>
          <a:solidFill>
            <a:srgbClr val="C3373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b="1" lang="zh-CN">
                <a:latin charset="-122" panose="020b0503020204020204" typeface="微软雅黑"/>
                <a:ea charset="-122" panose="020b0503020204020204" typeface="微软雅黑"/>
              </a:rPr>
              <a:t>职 场 应 用</a:t>
            </a:r>
          </a:p>
        </p:txBody>
      </p:sp>
      <p:sp>
        <p:nvSpPr>
          <p:cNvPr id="31765" name="Rectangle 21"/>
          <p:cNvSpPr>
            <a:spLocks noChangeArrowheads="1"/>
          </p:cNvSpPr>
          <p:nvPr/>
        </p:nvSpPr>
        <p:spPr bwMode="auto">
          <a:xfrm>
            <a:off x="1449705" y="1997971"/>
            <a:ext cx="2460625" cy="2644003"/>
          </a:xfrm>
          <a:prstGeom prst="rect">
            <a:avLst/>
          </a:prstGeom>
          <a:solidFill>
            <a:srgbClr val="C33736"/>
          </a:solidFill>
          <a:ln>
            <a:noFill/>
          </a:ln>
        </p:spPr>
        <p:txBody>
          <a:bodyPr/>
          <a:lstStyle/>
          <a:p>
            <a:endParaRPr altLang="en-US" lang="zh-CN">
              <a:solidFill>
                <a:prstClr val="black"/>
              </a:solidFill>
            </a:endParaRPr>
          </a:p>
        </p:txBody>
      </p:sp>
      <p:sp>
        <p:nvSpPr>
          <p:cNvPr descr="psb" id="31766" name="Rectangle 22"/>
          <p:cNvSpPr>
            <a:spLocks noChangeArrowheads="1"/>
          </p:cNvSpPr>
          <p:nvPr/>
        </p:nvSpPr>
        <p:spPr bwMode="auto">
          <a:xfrm>
            <a:off x="3910331" y="1997971"/>
            <a:ext cx="2532063" cy="2644003"/>
          </a:xfrm>
          <a:prstGeom prst="rect">
            <a:avLst/>
          </a:prstGeom>
          <a:blipFill dpi="0" rotWithShape="1">
            <a:blip r:embed="rId3">
              <a:grayscl/>
              <a:extLst>
                <a:ext uri="{BEBA8EAE-BF5A-486C-A8C5-ECC9F3942E4B}">
                  <a14:imgProps>
                    <a14:imgLayer xmlns:d3p1="http://schemas.openxmlformats.org/officeDocument/2006/relationships" d3p1:embed="">
                      <a14:imgEffect>
                        <a14:colorTemperature colorTemp="4700"/>
                      </a14:imgEffect>
                      <a14:imgEffect>
                        <a14:saturation sat="66000"/>
                      </a14:imgEffect>
                      <a14:imgEffect>
                        <a14:sharpenSoften amount="-25000"/>
                      </a14:imgEffect>
                    </a14:imgLayer>
                  </a14:imgProps>
                </a:ext>
                <a:ext uri="{28A0092B-C50C-407E-A947-70E740481C1C}">
                  <a14:useLocalDpi/>
                </a:ext>
              </a:extLst>
            </a:blip>
            <a:stretch>
              <a:fillRect l="-27486" r="-27486"/>
            </a:stretch>
          </a:blipFill>
          <a:ln>
            <a:noFill/>
          </a:ln>
        </p:spPr>
        <p:txBody>
          <a:bodyPr/>
          <a:lstStyle/>
          <a:p>
            <a:endParaRPr altLang="en-US" lang="zh-CN">
              <a:solidFill>
                <a:prstClr val="black"/>
              </a:solidFill>
            </a:endParaRPr>
          </a:p>
        </p:txBody>
      </p:sp>
      <p:sp>
        <p:nvSpPr>
          <p:cNvPr id="31767" name="Rectangle 23"/>
          <p:cNvSpPr>
            <a:spLocks noChangeArrowheads="1"/>
          </p:cNvSpPr>
          <p:nvPr/>
        </p:nvSpPr>
        <p:spPr bwMode="auto">
          <a:xfrm>
            <a:off x="8554085" y="1997710"/>
            <a:ext cx="2160905" cy="2644140"/>
          </a:xfrm>
          <a:prstGeom prst="rect">
            <a:avLst/>
          </a:prstGeom>
          <a:solidFill>
            <a:srgbClr val="C33736"/>
          </a:solidFill>
          <a:ln>
            <a:noFill/>
          </a:ln>
        </p:spPr>
        <p:txBody>
          <a:bodyPr/>
          <a:lstStyle/>
          <a:p>
            <a:endParaRPr altLang="en-US" lang="zh-CN">
              <a:solidFill>
                <a:prstClr val="black"/>
              </a:solidFill>
            </a:endParaRPr>
          </a:p>
        </p:txBody>
      </p:sp>
      <p:sp>
        <p:nvSpPr>
          <p:cNvPr id="31768" name="Rectangle 24"/>
          <p:cNvSpPr>
            <a:spLocks noChangeArrowheads="1"/>
          </p:cNvSpPr>
          <p:nvPr/>
        </p:nvSpPr>
        <p:spPr bwMode="auto">
          <a:xfrm>
            <a:off x="6442394" y="1997971"/>
            <a:ext cx="2111375" cy="3517004"/>
          </a:xfrm>
          <a:prstGeom prst="rect">
            <a:avLst/>
          </a:prstGeom>
          <a:solidFill>
            <a:srgbClr val="C33736"/>
          </a:solidFill>
          <a:ln>
            <a:noFill/>
          </a:ln>
        </p:spPr>
        <p:txBody>
          <a:bodyPr/>
          <a:lstStyle/>
          <a:p>
            <a:endParaRPr altLang="en-US" lang="zh-CN">
              <a:solidFill>
                <a:prstClr val="black"/>
              </a:solidFill>
            </a:endParaRPr>
          </a:p>
        </p:txBody>
      </p:sp>
      <p:sp>
        <p:nvSpPr>
          <p:cNvPr id="31771" name="Rectangle 27"/>
          <p:cNvSpPr>
            <a:spLocks noChangeArrowheads="1"/>
          </p:cNvSpPr>
          <p:nvPr/>
        </p:nvSpPr>
        <p:spPr bwMode="auto">
          <a:xfrm>
            <a:off x="6544599" y="3591073"/>
            <a:ext cx="1908868" cy="100584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square">
            <a:spAutoFit/>
          </a:bodyPr>
          <a:lstStyle/>
          <a:p>
            <a:pPr algn="ctr">
              <a:lnSpc>
                <a:spcPct val="150000"/>
              </a:lnSpc>
            </a:pPr>
            <a:r>
              <a:rPr altLang="en-US" lang="zh-CN" sz="1000">
                <a:solidFill>
                  <a:schemeClr val="bg1"/>
                </a:solidFill>
                <a:latin charset="0" panose="02000503000000020004" typeface="Lora"/>
                <a:ea charset="-122" panose="02010600040101010101" typeface="华文细黑"/>
                <a:sym typeface="+mn-ea"/>
              </a:rPr>
              <a:t>I love you more than I've ever loved any woman. And I've waited longer for you than I've waited for any woman.</a:t>
            </a:r>
          </a:p>
        </p:txBody>
      </p:sp>
      <p:sp>
        <p:nvSpPr>
          <p:cNvPr id="31772" name="Rectangle 28"/>
          <p:cNvSpPr>
            <a:spLocks noChangeArrowheads="1"/>
          </p:cNvSpPr>
          <p:nvPr/>
        </p:nvSpPr>
        <p:spPr bwMode="auto">
          <a:xfrm>
            <a:off x="6632575" y="3257550"/>
            <a:ext cx="1657985" cy="2133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lgn="ctr"/>
            <a:r>
              <a:rPr altLang="zh-CN" b="1" lang="zh-CN" sz="1400">
                <a:solidFill>
                  <a:schemeClr val="bg1"/>
                </a:solidFill>
                <a:latin charset="-122" panose="020b0503020204020204" typeface="微软雅黑"/>
                <a:ea charset="-122" panose="020b0503020204020204" typeface="微软雅黑"/>
              </a:rPr>
              <a:t>单击此处输入标题</a:t>
            </a:r>
          </a:p>
        </p:txBody>
      </p:sp>
      <p:sp>
        <p:nvSpPr>
          <p:cNvPr id="46" name="Text Box 15"/>
          <p:cNvSpPr txBox="1">
            <a:spLocks noChangeArrowheads="1"/>
          </p:cNvSpPr>
          <p:nvPr/>
        </p:nvSpPr>
        <p:spPr bwMode="auto">
          <a:xfrm>
            <a:off x="1590533" y="2173640"/>
            <a:ext cx="554355" cy="143256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p>
            <a:r>
              <a:rPr altLang="zh-CN" lang="en-US" smtClean="0" sz="8800">
                <a:solidFill>
                  <a:schemeClr val="bg1"/>
                </a:solidFill>
                <a:latin charset="0" panose="020b0604020202020204" pitchFamily="34" typeface="Arial"/>
                <a:cs charset="0" panose="020b0604020202020204" pitchFamily="34" typeface="Arial"/>
              </a:rPr>
              <a:t>“</a:t>
            </a:r>
          </a:p>
        </p:txBody>
      </p:sp>
      <p:sp>
        <p:nvSpPr>
          <p:cNvPr id="31770" name="Rectangle 26"/>
          <p:cNvSpPr>
            <a:spLocks noChangeArrowheads="1"/>
          </p:cNvSpPr>
          <p:nvPr/>
        </p:nvSpPr>
        <p:spPr bwMode="auto">
          <a:xfrm>
            <a:off x="1959610" y="2849245"/>
            <a:ext cx="1771015" cy="123444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square">
            <a:spAutoFit/>
          </a:bodyPr>
          <a:lstStyle/>
          <a:p>
            <a:pPr algn="l">
              <a:lnSpc>
                <a:spcPct val="150000"/>
              </a:lnSpc>
            </a:pPr>
            <a:r>
              <a:rPr altLang="en-US" lang="zh-CN" sz="1000">
                <a:solidFill>
                  <a:schemeClr val="bg1"/>
                </a:solidFill>
                <a:latin charset="0" panose="02000503000000020004" typeface="Lora"/>
                <a:ea charset="-122" panose="02010600040101010101" typeface="华文细黑"/>
                <a:sym typeface="+mn-ea"/>
              </a:rPr>
              <a:t>I love you more than I've ever loved any woman. And I've waited longer for you than I've waited for any woman.</a:t>
            </a:r>
          </a:p>
        </p:txBody>
      </p:sp>
      <p:grpSp>
        <p:nvGrpSpPr>
          <p:cNvPr id="6" name="组合 5"/>
          <p:cNvGrpSpPr/>
          <p:nvPr/>
        </p:nvGrpSpPr>
        <p:grpSpPr>
          <a:xfrm>
            <a:off x="7113905" y="2326005"/>
            <a:ext cx="694690" cy="694690"/>
            <a:chOff x="11203" y="3663"/>
            <a:chExt cx="1094" cy="1094"/>
          </a:xfrm>
        </p:grpSpPr>
        <p:sp>
          <p:nvSpPr>
            <p:cNvPr id="31776" name="Oval 32"/>
            <p:cNvSpPr>
              <a:spLocks noChangeArrowheads="1"/>
            </p:cNvSpPr>
            <p:nvPr/>
          </p:nvSpPr>
          <p:spPr bwMode="auto">
            <a:xfrm>
              <a:off x="11203" y="3663"/>
              <a:ext cx="1095" cy="1095"/>
            </a:xfrm>
            <a:prstGeom prst="ellipse">
              <a:avLst/>
            </a:prstGeom>
            <a:noFill/>
            <a:ln cmpd="sng" w="6350">
              <a:solidFill>
                <a:srgbClr val="F8F8F8"/>
              </a:solidFill>
              <a:round/>
            </a:ln>
            <a:effectLst/>
            <a:extLst>
              <a:ext uri="{909E8E84-426E-40DD-AFC4-6F175D3DCCD1}">
                <a14:hiddenFill>
                  <a:solidFill>
                    <a:schemeClr val="accent1"/>
                  </a:solidFill>
                </a14:hiddenFill>
              </a:ext>
              <a:ext uri="{AF507438-7753-43E0-B8FC-AC1667EBCBE1}">
                <a14:hiddenEffects>
                  <a:effectLst>
                    <a:outerShdw algn="ctr" dir="2700000" dist="35921" rotWithShape="0">
                      <a:schemeClr val="bg2"/>
                    </a:outerShdw>
                  </a:effectLst>
                </a14:hiddenEffects>
              </a:ext>
            </a:extLst>
          </p:spPr>
          <p:txBody>
            <a:bodyPr anchor="ctr" wrap="none"/>
            <a:lstStyle/>
            <a:p>
              <a:endParaRPr altLang="en-US" lang="zh-CN">
                <a:solidFill>
                  <a:prstClr val="black"/>
                </a:solidFill>
                <a:latin charset="-122" panose="020b0502040204020203" pitchFamily="34" typeface="微软雅黑 Light"/>
                <a:ea charset="-122" panose="020b0502040204020203" pitchFamily="34" typeface="微软雅黑 Light"/>
              </a:endParaRPr>
            </a:p>
          </p:txBody>
        </p:sp>
        <p:sp>
          <p:nvSpPr>
            <p:cNvPr id="67" name="Freeform 109"/>
            <p:cNvSpPr>
              <a:spLocks noChangeArrowheads="1"/>
            </p:cNvSpPr>
            <p:nvPr/>
          </p:nvSpPr>
          <p:spPr bwMode="auto">
            <a:xfrm>
              <a:off x="11432" y="3892"/>
              <a:ext cx="636" cy="636"/>
            </a:xfrm>
            <a:custGeom>
              <a:gdLst>
                <a:gd fmla="*/ 324 w 634" name="T0"/>
                <a:gd fmla="*/ 0 h 634" name="T1"/>
                <a:gd fmla="*/ 324 w 634" name="T2"/>
                <a:gd fmla="*/ 633 h 634" name="T3"/>
                <a:gd fmla="*/ 324 w 634" name="T4"/>
                <a:gd fmla="*/ 0 h 634" name="T5"/>
                <a:gd fmla="*/ 545 w 634" name="T6"/>
                <a:gd fmla="*/ 162 h 634" name="T7"/>
                <a:gd fmla="*/ 442 w 634" name="T8"/>
                <a:gd fmla="*/ 294 h 634" name="T9"/>
                <a:gd fmla="*/ 545 w 634" name="T10"/>
                <a:gd fmla="*/ 162 h 634" name="T11"/>
                <a:gd fmla="*/ 516 w 634" name="T12"/>
                <a:gd fmla="*/ 133 h 634" name="T13"/>
                <a:gd fmla="*/ 383 w 634" name="T14"/>
                <a:gd fmla="*/ 59 h 634" name="T15"/>
                <a:gd fmla="*/ 236 w 634" name="T16"/>
                <a:gd fmla="*/ 294 h 634" name="T17"/>
                <a:gd fmla="*/ 251 w 634" name="T18"/>
                <a:gd fmla="*/ 192 h 634" name="T19"/>
                <a:gd fmla="*/ 383 w 634" name="T20"/>
                <a:gd fmla="*/ 192 h 634" name="T21"/>
                <a:gd fmla="*/ 236 w 634" name="T22"/>
                <a:gd fmla="*/ 294 h 634" name="T23"/>
                <a:gd fmla="*/ 398 w 634" name="T24"/>
                <a:gd fmla="*/ 339 h 634" name="T25"/>
                <a:gd fmla="*/ 324 w 634" name="T26"/>
                <a:gd fmla="*/ 442 h 634" name="T27"/>
                <a:gd fmla="*/ 236 w 634" name="T28"/>
                <a:gd fmla="*/ 339 h 634" name="T29"/>
                <a:gd fmla="*/ 295 w 634" name="T30"/>
                <a:gd fmla="*/ 44 h 634" name="T31"/>
                <a:gd fmla="*/ 324 w 634" name="T32"/>
                <a:gd fmla="*/ 44 h 634" name="T33"/>
                <a:gd fmla="*/ 383 w 634" name="T34"/>
                <a:gd fmla="*/ 162 h 634" name="T35"/>
                <a:gd fmla="*/ 265 w 634" name="T36"/>
                <a:gd fmla="*/ 162 h 634" name="T37"/>
                <a:gd fmla="*/ 251 w 634" name="T38"/>
                <a:gd fmla="*/ 59 h 634" name="T39"/>
                <a:gd fmla="*/ 221 w 634" name="T40"/>
                <a:gd fmla="*/ 147 h 634" name="T41"/>
                <a:gd fmla="*/ 251 w 634" name="T42"/>
                <a:gd fmla="*/ 59 h 634" name="T43"/>
                <a:gd fmla="*/ 89 w 634" name="T44"/>
                <a:gd fmla="*/ 162 h 634" name="T45"/>
                <a:gd fmla="*/ 207 w 634" name="T46"/>
                <a:gd fmla="*/ 294 h 634" name="T47"/>
                <a:gd fmla="*/ 89 w 634" name="T48"/>
                <a:gd fmla="*/ 162 h 634" name="T49"/>
                <a:gd fmla="*/ 89 w 634" name="T50"/>
                <a:gd fmla="*/ 471 h 634" name="T51"/>
                <a:gd fmla="*/ 207 w 634" name="T52"/>
                <a:gd fmla="*/ 339 h 634" name="T53"/>
                <a:gd fmla="*/ 89 w 634" name="T54"/>
                <a:gd fmla="*/ 471 h 634" name="T55"/>
                <a:gd fmla="*/ 118 w 634" name="T56"/>
                <a:gd fmla="*/ 501 h 634" name="T57"/>
                <a:gd fmla="*/ 251 w 634" name="T58"/>
                <a:gd fmla="*/ 589 h 634" name="T59"/>
                <a:gd fmla="*/ 339 w 634" name="T60"/>
                <a:gd fmla="*/ 589 h 634" name="T61"/>
                <a:gd fmla="*/ 324 w 634" name="T62"/>
                <a:gd fmla="*/ 589 h 634" name="T63"/>
                <a:gd fmla="*/ 265 w 634" name="T64"/>
                <a:gd fmla="*/ 471 h 634" name="T65"/>
                <a:gd fmla="*/ 383 w 634" name="T66"/>
                <a:gd fmla="*/ 471 h 634" name="T67"/>
                <a:gd fmla="*/ 383 w 634" name="T68"/>
                <a:gd fmla="*/ 589 h 634" name="T69"/>
                <a:gd fmla="*/ 412 w 634" name="T70"/>
                <a:gd fmla="*/ 486 h 634" name="T71"/>
                <a:gd fmla="*/ 383 w 634" name="T72"/>
                <a:gd fmla="*/ 589 h 634" name="T73"/>
                <a:gd fmla="*/ 545 w 634" name="T74"/>
                <a:gd fmla="*/ 471 h 634" name="T75"/>
                <a:gd fmla="*/ 442 w 634" name="T76"/>
                <a:gd fmla="*/ 339 h 634" name="T77"/>
                <a:gd fmla="*/ 545 w 634" name="T78"/>
                <a:gd fmla="*/ 471 h 634" name="T7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b="b" l="0" r="r" t="0"/>
              <a:pathLst>
                <a:path h="634" w="634">
                  <a:moveTo>
                    <a:pt x="324" y="0"/>
                  </a:moveTo>
                  <a:lnTo>
                    <a:pt x="324" y="0"/>
                  </a:lnTo>
                  <a:cubicBezTo>
                    <a:pt x="148" y="0"/>
                    <a:pt x="0" y="147"/>
                    <a:pt x="0" y="324"/>
                  </a:cubicBezTo>
                  <a:cubicBezTo>
                    <a:pt x="0" y="486"/>
                    <a:pt x="148" y="633"/>
                    <a:pt x="324" y="633"/>
                  </a:cubicBezTo>
                  <a:cubicBezTo>
                    <a:pt x="486" y="633"/>
                    <a:pt x="633" y="486"/>
                    <a:pt x="633" y="324"/>
                  </a:cubicBezTo>
                  <a:cubicBezTo>
                    <a:pt x="633" y="147"/>
                    <a:pt x="486" y="0"/>
                    <a:pt x="324" y="0"/>
                  </a:cubicBezTo>
                  <a:close/>
                  <a:moveTo>
                    <a:pt x="545" y="162"/>
                  </a:moveTo>
                  <a:lnTo>
                    <a:pt x="545" y="162"/>
                  </a:lnTo>
                  <a:cubicBezTo>
                    <a:pt x="574" y="206"/>
                    <a:pt x="589" y="251"/>
                    <a:pt x="589" y="294"/>
                  </a:cubicBezTo>
                  <a:cubicBezTo>
                    <a:pt x="442" y="294"/>
                    <a:pt x="442" y="294"/>
                    <a:pt x="442" y="294"/>
                  </a:cubicBezTo>
                  <a:cubicBezTo>
                    <a:pt x="442" y="265"/>
                    <a:pt x="427" y="221"/>
                    <a:pt x="427" y="192"/>
                  </a:cubicBezTo>
                  <a:cubicBezTo>
                    <a:pt x="471" y="192"/>
                    <a:pt x="516" y="177"/>
                    <a:pt x="545" y="162"/>
                  </a:cubicBezTo>
                  <a:close/>
                  <a:moveTo>
                    <a:pt x="516" y="133"/>
                  </a:moveTo>
                  <a:lnTo>
                    <a:pt x="516" y="133"/>
                  </a:lnTo>
                  <a:cubicBezTo>
                    <a:pt x="486" y="147"/>
                    <a:pt x="457" y="147"/>
                    <a:pt x="412" y="147"/>
                  </a:cubicBezTo>
                  <a:cubicBezTo>
                    <a:pt x="412" y="118"/>
                    <a:pt x="398" y="89"/>
                    <a:pt x="383" y="59"/>
                  </a:cubicBezTo>
                  <a:cubicBezTo>
                    <a:pt x="442" y="59"/>
                    <a:pt x="486" y="89"/>
                    <a:pt x="516" y="133"/>
                  </a:cubicBezTo>
                  <a:close/>
                  <a:moveTo>
                    <a:pt x="236" y="294"/>
                  </a:moveTo>
                  <a:lnTo>
                    <a:pt x="236" y="294"/>
                  </a:lnTo>
                  <a:cubicBezTo>
                    <a:pt x="236" y="265"/>
                    <a:pt x="251" y="236"/>
                    <a:pt x="251" y="192"/>
                  </a:cubicBezTo>
                  <a:cubicBezTo>
                    <a:pt x="280" y="206"/>
                    <a:pt x="295" y="206"/>
                    <a:pt x="324" y="206"/>
                  </a:cubicBezTo>
                  <a:cubicBezTo>
                    <a:pt x="339" y="206"/>
                    <a:pt x="369" y="206"/>
                    <a:pt x="383" y="192"/>
                  </a:cubicBezTo>
                  <a:cubicBezTo>
                    <a:pt x="398" y="236"/>
                    <a:pt x="398" y="265"/>
                    <a:pt x="398" y="294"/>
                  </a:cubicBezTo>
                  <a:lnTo>
                    <a:pt x="236" y="294"/>
                  </a:lnTo>
                  <a:close/>
                  <a:moveTo>
                    <a:pt x="398" y="339"/>
                  </a:moveTo>
                  <a:lnTo>
                    <a:pt x="398" y="339"/>
                  </a:lnTo>
                  <a:cubicBezTo>
                    <a:pt x="398" y="368"/>
                    <a:pt x="398" y="412"/>
                    <a:pt x="383" y="442"/>
                  </a:cubicBezTo>
                  <a:cubicBezTo>
                    <a:pt x="369" y="442"/>
                    <a:pt x="339" y="442"/>
                    <a:pt x="324" y="442"/>
                  </a:cubicBezTo>
                  <a:cubicBezTo>
                    <a:pt x="295" y="442"/>
                    <a:pt x="280" y="442"/>
                    <a:pt x="251" y="442"/>
                  </a:cubicBezTo>
                  <a:cubicBezTo>
                    <a:pt x="251" y="412"/>
                    <a:pt x="236" y="368"/>
                    <a:pt x="236" y="339"/>
                  </a:cubicBezTo>
                  <a:lnTo>
                    <a:pt x="398" y="339"/>
                  </a:lnTo>
                  <a:close/>
                  <a:moveTo>
                    <a:pt x="295" y="44"/>
                  </a:moveTo>
                  <a:lnTo>
                    <a:pt x="295" y="44"/>
                  </a:lnTo>
                  <a:cubicBezTo>
                    <a:pt x="310" y="44"/>
                    <a:pt x="310" y="44"/>
                    <a:pt x="324" y="44"/>
                  </a:cubicBezTo>
                  <a:lnTo>
                    <a:pt x="339" y="44"/>
                  </a:lnTo>
                  <a:cubicBezTo>
                    <a:pt x="354" y="74"/>
                    <a:pt x="369" y="118"/>
                    <a:pt x="383" y="162"/>
                  </a:cubicBezTo>
                  <a:cubicBezTo>
                    <a:pt x="354" y="162"/>
                    <a:pt x="339" y="162"/>
                    <a:pt x="324" y="162"/>
                  </a:cubicBezTo>
                  <a:cubicBezTo>
                    <a:pt x="295" y="162"/>
                    <a:pt x="280" y="162"/>
                    <a:pt x="265" y="162"/>
                  </a:cubicBezTo>
                  <a:cubicBezTo>
                    <a:pt x="265" y="118"/>
                    <a:pt x="280" y="74"/>
                    <a:pt x="295" y="44"/>
                  </a:cubicBezTo>
                  <a:close/>
                  <a:moveTo>
                    <a:pt x="251" y="59"/>
                  </a:moveTo>
                  <a:lnTo>
                    <a:pt x="251" y="59"/>
                  </a:lnTo>
                  <a:cubicBezTo>
                    <a:pt x="236" y="89"/>
                    <a:pt x="221" y="118"/>
                    <a:pt x="221" y="147"/>
                  </a:cubicBezTo>
                  <a:cubicBezTo>
                    <a:pt x="192" y="147"/>
                    <a:pt x="148" y="147"/>
                    <a:pt x="118" y="133"/>
                  </a:cubicBezTo>
                  <a:cubicBezTo>
                    <a:pt x="148" y="89"/>
                    <a:pt x="207" y="59"/>
                    <a:pt x="251" y="59"/>
                  </a:cubicBezTo>
                  <a:close/>
                  <a:moveTo>
                    <a:pt x="89" y="162"/>
                  </a:moveTo>
                  <a:lnTo>
                    <a:pt x="89" y="162"/>
                  </a:lnTo>
                  <a:cubicBezTo>
                    <a:pt x="133" y="177"/>
                    <a:pt x="177" y="192"/>
                    <a:pt x="207" y="192"/>
                  </a:cubicBezTo>
                  <a:cubicBezTo>
                    <a:pt x="207" y="221"/>
                    <a:pt x="207" y="265"/>
                    <a:pt x="207" y="294"/>
                  </a:cubicBezTo>
                  <a:cubicBezTo>
                    <a:pt x="44" y="294"/>
                    <a:pt x="44" y="294"/>
                    <a:pt x="44" y="294"/>
                  </a:cubicBezTo>
                  <a:cubicBezTo>
                    <a:pt x="44" y="251"/>
                    <a:pt x="59" y="206"/>
                    <a:pt x="89" y="162"/>
                  </a:cubicBezTo>
                  <a:close/>
                  <a:moveTo>
                    <a:pt x="89" y="471"/>
                  </a:moveTo>
                  <a:lnTo>
                    <a:pt x="89" y="471"/>
                  </a:lnTo>
                  <a:cubicBezTo>
                    <a:pt x="59" y="427"/>
                    <a:pt x="44" y="383"/>
                    <a:pt x="44" y="339"/>
                  </a:cubicBezTo>
                  <a:cubicBezTo>
                    <a:pt x="207" y="339"/>
                    <a:pt x="207" y="339"/>
                    <a:pt x="207" y="339"/>
                  </a:cubicBezTo>
                  <a:cubicBezTo>
                    <a:pt x="207" y="368"/>
                    <a:pt x="207" y="412"/>
                    <a:pt x="207" y="442"/>
                  </a:cubicBezTo>
                  <a:cubicBezTo>
                    <a:pt x="177" y="457"/>
                    <a:pt x="133" y="457"/>
                    <a:pt x="89" y="471"/>
                  </a:cubicBezTo>
                  <a:close/>
                  <a:moveTo>
                    <a:pt x="118" y="501"/>
                  </a:moveTo>
                  <a:lnTo>
                    <a:pt x="118" y="501"/>
                  </a:lnTo>
                  <a:cubicBezTo>
                    <a:pt x="148" y="501"/>
                    <a:pt x="192" y="486"/>
                    <a:pt x="221" y="486"/>
                  </a:cubicBezTo>
                  <a:cubicBezTo>
                    <a:pt x="221" y="515"/>
                    <a:pt x="236" y="560"/>
                    <a:pt x="251" y="589"/>
                  </a:cubicBezTo>
                  <a:cubicBezTo>
                    <a:pt x="207" y="574"/>
                    <a:pt x="148" y="545"/>
                    <a:pt x="118" y="501"/>
                  </a:cubicBezTo>
                  <a:close/>
                  <a:moveTo>
                    <a:pt x="339" y="589"/>
                  </a:moveTo>
                  <a:lnTo>
                    <a:pt x="339" y="589"/>
                  </a:lnTo>
                  <a:lnTo>
                    <a:pt x="324" y="589"/>
                  </a:lnTo>
                  <a:cubicBezTo>
                    <a:pt x="310" y="589"/>
                    <a:pt x="310" y="589"/>
                    <a:pt x="295" y="589"/>
                  </a:cubicBezTo>
                  <a:cubicBezTo>
                    <a:pt x="280" y="560"/>
                    <a:pt x="265" y="515"/>
                    <a:pt x="265" y="471"/>
                  </a:cubicBezTo>
                  <a:cubicBezTo>
                    <a:pt x="280" y="471"/>
                    <a:pt x="295" y="471"/>
                    <a:pt x="324" y="471"/>
                  </a:cubicBezTo>
                  <a:cubicBezTo>
                    <a:pt x="339" y="471"/>
                    <a:pt x="354" y="471"/>
                    <a:pt x="383" y="471"/>
                  </a:cubicBezTo>
                  <a:cubicBezTo>
                    <a:pt x="369" y="515"/>
                    <a:pt x="354" y="560"/>
                    <a:pt x="339" y="589"/>
                  </a:cubicBezTo>
                  <a:close/>
                  <a:moveTo>
                    <a:pt x="383" y="589"/>
                  </a:moveTo>
                  <a:lnTo>
                    <a:pt x="383" y="589"/>
                  </a:lnTo>
                  <a:cubicBezTo>
                    <a:pt x="398" y="560"/>
                    <a:pt x="412" y="515"/>
                    <a:pt x="412" y="486"/>
                  </a:cubicBezTo>
                  <a:cubicBezTo>
                    <a:pt x="457" y="486"/>
                    <a:pt x="486" y="501"/>
                    <a:pt x="516" y="501"/>
                  </a:cubicBezTo>
                  <a:cubicBezTo>
                    <a:pt x="486" y="545"/>
                    <a:pt x="442" y="574"/>
                    <a:pt x="383" y="589"/>
                  </a:cubicBezTo>
                  <a:close/>
                  <a:moveTo>
                    <a:pt x="545" y="471"/>
                  </a:moveTo>
                  <a:lnTo>
                    <a:pt x="545" y="471"/>
                  </a:lnTo>
                  <a:cubicBezTo>
                    <a:pt x="516" y="457"/>
                    <a:pt x="471" y="457"/>
                    <a:pt x="427" y="442"/>
                  </a:cubicBezTo>
                  <a:cubicBezTo>
                    <a:pt x="427" y="412"/>
                    <a:pt x="442" y="368"/>
                    <a:pt x="442" y="339"/>
                  </a:cubicBezTo>
                  <a:cubicBezTo>
                    <a:pt x="589" y="339"/>
                    <a:pt x="589" y="339"/>
                    <a:pt x="589" y="339"/>
                  </a:cubicBezTo>
                  <a:cubicBezTo>
                    <a:pt x="589" y="383"/>
                    <a:pt x="574" y="427"/>
                    <a:pt x="545" y="471"/>
                  </a:cubicBezTo>
                  <a:close/>
                </a:path>
              </a:pathLst>
            </a:custGeom>
            <a:solidFill>
              <a:schemeClr val="bg1"/>
            </a:solidFill>
            <a:ln>
              <a:noFill/>
            </a:ln>
            <a:effectLst/>
          </p:spPr>
          <p:txBody>
            <a:bodyPr anchor="ctr" wrap="none"/>
            <a:lstStyle/>
            <a:p>
              <a:pPr>
                <a:defRPr/>
              </a:pPr>
              <a:endParaRPr lang="en-US">
                <a:latin panose="020f0502020204030203" typeface="Lato Light"/>
                <a:ea typeface="+mn-ea"/>
                <a:cs typeface="+mn-cs"/>
              </a:endParaRPr>
            </a:p>
          </p:txBody>
        </p:sp>
      </p:grpSp>
      <p:sp>
        <p:nvSpPr>
          <p:cNvPr id="3" name="Text Box 15"/>
          <p:cNvSpPr txBox="1">
            <a:spLocks noChangeArrowheads="1"/>
          </p:cNvSpPr>
          <p:nvPr/>
        </p:nvSpPr>
        <p:spPr bwMode="auto">
          <a:xfrm>
            <a:off x="10039209" y="2173640"/>
            <a:ext cx="554355" cy="143256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p>
            <a:r>
              <a:rPr altLang="zh-CN" lang="en-US" smtClean="0" sz="8800">
                <a:solidFill>
                  <a:schemeClr val="bg1"/>
                </a:solidFill>
                <a:latin charset="0" panose="020b0604020202020204" pitchFamily="34" typeface="Arial"/>
                <a:cs charset="0" panose="020b0604020202020204" pitchFamily="34" typeface="Arial"/>
              </a:rPr>
              <a:t>”</a:t>
            </a:r>
          </a:p>
        </p:txBody>
      </p:sp>
      <p:sp>
        <p:nvSpPr>
          <p:cNvPr id="4" name="Rectangle 26"/>
          <p:cNvSpPr>
            <a:spLocks noChangeArrowheads="1"/>
          </p:cNvSpPr>
          <p:nvPr/>
        </p:nvSpPr>
        <p:spPr bwMode="auto">
          <a:xfrm>
            <a:off x="8482330" y="2849245"/>
            <a:ext cx="1757045" cy="123444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square">
            <a:spAutoFit/>
          </a:bodyPr>
          <a:lstStyle/>
          <a:p>
            <a:pPr algn="r">
              <a:lnSpc>
                <a:spcPct val="150000"/>
              </a:lnSpc>
            </a:pPr>
            <a:r>
              <a:rPr altLang="en-US" lang="zh-CN" sz="1000">
                <a:solidFill>
                  <a:schemeClr val="bg1"/>
                </a:solidFill>
                <a:latin charset="0" panose="02000503000000020004" typeface="Lora"/>
                <a:ea charset="-122" panose="02010600040101010101" typeface="华文细黑"/>
                <a:sym typeface="+mn-ea"/>
              </a:rPr>
              <a:t>I love you more than I've ever loved any woman. And I've waited longer for you than I've waited for any woman.</a:t>
            </a:r>
          </a:p>
        </p:txBody>
      </p:sp>
    </p:spTree>
  </p:cSld>
  <p:clrMapOvr>
    <a:masterClrMapping/>
  </p:clrMapOvr>
  <p:transition spd="med">
    <p:pull/>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 presetSubtype="1">
                                  <p:stCondLst>
                                    <p:cond delay="0"/>
                                  </p:stCondLst>
                                  <p:childTnLst>
                                    <p:set>
                                      <p:cBhvr>
                                        <p:cTn dur="1" fill="hold" id="6">
                                          <p:stCondLst>
                                            <p:cond delay="0"/>
                                          </p:stCondLst>
                                        </p:cTn>
                                        <p:tgtEl>
                                          <p:spTgt spid="2"/>
                                        </p:tgtEl>
                                        <p:attrNameLst>
                                          <p:attrName>style.visibility</p:attrName>
                                        </p:attrNameLst>
                                      </p:cBhvr>
                                      <p:to>
                                        <p:strVal val="visible"/>
                                      </p:to>
                                    </p:set>
                                    <p:anim calcmode="lin" valueType="num">
                                      <p:cBhvr additive="base">
                                        <p:cTn dur="500" fill="hold" id="7"/>
                                        <p:tgtEl>
                                          <p:spTgt spid="2"/>
                                        </p:tgtEl>
                                        <p:attrNameLst>
                                          <p:attrName>ppt_x</p:attrName>
                                        </p:attrNameLst>
                                      </p:cBhvr>
                                      <p:tavLst>
                                        <p:tav tm="0">
                                          <p:val>
                                            <p:strVal val="#ppt_x"/>
                                          </p:val>
                                        </p:tav>
                                        <p:tav tm="100000">
                                          <p:val>
                                            <p:strVal val="#ppt_x"/>
                                          </p:val>
                                        </p:tav>
                                      </p:tavLst>
                                    </p:anim>
                                    <p:anim calcmode="lin" valueType="num">
                                      <p:cBhvr additive="base">
                                        <p:cTn dur="500" fill="hold" id="8"/>
                                        <p:tgtEl>
                                          <p:spTgt spid="2"/>
                                        </p:tgtEl>
                                        <p:attrNameLst>
                                          <p:attrName>ppt_y</p:attrName>
                                        </p:attrNameLst>
                                      </p:cBhvr>
                                      <p:tavLst>
                                        <p:tav tm="0">
                                          <p:val>
                                            <p:strVal val="0-#ppt_h/2"/>
                                          </p:val>
                                        </p:tav>
                                        <p:tav tm="100000">
                                          <p:val>
                                            <p:strVal val="#ppt_y"/>
                                          </p:val>
                                        </p:tav>
                                      </p:tavLst>
                                    </p:anim>
                                  </p:childTnLst>
                                </p:cTn>
                              </p:par>
                            </p:childTnLst>
                          </p:cTn>
                        </p:par>
                        <p:par>
                          <p:cTn fill="hold" id="9" nodeType="afterGroup">
                            <p:stCondLst>
                              <p:cond delay="500"/>
                            </p:stCondLst>
                            <p:childTnLst>
                              <p:par>
                                <p:cTn fill="hold" grpId="0" id="10" nodeType="afterEffect" presetClass="entr" presetID="53" presetSubtype="0">
                                  <p:stCondLst>
                                    <p:cond delay="0"/>
                                  </p:stCondLst>
                                  <p:childTnLst>
                                    <p:set>
                                      <p:cBhvr>
                                        <p:cTn dur="1" fill="hold" id="11">
                                          <p:stCondLst>
                                            <p:cond delay="0"/>
                                          </p:stCondLst>
                                        </p:cTn>
                                        <p:tgtEl>
                                          <p:spTgt spid="31765"/>
                                        </p:tgtEl>
                                        <p:attrNameLst>
                                          <p:attrName>style.visibility</p:attrName>
                                        </p:attrNameLst>
                                      </p:cBhvr>
                                      <p:to>
                                        <p:strVal val="visible"/>
                                      </p:to>
                                    </p:set>
                                    <p:anim calcmode="lin" valueType="num">
                                      <p:cBhvr>
                                        <p:cTn dur="500" fill="hold" id="12"/>
                                        <p:tgtEl>
                                          <p:spTgt spid="31765"/>
                                        </p:tgtEl>
                                        <p:attrNameLst>
                                          <p:attrName>ppt_w</p:attrName>
                                        </p:attrNameLst>
                                      </p:cBhvr>
                                      <p:tavLst>
                                        <p:tav tm="0">
                                          <p:val>
                                            <p:fltVal val="0"/>
                                          </p:val>
                                        </p:tav>
                                        <p:tav tm="100000">
                                          <p:val>
                                            <p:strVal val="#ppt_w"/>
                                          </p:val>
                                        </p:tav>
                                      </p:tavLst>
                                    </p:anim>
                                    <p:anim calcmode="lin" valueType="num">
                                      <p:cBhvr>
                                        <p:cTn dur="500" fill="hold" id="13"/>
                                        <p:tgtEl>
                                          <p:spTgt spid="31765"/>
                                        </p:tgtEl>
                                        <p:attrNameLst>
                                          <p:attrName>ppt_h</p:attrName>
                                        </p:attrNameLst>
                                      </p:cBhvr>
                                      <p:tavLst>
                                        <p:tav tm="0">
                                          <p:val>
                                            <p:fltVal val="0"/>
                                          </p:val>
                                        </p:tav>
                                        <p:tav tm="100000">
                                          <p:val>
                                            <p:strVal val="#ppt_h"/>
                                          </p:val>
                                        </p:tav>
                                      </p:tavLst>
                                    </p:anim>
                                    <p:animEffect filter="fade" transition="in">
                                      <p:cBhvr>
                                        <p:cTn dur="500" id="14"/>
                                        <p:tgtEl>
                                          <p:spTgt spid="31765"/>
                                        </p:tgtEl>
                                      </p:cBhvr>
                                    </p:animEffect>
                                  </p:childTnLst>
                                </p:cTn>
                              </p:par>
                            </p:childTnLst>
                          </p:cTn>
                        </p:par>
                        <p:par>
                          <p:cTn fill="hold" id="15" nodeType="afterGroup">
                            <p:stCondLst>
                              <p:cond delay="1000"/>
                            </p:stCondLst>
                            <p:childTnLst>
                              <p:par>
                                <p:cTn fill="hold" grpId="0" id="16" nodeType="afterEffect" presetClass="entr" presetID="53" presetSubtype="0">
                                  <p:stCondLst>
                                    <p:cond delay="0"/>
                                  </p:stCondLst>
                                  <p:childTnLst>
                                    <p:set>
                                      <p:cBhvr>
                                        <p:cTn dur="1" fill="hold" id="17">
                                          <p:stCondLst>
                                            <p:cond delay="0"/>
                                          </p:stCondLst>
                                        </p:cTn>
                                        <p:tgtEl>
                                          <p:spTgt spid="46"/>
                                        </p:tgtEl>
                                        <p:attrNameLst>
                                          <p:attrName>style.visibility</p:attrName>
                                        </p:attrNameLst>
                                      </p:cBhvr>
                                      <p:to>
                                        <p:strVal val="visible"/>
                                      </p:to>
                                    </p:set>
                                    <p:anim calcmode="lin" valueType="num">
                                      <p:cBhvr>
                                        <p:cTn dur="500" fill="hold" id="18"/>
                                        <p:tgtEl>
                                          <p:spTgt spid="46"/>
                                        </p:tgtEl>
                                        <p:attrNameLst>
                                          <p:attrName>ppt_w</p:attrName>
                                        </p:attrNameLst>
                                      </p:cBhvr>
                                      <p:tavLst>
                                        <p:tav tm="0">
                                          <p:val>
                                            <p:fltVal val="0"/>
                                          </p:val>
                                        </p:tav>
                                        <p:tav tm="100000">
                                          <p:val>
                                            <p:strVal val="#ppt_w"/>
                                          </p:val>
                                        </p:tav>
                                      </p:tavLst>
                                    </p:anim>
                                    <p:anim calcmode="lin" valueType="num">
                                      <p:cBhvr>
                                        <p:cTn dur="500" fill="hold" id="19"/>
                                        <p:tgtEl>
                                          <p:spTgt spid="46"/>
                                        </p:tgtEl>
                                        <p:attrNameLst>
                                          <p:attrName>ppt_h</p:attrName>
                                        </p:attrNameLst>
                                      </p:cBhvr>
                                      <p:tavLst>
                                        <p:tav tm="0">
                                          <p:val>
                                            <p:fltVal val="0"/>
                                          </p:val>
                                        </p:tav>
                                        <p:tav tm="100000">
                                          <p:val>
                                            <p:strVal val="#ppt_h"/>
                                          </p:val>
                                        </p:tav>
                                      </p:tavLst>
                                    </p:anim>
                                    <p:animEffect filter="fade" transition="in">
                                      <p:cBhvr>
                                        <p:cTn dur="500" id="20"/>
                                        <p:tgtEl>
                                          <p:spTgt spid="46"/>
                                        </p:tgtEl>
                                      </p:cBhvr>
                                    </p:animEffect>
                                  </p:childTnLst>
                                </p:cTn>
                              </p:par>
                            </p:childTnLst>
                          </p:cTn>
                        </p:par>
                        <p:par>
                          <p:cTn fill="hold" id="21" nodeType="afterGroup">
                            <p:stCondLst>
                              <p:cond delay="1500"/>
                            </p:stCondLst>
                            <p:childTnLst>
                              <p:par>
                                <p:cTn fill="hold" grpId="0" id="22" nodeType="afterEffect" presetClass="entr" presetID="42" presetSubtype="0">
                                  <p:stCondLst>
                                    <p:cond delay="0"/>
                                  </p:stCondLst>
                                  <p:childTnLst>
                                    <p:set>
                                      <p:cBhvr>
                                        <p:cTn dur="1" fill="hold" id="23">
                                          <p:stCondLst>
                                            <p:cond delay="0"/>
                                          </p:stCondLst>
                                        </p:cTn>
                                        <p:tgtEl>
                                          <p:spTgt spid="31770"/>
                                        </p:tgtEl>
                                        <p:attrNameLst>
                                          <p:attrName>style.visibility</p:attrName>
                                        </p:attrNameLst>
                                      </p:cBhvr>
                                      <p:to>
                                        <p:strVal val="visible"/>
                                      </p:to>
                                    </p:set>
                                    <p:animEffect filter="fade" transition="in">
                                      <p:cBhvr>
                                        <p:cTn dur="500" id="24"/>
                                        <p:tgtEl>
                                          <p:spTgt spid="31770"/>
                                        </p:tgtEl>
                                      </p:cBhvr>
                                    </p:animEffect>
                                    <p:anim calcmode="lin" valueType="num">
                                      <p:cBhvr>
                                        <p:cTn dur="500" fill="hold" id="25"/>
                                        <p:tgtEl>
                                          <p:spTgt spid="31770"/>
                                        </p:tgtEl>
                                        <p:attrNameLst>
                                          <p:attrName>ppt_x</p:attrName>
                                        </p:attrNameLst>
                                      </p:cBhvr>
                                      <p:tavLst>
                                        <p:tav tm="0">
                                          <p:val>
                                            <p:strVal val="#ppt_x"/>
                                          </p:val>
                                        </p:tav>
                                        <p:tav tm="100000">
                                          <p:val>
                                            <p:strVal val="#ppt_x"/>
                                          </p:val>
                                        </p:tav>
                                      </p:tavLst>
                                    </p:anim>
                                    <p:anim calcmode="lin" valueType="num">
                                      <p:cBhvr>
                                        <p:cTn dur="500" fill="hold" id="26"/>
                                        <p:tgtEl>
                                          <p:spTgt spid="31770"/>
                                        </p:tgtEl>
                                        <p:attrNameLst>
                                          <p:attrName>ppt_y</p:attrName>
                                        </p:attrNameLst>
                                      </p:cBhvr>
                                      <p:tavLst>
                                        <p:tav tm="0">
                                          <p:val>
                                            <p:strVal val="#ppt_y+.1"/>
                                          </p:val>
                                        </p:tav>
                                        <p:tav tm="100000">
                                          <p:val>
                                            <p:strVal val="#ppt_y"/>
                                          </p:val>
                                        </p:tav>
                                      </p:tavLst>
                                    </p:anim>
                                  </p:childTnLst>
                                </p:cTn>
                              </p:par>
                            </p:childTnLst>
                          </p:cTn>
                        </p:par>
                        <p:par>
                          <p:cTn fill="hold" id="27" nodeType="afterGroup">
                            <p:stCondLst>
                              <p:cond delay="2000"/>
                            </p:stCondLst>
                            <p:childTnLst>
                              <p:par>
                                <p:cTn fill="hold" grpId="1" id="28" nodeType="afterEffect" presetClass="entr" presetID="20" presetSubtype="0">
                                  <p:stCondLst>
                                    <p:cond delay="0"/>
                                  </p:stCondLst>
                                  <p:childTnLst>
                                    <p:set>
                                      <p:cBhvr>
                                        <p:cTn dur="1" fill="hold" id="29">
                                          <p:stCondLst>
                                            <p:cond delay="0"/>
                                          </p:stCondLst>
                                        </p:cTn>
                                        <p:tgtEl>
                                          <p:spTgt spid="31766"/>
                                        </p:tgtEl>
                                        <p:attrNameLst>
                                          <p:attrName>style.visibility</p:attrName>
                                        </p:attrNameLst>
                                      </p:cBhvr>
                                      <p:to>
                                        <p:strVal val="visible"/>
                                      </p:to>
                                    </p:set>
                                    <p:animEffect filter="wedge" transition="in">
                                      <p:cBhvr>
                                        <p:cTn dur="500" id="30"/>
                                        <p:tgtEl>
                                          <p:spTgt spid="31766"/>
                                        </p:tgtEl>
                                      </p:cBhvr>
                                    </p:animEffect>
                                  </p:childTnLst>
                                </p:cTn>
                              </p:par>
                            </p:childTnLst>
                          </p:cTn>
                        </p:par>
                        <p:par>
                          <p:cTn fill="hold" id="31" nodeType="afterGroup">
                            <p:stCondLst>
                              <p:cond delay="2500"/>
                            </p:stCondLst>
                            <p:childTnLst>
                              <p:par>
                                <p:cTn fill="hold" grpId="0" id="32" nodeType="afterEffect" presetClass="entr" presetID="42" presetSubtype="0">
                                  <p:stCondLst>
                                    <p:cond delay="0"/>
                                  </p:stCondLst>
                                  <p:childTnLst>
                                    <p:set>
                                      <p:cBhvr>
                                        <p:cTn dur="1" fill="hold" id="33">
                                          <p:stCondLst>
                                            <p:cond delay="0"/>
                                          </p:stCondLst>
                                        </p:cTn>
                                        <p:tgtEl>
                                          <p:spTgt spid="31768"/>
                                        </p:tgtEl>
                                        <p:attrNameLst>
                                          <p:attrName>style.visibility</p:attrName>
                                        </p:attrNameLst>
                                      </p:cBhvr>
                                      <p:to>
                                        <p:strVal val="visible"/>
                                      </p:to>
                                    </p:set>
                                    <p:animEffect filter="fade" transition="in">
                                      <p:cBhvr>
                                        <p:cTn dur="500" id="34"/>
                                        <p:tgtEl>
                                          <p:spTgt spid="31768"/>
                                        </p:tgtEl>
                                      </p:cBhvr>
                                    </p:animEffect>
                                    <p:anim calcmode="lin" valueType="num">
                                      <p:cBhvr>
                                        <p:cTn dur="500" fill="hold" id="35"/>
                                        <p:tgtEl>
                                          <p:spTgt spid="31768"/>
                                        </p:tgtEl>
                                        <p:attrNameLst>
                                          <p:attrName>ppt_x</p:attrName>
                                        </p:attrNameLst>
                                      </p:cBhvr>
                                      <p:tavLst>
                                        <p:tav tm="0">
                                          <p:val>
                                            <p:strVal val="#ppt_x"/>
                                          </p:val>
                                        </p:tav>
                                        <p:tav tm="100000">
                                          <p:val>
                                            <p:strVal val="#ppt_x"/>
                                          </p:val>
                                        </p:tav>
                                      </p:tavLst>
                                    </p:anim>
                                    <p:anim calcmode="lin" valueType="num">
                                      <p:cBhvr>
                                        <p:cTn dur="500" fill="hold" id="36"/>
                                        <p:tgtEl>
                                          <p:spTgt spid="31768"/>
                                        </p:tgtEl>
                                        <p:attrNameLst>
                                          <p:attrName>ppt_y</p:attrName>
                                        </p:attrNameLst>
                                      </p:cBhvr>
                                      <p:tavLst>
                                        <p:tav tm="0">
                                          <p:val>
                                            <p:strVal val="#ppt_y+.1"/>
                                          </p:val>
                                        </p:tav>
                                        <p:tav tm="100000">
                                          <p:val>
                                            <p:strVal val="#ppt_y"/>
                                          </p:val>
                                        </p:tav>
                                      </p:tavLst>
                                    </p:anim>
                                  </p:childTnLst>
                                </p:cTn>
                              </p:par>
                            </p:childTnLst>
                          </p:cTn>
                        </p:par>
                        <p:par>
                          <p:cTn fill="hold" id="37" nodeType="afterGroup">
                            <p:stCondLst>
                              <p:cond delay="3000"/>
                            </p:stCondLst>
                            <p:childTnLst>
                              <p:par>
                                <p:cTn fill="hold" id="38" nodeType="afterEffect" presetClass="entr" presetID="53" presetSubtype="0">
                                  <p:stCondLst>
                                    <p:cond delay="0"/>
                                  </p:stCondLst>
                                  <p:childTnLst>
                                    <p:set>
                                      <p:cBhvr>
                                        <p:cTn dur="1" fill="hold" id="39">
                                          <p:stCondLst>
                                            <p:cond delay="0"/>
                                          </p:stCondLst>
                                        </p:cTn>
                                        <p:tgtEl>
                                          <p:spTgt spid="6"/>
                                        </p:tgtEl>
                                        <p:attrNameLst>
                                          <p:attrName>style.visibility</p:attrName>
                                        </p:attrNameLst>
                                      </p:cBhvr>
                                      <p:to>
                                        <p:strVal val="visible"/>
                                      </p:to>
                                    </p:set>
                                    <p:anim calcmode="lin" valueType="num">
                                      <p:cBhvr>
                                        <p:cTn dur="500" fill="hold" id="40"/>
                                        <p:tgtEl>
                                          <p:spTgt spid="6"/>
                                        </p:tgtEl>
                                        <p:attrNameLst>
                                          <p:attrName>ppt_w</p:attrName>
                                        </p:attrNameLst>
                                      </p:cBhvr>
                                      <p:tavLst>
                                        <p:tav tm="0">
                                          <p:val>
                                            <p:fltVal val="0"/>
                                          </p:val>
                                        </p:tav>
                                        <p:tav tm="100000">
                                          <p:val>
                                            <p:strVal val="#ppt_w"/>
                                          </p:val>
                                        </p:tav>
                                      </p:tavLst>
                                    </p:anim>
                                    <p:anim calcmode="lin" valueType="num">
                                      <p:cBhvr>
                                        <p:cTn dur="500" fill="hold" id="41"/>
                                        <p:tgtEl>
                                          <p:spTgt spid="6"/>
                                        </p:tgtEl>
                                        <p:attrNameLst>
                                          <p:attrName>ppt_h</p:attrName>
                                        </p:attrNameLst>
                                      </p:cBhvr>
                                      <p:tavLst>
                                        <p:tav tm="0">
                                          <p:val>
                                            <p:fltVal val="0"/>
                                          </p:val>
                                        </p:tav>
                                        <p:tav tm="100000">
                                          <p:val>
                                            <p:strVal val="#ppt_h"/>
                                          </p:val>
                                        </p:tav>
                                      </p:tavLst>
                                    </p:anim>
                                    <p:animEffect filter="fade" transition="in">
                                      <p:cBhvr>
                                        <p:cTn dur="500" id="42"/>
                                        <p:tgtEl>
                                          <p:spTgt spid="6"/>
                                        </p:tgtEl>
                                      </p:cBhvr>
                                    </p:animEffect>
                                  </p:childTnLst>
                                </p:cTn>
                              </p:par>
                            </p:childTnLst>
                          </p:cTn>
                        </p:par>
                        <p:par>
                          <p:cTn fill="hold" id="43" nodeType="afterGroup">
                            <p:stCondLst>
                              <p:cond delay="3500"/>
                            </p:stCondLst>
                            <p:childTnLst>
                              <p:par>
                                <p:cTn fill="hold" grpId="0" id="44" nodeType="afterEffect" presetClass="entr" presetID="12" presetSubtype="4">
                                  <p:stCondLst>
                                    <p:cond delay="0"/>
                                  </p:stCondLst>
                                  <p:childTnLst>
                                    <p:set>
                                      <p:cBhvr>
                                        <p:cTn dur="1" fill="hold" id="45">
                                          <p:stCondLst>
                                            <p:cond delay="0"/>
                                          </p:stCondLst>
                                        </p:cTn>
                                        <p:tgtEl>
                                          <p:spTgt spid="31772"/>
                                        </p:tgtEl>
                                        <p:attrNameLst>
                                          <p:attrName>style.visibility</p:attrName>
                                        </p:attrNameLst>
                                      </p:cBhvr>
                                      <p:to>
                                        <p:strVal val="visible"/>
                                      </p:to>
                                    </p:set>
                                    <p:anim calcmode="lin" valueType="num">
                                      <p:cBhvr additive="base">
                                        <p:cTn dur="500" id="46"/>
                                        <p:tgtEl>
                                          <p:spTgt spid="31772"/>
                                        </p:tgtEl>
                                        <p:attrNameLst>
                                          <p:attrName>ppt_y</p:attrName>
                                        </p:attrNameLst>
                                      </p:cBhvr>
                                      <p:tavLst>
                                        <p:tav tm="0">
                                          <p:val>
                                            <p:strVal val="#ppt_y+#ppt_h*1.125000"/>
                                          </p:val>
                                        </p:tav>
                                        <p:tav tm="100000">
                                          <p:val>
                                            <p:strVal val="#ppt_y"/>
                                          </p:val>
                                        </p:tav>
                                      </p:tavLst>
                                    </p:anim>
                                    <p:animEffect filter="wipe(up)" transition="in">
                                      <p:cBhvr>
                                        <p:cTn dur="500" id="47"/>
                                        <p:tgtEl>
                                          <p:spTgt spid="31772"/>
                                        </p:tgtEl>
                                      </p:cBhvr>
                                    </p:animEffect>
                                  </p:childTnLst>
                                </p:cTn>
                              </p:par>
                              <p:par>
                                <p:cTn fill="hold" grpId="0" id="48" nodeType="withEffect" presetClass="entr" presetID="12" presetSubtype="4">
                                  <p:stCondLst>
                                    <p:cond delay="0"/>
                                  </p:stCondLst>
                                  <p:childTnLst>
                                    <p:set>
                                      <p:cBhvr>
                                        <p:cTn dur="1" fill="hold" id="49">
                                          <p:stCondLst>
                                            <p:cond delay="0"/>
                                          </p:stCondLst>
                                        </p:cTn>
                                        <p:tgtEl>
                                          <p:spTgt spid="31771"/>
                                        </p:tgtEl>
                                        <p:attrNameLst>
                                          <p:attrName>style.visibility</p:attrName>
                                        </p:attrNameLst>
                                      </p:cBhvr>
                                      <p:to>
                                        <p:strVal val="visible"/>
                                      </p:to>
                                    </p:set>
                                    <p:anim calcmode="lin" valueType="num">
                                      <p:cBhvr additive="base">
                                        <p:cTn dur="500" id="50"/>
                                        <p:tgtEl>
                                          <p:spTgt spid="31771"/>
                                        </p:tgtEl>
                                        <p:attrNameLst>
                                          <p:attrName>ppt_y</p:attrName>
                                        </p:attrNameLst>
                                      </p:cBhvr>
                                      <p:tavLst>
                                        <p:tav tm="0">
                                          <p:val>
                                            <p:strVal val="#ppt_y+#ppt_h*1.125000"/>
                                          </p:val>
                                        </p:tav>
                                        <p:tav tm="100000">
                                          <p:val>
                                            <p:strVal val="#ppt_y"/>
                                          </p:val>
                                        </p:tav>
                                      </p:tavLst>
                                    </p:anim>
                                    <p:animEffect filter="wipe(up)" transition="in">
                                      <p:cBhvr>
                                        <p:cTn dur="500" id="51"/>
                                        <p:tgtEl>
                                          <p:spTgt spid="31771"/>
                                        </p:tgtEl>
                                      </p:cBhvr>
                                    </p:animEffect>
                                  </p:childTnLst>
                                </p:cTn>
                              </p:par>
                            </p:childTnLst>
                          </p:cTn>
                        </p:par>
                        <p:par>
                          <p:cTn fill="hold" id="52" nodeType="afterGroup">
                            <p:stCondLst>
                              <p:cond delay="4000"/>
                            </p:stCondLst>
                            <p:childTnLst>
                              <p:par>
                                <p:cTn fill="hold" grpId="0" id="53" nodeType="afterEffect" presetClass="entr" presetID="53" presetSubtype="0">
                                  <p:stCondLst>
                                    <p:cond delay="0"/>
                                  </p:stCondLst>
                                  <p:childTnLst>
                                    <p:set>
                                      <p:cBhvr>
                                        <p:cTn dur="1" fill="hold" id="54">
                                          <p:stCondLst>
                                            <p:cond delay="0"/>
                                          </p:stCondLst>
                                        </p:cTn>
                                        <p:tgtEl>
                                          <p:spTgt spid="31767"/>
                                        </p:tgtEl>
                                        <p:attrNameLst>
                                          <p:attrName>style.visibility</p:attrName>
                                        </p:attrNameLst>
                                      </p:cBhvr>
                                      <p:to>
                                        <p:strVal val="visible"/>
                                      </p:to>
                                    </p:set>
                                    <p:anim calcmode="lin" valueType="num">
                                      <p:cBhvr>
                                        <p:cTn dur="500" fill="hold" id="55"/>
                                        <p:tgtEl>
                                          <p:spTgt spid="31767"/>
                                        </p:tgtEl>
                                        <p:attrNameLst>
                                          <p:attrName>ppt_w</p:attrName>
                                        </p:attrNameLst>
                                      </p:cBhvr>
                                      <p:tavLst>
                                        <p:tav tm="0">
                                          <p:val>
                                            <p:fltVal val="0"/>
                                          </p:val>
                                        </p:tav>
                                        <p:tav tm="100000">
                                          <p:val>
                                            <p:strVal val="#ppt_w"/>
                                          </p:val>
                                        </p:tav>
                                      </p:tavLst>
                                    </p:anim>
                                    <p:anim calcmode="lin" valueType="num">
                                      <p:cBhvr>
                                        <p:cTn dur="500" fill="hold" id="56"/>
                                        <p:tgtEl>
                                          <p:spTgt spid="31767"/>
                                        </p:tgtEl>
                                        <p:attrNameLst>
                                          <p:attrName>ppt_h</p:attrName>
                                        </p:attrNameLst>
                                      </p:cBhvr>
                                      <p:tavLst>
                                        <p:tav tm="0">
                                          <p:val>
                                            <p:fltVal val="0"/>
                                          </p:val>
                                        </p:tav>
                                        <p:tav tm="100000">
                                          <p:val>
                                            <p:strVal val="#ppt_h"/>
                                          </p:val>
                                        </p:tav>
                                      </p:tavLst>
                                    </p:anim>
                                    <p:animEffect filter="fade" transition="in">
                                      <p:cBhvr>
                                        <p:cTn dur="500" id="57"/>
                                        <p:tgtEl>
                                          <p:spTgt spid="31767"/>
                                        </p:tgtEl>
                                      </p:cBhvr>
                                    </p:animEffect>
                                  </p:childTnLst>
                                </p:cTn>
                              </p:par>
                            </p:childTnLst>
                          </p:cTn>
                        </p:par>
                        <p:par>
                          <p:cTn fill="hold" id="58" nodeType="afterGroup">
                            <p:stCondLst>
                              <p:cond delay="4500"/>
                            </p:stCondLst>
                            <p:childTnLst>
                              <p:par>
                                <p:cTn fill="hold" grpId="0" id="59" nodeType="afterEffect" presetClass="entr" presetID="42" presetSubtype="0">
                                  <p:stCondLst>
                                    <p:cond delay="0"/>
                                  </p:stCondLst>
                                  <p:childTnLst>
                                    <p:set>
                                      <p:cBhvr>
                                        <p:cTn dur="1" fill="hold" id="60">
                                          <p:stCondLst>
                                            <p:cond delay="0"/>
                                          </p:stCondLst>
                                        </p:cTn>
                                        <p:tgtEl>
                                          <p:spTgt spid="4"/>
                                        </p:tgtEl>
                                        <p:attrNameLst>
                                          <p:attrName>style.visibility</p:attrName>
                                        </p:attrNameLst>
                                      </p:cBhvr>
                                      <p:to>
                                        <p:strVal val="visible"/>
                                      </p:to>
                                    </p:set>
                                    <p:animEffect filter="fade" transition="in">
                                      <p:cBhvr>
                                        <p:cTn dur="500" id="61"/>
                                        <p:tgtEl>
                                          <p:spTgt spid="4"/>
                                        </p:tgtEl>
                                      </p:cBhvr>
                                    </p:animEffect>
                                    <p:anim calcmode="lin" valueType="num">
                                      <p:cBhvr>
                                        <p:cTn dur="500" fill="hold" id="62"/>
                                        <p:tgtEl>
                                          <p:spTgt spid="4"/>
                                        </p:tgtEl>
                                        <p:attrNameLst>
                                          <p:attrName>ppt_x</p:attrName>
                                        </p:attrNameLst>
                                      </p:cBhvr>
                                      <p:tavLst>
                                        <p:tav tm="0">
                                          <p:val>
                                            <p:strVal val="#ppt_x"/>
                                          </p:val>
                                        </p:tav>
                                        <p:tav tm="100000">
                                          <p:val>
                                            <p:strVal val="#ppt_x"/>
                                          </p:val>
                                        </p:tav>
                                      </p:tavLst>
                                    </p:anim>
                                    <p:anim calcmode="lin" valueType="num">
                                      <p:cBhvr>
                                        <p:cTn dur="500" fill="hold" id="63"/>
                                        <p:tgtEl>
                                          <p:spTgt spid="4"/>
                                        </p:tgtEl>
                                        <p:attrNameLst>
                                          <p:attrName>ppt_y</p:attrName>
                                        </p:attrNameLst>
                                      </p:cBhvr>
                                      <p:tavLst>
                                        <p:tav tm="0">
                                          <p:val>
                                            <p:strVal val="#ppt_y+.1"/>
                                          </p:val>
                                        </p:tav>
                                        <p:tav tm="100000">
                                          <p:val>
                                            <p:strVal val="#ppt_y"/>
                                          </p:val>
                                        </p:tav>
                                      </p:tavLst>
                                    </p:anim>
                                  </p:childTnLst>
                                </p:cTn>
                              </p:par>
                            </p:childTnLst>
                          </p:cTn>
                        </p:par>
                        <p:par>
                          <p:cTn fill="hold" id="64" nodeType="afterGroup">
                            <p:stCondLst>
                              <p:cond delay="5000"/>
                            </p:stCondLst>
                            <p:childTnLst>
                              <p:par>
                                <p:cTn fill="hold" grpId="0" id="65" nodeType="afterEffect" presetClass="entr" presetID="53" presetSubtype="0">
                                  <p:stCondLst>
                                    <p:cond delay="0"/>
                                  </p:stCondLst>
                                  <p:childTnLst>
                                    <p:set>
                                      <p:cBhvr>
                                        <p:cTn dur="1" fill="hold" id="66">
                                          <p:stCondLst>
                                            <p:cond delay="0"/>
                                          </p:stCondLst>
                                        </p:cTn>
                                        <p:tgtEl>
                                          <p:spTgt spid="3"/>
                                        </p:tgtEl>
                                        <p:attrNameLst>
                                          <p:attrName>style.visibility</p:attrName>
                                        </p:attrNameLst>
                                      </p:cBhvr>
                                      <p:to>
                                        <p:strVal val="visible"/>
                                      </p:to>
                                    </p:set>
                                    <p:anim calcmode="lin" valueType="num">
                                      <p:cBhvr>
                                        <p:cTn dur="500" fill="hold" id="67"/>
                                        <p:tgtEl>
                                          <p:spTgt spid="3"/>
                                        </p:tgtEl>
                                        <p:attrNameLst>
                                          <p:attrName>ppt_w</p:attrName>
                                        </p:attrNameLst>
                                      </p:cBhvr>
                                      <p:tavLst>
                                        <p:tav tm="0">
                                          <p:val>
                                            <p:fltVal val="0"/>
                                          </p:val>
                                        </p:tav>
                                        <p:tav tm="100000">
                                          <p:val>
                                            <p:strVal val="#ppt_w"/>
                                          </p:val>
                                        </p:tav>
                                      </p:tavLst>
                                    </p:anim>
                                    <p:anim calcmode="lin" valueType="num">
                                      <p:cBhvr>
                                        <p:cTn dur="500" fill="hold" id="68"/>
                                        <p:tgtEl>
                                          <p:spTgt spid="3"/>
                                        </p:tgtEl>
                                        <p:attrNameLst>
                                          <p:attrName>ppt_h</p:attrName>
                                        </p:attrNameLst>
                                      </p:cBhvr>
                                      <p:tavLst>
                                        <p:tav tm="0">
                                          <p:val>
                                            <p:fltVal val="0"/>
                                          </p:val>
                                        </p:tav>
                                        <p:tav tm="100000">
                                          <p:val>
                                            <p:strVal val="#ppt_h"/>
                                          </p:val>
                                        </p:tav>
                                      </p:tavLst>
                                    </p:anim>
                                    <p:animEffect filter="fade" transition="in">
                                      <p:cBhvr>
                                        <p:cTn dur="500" id="69"/>
                                        <p:tgtEl>
                                          <p:spTgt spid="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31765"/>
      <p:bldP grpId="1" spid="31766"/>
      <p:bldP grpId="0" spid="31767"/>
      <p:bldP grpId="0" spid="31768"/>
      <p:bldP grpId="0" spid="31771"/>
      <p:bldP grpId="0" spid="31772"/>
      <p:bldP grpId="0" spid="46"/>
      <p:bldP grpId="0" spid="31770"/>
      <p:bldP grpId="0" spid="3"/>
      <p:bldP grpId="0" spid="4"/>
    </p:bldLst>
  </p:timing>
</p:sld>
</file>

<file path=ppt/slides/slide1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圆角矩形 1"/>
          <p:cNvSpPr/>
          <p:nvPr/>
        </p:nvSpPr>
        <p:spPr>
          <a:xfrm>
            <a:off x="5128260" y="274320"/>
            <a:ext cx="1935480" cy="381000"/>
          </a:xfrm>
          <a:prstGeom prst="roundRect">
            <a:avLst>
              <a:gd fmla="val 50000" name="adj"/>
            </a:avLst>
          </a:prstGeom>
          <a:solidFill>
            <a:srgbClr val="C3373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b="1" lang="zh-CN">
                <a:latin charset="-122" panose="020b0503020204020204" typeface="微软雅黑"/>
                <a:ea charset="-122" panose="020b0503020204020204" typeface="微软雅黑"/>
              </a:rPr>
              <a:t>职 场 应 用</a:t>
            </a:r>
          </a:p>
        </p:txBody>
      </p:sp>
      <p:grpSp>
        <p:nvGrpSpPr>
          <p:cNvPr id="11" name="组合 10"/>
          <p:cNvGrpSpPr/>
          <p:nvPr/>
        </p:nvGrpSpPr>
        <p:grpSpPr>
          <a:xfrm>
            <a:off x="6403975" y="1762125"/>
            <a:ext cx="831850" cy="831850"/>
            <a:chOff x="10565" y="3111"/>
            <a:chExt cx="1310" cy="1310"/>
          </a:xfrm>
        </p:grpSpPr>
        <p:sp>
          <p:nvSpPr>
            <p:cNvPr id="43" name="Rounded Rectangle 13"/>
            <p:cNvSpPr/>
            <p:nvPr/>
          </p:nvSpPr>
          <p:spPr bwMode="auto">
            <a:xfrm>
              <a:off x="10565" y="3111"/>
              <a:ext cx="1310" cy="1310"/>
            </a:xfrm>
            <a:prstGeom prst="roundRect">
              <a:avLst/>
            </a:prstGeom>
            <a:solidFill>
              <a:srgbClr val="C3373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a:defRPr>
              </a:lvl1pPr>
              <a:lvl2pPr indent="-285750" marL="742950">
                <a:defRPr>
                  <a:solidFill>
                    <a:schemeClr val="tx1"/>
                  </a:solidFill>
                  <a:latin typeface="Calibri"/>
                </a:defRPr>
              </a:lvl2pPr>
              <a:lvl3pPr indent="-228600" marL="1143000">
                <a:defRPr>
                  <a:solidFill>
                    <a:schemeClr val="tx1"/>
                  </a:solidFill>
                  <a:latin typeface="Calibri"/>
                </a:defRPr>
              </a:lvl3pPr>
              <a:lvl4pPr indent="-228600" marL="1600200">
                <a:defRPr>
                  <a:solidFill>
                    <a:schemeClr val="tx1"/>
                  </a:solidFill>
                  <a:latin typeface="Calibri"/>
                </a:defRPr>
              </a:lvl4pPr>
              <a:lvl5pPr indent="-228600" marL="2057400">
                <a:defRPr>
                  <a:solidFill>
                    <a:schemeClr val="tx1"/>
                  </a:solidFill>
                  <a:latin typeface="Calibri"/>
                </a:defRPr>
              </a:lvl5pPr>
              <a:lvl6pPr fontAlgn="base" indent="-228600" marL="2514600">
                <a:spcBef>
                  <a:spcPct val="0"/>
                </a:spcBef>
                <a:spcAft>
                  <a:spcPct val="0"/>
                </a:spcAft>
                <a:defRPr>
                  <a:solidFill>
                    <a:schemeClr val="tx1"/>
                  </a:solidFill>
                  <a:latin typeface="Calibri"/>
                </a:defRPr>
              </a:lvl6pPr>
              <a:lvl7pPr fontAlgn="base" indent="-228600" marL="2971800">
                <a:spcBef>
                  <a:spcPct val="0"/>
                </a:spcBef>
                <a:spcAft>
                  <a:spcPct val="0"/>
                </a:spcAft>
                <a:defRPr>
                  <a:solidFill>
                    <a:schemeClr val="tx1"/>
                  </a:solidFill>
                  <a:latin typeface="Calibri"/>
                </a:defRPr>
              </a:lvl7pPr>
              <a:lvl8pPr fontAlgn="base" indent="-228600" marL="3429000">
                <a:spcBef>
                  <a:spcPct val="0"/>
                </a:spcBef>
                <a:spcAft>
                  <a:spcPct val="0"/>
                </a:spcAft>
                <a:defRPr>
                  <a:solidFill>
                    <a:schemeClr val="tx1"/>
                  </a:solidFill>
                  <a:latin typeface="Calibri"/>
                </a:defRPr>
              </a:lvl8pPr>
              <a:lvl9pPr fontAlgn="base" indent="-228600" marL="3886200">
                <a:spcBef>
                  <a:spcPct val="0"/>
                </a:spcBef>
                <a:spcAft>
                  <a:spcPct val="0"/>
                </a:spcAft>
                <a:defRPr>
                  <a:solidFill>
                    <a:schemeClr val="tx1"/>
                  </a:solidFill>
                  <a:latin typeface="Calibri"/>
                </a:defRPr>
              </a:lvl9pPr>
            </a:lstStyle>
            <a:p>
              <a:pPr algn="ctr" eaLnBrk="1" hangingPunct="1"/>
              <a:endParaRPr lang="en-GB">
                <a:solidFill>
                  <a:srgbClr val="FFFFFF"/>
                </a:solidFill>
              </a:endParaRPr>
            </a:p>
          </p:txBody>
        </p:sp>
        <p:grpSp>
          <p:nvGrpSpPr>
            <p:cNvPr id="44" name="Group 29"/>
            <p:cNvGrpSpPr/>
            <p:nvPr/>
          </p:nvGrpSpPr>
          <p:grpSpPr>
            <a:xfrm>
              <a:off x="10965" y="3398"/>
              <a:ext cx="503" cy="733"/>
              <a:chOff x="5441157" y="4440238"/>
              <a:chExt cx="319088" cy="465138"/>
            </a:xfrm>
            <a:solidFill>
              <a:schemeClr val="bg1"/>
            </a:solidFill>
          </p:grpSpPr>
          <p:sp>
            <p:nvSpPr>
              <p:cNvPr id="45" name="AutoShape 97"/>
              <p:cNvSpPr/>
              <p:nvPr/>
            </p:nvSpPr>
            <p:spPr bwMode="auto">
              <a:xfrm>
                <a:off x="5441157" y="4440238"/>
                <a:ext cx="319088" cy="465138"/>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9636" y="3374"/>
                    </a:moveTo>
                    <a:lnTo>
                      <a:pt x="1963" y="3375"/>
                    </a:lnTo>
                    <a:lnTo>
                      <a:pt x="1963" y="2025"/>
                    </a:lnTo>
                    <a:cubicBezTo>
                      <a:pt x="1963" y="1653"/>
                      <a:pt x="2402" y="1350"/>
                      <a:pt x="2945" y="1350"/>
                    </a:cubicBezTo>
                    <a:lnTo>
                      <a:pt x="18654" y="1349"/>
                    </a:lnTo>
                    <a:cubicBezTo>
                      <a:pt x="19195" y="1349"/>
                      <a:pt x="19636" y="1652"/>
                      <a:pt x="19636" y="2024"/>
                    </a:cubicBezTo>
                    <a:cubicBezTo>
                      <a:pt x="19636" y="2024"/>
                      <a:pt x="19636" y="3374"/>
                      <a:pt x="19636" y="3374"/>
                    </a:cubicBezTo>
                    <a:close/>
                    <a:moveTo>
                      <a:pt x="19636" y="17546"/>
                    </a:moveTo>
                    <a:lnTo>
                      <a:pt x="1963" y="17547"/>
                    </a:lnTo>
                    <a:lnTo>
                      <a:pt x="1963" y="4050"/>
                    </a:lnTo>
                    <a:lnTo>
                      <a:pt x="19636" y="4049"/>
                    </a:lnTo>
                    <a:cubicBezTo>
                      <a:pt x="19636" y="4049"/>
                      <a:pt x="19636" y="17546"/>
                      <a:pt x="19636" y="17546"/>
                    </a:cubicBezTo>
                    <a:close/>
                    <a:moveTo>
                      <a:pt x="19636" y="19574"/>
                    </a:moveTo>
                    <a:cubicBezTo>
                      <a:pt x="19636" y="19946"/>
                      <a:pt x="19195" y="20249"/>
                      <a:pt x="18654" y="20249"/>
                    </a:cubicBezTo>
                    <a:lnTo>
                      <a:pt x="2945" y="20250"/>
                    </a:lnTo>
                    <a:cubicBezTo>
                      <a:pt x="2402" y="20250"/>
                      <a:pt x="1963" y="19947"/>
                      <a:pt x="1963" y="19575"/>
                    </a:cubicBezTo>
                    <a:lnTo>
                      <a:pt x="1963" y="18222"/>
                    </a:lnTo>
                    <a:lnTo>
                      <a:pt x="19636" y="18221"/>
                    </a:lnTo>
                    <a:cubicBezTo>
                      <a:pt x="19636" y="18221"/>
                      <a:pt x="19636" y="19574"/>
                      <a:pt x="19636" y="19574"/>
                    </a:cubicBezTo>
                    <a:close/>
                    <a:moveTo>
                      <a:pt x="18654" y="0"/>
                    </a:moveTo>
                    <a:lnTo>
                      <a:pt x="2945" y="0"/>
                    </a:lnTo>
                    <a:cubicBezTo>
                      <a:pt x="1317" y="0"/>
                      <a:pt x="0" y="907"/>
                      <a:pt x="0" y="2025"/>
                    </a:cubicBezTo>
                    <a:lnTo>
                      <a:pt x="0" y="19575"/>
                    </a:lnTo>
                    <a:cubicBezTo>
                      <a:pt x="0" y="20693"/>
                      <a:pt x="1317" y="21600"/>
                      <a:pt x="2945" y="21600"/>
                    </a:cubicBezTo>
                    <a:lnTo>
                      <a:pt x="18654" y="21599"/>
                    </a:lnTo>
                    <a:cubicBezTo>
                      <a:pt x="20280" y="21599"/>
                      <a:pt x="21600" y="20693"/>
                      <a:pt x="21600" y="19574"/>
                    </a:cubicBezTo>
                    <a:lnTo>
                      <a:pt x="21600" y="2024"/>
                    </a:lnTo>
                    <a:cubicBezTo>
                      <a:pt x="21600" y="906"/>
                      <a:pt x="20280" y="0"/>
                      <a:pt x="18654" y="0"/>
                    </a:cubicBezTo>
                  </a:path>
                </a:pathLst>
              </a:custGeom>
              <a:grpFill/>
              <a:ln>
                <a:noFill/>
              </a:ln>
              <a:effectLst/>
            </p:spPr>
            <p:txBody>
              <a:bodyPr anchor="ctr" bIns="19050" lIns="19050" rIns="19050" tIns="19050"/>
              <a:lstStyle/>
              <a:p>
                <a:pPr algn="ctr" defTabSz="228600" eaLnBrk="1">
                  <a:defRPr/>
                </a:pPr>
                <a:endParaRPr lang="en-US" sz="1500">
                  <a:solidFill>
                    <a:srgbClr val="FFFFFF"/>
                  </a:solidFill>
                  <a:effectLst>
                    <a:outerShdw algn="tl" blurRad="38100" dir="2700000" dist="38100">
                      <a:srgbClr val="000000"/>
                    </a:outerShdw>
                  </a:effectLst>
                  <a:latin charset="0" typeface="Gill Sans"/>
                  <a:sym charset="0" typeface="Gill Sans"/>
                </a:endParaRPr>
              </a:p>
            </p:txBody>
          </p:sp>
          <p:sp>
            <p:nvSpPr>
              <p:cNvPr id="46" name="AutoShape 98"/>
              <p:cNvSpPr/>
              <p:nvPr/>
            </p:nvSpPr>
            <p:spPr bwMode="auto">
              <a:xfrm>
                <a:off x="5571332" y="4483894"/>
                <a:ext cx="58738" cy="14288"/>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21600" y="10800"/>
                    </a:moveTo>
                    <a:cubicBezTo>
                      <a:pt x="21600" y="16758"/>
                      <a:pt x="20387" y="21599"/>
                      <a:pt x="18899" y="21599"/>
                    </a:cubicBezTo>
                    <a:lnTo>
                      <a:pt x="2699" y="21599"/>
                    </a:lnTo>
                    <a:cubicBezTo>
                      <a:pt x="1202" y="21599"/>
                      <a:pt x="0" y="16758"/>
                      <a:pt x="0" y="10800"/>
                    </a:cubicBezTo>
                    <a:cubicBezTo>
                      <a:pt x="0" y="4841"/>
                      <a:pt x="1202" y="0"/>
                      <a:pt x="2699" y="0"/>
                    </a:cubicBezTo>
                    <a:lnTo>
                      <a:pt x="18899" y="0"/>
                    </a:lnTo>
                    <a:cubicBezTo>
                      <a:pt x="20387" y="0"/>
                      <a:pt x="21600" y="4841"/>
                      <a:pt x="21600" y="10800"/>
                    </a:cubicBezTo>
                  </a:path>
                </a:pathLst>
              </a:custGeom>
              <a:grpFill/>
              <a:ln>
                <a:noFill/>
              </a:ln>
              <a:effectLst/>
            </p:spPr>
            <p:txBody>
              <a:bodyPr anchor="ctr" bIns="19050" lIns="19050" rIns="19050" tIns="19050"/>
              <a:lstStyle/>
              <a:p>
                <a:pPr algn="ctr" defTabSz="228600" eaLnBrk="1">
                  <a:defRPr/>
                </a:pPr>
                <a:endParaRPr lang="en-US" sz="1500">
                  <a:solidFill>
                    <a:srgbClr val="FFFFFF"/>
                  </a:solidFill>
                  <a:effectLst>
                    <a:outerShdw algn="tl" blurRad="38100" dir="2700000" dist="38100">
                      <a:srgbClr val="000000"/>
                    </a:outerShdw>
                  </a:effectLst>
                  <a:latin charset="0" typeface="Gill Sans"/>
                  <a:sym charset="0" typeface="Gill Sans"/>
                </a:endParaRPr>
              </a:p>
            </p:txBody>
          </p:sp>
          <p:sp>
            <p:nvSpPr>
              <p:cNvPr id="47" name="AutoShape 99"/>
              <p:cNvSpPr/>
              <p:nvPr/>
            </p:nvSpPr>
            <p:spPr bwMode="auto">
              <a:xfrm>
                <a:off x="5586413" y="4847432"/>
                <a:ext cx="28575" cy="14288"/>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21600" y="10800"/>
                    </a:moveTo>
                    <a:cubicBezTo>
                      <a:pt x="21600" y="16769"/>
                      <a:pt x="19174" y="21599"/>
                      <a:pt x="16199" y="21599"/>
                    </a:cubicBezTo>
                    <a:lnTo>
                      <a:pt x="5399" y="21599"/>
                    </a:lnTo>
                    <a:cubicBezTo>
                      <a:pt x="2404" y="21599"/>
                      <a:pt x="0" y="16769"/>
                      <a:pt x="0" y="10800"/>
                    </a:cubicBezTo>
                    <a:cubicBezTo>
                      <a:pt x="0" y="4830"/>
                      <a:pt x="2404" y="0"/>
                      <a:pt x="5399" y="0"/>
                    </a:cubicBezTo>
                    <a:lnTo>
                      <a:pt x="16199" y="0"/>
                    </a:lnTo>
                    <a:cubicBezTo>
                      <a:pt x="19174" y="0"/>
                      <a:pt x="21600" y="4830"/>
                      <a:pt x="21600" y="10800"/>
                    </a:cubicBezTo>
                  </a:path>
                </a:pathLst>
              </a:custGeom>
              <a:grpFill/>
              <a:ln>
                <a:noFill/>
              </a:ln>
              <a:effectLst/>
            </p:spPr>
            <p:txBody>
              <a:bodyPr anchor="ctr" bIns="19050" lIns="19050" rIns="19050" tIns="19050"/>
              <a:lstStyle/>
              <a:p>
                <a:pPr algn="ctr" defTabSz="228600" eaLnBrk="1">
                  <a:defRPr/>
                </a:pPr>
                <a:endParaRPr lang="en-US" sz="1500">
                  <a:solidFill>
                    <a:srgbClr val="FFFFFF"/>
                  </a:solidFill>
                  <a:effectLst>
                    <a:outerShdw algn="tl" blurRad="38100" dir="2700000" dist="38100">
                      <a:srgbClr val="000000"/>
                    </a:outerShdw>
                  </a:effectLst>
                  <a:latin charset="0" typeface="Gill Sans"/>
                  <a:sym charset="0" typeface="Gill Sans"/>
                </a:endParaRPr>
              </a:p>
            </p:txBody>
          </p:sp>
        </p:grpSp>
      </p:grpSp>
      <p:sp>
        <p:nvSpPr>
          <p:cNvPr id="27" name="TextBox 76"/>
          <p:cNvSpPr txBox="1"/>
          <p:nvPr/>
        </p:nvSpPr>
        <p:spPr>
          <a:xfrm>
            <a:off x="2382520" y="1638935"/>
            <a:ext cx="1883410" cy="304800"/>
          </a:xfrm>
          <a:prstGeom prst="rect">
            <a:avLst/>
          </a:prstGeom>
          <a:noFill/>
        </p:spPr>
        <p:txBody>
          <a:bodyPr rtlCol="0" wrap="square">
            <a:spAutoFit/>
          </a:bodyPr>
          <a:lstStyle/>
          <a:p>
            <a:r>
              <a:rPr altLang="en-US" b="1" lang="zh-CN" sz="1400">
                <a:solidFill>
                  <a:schemeClr val="tx1">
                    <a:lumMod val="85000"/>
                    <a:lumOff val="15000"/>
                  </a:schemeClr>
                </a:solidFill>
                <a:latin charset="-122" panose="020b0503020204020204" typeface="微软雅黑"/>
                <a:ea charset="-122" panose="020b0503020204020204" typeface="微软雅黑"/>
                <a:sym typeface="+mn-ea"/>
              </a:rPr>
              <a:t>单击此处输入标题</a:t>
            </a:r>
          </a:p>
        </p:txBody>
      </p:sp>
      <p:sp>
        <p:nvSpPr>
          <p:cNvPr id="28" name="文本框 27"/>
          <p:cNvSpPr txBox="1"/>
          <p:nvPr/>
        </p:nvSpPr>
        <p:spPr>
          <a:xfrm>
            <a:off x="2382520" y="1958340"/>
            <a:ext cx="3548380" cy="777240"/>
          </a:xfrm>
          <a:prstGeom prst="rect">
            <a:avLst/>
          </a:prstGeom>
          <a:noFill/>
        </p:spPr>
        <p:txBody>
          <a:bodyPr rtlCol="0" wrap="square">
            <a:spAutoFit/>
          </a:bodyPr>
          <a:lstStyle/>
          <a:p>
            <a:pPr algn="l" fontAlgn="auto">
              <a:lnSpc>
                <a:spcPct val="150000"/>
              </a:lnSpc>
            </a:pPr>
            <a:r>
              <a:rPr altLang="en-US" lang="zh-CN" sz="1000">
                <a:solidFill>
                  <a:schemeClr val="tx1">
                    <a:lumMod val="85000"/>
                    <a:lumOff val="15000"/>
                  </a:schemeClr>
                </a:solidFill>
                <a:latin charset="0" panose="02000503000000020004" typeface="Lora"/>
                <a:ea charset="-122" panose="02010600040101010101" typeface="华文细黑"/>
                <a:sym typeface="+mn-ea"/>
              </a:rPr>
              <a:t>I love you more than I've ever loved any woman. And I've waited longer for you than I've waited for any woman.I love you more than I've ever loved any woman. </a:t>
            </a:r>
          </a:p>
        </p:txBody>
      </p:sp>
      <p:grpSp>
        <p:nvGrpSpPr>
          <p:cNvPr id="10" name="组合 9"/>
          <p:cNvGrpSpPr/>
          <p:nvPr/>
        </p:nvGrpSpPr>
        <p:grpSpPr>
          <a:xfrm>
            <a:off x="1332865" y="1762125"/>
            <a:ext cx="831850" cy="831850"/>
            <a:chOff x="2219" y="3111"/>
            <a:chExt cx="1310" cy="1310"/>
          </a:xfrm>
        </p:grpSpPr>
        <p:sp>
          <p:nvSpPr>
            <p:cNvPr id="49" name="Rounded Rectangle 6"/>
            <p:cNvSpPr/>
            <p:nvPr/>
          </p:nvSpPr>
          <p:spPr bwMode="auto">
            <a:xfrm>
              <a:off x="2219" y="3111"/>
              <a:ext cx="1310" cy="1310"/>
            </a:xfrm>
            <a:prstGeom prst="roundRect">
              <a:avLst/>
            </a:prstGeom>
            <a:solidFill>
              <a:srgbClr val="C3373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a:defRPr>
              </a:lvl1pPr>
              <a:lvl2pPr indent="-285750" marL="742950">
                <a:defRPr>
                  <a:solidFill>
                    <a:schemeClr val="tx1"/>
                  </a:solidFill>
                  <a:latin typeface="Calibri"/>
                </a:defRPr>
              </a:lvl2pPr>
              <a:lvl3pPr indent="-228600" marL="1143000">
                <a:defRPr>
                  <a:solidFill>
                    <a:schemeClr val="tx1"/>
                  </a:solidFill>
                  <a:latin typeface="Calibri"/>
                </a:defRPr>
              </a:lvl3pPr>
              <a:lvl4pPr indent="-228600" marL="1600200">
                <a:defRPr>
                  <a:solidFill>
                    <a:schemeClr val="tx1"/>
                  </a:solidFill>
                  <a:latin typeface="Calibri"/>
                </a:defRPr>
              </a:lvl4pPr>
              <a:lvl5pPr indent="-228600" marL="2057400">
                <a:defRPr>
                  <a:solidFill>
                    <a:schemeClr val="tx1"/>
                  </a:solidFill>
                  <a:latin typeface="Calibri"/>
                </a:defRPr>
              </a:lvl5pPr>
              <a:lvl6pPr fontAlgn="base" indent="-228600" marL="2514600">
                <a:spcBef>
                  <a:spcPct val="0"/>
                </a:spcBef>
                <a:spcAft>
                  <a:spcPct val="0"/>
                </a:spcAft>
                <a:defRPr>
                  <a:solidFill>
                    <a:schemeClr val="tx1"/>
                  </a:solidFill>
                  <a:latin typeface="Calibri"/>
                </a:defRPr>
              </a:lvl6pPr>
              <a:lvl7pPr fontAlgn="base" indent="-228600" marL="2971800">
                <a:spcBef>
                  <a:spcPct val="0"/>
                </a:spcBef>
                <a:spcAft>
                  <a:spcPct val="0"/>
                </a:spcAft>
                <a:defRPr>
                  <a:solidFill>
                    <a:schemeClr val="tx1"/>
                  </a:solidFill>
                  <a:latin typeface="Calibri"/>
                </a:defRPr>
              </a:lvl7pPr>
              <a:lvl8pPr fontAlgn="base" indent="-228600" marL="3429000">
                <a:spcBef>
                  <a:spcPct val="0"/>
                </a:spcBef>
                <a:spcAft>
                  <a:spcPct val="0"/>
                </a:spcAft>
                <a:defRPr>
                  <a:solidFill>
                    <a:schemeClr val="tx1"/>
                  </a:solidFill>
                  <a:latin typeface="Calibri"/>
                </a:defRPr>
              </a:lvl8pPr>
              <a:lvl9pPr fontAlgn="base" indent="-228600" marL="3886200">
                <a:spcBef>
                  <a:spcPct val="0"/>
                </a:spcBef>
                <a:spcAft>
                  <a:spcPct val="0"/>
                </a:spcAft>
                <a:defRPr>
                  <a:solidFill>
                    <a:schemeClr val="tx1"/>
                  </a:solidFill>
                  <a:latin typeface="Calibri"/>
                </a:defRPr>
              </a:lvl9pPr>
            </a:lstStyle>
            <a:p>
              <a:pPr algn="ctr" eaLnBrk="1" hangingPunct="1"/>
              <a:endParaRPr lang="en-GB">
                <a:solidFill>
                  <a:srgbClr val="FFFFFF"/>
                </a:solidFill>
              </a:endParaRPr>
            </a:p>
          </p:txBody>
        </p:sp>
        <p:grpSp>
          <p:nvGrpSpPr>
            <p:cNvPr id="50" name="Group 33"/>
            <p:cNvGrpSpPr/>
            <p:nvPr/>
          </p:nvGrpSpPr>
          <p:grpSpPr>
            <a:xfrm>
              <a:off x="2499" y="3420"/>
              <a:ext cx="733" cy="687"/>
              <a:chOff x="5368132" y="3540124"/>
              <a:chExt cx="465138" cy="435768"/>
            </a:xfrm>
            <a:solidFill>
              <a:schemeClr val="bg1"/>
            </a:solidFill>
          </p:grpSpPr>
          <p:sp>
            <p:nvSpPr>
              <p:cNvPr id="51" name="AutoShape 110"/>
              <p:cNvSpPr/>
              <p:nvPr/>
            </p:nvSpPr>
            <p:spPr bwMode="auto">
              <a:xfrm>
                <a:off x="5426869" y="3598069"/>
                <a:ext cx="347663" cy="232569"/>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20699" y="20255"/>
                    </a:moveTo>
                    <a:lnTo>
                      <a:pt x="899" y="20255"/>
                    </a:lnTo>
                    <a:lnTo>
                      <a:pt x="899" y="1350"/>
                    </a:lnTo>
                    <a:lnTo>
                      <a:pt x="20699" y="1350"/>
                    </a:lnTo>
                    <a:cubicBezTo>
                      <a:pt x="20699" y="1350"/>
                      <a:pt x="20699" y="20255"/>
                      <a:pt x="20699" y="20255"/>
                    </a:cubicBezTo>
                    <a:close/>
                    <a:moveTo>
                      <a:pt x="20699" y="0"/>
                    </a:moveTo>
                    <a:lnTo>
                      <a:pt x="899" y="5"/>
                    </a:lnTo>
                    <a:cubicBezTo>
                      <a:pt x="402" y="5"/>
                      <a:pt x="0" y="603"/>
                      <a:pt x="0" y="1350"/>
                    </a:cubicBezTo>
                    <a:lnTo>
                      <a:pt x="0" y="20249"/>
                    </a:lnTo>
                    <a:cubicBezTo>
                      <a:pt x="0" y="20996"/>
                      <a:pt x="402" y="21599"/>
                      <a:pt x="899" y="21599"/>
                    </a:cubicBezTo>
                    <a:lnTo>
                      <a:pt x="20699" y="21599"/>
                    </a:lnTo>
                    <a:cubicBezTo>
                      <a:pt x="21197" y="21599"/>
                      <a:pt x="21600" y="20996"/>
                      <a:pt x="21600" y="20249"/>
                    </a:cubicBezTo>
                    <a:lnTo>
                      <a:pt x="21600" y="1350"/>
                    </a:lnTo>
                    <a:cubicBezTo>
                      <a:pt x="21600" y="603"/>
                      <a:pt x="21197" y="0"/>
                      <a:pt x="20699" y="0"/>
                    </a:cubicBezTo>
                  </a:path>
                </a:pathLst>
              </a:custGeom>
              <a:grpFill/>
              <a:ln>
                <a:noFill/>
              </a:ln>
              <a:effectLst/>
            </p:spPr>
            <p:txBody>
              <a:bodyPr anchor="ctr" bIns="19050" lIns="19050" rIns="19050" tIns="19050"/>
              <a:lstStyle/>
              <a:p>
                <a:pPr algn="ctr" defTabSz="228600" eaLnBrk="1">
                  <a:defRPr/>
                </a:pPr>
                <a:endParaRPr lang="en-US" sz="1500">
                  <a:solidFill>
                    <a:srgbClr val="FFFFFF"/>
                  </a:solidFill>
                  <a:effectLst>
                    <a:outerShdw algn="tl" blurRad="38100" dir="2700000" dist="38100">
                      <a:srgbClr val="000000"/>
                    </a:outerShdw>
                  </a:effectLst>
                  <a:latin charset="0" typeface="Gill Sans"/>
                  <a:sym charset="0" typeface="Gill Sans"/>
                </a:endParaRPr>
              </a:p>
            </p:txBody>
          </p:sp>
          <p:sp>
            <p:nvSpPr>
              <p:cNvPr id="52" name="AutoShape 111"/>
              <p:cNvSpPr/>
              <p:nvPr/>
            </p:nvSpPr>
            <p:spPr bwMode="auto">
              <a:xfrm>
                <a:off x="5368132" y="3540124"/>
                <a:ext cx="465138" cy="435768"/>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20249" y="16562"/>
                    </a:moveTo>
                    <a:cubicBezTo>
                      <a:pt x="20249" y="16959"/>
                      <a:pt x="19946" y="17282"/>
                      <a:pt x="19575" y="17282"/>
                    </a:cubicBezTo>
                    <a:lnTo>
                      <a:pt x="13499" y="17282"/>
                    </a:lnTo>
                    <a:lnTo>
                      <a:pt x="8099" y="17282"/>
                    </a:lnTo>
                    <a:lnTo>
                      <a:pt x="2024" y="17282"/>
                    </a:lnTo>
                    <a:cubicBezTo>
                      <a:pt x="1651" y="17282"/>
                      <a:pt x="1349" y="16959"/>
                      <a:pt x="1349" y="16562"/>
                    </a:cubicBezTo>
                    <a:lnTo>
                      <a:pt x="1349" y="2160"/>
                    </a:lnTo>
                    <a:cubicBezTo>
                      <a:pt x="1349" y="1762"/>
                      <a:pt x="1651" y="1440"/>
                      <a:pt x="2024" y="1440"/>
                    </a:cubicBezTo>
                    <a:lnTo>
                      <a:pt x="19575" y="1440"/>
                    </a:lnTo>
                    <a:cubicBezTo>
                      <a:pt x="19946" y="1440"/>
                      <a:pt x="20249" y="1762"/>
                      <a:pt x="20249" y="2160"/>
                    </a:cubicBezTo>
                    <a:cubicBezTo>
                      <a:pt x="20249" y="2160"/>
                      <a:pt x="20249" y="16562"/>
                      <a:pt x="20249" y="16562"/>
                    </a:cubicBezTo>
                    <a:close/>
                    <a:moveTo>
                      <a:pt x="19575" y="0"/>
                    </a:moveTo>
                    <a:lnTo>
                      <a:pt x="2024" y="0"/>
                    </a:lnTo>
                    <a:cubicBezTo>
                      <a:pt x="905" y="0"/>
                      <a:pt x="0" y="966"/>
                      <a:pt x="0" y="2160"/>
                    </a:cubicBezTo>
                    <a:lnTo>
                      <a:pt x="0" y="16562"/>
                    </a:lnTo>
                    <a:cubicBezTo>
                      <a:pt x="0" y="17753"/>
                      <a:pt x="903" y="18718"/>
                      <a:pt x="2018" y="18721"/>
                    </a:cubicBezTo>
                    <a:lnTo>
                      <a:pt x="8774" y="18721"/>
                    </a:lnTo>
                    <a:lnTo>
                      <a:pt x="8774" y="19597"/>
                    </a:lnTo>
                    <a:lnTo>
                      <a:pt x="4561" y="20181"/>
                    </a:lnTo>
                    <a:cubicBezTo>
                      <a:pt x="4260" y="20262"/>
                      <a:pt x="4049" y="20549"/>
                      <a:pt x="4049" y="20879"/>
                    </a:cubicBezTo>
                    <a:cubicBezTo>
                      <a:pt x="4049" y="21277"/>
                      <a:pt x="4351" y="21599"/>
                      <a:pt x="4724" y="21599"/>
                    </a:cubicBezTo>
                    <a:lnTo>
                      <a:pt x="16874" y="21599"/>
                    </a:lnTo>
                    <a:cubicBezTo>
                      <a:pt x="17248" y="21599"/>
                      <a:pt x="17549" y="21277"/>
                      <a:pt x="17549" y="20879"/>
                    </a:cubicBezTo>
                    <a:cubicBezTo>
                      <a:pt x="17549" y="20549"/>
                      <a:pt x="17339" y="20262"/>
                      <a:pt x="17038" y="20181"/>
                    </a:cubicBezTo>
                    <a:lnTo>
                      <a:pt x="12824" y="19597"/>
                    </a:lnTo>
                    <a:lnTo>
                      <a:pt x="12824" y="18721"/>
                    </a:lnTo>
                    <a:lnTo>
                      <a:pt x="19581" y="18721"/>
                    </a:lnTo>
                    <a:cubicBezTo>
                      <a:pt x="20696" y="18718"/>
                      <a:pt x="21600" y="17753"/>
                      <a:pt x="21600" y="16562"/>
                    </a:cubicBezTo>
                    <a:lnTo>
                      <a:pt x="21600" y="2160"/>
                    </a:lnTo>
                    <a:cubicBezTo>
                      <a:pt x="21600" y="966"/>
                      <a:pt x="20692" y="0"/>
                      <a:pt x="19575" y="0"/>
                    </a:cubicBezTo>
                  </a:path>
                </a:pathLst>
              </a:custGeom>
              <a:grpFill/>
              <a:ln>
                <a:noFill/>
              </a:ln>
              <a:effectLst/>
            </p:spPr>
            <p:txBody>
              <a:bodyPr anchor="ctr" bIns="19050" lIns="19050" rIns="19050" tIns="19050"/>
              <a:lstStyle/>
              <a:p>
                <a:pPr algn="ctr" defTabSz="228600" eaLnBrk="1">
                  <a:defRPr/>
                </a:pPr>
                <a:endParaRPr lang="en-US" sz="1500">
                  <a:solidFill>
                    <a:srgbClr val="FFFFFF"/>
                  </a:solidFill>
                  <a:effectLst>
                    <a:outerShdw algn="tl" blurRad="38100" dir="2700000" dist="38100">
                      <a:srgbClr val="000000"/>
                    </a:outerShdw>
                  </a:effectLst>
                  <a:latin charset="0" typeface="Gill Sans"/>
                  <a:sym charset="0" typeface="Gill Sans"/>
                </a:endParaRPr>
              </a:p>
            </p:txBody>
          </p:sp>
        </p:grpSp>
      </p:grpSp>
      <p:grpSp>
        <p:nvGrpSpPr>
          <p:cNvPr id="20" name="组合 19"/>
          <p:cNvGrpSpPr/>
          <p:nvPr/>
        </p:nvGrpSpPr>
        <p:grpSpPr>
          <a:xfrm>
            <a:off x="1332865" y="4809490"/>
            <a:ext cx="831850" cy="831850"/>
            <a:chOff x="2219" y="7910"/>
            <a:chExt cx="1310" cy="1310"/>
          </a:xfrm>
        </p:grpSpPr>
        <p:sp>
          <p:nvSpPr>
            <p:cNvPr id="54" name="Rounded Rectangle 8"/>
            <p:cNvSpPr/>
            <p:nvPr/>
          </p:nvSpPr>
          <p:spPr bwMode="auto">
            <a:xfrm>
              <a:off x="2219" y="7910"/>
              <a:ext cx="1310" cy="1310"/>
            </a:xfrm>
            <a:prstGeom prst="roundRect">
              <a:avLst/>
            </a:prstGeom>
            <a:solidFill>
              <a:srgbClr val="C3373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a:defRPr>
              </a:lvl1pPr>
              <a:lvl2pPr indent="-285750" marL="742950">
                <a:defRPr>
                  <a:solidFill>
                    <a:schemeClr val="tx1"/>
                  </a:solidFill>
                  <a:latin typeface="Calibri"/>
                </a:defRPr>
              </a:lvl2pPr>
              <a:lvl3pPr indent="-228600" marL="1143000">
                <a:defRPr>
                  <a:solidFill>
                    <a:schemeClr val="tx1"/>
                  </a:solidFill>
                  <a:latin typeface="Calibri"/>
                </a:defRPr>
              </a:lvl3pPr>
              <a:lvl4pPr indent="-228600" marL="1600200">
                <a:defRPr>
                  <a:solidFill>
                    <a:schemeClr val="tx1"/>
                  </a:solidFill>
                  <a:latin typeface="Calibri"/>
                </a:defRPr>
              </a:lvl4pPr>
              <a:lvl5pPr indent="-228600" marL="2057400">
                <a:defRPr>
                  <a:solidFill>
                    <a:schemeClr val="tx1"/>
                  </a:solidFill>
                  <a:latin typeface="Calibri"/>
                </a:defRPr>
              </a:lvl5pPr>
              <a:lvl6pPr fontAlgn="base" indent="-228600" marL="2514600">
                <a:spcBef>
                  <a:spcPct val="0"/>
                </a:spcBef>
                <a:spcAft>
                  <a:spcPct val="0"/>
                </a:spcAft>
                <a:defRPr>
                  <a:solidFill>
                    <a:schemeClr val="tx1"/>
                  </a:solidFill>
                  <a:latin typeface="Calibri"/>
                </a:defRPr>
              </a:lvl6pPr>
              <a:lvl7pPr fontAlgn="base" indent="-228600" marL="2971800">
                <a:spcBef>
                  <a:spcPct val="0"/>
                </a:spcBef>
                <a:spcAft>
                  <a:spcPct val="0"/>
                </a:spcAft>
                <a:defRPr>
                  <a:solidFill>
                    <a:schemeClr val="tx1"/>
                  </a:solidFill>
                  <a:latin typeface="Calibri"/>
                </a:defRPr>
              </a:lvl7pPr>
              <a:lvl8pPr fontAlgn="base" indent="-228600" marL="3429000">
                <a:spcBef>
                  <a:spcPct val="0"/>
                </a:spcBef>
                <a:spcAft>
                  <a:spcPct val="0"/>
                </a:spcAft>
                <a:defRPr>
                  <a:solidFill>
                    <a:schemeClr val="tx1"/>
                  </a:solidFill>
                  <a:latin typeface="Calibri"/>
                </a:defRPr>
              </a:lvl8pPr>
              <a:lvl9pPr fontAlgn="base" indent="-228600" marL="3886200">
                <a:spcBef>
                  <a:spcPct val="0"/>
                </a:spcBef>
                <a:spcAft>
                  <a:spcPct val="0"/>
                </a:spcAft>
                <a:defRPr>
                  <a:solidFill>
                    <a:schemeClr val="tx1"/>
                  </a:solidFill>
                  <a:latin typeface="Calibri"/>
                </a:defRPr>
              </a:lvl9pPr>
            </a:lstStyle>
            <a:p>
              <a:pPr algn="ctr" eaLnBrk="1" hangingPunct="1"/>
              <a:endParaRPr lang="en-GB">
                <a:solidFill>
                  <a:srgbClr val="FFFFFF"/>
                </a:solidFill>
              </a:endParaRPr>
            </a:p>
          </p:txBody>
        </p:sp>
        <p:grpSp>
          <p:nvGrpSpPr>
            <p:cNvPr id="55" name="Group 36"/>
            <p:cNvGrpSpPr/>
            <p:nvPr/>
          </p:nvGrpSpPr>
          <p:grpSpPr>
            <a:xfrm>
              <a:off x="2614" y="8188"/>
              <a:ext cx="503" cy="733"/>
              <a:chOff x="3582988" y="3510757"/>
              <a:chExt cx="319088" cy="465138"/>
            </a:xfrm>
            <a:solidFill>
              <a:schemeClr val="bg1"/>
            </a:solidFill>
          </p:grpSpPr>
          <p:sp>
            <p:nvSpPr>
              <p:cNvPr id="56" name="AutoShape 113"/>
              <p:cNvSpPr/>
              <p:nvPr/>
            </p:nvSpPr>
            <p:spPr bwMode="auto">
              <a:xfrm>
                <a:off x="3582988" y="3510757"/>
                <a:ext cx="319088" cy="465138"/>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5386" y="14175"/>
                    </a:moveTo>
                    <a:lnTo>
                      <a:pt x="6223" y="14175"/>
                    </a:lnTo>
                    <a:cubicBezTo>
                      <a:pt x="5734" y="13446"/>
                      <a:pt x="5147" y="12716"/>
                      <a:pt x="4568" y="12003"/>
                    </a:cubicBezTo>
                    <a:cubicBezTo>
                      <a:pt x="3287" y="10427"/>
                      <a:pt x="1963" y="8797"/>
                      <a:pt x="1963" y="7425"/>
                    </a:cubicBezTo>
                    <a:cubicBezTo>
                      <a:pt x="1963" y="4075"/>
                      <a:pt x="5927" y="1350"/>
                      <a:pt x="10800" y="1350"/>
                    </a:cubicBezTo>
                    <a:cubicBezTo>
                      <a:pt x="15672" y="1350"/>
                      <a:pt x="19636" y="4075"/>
                      <a:pt x="19636" y="7425"/>
                    </a:cubicBezTo>
                    <a:cubicBezTo>
                      <a:pt x="19636" y="8787"/>
                      <a:pt x="18312" y="10425"/>
                      <a:pt x="17029" y="12011"/>
                    </a:cubicBezTo>
                    <a:cubicBezTo>
                      <a:pt x="16455" y="12723"/>
                      <a:pt x="15873" y="13449"/>
                      <a:pt x="15386" y="14175"/>
                    </a:cubicBezTo>
                    <a:moveTo>
                      <a:pt x="10800" y="20249"/>
                    </a:moveTo>
                    <a:cubicBezTo>
                      <a:pt x="9805" y="20249"/>
                      <a:pt x="9347" y="20171"/>
                      <a:pt x="8839" y="19406"/>
                    </a:cubicBezTo>
                    <a:lnTo>
                      <a:pt x="13000" y="19048"/>
                    </a:lnTo>
                    <a:cubicBezTo>
                      <a:pt x="12398" y="20164"/>
                      <a:pt x="11959" y="20249"/>
                      <a:pt x="10800" y="20249"/>
                    </a:cubicBezTo>
                    <a:moveTo>
                      <a:pt x="7595" y="16813"/>
                    </a:moveTo>
                    <a:cubicBezTo>
                      <a:pt x="7417" y="16407"/>
                      <a:pt x="7215" y="15978"/>
                      <a:pt x="6991" y="15525"/>
                    </a:cubicBezTo>
                    <a:lnTo>
                      <a:pt x="14616" y="15525"/>
                    </a:lnTo>
                    <a:cubicBezTo>
                      <a:pt x="14496" y="15767"/>
                      <a:pt x="14375" y="16010"/>
                      <a:pt x="14270" y="16239"/>
                    </a:cubicBezTo>
                    <a:cubicBezTo>
                      <a:pt x="14270" y="16239"/>
                      <a:pt x="7595" y="16813"/>
                      <a:pt x="7595" y="16813"/>
                    </a:cubicBezTo>
                    <a:close/>
                    <a:moveTo>
                      <a:pt x="13345" y="18343"/>
                    </a:moveTo>
                    <a:lnTo>
                      <a:pt x="8476" y="18762"/>
                    </a:lnTo>
                    <a:cubicBezTo>
                      <a:pt x="8303" y="18416"/>
                      <a:pt x="8116" y="18011"/>
                      <a:pt x="7890" y="17483"/>
                    </a:cubicBezTo>
                    <a:cubicBezTo>
                      <a:pt x="7887" y="17477"/>
                      <a:pt x="7883" y="17469"/>
                      <a:pt x="7881" y="17462"/>
                    </a:cubicBezTo>
                    <a:lnTo>
                      <a:pt x="13957" y="16941"/>
                    </a:lnTo>
                    <a:cubicBezTo>
                      <a:pt x="13871" y="17140"/>
                      <a:pt x="13778" y="17350"/>
                      <a:pt x="13698" y="17537"/>
                    </a:cubicBezTo>
                    <a:cubicBezTo>
                      <a:pt x="13569" y="17841"/>
                      <a:pt x="13453" y="18104"/>
                      <a:pt x="13345" y="18343"/>
                    </a:cubicBezTo>
                    <a:moveTo>
                      <a:pt x="10800" y="0"/>
                    </a:moveTo>
                    <a:cubicBezTo>
                      <a:pt x="4835" y="0"/>
                      <a:pt x="0" y="3324"/>
                      <a:pt x="0" y="7425"/>
                    </a:cubicBezTo>
                    <a:cubicBezTo>
                      <a:pt x="0" y="10146"/>
                      <a:pt x="3621" y="13029"/>
                      <a:pt x="4939" y="15562"/>
                    </a:cubicBezTo>
                    <a:cubicBezTo>
                      <a:pt x="6906" y="19339"/>
                      <a:pt x="6688" y="21599"/>
                      <a:pt x="10800" y="21599"/>
                    </a:cubicBezTo>
                    <a:cubicBezTo>
                      <a:pt x="14972" y="21599"/>
                      <a:pt x="14692" y="19349"/>
                      <a:pt x="16660" y="15577"/>
                    </a:cubicBezTo>
                    <a:cubicBezTo>
                      <a:pt x="17983" y="13039"/>
                      <a:pt x="21600" y="10124"/>
                      <a:pt x="21600" y="7425"/>
                    </a:cubicBezTo>
                    <a:cubicBezTo>
                      <a:pt x="21600" y="3324"/>
                      <a:pt x="16764" y="0"/>
                      <a:pt x="10800" y="0"/>
                    </a:cubicBezTo>
                  </a:path>
                </a:pathLst>
              </a:custGeom>
              <a:grpFill/>
              <a:ln>
                <a:noFill/>
              </a:ln>
              <a:effectLst/>
            </p:spPr>
            <p:txBody>
              <a:bodyPr anchor="ctr" bIns="19050" lIns="19050" rIns="19050" tIns="19050"/>
              <a:lstStyle/>
              <a:p>
                <a:pPr algn="ctr" defTabSz="228600" eaLnBrk="1">
                  <a:defRPr/>
                </a:pPr>
                <a:endParaRPr lang="en-US">
                  <a:latin typeface="+mn-lt"/>
                  <a:sym charset="0" typeface="Gill Sans"/>
                </a:endParaRPr>
              </a:p>
            </p:txBody>
          </p:sp>
          <p:sp>
            <p:nvSpPr>
              <p:cNvPr id="57" name="AutoShape 114"/>
              <p:cNvSpPr/>
              <p:nvPr/>
            </p:nvSpPr>
            <p:spPr bwMode="auto">
              <a:xfrm>
                <a:off x="3655219" y="3583782"/>
                <a:ext cx="94456" cy="94456"/>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9938" y="0"/>
                    </a:moveTo>
                    <a:cubicBezTo>
                      <a:pt x="8943" y="0"/>
                      <a:pt x="0" y="8942"/>
                      <a:pt x="0" y="19938"/>
                    </a:cubicBezTo>
                    <a:cubicBezTo>
                      <a:pt x="0" y="20855"/>
                      <a:pt x="743" y="21600"/>
                      <a:pt x="1661" y="21600"/>
                    </a:cubicBezTo>
                    <a:cubicBezTo>
                      <a:pt x="2579" y="21600"/>
                      <a:pt x="3323" y="20855"/>
                      <a:pt x="3323" y="19938"/>
                    </a:cubicBezTo>
                    <a:cubicBezTo>
                      <a:pt x="3323" y="10777"/>
                      <a:pt x="10777" y="3323"/>
                      <a:pt x="19938" y="3323"/>
                    </a:cubicBezTo>
                    <a:cubicBezTo>
                      <a:pt x="20856" y="3323"/>
                      <a:pt x="21600" y="2578"/>
                      <a:pt x="21600" y="1661"/>
                    </a:cubicBezTo>
                    <a:cubicBezTo>
                      <a:pt x="21600" y="744"/>
                      <a:pt x="20856" y="0"/>
                      <a:pt x="19938" y="0"/>
                    </a:cubicBezTo>
                  </a:path>
                </a:pathLst>
              </a:custGeom>
              <a:grpFill/>
              <a:ln>
                <a:noFill/>
              </a:ln>
              <a:effectLst/>
            </p:spPr>
            <p:txBody>
              <a:bodyPr anchor="ctr" bIns="19050" lIns="19050" rIns="19050" tIns="19050"/>
              <a:lstStyle/>
              <a:p>
                <a:pPr algn="ctr" defTabSz="228600" eaLnBrk="1">
                  <a:defRPr/>
                </a:pPr>
                <a:endParaRPr lang="en-US">
                  <a:latin typeface="+mn-lt"/>
                  <a:sym charset="0" typeface="Gill Sans"/>
                </a:endParaRPr>
              </a:p>
            </p:txBody>
          </p:sp>
        </p:grpSp>
      </p:grpSp>
      <p:grpSp>
        <p:nvGrpSpPr>
          <p:cNvPr id="14" name="组合 13"/>
          <p:cNvGrpSpPr/>
          <p:nvPr/>
        </p:nvGrpSpPr>
        <p:grpSpPr>
          <a:xfrm>
            <a:off x="1332865" y="3286760"/>
            <a:ext cx="831850" cy="830580"/>
            <a:chOff x="2219" y="5512"/>
            <a:chExt cx="1310" cy="1308"/>
          </a:xfrm>
        </p:grpSpPr>
        <p:sp>
          <p:nvSpPr>
            <p:cNvPr id="59" name="Rounded Rectangle 7"/>
            <p:cNvSpPr/>
            <p:nvPr/>
          </p:nvSpPr>
          <p:spPr bwMode="auto">
            <a:xfrm>
              <a:off x="2219" y="5512"/>
              <a:ext cx="1310" cy="1308"/>
            </a:xfrm>
            <a:prstGeom prst="roundRect">
              <a:avLst/>
            </a:prstGeom>
            <a:solidFill>
              <a:srgbClr val="C3373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a:defRPr>
              </a:lvl1pPr>
              <a:lvl2pPr indent="-285750" marL="742950">
                <a:defRPr>
                  <a:solidFill>
                    <a:schemeClr val="tx1"/>
                  </a:solidFill>
                  <a:latin typeface="Calibri"/>
                </a:defRPr>
              </a:lvl2pPr>
              <a:lvl3pPr indent="-228600" marL="1143000">
                <a:defRPr>
                  <a:solidFill>
                    <a:schemeClr val="tx1"/>
                  </a:solidFill>
                  <a:latin typeface="Calibri"/>
                </a:defRPr>
              </a:lvl3pPr>
              <a:lvl4pPr indent="-228600" marL="1600200">
                <a:defRPr>
                  <a:solidFill>
                    <a:schemeClr val="tx1"/>
                  </a:solidFill>
                  <a:latin typeface="Calibri"/>
                </a:defRPr>
              </a:lvl4pPr>
              <a:lvl5pPr indent="-228600" marL="2057400">
                <a:defRPr>
                  <a:solidFill>
                    <a:schemeClr val="tx1"/>
                  </a:solidFill>
                  <a:latin typeface="Calibri"/>
                </a:defRPr>
              </a:lvl5pPr>
              <a:lvl6pPr fontAlgn="base" indent="-228600" marL="2514600">
                <a:spcBef>
                  <a:spcPct val="0"/>
                </a:spcBef>
                <a:spcAft>
                  <a:spcPct val="0"/>
                </a:spcAft>
                <a:defRPr>
                  <a:solidFill>
                    <a:schemeClr val="tx1"/>
                  </a:solidFill>
                  <a:latin typeface="Calibri"/>
                </a:defRPr>
              </a:lvl6pPr>
              <a:lvl7pPr fontAlgn="base" indent="-228600" marL="2971800">
                <a:spcBef>
                  <a:spcPct val="0"/>
                </a:spcBef>
                <a:spcAft>
                  <a:spcPct val="0"/>
                </a:spcAft>
                <a:defRPr>
                  <a:solidFill>
                    <a:schemeClr val="tx1"/>
                  </a:solidFill>
                  <a:latin typeface="Calibri"/>
                </a:defRPr>
              </a:lvl7pPr>
              <a:lvl8pPr fontAlgn="base" indent="-228600" marL="3429000">
                <a:spcBef>
                  <a:spcPct val="0"/>
                </a:spcBef>
                <a:spcAft>
                  <a:spcPct val="0"/>
                </a:spcAft>
                <a:defRPr>
                  <a:solidFill>
                    <a:schemeClr val="tx1"/>
                  </a:solidFill>
                  <a:latin typeface="Calibri"/>
                </a:defRPr>
              </a:lvl8pPr>
              <a:lvl9pPr fontAlgn="base" indent="-228600" marL="3886200">
                <a:spcBef>
                  <a:spcPct val="0"/>
                </a:spcBef>
                <a:spcAft>
                  <a:spcPct val="0"/>
                </a:spcAft>
                <a:defRPr>
                  <a:solidFill>
                    <a:schemeClr val="tx1"/>
                  </a:solidFill>
                  <a:latin typeface="Calibri"/>
                </a:defRPr>
              </a:lvl9pPr>
            </a:lstStyle>
            <a:p>
              <a:pPr algn="ctr" eaLnBrk="1" hangingPunct="1"/>
              <a:endParaRPr lang="en-GB">
                <a:solidFill>
                  <a:srgbClr val="FFFFFF"/>
                </a:solidFill>
              </a:endParaRPr>
            </a:p>
          </p:txBody>
        </p:sp>
        <p:grpSp>
          <p:nvGrpSpPr>
            <p:cNvPr id="60" name="Group 39"/>
            <p:cNvGrpSpPr/>
            <p:nvPr/>
          </p:nvGrpSpPr>
          <p:grpSpPr>
            <a:xfrm>
              <a:off x="2511" y="5801"/>
              <a:ext cx="732" cy="730"/>
              <a:chOff x="3510757" y="2582069"/>
              <a:chExt cx="464344" cy="464344"/>
            </a:xfrm>
            <a:solidFill>
              <a:schemeClr val="bg1"/>
            </a:solidFill>
          </p:grpSpPr>
          <p:sp>
            <p:nvSpPr>
              <p:cNvPr id="61" name="AutoShape 126"/>
              <p:cNvSpPr/>
              <p:nvPr/>
            </p:nvSpPr>
            <p:spPr bwMode="auto">
              <a:xfrm>
                <a:off x="3510757" y="2582069"/>
                <a:ext cx="464344" cy="464344"/>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3499" y="14850"/>
                    </a:moveTo>
                    <a:cubicBezTo>
                      <a:pt x="9772" y="14850"/>
                      <a:pt x="6749" y="11827"/>
                      <a:pt x="6749" y="8100"/>
                    </a:cubicBezTo>
                    <a:cubicBezTo>
                      <a:pt x="6749" y="4372"/>
                      <a:pt x="9772" y="1350"/>
                      <a:pt x="13499" y="1350"/>
                    </a:cubicBezTo>
                    <a:cubicBezTo>
                      <a:pt x="17227" y="1350"/>
                      <a:pt x="20249" y="4372"/>
                      <a:pt x="20249" y="8100"/>
                    </a:cubicBezTo>
                    <a:cubicBezTo>
                      <a:pt x="20249" y="11827"/>
                      <a:pt x="17227" y="14850"/>
                      <a:pt x="13499" y="14850"/>
                    </a:cubicBezTo>
                    <a:moveTo>
                      <a:pt x="3236" y="20042"/>
                    </a:moveTo>
                    <a:cubicBezTo>
                      <a:pt x="3019" y="20266"/>
                      <a:pt x="2718" y="20408"/>
                      <a:pt x="2382" y="20408"/>
                    </a:cubicBezTo>
                    <a:cubicBezTo>
                      <a:pt x="1724" y="20408"/>
                      <a:pt x="1191" y="19875"/>
                      <a:pt x="1191" y="19218"/>
                    </a:cubicBezTo>
                    <a:cubicBezTo>
                      <a:pt x="1191" y="18881"/>
                      <a:pt x="1332" y="18580"/>
                      <a:pt x="1557" y="18363"/>
                    </a:cubicBezTo>
                    <a:lnTo>
                      <a:pt x="1551" y="18358"/>
                    </a:lnTo>
                    <a:lnTo>
                      <a:pt x="6996" y="12913"/>
                    </a:lnTo>
                    <a:cubicBezTo>
                      <a:pt x="7472" y="13555"/>
                      <a:pt x="8039" y="14122"/>
                      <a:pt x="8680" y="14599"/>
                    </a:cubicBezTo>
                    <a:cubicBezTo>
                      <a:pt x="8680" y="14599"/>
                      <a:pt x="3236" y="20042"/>
                      <a:pt x="3236" y="20042"/>
                    </a:cubicBezTo>
                    <a:close/>
                    <a:moveTo>
                      <a:pt x="13499" y="0"/>
                    </a:moveTo>
                    <a:cubicBezTo>
                      <a:pt x="9026" y="0"/>
                      <a:pt x="5399" y="3626"/>
                      <a:pt x="5399" y="8100"/>
                    </a:cubicBezTo>
                    <a:cubicBezTo>
                      <a:pt x="5399" y="9467"/>
                      <a:pt x="5742" y="10754"/>
                      <a:pt x="6341" y="11884"/>
                    </a:cubicBezTo>
                    <a:lnTo>
                      <a:pt x="709" y="17515"/>
                    </a:lnTo>
                    <a:lnTo>
                      <a:pt x="713" y="17520"/>
                    </a:lnTo>
                    <a:cubicBezTo>
                      <a:pt x="274" y="17953"/>
                      <a:pt x="0" y="18552"/>
                      <a:pt x="0" y="19218"/>
                    </a:cubicBezTo>
                    <a:cubicBezTo>
                      <a:pt x="0" y="20533"/>
                      <a:pt x="1066" y="21599"/>
                      <a:pt x="2382" y="21599"/>
                    </a:cubicBezTo>
                    <a:cubicBezTo>
                      <a:pt x="3047" y="21599"/>
                      <a:pt x="3647" y="21326"/>
                      <a:pt x="4079" y="20885"/>
                    </a:cubicBezTo>
                    <a:lnTo>
                      <a:pt x="4078" y="20884"/>
                    </a:lnTo>
                    <a:lnTo>
                      <a:pt x="9708" y="15255"/>
                    </a:lnTo>
                    <a:cubicBezTo>
                      <a:pt x="10839" y="15856"/>
                      <a:pt x="12128" y="16200"/>
                      <a:pt x="13499" y="16200"/>
                    </a:cubicBezTo>
                    <a:cubicBezTo>
                      <a:pt x="17973" y="16200"/>
                      <a:pt x="21600" y="12573"/>
                      <a:pt x="21600" y="8100"/>
                    </a:cubicBezTo>
                    <a:cubicBezTo>
                      <a:pt x="21600" y="3626"/>
                      <a:pt x="17973" y="0"/>
                      <a:pt x="13499" y="0"/>
                    </a:cubicBezTo>
                  </a:path>
                </a:pathLst>
              </a:custGeom>
              <a:grpFill/>
              <a:ln>
                <a:noFill/>
              </a:ln>
              <a:effectLst/>
            </p:spPr>
            <p:txBody>
              <a:bodyPr anchor="ctr" bIns="19050" lIns="19050" rIns="19050" tIns="19050"/>
              <a:lstStyle/>
              <a:p>
                <a:pPr algn="ctr" defTabSz="228600" eaLnBrk="1">
                  <a:defRPr/>
                </a:pPr>
                <a:endParaRPr lang="en-US" sz="1500">
                  <a:solidFill>
                    <a:srgbClr val="FFFFFF"/>
                  </a:solidFill>
                  <a:effectLst>
                    <a:outerShdw algn="tl" blurRad="38100" dir="2700000" dist="38100">
                      <a:srgbClr val="000000"/>
                    </a:outerShdw>
                  </a:effectLst>
                  <a:latin charset="0" typeface="Gill Sans"/>
                  <a:sym charset="0" typeface="Gill Sans"/>
                </a:endParaRPr>
              </a:p>
            </p:txBody>
          </p:sp>
          <p:sp>
            <p:nvSpPr>
              <p:cNvPr id="62" name="AutoShape 127"/>
              <p:cNvSpPr/>
              <p:nvPr/>
            </p:nvSpPr>
            <p:spPr bwMode="auto">
              <a:xfrm>
                <a:off x="3698875" y="2654300"/>
                <a:ext cx="109538" cy="108744"/>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20160" y="0"/>
                    </a:moveTo>
                    <a:cubicBezTo>
                      <a:pt x="9025" y="0"/>
                      <a:pt x="0" y="9025"/>
                      <a:pt x="0" y="20160"/>
                    </a:cubicBezTo>
                    <a:cubicBezTo>
                      <a:pt x="0" y="20954"/>
                      <a:pt x="644" y="21600"/>
                      <a:pt x="1440" y="21600"/>
                    </a:cubicBezTo>
                    <a:cubicBezTo>
                      <a:pt x="2235" y="21600"/>
                      <a:pt x="2880" y="20954"/>
                      <a:pt x="2880" y="20160"/>
                    </a:cubicBezTo>
                    <a:cubicBezTo>
                      <a:pt x="2880" y="10618"/>
                      <a:pt x="10617" y="2880"/>
                      <a:pt x="20160" y="2880"/>
                    </a:cubicBezTo>
                    <a:cubicBezTo>
                      <a:pt x="20955" y="2880"/>
                      <a:pt x="21599" y="2234"/>
                      <a:pt x="21599" y="1440"/>
                    </a:cubicBezTo>
                    <a:cubicBezTo>
                      <a:pt x="21599" y="645"/>
                      <a:pt x="20955" y="0"/>
                      <a:pt x="20160" y="0"/>
                    </a:cubicBezTo>
                  </a:path>
                </a:pathLst>
              </a:custGeom>
              <a:grpFill/>
              <a:ln>
                <a:noFill/>
              </a:ln>
              <a:effectLst/>
            </p:spPr>
            <p:txBody>
              <a:bodyPr anchor="ctr" bIns="19050" lIns="19050" rIns="19050" tIns="19050"/>
              <a:lstStyle/>
              <a:p>
                <a:pPr algn="ctr" defTabSz="228600" eaLnBrk="1">
                  <a:defRPr/>
                </a:pPr>
                <a:endParaRPr lang="en-US" sz="1500">
                  <a:solidFill>
                    <a:srgbClr val="FFFFFF"/>
                  </a:solidFill>
                  <a:effectLst>
                    <a:outerShdw algn="tl" blurRad="38100" dir="2700000" dist="38100">
                      <a:srgbClr val="000000"/>
                    </a:outerShdw>
                  </a:effectLst>
                  <a:latin charset="0" typeface="Gill Sans"/>
                  <a:sym charset="0" typeface="Gill Sans"/>
                </a:endParaRPr>
              </a:p>
            </p:txBody>
          </p:sp>
        </p:grpSp>
      </p:grpSp>
      <p:grpSp>
        <p:nvGrpSpPr>
          <p:cNvPr id="15" name="组合 14"/>
          <p:cNvGrpSpPr/>
          <p:nvPr/>
        </p:nvGrpSpPr>
        <p:grpSpPr>
          <a:xfrm>
            <a:off x="6403975" y="3286760"/>
            <a:ext cx="831850" cy="830580"/>
            <a:chOff x="10565" y="5512"/>
            <a:chExt cx="1310" cy="1308"/>
          </a:xfrm>
        </p:grpSpPr>
        <p:sp>
          <p:nvSpPr>
            <p:cNvPr id="64" name="Rounded Rectangle 14"/>
            <p:cNvSpPr/>
            <p:nvPr/>
          </p:nvSpPr>
          <p:spPr bwMode="auto">
            <a:xfrm>
              <a:off x="10565" y="5512"/>
              <a:ext cx="1310" cy="1308"/>
            </a:xfrm>
            <a:prstGeom prst="roundRect">
              <a:avLst/>
            </a:prstGeom>
            <a:solidFill>
              <a:srgbClr val="C3373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a:defRPr>
              </a:lvl1pPr>
              <a:lvl2pPr indent="-285750" marL="742950">
                <a:defRPr>
                  <a:solidFill>
                    <a:schemeClr val="tx1"/>
                  </a:solidFill>
                  <a:latin typeface="Calibri"/>
                </a:defRPr>
              </a:lvl2pPr>
              <a:lvl3pPr indent="-228600" marL="1143000">
                <a:defRPr>
                  <a:solidFill>
                    <a:schemeClr val="tx1"/>
                  </a:solidFill>
                  <a:latin typeface="Calibri"/>
                </a:defRPr>
              </a:lvl3pPr>
              <a:lvl4pPr indent="-228600" marL="1600200">
                <a:defRPr>
                  <a:solidFill>
                    <a:schemeClr val="tx1"/>
                  </a:solidFill>
                  <a:latin typeface="Calibri"/>
                </a:defRPr>
              </a:lvl4pPr>
              <a:lvl5pPr indent="-228600" marL="2057400">
                <a:defRPr>
                  <a:solidFill>
                    <a:schemeClr val="tx1"/>
                  </a:solidFill>
                  <a:latin typeface="Calibri"/>
                </a:defRPr>
              </a:lvl5pPr>
              <a:lvl6pPr fontAlgn="base" indent="-228600" marL="2514600">
                <a:spcBef>
                  <a:spcPct val="0"/>
                </a:spcBef>
                <a:spcAft>
                  <a:spcPct val="0"/>
                </a:spcAft>
                <a:defRPr>
                  <a:solidFill>
                    <a:schemeClr val="tx1"/>
                  </a:solidFill>
                  <a:latin typeface="Calibri"/>
                </a:defRPr>
              </a:lvl6pPr>
              <a:lvl7pPr fontAlgn="base" indent="-228600" marL="2971800">
                <a:spcBef>
                  <a:spcPct val="0"/>
                </a:spcBef>
                <a:spcAft>
                  <a:spcPct val="0"/>
                </a:spcAft>
                <a:defRPr>
                  <a:solidFill>
                    <a:schemeClr val="tx1"/>
                  </a:solidFill>
                  <a:latin typeface="Calibri"/>
                </a:defRPr>
              </a:lvl7pPr>
              <a:lvl8pPr fontAlgn="base" indent="-228600" marL="3429000">
                <a:spcBef>
                  <a:spcPct val="0"/>
                </a:spcBef>
                <a:spcAft>
                  <a:spcPct val="0"/>
                </a:spcAft>
                <a:defRPr>
                  <a:solidFill>
                    <a:schemeClr val="tx1"/>
                  </a:solidFill>
                  <a:latin typeface="Calibri"/>
                </a:defRPr>
              </a:lvl8pPr>
              <a:lvl9pPr fontAlgn="base" indent="-228600" marL="3886200">
                <a:spcBef>
                  <a:spcPct val="0"/>
                </a:spcBef>
                <a:spcAft>
                  <a:spcPct val="0"/>
                </a:spcAft>
                <a:defRPr>
                  <a:solidFill>
                    <a:schemeClr val="tx1"/>
                  </a:solidFill>
                  <a:latin typeface="Calibri"/>
                </a:defRPr>
              </a:lvl9pPr>
            </a:lstStyle>
            <a:p>
              <a:pPr algn="ctr" eaLnBrk="1" hangingPunct="1"/>
              <a:endParaRPr lang="en-GB">
                <a:solidFill>
                  <a:srgbClr val="FFFFFF"/>
                </a:solidFill>
              </a:endParaRPr>
            </a:p>
          </p:txBody>
        </p:sp>
        <p:sp>
          <p:nvSpPr>
            <p:cNvPr id="65" name="AutoShape 139"/>
            <p:cNvSpPr/>
            <p:nvPr/>
          </p:nvSpPr>
          <p:spPr bwMode="auto">
            <a:xfrm>
              <a:off x="10850" y="5822"/>
              <a:ext cx="733" cy="710"/>
            </a:xfrm>
            <a:custGeom>
              <a:gdLst>
                <a:gd fmla="+- 0 10800 104" name="T0"/>
                <a:gd fmla="*/ T0 w 21392" name="T1"/>
                <a:gd fmla="*/ 10800 h 21600" name="T2"/>
                <a:gd fmla="+- 0 10800 104" name="T3"/>
                <a:gd fmla="*/ T3 w 21392" name="T4"/>
                <a:gd fmla="*/ 10800 h 21600" name="T5"/>
                <a:gd fmla="+- 0 10800 104" name="T6"/>
                <a:gd fmla="*/ T6 w 21392" name="T7"/>
                <a:gd fmla="*/ 10800 h 21600" name="T8"/>
                <a:gd fmla="+- 0 10800 104" name="T9"/>
                <a:gd fmla="*/ T9 w 21392" name="T10"/>
                <a:gd fmla="*/ 10800 h 21600" name="T11"/>
              </a:gdLst>
              <a:cxnLst>
                <a:cxn ang="0">
                  <a:pos x="T1" y="T2"/>
                </a:cxn>
                <a:cxn ang="0">
                  <a:pos x="T4" y="T5"/>
                </a:cxn>
                <a:cxn ang="0">
                  <a:pos x="T7" y="T8"/>
                </a:cxn>
                <a:cxn ang="0">
                  <a:pos x="T10" y="T11"/>
                </a:cxn>
              </a:cxnLst>
              <a:rect b="b" l="0" r="r" t="0"/>
              <a:pathLst>
                <a:path h="21600" w="21392">
                  <a:moveTo>
                    <a:pt x="15768" y="12794"/>
                  </a:moveTo>
                  <a:cubicBezTo>
                    <a:pt x="15426" y="13150"/>
                    <a:pt x="15271" y="13651"/>
                    <a:pt x="15350" y="14142"/>
                  </a:cubicBezTo>
                  <a:lnTo>
                    <a:pt x="16296" y="20031"/>
                  </a:lnTo>
                  <a:lnTo>
                    <a:pt x="11443" y="17309"/>
                  </a:lnTo>
                  <a:cubicBezTo>
                    <a:pt x="11210" y="17178"/>
                    <a:pt x="10953" y="17112"/>
                    <a:pt x="10696" y="17112"/>
                  </a:cubicBezTo>
                  <a:cubicBezTo>
                    <a:pt x="10439" y="17112"/>
                    <a:pt x="10182" y="17178"/>
                    <a:pt x="9949" y="17309"/>
                  </a:cubicBezTo>
                  <a:lnTo>
                    <a:pt x="5095" y="20031"/>
                  </a:lnTo>
                  <a:lnTo>
                    <a:pt x="6042" y="14142"/>
                  </a:lnTo>
                  <a:cubicBezTo>
                    <a:pt x="6121" y="13651"/>
                    <a:pt x="5966" y="13150"/>
                    <a:pt x="5624" y="12794"/>
                  </a:cubicBezTo>
                  <a:lnTo>
                    <a:pt x="1545" y="8550"/>
                  </a:lnTo>
                  <a:lnTo>
                    <a:pt x="7111" y="7685"/>
                  </a:lnTo>
                  <a:cubicBezTo>
                    <a:pt x="7619" y="7607"/>
                    <a:pt x="8057" y="7275"/>
                    <a:pt x="8276" y="6802"/>
                  </a:cubicBezTo>
                  <a:lnTo>
                    <a:pt x="10696" y="1568"/>
                  </a:lnTo>
                  <a:lnTo>
                    <a:pt x="13116" y="6802"/>
                  </a:lnTo>
                  <a:cubicBezTo>
                    <a:pt x="13334" y="7275"/>
                    <a:pt x="13772" y="7607"/>
                    <a:pt x="14280" y="7685"/>
                  </a:cubicBezTo>
                  <a:lnTo>
                    <a:pt x="19847" y="8550"/>
                  </a:lnTo>
                  <a:cubicBezTo>
                    <a:pt x="19847" y="8550"/>
                    <a:pt x="15768" y="12794"/>
                    <a:pt x="15768" y="12794"/>
                  </a:cubicBezTo>
                  <a:close/>
                  <a:moveTo>
                    <a:pt x="21312" y="8051"/>
                  </a:moveTo>
                  <a:cubicBezTo>
                    <a:pt x="21127" y="7495"/>
                    <a:pt x="20652" y="7088"/>
                    <a:pt x="20080" y="6999"/>
                  </a:cubicBezTo>
                  <a:lnTo>
                    <a:pt x="14514" y="6136"/>
                  </a:lnTo>
                  <a:lnTo>
                    <a:pt x="12094" y="901"/>
                  </a:lnTo>
                  <a:cubicBezTo>
                    <a:pt x="11840" y="351"/>
                    <a:pt x="11295" y="0"/>
                    <a:pt x="10696" y="0"/>
                  </a:cubicBezTo>
                  <a:cubicBezTo>
                    <a:pt x="10097" y="0"/>
                    <a:pt x="9552" y="351"/>
                    <a:pt x="9297" y="901"/>
                  </a:cubicBezTo>
                  <a:lnTo>
                    <a:pt x="6878" y="6136"/>
                  </a:lnTo>
                  <a:lnTo>
                    <a:pt x="1311" y="6999"/>
                  </a:lnTo>
                  <a:cubicBezTo>
                    <a:pt x="739" y="7088"/>
                    <a:pt x="264" y="7495"/>
                    <a:pt x="80" y="8051"/>
                  </a:cubicBezTo>
                  <a:cubicBezTo>
                    <a:pt x="-104" y="8609"/>
                    <a:pt x="35" y="9224"/>
                    <a:pt x="439" y="9644"/>
                  </a:cubicBezTo>
                  <a:lnTo>
                    <a:pt x="4518" y="13889"/>
                  </a:lnTo>
                  <a:lnTo>
                    <a:pt x="3572" y="19777"/>
                  </a:lnTo>
                  <a:cubicBezTo>
                    <a:pt x="3476" y="20370"/>
                    <a:pt x="3722" y="20966"/>
                    <a:pt x="4206" y="21313"/>
                  </a:cubicBezTo>
                  <a:cubicBezTo>
                    <a:pt x="4471" y="21503"/>
                    <a:pt x="4783" y="21600"/>
                    <a:pt x="5095" y="21600"/>
                  </a:cubicBezTo>
                  <a:cubicBezTo>
                    <a:pt x="5352" y="21600"/>
                    <a:pt x="5609" y="21534"/>
                    <a:pt x="5843" y="21404"/>
                  </a:cubicBezTo>
                  <a:lnTo>
                    <a:pt x="10696" y="18681"/>
                  </a:lnTo>
                  <a:lnTo>
                    <a:pt x="15549" y="21404"/>
                  </a:lnTo>
                  <a:cubicBezTo>
                    <a:pt x="15782" y="21534"/>
                    <a:pt x="16040" y="21600"/>
                    <a:pt x="16296" y="21600"/>
                  </a:cubicBezTo>
                  <a:cubicBezTo>
                    <a:pt x="16608" y="21600"/>
                    <a:pt x="16920" y="21503"/>
                    <a:pt x="17186" y="21313"/>
                  </a:cubicBezTo>
                  <a:cubicBezTo>
                    <a:pt x="17669" y="20966"/>
                    <a:pt x="17915" y="20370"/>
                    <a:pt x="17820" y="19777"/>
                  </a:cubicBezTo>
                  <a:lnTo>
                    <a:pt x="16873" y="13889"/>
                  </a:lnTo>
                  <a:lnTo>
                    <a:pt x="20953" y="9644"/>
                  </a:lnTo>
                  <a:cubicBezTo>
                    <a:pt x="21357" y="9224"/>
                    <a:pt x="21496" y="8609"/>
                    <a:pt x="21312" y="8051"/>
                  </a:cubicBezTo>
                </a:path>
              </a:pathLst>
            </a:custGeom>
            <a:solidFill>
              <a:schemeClr val="bg1"/>
            </a:solidFill>
            <a:ln>
              <a:noFill/>
            </a:ln>
            <a:effectLst/>
          </p:spPr>
          <p:txBody>
            <a:bodyPr anchor="ctr" bIns="19050" lIns="19050" rIns="19050" tIns="19050"/>
            <a:lstStyle/>
            <a:p>
              <a:pPr algn="ctr" defTabSz="228600" eaLnBrk="1">
                <a:defRPr/>
              </a:pPr>
              <a:endParaRPr lang="en-US" sz="1500">
                <a:solidFill>
                  <a:srgbClr val="FFFFFF"/>
                </a:solidFill>
                <a:effectLst>
                  <a:outerShdw algn="tl" blurRad="38100" dir="2700000" dist="38100">
                    <a:srgbClr val="000000"/>
                  </a:outerShdw>
                </a:effectLst>
                <a:latin charset="0" typeface="Gill Sans"/>
                <a:sym charset="0" typeface="Gill Sans"/>
              </a:endParaRPr>
            </a:p>
          </p:txBody>
        </p:sp>
      </p:grpSp>
      <p:grpSp>
        <p:nvGrpSpPr>
          <p:cNvPr id="21" name="组合 20"/>
          <p:cNvGrpSpPr/>
          <p:nvPr/>
        </p:nvGrpSpPr>
        <p:grpSpPr>
          <a:xfrm>
            <a:off x="6403975" y="4809490"/>
            <a:ext cx="831850" cy="831850"/>
            <a:chOff x="10565" y="7910"/>
            <a:chExt cx="1310" cy="1310"/>
          </a:xfrm>
        </p:grpSpPr>
        <p:sp>
          <p:nvSpPr>
            <p:cNvPr id="67" name="Rounded Rectangle 15"/>
            <p:cNvSpPr/>
            <p:nvPr/>
          </p:nvSpPr>
          <p:spPr bwMode="auto">
            <a:xfrm>
              <a:off x="10565" y="7910"/>
              <a:ext cx="1310" cy="1310"/>
            </a:xfrm>
            <a:prstGeom prst="roundRect">
              <a:avLst/>
            </a:prstGeom>
            <a:solidFill>
              <a:srgbClr val="C3373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a:defRPr>
              </a:lvl1pPr>
              <a:lvl2pPr indent="-285750" marL="742950">
                <a:defRPr>
                  <a:solidFill>
                    <a:schemeClr val="tx1"/>
                  </a:solidFill>
                  <a:latin typeface="Calibri"/>
                </a:defRPr>
              </a:lvl2pPr>
              <a:lvl3pPr indent="-228600" marL="1143000">
                <a:defRPr>
                  <a:solidFill>
                    <a:schemeClr val="tx1"/>
                  </a:solidFill>
                  <a:latin typeface="Calibri"/>
                </a:defRPr>
              </a:lvl3pPr>
              <a:lvl4pPr indent="-228600" marL="1600200">
                <a:defRPr>
                  <a:solidFill>
                    <a:schemeClr val="tx1"/>
                  </a:solidFill>
                  <a:latin typeface="Calibri"/>
                </a:defRPr>
              </a:lvl4pPr>
              <a:lvl5pPr indent="-228600" marL="2057400">
                <a:defRPr>
                  <a:solidFill>
                    <a:schemeClr val="tx1"/>
                  </a:solidFill>
                  <a:latin typeface="Calibri"/>
                </a:defRPr>
              </a:lvl5pPr>
              <a:lvl6pPr fontAlgn="base" indent="-228600" marL="2514600">
                <a:spcBef>
                  <a:spcPct val="0"/>
                </a:spcBef>
                <a:spcAft>
                  <a:spcPct val="0"/>
                </a:spcAft>
                <a:defRPr>
                  <a:solidFill>
                    <a:schemeClr val="tx1"/>
                  </a:solidFill>
                  <a:latin typeface="Calibri"/>
                </a:defRPr>
              </a:lvl6pPr>
              <a:lvl7pPr fontAlgn="base" indent="-228600" marL="2971800">
                <a:spcBef>
                  <a:spcPct val="0"/>
                </a:spcBef>
                <a:spcAft>
                  <a:spcPct val="0"/>
                </a:spcAft>
                <a:defRPr>
                  <a:solidFill>
                    <a:schemeClr val="tx1"/>
                  </a:solidFill>
                  <a:latin typeface="Calibri"/>
                </a:defRPr>
              </a:lvl7pPr>
              <a:lvl8pPr fontAlgn="base" indent="-228600" marL="3429000">
                <a:spcBef>
                  <a:spcPct val="0"/>
                </a:spcBef>
                <a:spcAft>
                  <a:spcPct val="0"/>
                </a:spcAft>
                <a:defRPr>
                  <a:solidFill>
                    <a:schemeClr val="tx1"/>
                  </a:solidFill>
                  <a:latin typeface="Calibri"/>
                </a:defRPr>
              </a:lvl8pPr>
              <a:lvl9pPr fontAlgn="base" indent="-228600" marL="3886200">
                <a:spcBef>
                  <a:spcPct val="0"/>
                </a:spcBef>
                <a:spcAft>
                  <a:spcPct val="0"/>
                </a:spcAft>
                <a:defRPr>
                  <a:solidFill>
                    <a:schemeClr val="tx1"/>
                  </a:solidFill>
                  <a:latin typeface="Calibri"/>
                </a:defRPr>
              </a:lvl9pPr>
            </a:lstStyle>
            <a:p>
              <a:pPr algn="ctr" eaLnBrk="1" hangingPunct="1"/>
              <a:endParaRPr lang="en-GB">
                <a:solidFill>
                  <a:srgbClr val="FFFFFF"/>
                </a:solidFill>
              </a:endParaRPr>
            </a:p>
          </p:txBody>
        </p:sp>
        <p:grpSp>
          <p:nvGrpSpPr>
            <p:cNvPr id="68" name="Group 46"/>
            <p:cNvGrpSpPr/>
            <p:nvPr/>
          </p:nvGrpSpPr>
          <p:grpSpPr>
            <a:xfrm>
              <a:off x="10851" y="8279"/>
              <a:ext cx="732" cy="572"/>
              <a:chOff x="2581275" y="1710532"/>
              <a:chExt cx="464344" cy="362744"/>
            </a:xfrm>
            <a:solidFill>
              <a:schemeClr val="bg1"/>
            </a:solidFill>
          </p:grpSpPr>
          <p:sp>
            <p:nvSpPr>
              <p:cNvPr id="69" name="AutoShape 140"/>
              <p:cNvSpPr/>
              <p:nvPr/>
            </p:nvSpPr>
            <p:spPr bwMode="auto">
              <a:xfrm>
                <a:off x="2639219" y="1768475"/>
                <a:ext cx="290513" cy="235744"/>
              </a:xfrm>
              <a:custGeom>
                <a:gdLst>
                  <a:gd fmla="+- 0 10800 376" name="T0"/>
                  <a:gd fmla="*/ T0 w 20848" name="T1"/>
                  <a:gd fmla="*/ 10800 h 21600" name="T2"/>
                  <a:gd fmla="+- 0 10800 376" name="T3"/>
                  <a:gd fmla="*/ T3 w 20848" name="T4"/>
                  <a:gd fmla="*/ 10800 h 21600" name="T5"/>
                  <a:gd fmla="+- 0 10800 376" name="T6"/>
                  <a:gd fmla="*/ T6 w 20848" name="T7"/>
                  <a:gd fmla="*/ 10800 h 21600" name="T8"/>
                  <a:gd fmla="+- 0 10800 376" name="T9"/>
                  <a:gd fmla="*/ T9 w 20848" name="T10"/>
                  <a:gd fmla="*/ 10800 h 21600" name="T11"/>
                </a:gdLst>
                <a:cxnLst>
                  <a:cxn ang="0">
                    <a:pos x="T1" y="T2"/>
                  </a:cxn>
                  <a:cxn ang="0">
                    <a:pos x="T4" y="T5"/>
                  </a:cxn>
                  <a:cxn ang="0">
                    <a:pos x="T7" y="T8"/>
                  </a:cxn>
                  <a:cxn ang="0">
                    <a:pos x="T10" y="T11"/>
                  </a:cxn>
                </a:cxnLst>
                <a:rect b="b" l="0" r="r" t="0"/>
                <a:pathLst>
                  <a:path h="21600" w="20848">
                    <a:moveTo>
                      <a:pt x="18728" y="19178"/>
                    </a:moveTo>
                    <a:cubicBezTo>
                      <a:pt x="13191" y="20631"/>
                      <a:pt x="7654" y="20631"/>
                      <a:pt x="2118" y="19178"/>
                    </a:cubicBezTo>
                    <a:cubicBezTo>
                      <a:pt x="678" y="13592"/>
                      <a:pt x="678" y="8008"/>
                      <a:pt x="2118" y="2421"/>
                    </a:cubicBezTo>
                    <a:cubicBezTo>
                      <a:pt x="7654" y="968"/>
                      <a:pt x="13191" y="968"/>
                      <a:pt x="18728" y="2421"/>
                    </a:cubicBezTo>
                    <a:cubicBezTo>
                      <a:pt x="20168" y="8008"/>
                      <a:pt x="20168" y="13592"/>
                      <a:pt x="18728" y="19178"/>
                    </a:cubicBezTo>
                    <a:moveTo>
                      <a:pt x="18938" y="1116"/>
                    </a:moveTo>
                    <a:cubicBezTo>
                      <a:pt x="16114" y="375"/>
                      <a:pt x="13249" y="0"/>
                      <a:pt x="10423" y="0"/>
                    </a:cubicBezTo>
                    <a:cubicBezTo>
                      <a:pt x="7597" y="0"/>
                      <a:pt x="4732" y="375"/>
                      <a:pt x="1908" y="1116"/>
                    </a:cubicBezTo>
                    <a:cubicBezTo>
                      <a:pt x="1543" y="1213"/>
                      <a:pt x="1244" y="1552"/>
                      <a:pt x="1127" y="2004"/>
                    </a:cubicBezTo>
                    <a:cubicBezTo>
                      <a:pt x="-376" y="7841"/>
                      <a:pt x="-376" y="13759"/>
                      <a:pt x="1127" y="19593"/>
                    </a:cubicBezTo>
                    <a:cubicBezTo>
                      <a:pt x="1244" y="20047"/>
                      <a:pt x="1543" y="20386"/>
                      <a:pt x="1908" y="20482"/>
                    </a:cubicBezTo>
                    <a:cubicBezTo>
                      <a:pt x="4732" y="21224"/>
                      <a:pt x="7597" y="21600"/>
                      <a:pt x="10423" y="21600"/>
                    </a:cubicBezTo>
                    <a:cubicBezTo>
                      <a:pt x="13249" y="21600"/>
                      <a:pt x="16114" y="21224"/>
                      <a:pt x="18938" y="20482"/>
                    </a:cubicBezTo>
                    <a:cubicBezTo>
                      <a:pt x="19303" y="20386"/>
                      <a:pt x="19602" y="20047"/>
                      <a:pt x="19719" y="19593"/>
                    </a:cubicBezTo>
                    <a:cubicBezTo>
                      <a:pt x="21223" y="13759"/>
                      <a:pt x="21223" y="7841"/>
                      <a:pt x="19719" y="2004"/>
                    </a:cubicBezTo>
                    <a:cubicBezTo>
                      <a:pt x="19602" y="1552"/>
                      <a:pt x="19303" y="1213"/>
                      <a:pt x="18938" y="1116"/>
                    </a:cubicBezTo>
                  </a:path>
                </a:pathLst>
              </a:custGeom>
              <a:grpFill/>
              <a:ln>
                <a:noFill/>
              </a:ln>
              <a:effectLst/>
            </p:spPr>
            <p:txBody>
              <a:bodyPr anchor="ctr" bIns="19050" lIns="19050" rIns="19050" tIns="19050"/>
              <a:lstStyle/>
              <a:p>
                <a:pPr algn="ctr" defTabSz="228600" eaLnBrk="1">
                  <a:defRPr/>
                </a:pPr>
                <a:endParaRPr lang="en-US" sz="1500">
                  <a:solidFill>
                    <a:srgbClr val="FFFFFF"/>
                  </a:solidFill>
                  <a:effectLst>
                    <a:outerShdw algn="tl" blurRad="38100" dir="2700000" dist="38100">
                      <a:srgbClr val="000000"/>
                    </a:outerShdw>
                  </a:effectLst>
                  <a:latin charset="0" typeface="Gill Sans"/>
                  <a:sym charset="0" typeface="Gill Sans"/>
                </a:endParaRPr>
              </a:p>
            </p:txBody>
          </p:sp>
          <p:sp>
            <p:nvSpPr>
              <p:cNvPr id="70" name="AutoShape 141"/>
              <p:cNvSpPr/>
              <p:nvPr/>
            </p:nvSpPr>
            <p:spPr bwMode="auto">
              <a:xfrm>
                <a:off x="2581275" y="1710532"/>
                <a:ext cx="464344" cy="362744"/>
              </a:xfrm>
              <a:custGeom>
                <a:gdLst>
                  <a:gd fmla="+- 0 10800 252" name="T0"/>
                  <a:gd fmla="*/ T0 w 21096" name="T1"/>
                  <a:gd fmla="*/ 10800 h 21600" name="T2"/>
                  <a:gd fmla="+- 0 10800 252" name="T3"/>
                  <a:gd fmla="*/ T3 w 21096" name="T4"/>
                  <a:gd fmla="*/ 10800 h 21600" name="T5"/>
                  <a:gd fmla="+- 0 10800 252" name="T6"/>
                  <a:gd fmla="*/ T6 w 21096" name="T7"/>
                  <a:gd fmla="*/ 10800 h 21600" name="T8"/>
                  <a:gd fmla="+- 0 10800 252" name="T9"/>
                  <a:gd fmla="*/ T9 w 21096" name="T10"/>
                  <a:gd fmla="*/ 10800 h 21600" name="T11"/>
                </a:gdLst>
                <a:cxnLst>
                  <a:cxn ang="0">
                    <a:pos x="T1" y="T2"/>
                  </a:cxn>
                  <a:cxn ang="0">
                    <a:pos x="T4" y="T5"/>
                  </a:cxn>
                  <a:cxn ang="0">
                    <a:pos x="T7" y="T8"/>
                  </a:cxn>
                  <a:cxn ang="0">
                    <a:pos x="T10" y="T11"/>
                  </a:cxn>
                </a:cxnLst>
                <a:rect b="b" l="0" r="r" t="0"/>
                <a:pathLst>
                  <a:path h="21600" w="21096">
                    <a:moveTo>
                      <a:pt x="19056" y="18331"/>
                    </a:moveTo>
                    <a:cubicBezTo>
                      <a:pt x="13383" y="19233"/>
                      <a:pt x="7711" y="19233"/>
                      <a:pt x="2038" y="18331"/>
                    </a:cubicBezTo>
                    <a:cubicBezTo>
                      <a:pt x="1074" y="13022"/>
                      <a:pt x="1074" y="7713"/>
                      <a:pt x="2038" y="2404"/>
                    </a:cubicBezTo>
                    <a:cubicBezTo>
                      <a:pt x="7711" y="1502"/>
                      <a:pt x="13383" y="1502"/>
                      <a:pt x="19056" y="2404"/>
                    </a:cubicBezTo>
                    <a:cubicBezTo>
                      <a:pt x="20021" y="7713"/>
                      <a:pt x="20021" y="13022"/>
                      <a:pt x="19056" y="18331"/>
                    </a:cubicBezTo>
                    <a:moveTo>
                      <a:pt x="20338" y="2005"/>
                    </a:moveTo>
                    <a:cubicBezTo>
                      <a:pt x="20211" y="1301"/>
                      <a:pt x="19762" y="776"/>
                      <a:pt x="19215" y="689"/>
                    </a:cubicBezTo>
                    <a:cubicBezTo>
                      <a:pt x="16339" y="232"/>
                      <a:pt x="13423" y="0"/>
                      <a:pt x="10547" y="0"/>
                    </a:cubicBezTo>
                    <a:cubicBezTo>
                      <a:pt x="7671" y="0"/>
                      <a:pt x="4755" y="232"/>
                      <a:pt x="1879" y="689"/>
                    </a:cubicBezTo>
                    <a:cubicBezTo>
                      <a:pt x="1332" y="776"/>
                      <a:pt x="883" y="1301"/>
                      <a:pt x="756" y="2005"/>
                    </a:cubicBezTo>
                    <a:cubicBezTo>
                      <a:pt x="-252" y="7553"/>
                      <a:pt x="-252" y="13181"/>
                      <a:pt x="756" y="18731"/>
                    </a:cubicBezTo>
                    <a:cubicBezTo>
                      <a:pt x="883" y="19434"/>
                      <a:pt x="1332" y="19959"/>
                      <a:pt x="1879" y="20046"/>
                    </a:cubicBezTo>
                    <a:cubicBezTo>
                      <a:pt x="3265" y="20266"/>
                      <a:pt x="4660" y="20429"/>
                      <a:pt x="6055" y="20544"/>
                    </a:cubicBezTo>
                    <a:cubicBezTo>
                      <a:pt x="5979" y="20606"/>
                      <a:pt x="5931" y="20670"/>
                      <a:pt x="5931" y="20735"/>
                    </a:cubicBezTo>
                    <a:cubicBezTo>
                      <a:pt x="5931" y="21213"/>
                      <a:pt x="7997" y="21599"/>
                      <a:pt x="10547" y="21599"/>
                    </a:cubicBezTo>
                    <a:cubicBezTo>
                      <a:pt x="13097" y="21599"/>
                      <a:pt x="15164" y="21213"/>
                      <a:pt x="15164" y="20735"/>
                    </a:cubicBezTo>
                    <a:cubicBezTo>
                      <a:pt x="15164" y="20670"/>
                      <a:pt x="15115" y="20606"/>
                      <a:pt x="15040" y="20544"/>
                    </a:cubicBezTo>
                    <a:cubicBezTo>
                      <a:pt x="16434" y="20429"/>
                      <a:pt x="17830" y="20266"/>
                      <a:pt x="19215" y="20046"/>
                    </a:cubicBezTo>
                    <a:cubicBezTo>
                      <a:pt x="19762" y="19959"/>
                      <a:pt x="20211" y="19434"/>
                      <a:pt x="20338" y="18731"/>
                    </a:cubicBezTo>
                    <a:cubicBezTo>
                      <a:pt x="21347" y="13181"/>
                      <a:pt x="21347" y="7553"/>
                      <a:pt x="20338" y="2005"/>
                    </a:cubicBezTo>
                  </a:path>
                </a:pathLst>
              </a:custGeom>
              <a:grpFill/>
              <a:ln>
                <a:noFill/>
              </a:ln>
              <a:effectLst/>
            </p:spPr>
            <p:txBody>
              <a:bodyPr anchor="ctr" bIns="19050" lIns="19050" rIns="19050" tIns="19050"/>
              <a:lstStyle/>
              <a:p>
                <a:pPr algn="ctr" defTabSz="228600" eaLnBrk="1">
                  <a:defRPr/>
                </a:pPr>
                <a:endParaRPr lang="en-US" sz="1500">
                  <a:solidFill>
                    <a:srgbClr val="FFFFFF"/>
                  </a:solidFill>
                  <a:effectLst>
                    <a:outerShdw algn="tl" blurRad="38100" dir="2700000" dist="38100">
                      <a:srgbClr val="000000"/>
                    </a:outerShdw>
                  </a:effectLst>
                  <a:latin charset="0" typeface="Gill Sans"/>
                  <a:sym charset="0" typeface="Gill Sans"/>
                </a:endParaRPr>
              </a:p>
            </p:txBody>
          </p:sp>
          <p:sp>
            <p:nvSpPr>
              <p:cNvPr id="71" name="AutoShape 142"/>
              <p:cNvSpPr/>
              <p:nvPr/>
            </p:nvSpPr>
            <p:spPr bwMode="auto">
              <a:xfrm>
                <a:off x="2944019" y="1783557"/>
                <a:ext cx="43656" cy="42863"/>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0800" y="7200"/>
                    </a:moveTo>
                    <a:cubicBezTo>
                      <a:pt x="12779" y="7200"/>
                      <a:pt x="14399" y="8820"/>
                      <a:pt x="14399" y="10800"/>
                    </a:cubicBezTo>
                    <a:cubicBezTo>
                      <a:pt x="14399" y="12779"/>
                      <a:pt x="12779" y="14400"/>
                      <a:pt x="10800" y="14400"/>
                    </a:cubicBezTo>
                    <a:cubicBezTo>
                      <a:pt x="8820" y="14400"/>
                      <a:pt x="7199" y="12779"/>
                      <a:pt x="7199" y="10800"/>
                    </a:cubicBezTo>
                    <a:cubicBezTo>
                      <a:pt x="7199" y="8820"/>
                      <a:pt x="8820" y="7200"/>
                      <a:pt x="10800" y="7200"/>
                    </a:cubicBezTo>
                    <a:moveTo>
                      <a:pt x="10800" y="21599"/>
                    </a:moveTo>
                    <a:cubicBezTo>
                      <a:pt x="16762" y="21599"/>
                      <a:pt x="21600" y="16762"/>
                      <a:pt x="21600" y="10800"/>
                    </a:cubicBezTo>
                    <a:cubicBezTo>
                      <a:pt x="21600" y="4837"/>
                      <a:pt x="16762" y="0"/>
                      <a:pt x="10800" y="0"/>
                    </a:cubicBezTo>
                    <a:cubicBezTo>
                      <a:pt x="4837" y="0"/>
                      <a:pt x="0" y="4837"/>
                      <a:pt x="0" y="10800"/>
                    </a:cubicBezTo>
                    <a:cubicBezTo>
                      <a:pt x="0" y="16762"/>
                      <a:pt x="4837" y="21599"/>
                      <a:pt x="10800" y="21599"/>
                    </a:cubicBezTo>
                  </a:path>
                </a:pathLst>
              </a:custGeom>
              <a:grpFill/>
              <a:ln>
                <a:noFill/>
              </a:ln>
              <a:effectLst/>
            </p:spPr>
            <p:txBody>
              <a:bodyPr anchor="ctr" bIns="19050" lIns="19050" rIns="19050" tIns="19050"/>
              <a:lstStyle/>
              <a:p>
                <a:pPr algn="ctr" defTabSz="228600" eaLnBrk="1">
                  <a:defRPr/>
                </a:pPr>
                <a:endParaRPr lang="en-US" sz="1500">
                  <a:solidFill>
                    <a:srgbClr val="FFFFFF"/>
                  </a:solidFill>
                  <a:effectLst>
                    <a:outerShdw algn="tl" blurRad="38100" dir="2700000" dist="38100">
                      <a:srgbClr val="000000"/>
                    </a:outerShdw>
                  </a:effectLst>
                  <a:latin charset="0" typeface="Gill Sans"/>
                  <a:sym charset="0" typeface="Gill Sans"/>
                </a:endParaRPr>
              </a:p>
            </p:txBody>
          </p:sp>
          <p:sp>
            <p:nvSpPr>
              <p:cNvPr id="72" name="AutoShape 143"/>
              <p:cNvSpPr/>
              <p:nvPr/>
            </p:nvSpPr>
            <p:spPr bwMode="auto">
              <a:xfrm>
                <a:off x="2929732" y="1971675"/>
                <a:ext cx="57944" cy="15082"/>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grpFill/>
              <a:ln>
                <a:noFill/>
              </a:ln>
              <a:effectLst/>
            </p:spPr>
            <p:txBody>
              <a:bodyPr anchor="ctr" bIns="19050" lIns="19050" rIns="19050" tIns="19050"/>
              <a:lstStyle/>
              <a:p>
                <a:pPr algn="ctr" defTabSz="228600" eaLnBrk="1">
                  <a:defRPr/>
                </a:pPr>
                <a:endParaRPr lang="en-US" sz="1500">
                  <a:solidFill>
                    <a:srgbClr val="FFFFFF"/>
                  </a:solidFill>
                  <a:effectLst>
                    <a:outerShdw algn="tl" blurRad="38100" dir="2700000" dist="38100">
                      <a:srgbClr val="000000"/>
                    </a:outerShdw>
                  </a:effectLst>
                  <a:latin charset="0" typeface="Gill Sans"/>
                  <a:sym charset="0" typeface="Gill Sans"/>
                </a:endParaRPr>
              </a:p>
            </p:txBody>
          </p:sp>
          <p:sp>
            <p:nvSpPr>
              <p:cNvPr id="73" name="AutoShape 144"/>
              <p:cNvSpPr/>
              <p:nvPr/>
            </p:nvSpPr>
            <p:spPr bwMode="auto">
              <a:xfrm>
                <a:off x="2944019" y="1928019"/>
                <a:ext cx="58738" cy="15081"/>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grpFill/>
              <a:ln>
                <a:noFill/>
              </a:ln>
              <a:effectLst/>
            </p:spPr>
            <p:txBody>
              <a:bodyPr anchor="ctr" bIns="19050" lIns="19050" rIns="19050" tIns="19050"/>
              <a:lstStyle/>
              <a:p>
                <a:pPr algn="ctr" defTabSz="228600" eaLnBrk="1">
                  <a:defRPr/>
                </a:pPr>
                <a:endParaRPr lang="en-US" sz="1500">
                  <a:solidFill>
                    <a:srgbClr val="FFFFFF"/>
                  </a:solidFill>
                  <a:effectLst>
                    <a:outerShdw algn="tl" blurRad="38100" dir="2700000" dist="38100">
                      <a:srgbClr val="000000"/>
                    </a:outerShdw>
                  </a:effectLst>
                  <a:latin charset="0" typeface="Gill Sans"/>
                  <a:sym charset="0" typeface="Gill Sans"/>
                </a:endParaRPr>
              </a:p>
            </p:txBody>
          </p:sp>
          <p:sp>
            <p:nvSpPr>
              <p:cNvPr id="74" name="AutoShape 145"/>
              <p:cNvSpPr/>
              <p:nvPr/>
            </p:nvSpPr>
            <p:spPr bwMode="auto">
              <a:xfrm>
                <a:off x="2944019" y="1885157"/>
                <a:ext cx="58738" cy="14288"/>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grpFill/>
              <a:ln>
                <a:noFill/>
              </a:ln>
              <a:effectLst/>
            </p:spPr>
            <p:txBody>
              <a:bodyPr anchor="ctr" bIns="19050" lIns="19050" rIns="19050" tIns="19050"/>
              <a:lstStyle/>
              <a:p>
                <a:pPr algn="ctr" defTabSz="228600" eaLnBrk="1">
                  <a:defRPr/>
                </a:pPr>
                <a:endParaRPr lang="en-US" sz="1500">
                  <a:solidFill>
                    <a:srgbClr val="FFFFFF"/>
                  </a:solidFill>
                  <a:effectLst>
                    <a:outerShdw algn="tl" blurRad="38100" dir="2700000" dist="38100">
                      <a:srgbClr val="000000"/>
                    </a:outerShdw>
                  </a:effectLst>
                  <a:latin charset="0" typeface="Gill Sans"/>
                  <a:sym charset="0" typeface="Gill Sans"/>
                </a:endParaRPr>
              </a:p>
            </p:txBody>
          </p:sp>
          <p:sp>
            <p:nvSpPr>
              <p:cNvPr id="75" name="AutoShape 146"/>
              <p:cNvSpPr/>
              <p:nvPr/>
            </p:nvSpPr>
            <p:spPr bwMode="auto">
              <a:xfrm>
                <a:off x="2697957" y="1826419"/>
                <a:ext cx="86519" cy="61119"/>
              </a:xfrm>
              <a:custGeom>
                <a:gdLst>
                  <a:gd fmla="+- 0 10822 44" name="T0"/>
                  <a:gd fmla="*/ T0 w 21556" name="T1"/>
                  <a:gd fmla="+- 0 10826 53" name="T2"/>
                  <a:gd fmla="*/ 10826 h 21547" name="T3"/>
                  <a:gd fmla="+- 0 10822 44" name="T4"/>
                  <a:gd fmla="*/ T4 w 21556" name="T5"/>
                  <a:gd fmla="+- 0 10826 53" name="T6"/>
                  <a:gd fmla="*/ 10826 h 21547" name="T7"/>
                  <a:gd fmla="+- 0 10822 44" name="T8"/>
                  <a:gd fmla="*/ T8 w 21556" name="T9"/>
                  <a:gd fmla="+- 0 10826 53" name="T10"/>
                  <a:gd fmla="*/ 10826 h 21547" name="T11"/>
                  <a:gd fmla="+- 0 10822 44" name="T12"/>
                  <a:gd fmla="*/ T12 w 21556" name="T13"/>
                  <a:gd fmla="+- 0 10826 53" name="T14"/>
                  <a:gd fmla="*/ 10826 h 21547" name="T15"/>
                </a:gdLst>
                <a:cxnLst>
                  <a:cxn ang="0">
                    <a:pos x="T1" y="T3"/>
                  </a:cxn>
                  <a:cxn ang="0">
                    <a:pos x="T5" y="T7"/>
                  </a:cxn>
                  <a:cxn ang="0">
                    <a:pos x="T9" y="T11"/>
                  </a:cxn>
                  <a:cxn ang="0">
                    <a:pos x="T13" y="T15"/>
                  </a:cxn>
                </a:cxnLst>
                <a:rect b="b" l="0" r="r" t="0"/>
                <a:pathLst>
                  <a:path h="21547" w="21556">
                    <a:moveTo>
                      <a:pt x="19751" y="2"/>
                    </a:moveTo>
                    <a:lnTo>
                      <a:pt x="3200" y="1845"/>
                    </a:lnTo>
                    <a:cubicBezTo>
                      <a:pt x="2215" y="2010"/>
                      <a:pt x="1272" y="3284"/>
                      <a:pt x="1106" y="4676"/>
                    </a:cubicBezTo>
                    <a:lnTo>
                      <a:pt x="1" y="18986"/>
                    </a:lnTo>
                    <a:cubicBezTo>
                      <a:pt x="-44" y="20398"/>
                      <a:pt x="724" y="21547"/>
                      <a:pt x="1712" y="21547"/>
                    </a:cubicBezTo>
                    <a:cubicBezTo>
                      <a:pt x="2698" y="21547"/>
                      <a:pt x="3542" y="20398"/>
                      <a:pt x="3582" y="18978"/>
                    </a:cubicBezTo>
                    <a:lnTo>
                      <a:pt x="4185" y="9251"/>
                    </a:lnTo>
                    <a:cubicBezTo>
                      <a:pt x="4319" y="7849"/>
                      <a:pt x="5235" y="6592"/>
                      <a:pt x="6220" y="6447"/>
                    </a:cubicBezTo>
                    <a:lnTo>
                      <a:pt x="19751" y="5128"/>
                    </a:lnTo>
                    <a:cubicBezTo>
                      <a:pt x="20743" y="5078"/>
                      <a:pt x="21556" y="3884"/>
                      <a:pt x="21556" y="2467"/>
                    </a:cubicBezTo>
                    <a:cubicBezTo>
                      <a:pt x="21556" y="1055"/>
                      <a:pt x="20743" y="-53"/>
                      <a:pt x="19751" y="2"/>
                    </a:cubicBezTo>
                  </a:path>
                </a:pathLst>
              </a:custGeom>
              <a:grpFill/>
              <a:ln>
                <a:noFill/>
              </a:ln>
              <a:effectLst/>
            </p:spPr>
            <p:txBody>
              <a:bodyPr anchor="ctr" bIns="19050" lIns="19050" rIns="19050" tIns="19050"/>
              <a:lstStyle/>
              <a:p>
                <a:pPr algn="ctr" defTabSz="228600" eaLnBrk="1">
                  <a:defRPr/>
                </a:pPr>
                <a:endParaRPr lang="en-US" sz="1500">
                  <a:solidFill>
                    <a:srgbClr val="FFFFFF"/>
                  </a:solidFill>
                  <a:effectLst>
                    <a:outerShdw algn="tl" blurRad="38100" dir="2700000" dist="38100">
                      <a:srgbClr val="000000"/>
                    </a:outerShdw>
                  </a:effectLst>
                  <a:latin charset="0" typeface="Gill Sans"/>
                  <a:sym charset="0" typeface="Gill Sans"/>
                </a:endParaRPr>
              </a:p>
            </p:txBody>
          </p:sp>
        </p:grpSp>
      </p:grpSp>
      <p:cxnSp>
        <p:nvCxnSpPr>
          <p:cNvPr id="76" name="直接连接符 75"/>
          <p:cNvCxnSpPr/>
          <p:nvPr/>
        </p:nvCxnSpPr>
        <p:spPr>
          <a:xfrm>
            <a:off x="1303963" y="2926312"/>
            <a:ext cx="9586644" cy="0"/>
          </a:xfrm>
          <a:prstGeom prst="line">
            <a:avLst/>
          </a:prstGeom>
          <a:ln w="12700">
            <a:solidFill>
              <a:srgbClr val="C33736"/>
            </a:solidFill>
          </a:ln>
          <a:effectLst>
            <a:outerShdw algn="t" blurRad="6350" dir="5400000" dist="254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77" name="直接连接符 76"/>
          <p:cNvCxnSpPr/>
          <p:nvPr/>
        </p:nvCxnSpPr>
        <p:spPr>
          <a:xfrm>
            <a:off x="1303963" y="4443463"/>
            <a:ext cx="9586644" cy="0"/>
          </a:xfrm>
          <a:prstGeom prst="line">
            <a:avLst/>
          </a:prstGeom>
          <a:ln w="12700">
            <a:solidFill>
              <a:srgbClr val="C33736"/>
            </a:solidFill>
          </a:ln>
          <a:effectLst>
            <a:outerShdw algn="t" blurRad="6350" dir="5400000" dist="254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78" name="直接连接符 77"/>
          <p:cNvCxnSpPr/>
          <p:nvPr/>
        </p:nvCxnSpPr>
        <p:spPr>
          <a:xfrm>
            <a:off x="1303963" y="1409161"/>
            <a:ext cx="9586644" cy="0"/>
          </a:xfrm>
          <a:prstGeom prst="line">
            <a:avLst/>
          </a:prstGeom>
          <a:ln w="12700">
            <a:solidFill>
              <a:srgbClr val="C33736"/>
            </a:solidFill>
          </a:ln>
          <a:effectLst>
            <a:outerShdw algn="t" blurRad="6350" dir="5400000" dist="254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79" name="直接连接符 78"/>
          <p:cNvCxnSpPr/>
          <p:nvPr/>
        </p:nvCxnSpPr>
        <p:spPr>
          <a:xfrm>
            <a:off x="1303963" y="5960614"/>
            <a:ext cx="9586644" cy="0"/>
          </a:xfrm>
          <a:prstGeom prst="line">
            <a:avLst/>
          </a:prstGeom>
          <a:ln w="12700">
            <a:solidFill>
              <a:srgbClr val="C33736"/>
            </a:solidFill>
          </a:ln>
          <a:effectLst>
            <a:outerShdw algn="t" blurRad="6350" dir="5400000" dist="254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2" name="TextBox 76"/>
          <p:cNvSpPr txBox="1"/>
          <p:nvPr/>
        </p:nvSpPr>
        <p:spPr>
          <a:xfrm>
            <a:off x="7424419" y="1638935"/>
            <a:ext cx="1883410" cy="304800"/>
          </a:xfrm>
          <a:prstGeom prst="rect">
            <a:avLst/>
          </a:prstGeom>
          <a:noFill/>
        </p:spPr>
        <p:txBody>
          <a:bodyPr rtlCol="0" wrap="square">
            <a:spAutoFit/>
          </a:bodyPr>
          <a:lstStyle/>
          <a:p>
            <a:r>
              <a:rPr altLang="en-US" b="1" lang="zh-CN" sz="1400">
                <a:solidFill>
                  <a:schemeClr val="tx1">
                    <a:lumMod val="85000"/>
                    <a:lumOff val="15000"/>
                  </a:schemeClr>
                </a:solidFill>
                <a:latin charset="-122" panose="020b0503020204020204" typeface="微软雅黑"/>
                <a:ea charset="-122" panose="020b0503020204020204" typeface="微软雅黑"/>
                <a:sym typeface="+mn-ea"/>
              </a:rPr>
              <a:t>单击此处输入标题</a:t>
            </a:r>
          </a:p>
        </p:txBody>
      </p:sp>
      <p:sp>
        <p:nvSpPr>
          <p:cNvPr id="13" name="文本框 12"/>
          <p:cNvSpPr txBox="1"/>
          <p:nvPr/>
        </p:nvSpPr>
        <p:spPr>
          <a:xfrm>
            <a:off x="7424419" y="1958340"/>
            <a:ext cx="3548380" cy="777240"/>
          </a:xfrm>
          <a:prstGeom prst="rect">
            <a:avLst/>
          </a:prstGeom>
          <a:noFill/>
        </p:spPr>
        <p:txBody>
          <a:bodyPr rtlCol="0" wrap="square">
            <a:spAutoFit/>
          </a:bodyPr>
          <a:lstStyle/>
          <a:p>
            <a:pPr algn="l" fontAlgn="auto">
              <a:lnSpc>
                <a:spcPct val="150000"/>
              </a:lnSpc>
            </a:pPr>
            <a:r>
              <a:rPr altLang="en-US" lang="zh-CN" sz="1000">
                <a:solidFill>
                  <a:schemeClr val="tx1">
                    <a:lumMod val="85000"/>
                    <a:lumOff val="15000"/>
                  </a:schemeClr>
                </a:solidFill>
                <a:latin charset="0" panose="02000503000000020004" typeface="Lora"/>
                <a:ea charset="-122" panose="02010600040101010101" typeface="华文细黑"/>
                <a:sym typeface="+mn-ea"/>
              </a:rPr>
              <a:t>I love you more than I've ever loved any woman. And I've waited longer for you than I've waited for any woman.I love you more than I've ever loved any woman. </a:t>
            </a:r>
          </a:p>
        </p:txBody>
      </p:sp>
      <p:sp>
        <p:nvSpPr>
          <p:cNvPr id="16" name="TextBox 76"/>
          <p:cNvSpPr txBox="1"/>
          <p:nvPr/>
        </p:nvSpPr>
        <p:spPr>
          <a:xfrm>
            <a:off x="2382520" y="3164205"/>
            <a:ext cx="1883410" cy="304800"/>
          </a:xfrm>
          <a:prstGeom prst="rect">
            <a:avLst/>
          </a:prstGeom>
          <a:noFill/>
        </p:spPr>
        <p:txBody>
          <a:bodyPr rtlCol="0" wrap="square">
            <a:spAutoFit/>
          </a:bodyPr>
          <a:lstStyle/>
          <a:p>
            <a:r>
              <a:rPr altLang="en-US" b="1" lang="zh-CN" sz="1400">
                <a:solidFill>
                  <a:schemeClr val="tx1">
                    <a:lumMod val="85000"/>
                    <a:lumOff val="15000"/>
                  </a:schemeClr>
                </a:solidFill>
                <a:latin charset="-122" panose="020b0503020204020204" typeface="微软雅黑"/>
                <a:ea charset="-122" panose="020b0503020204020204" typeface="微软雅黑"/>
                <a:sym typeface="+mn-ea"/>
              </a:rPr>
              <a:t>单击此处输入标题</a:t>
            </a:r>
          </a:p>
        </p:txBody>
      </p:sp>
      <p:sp>
        <p:nvSpPr>
          <p:cNvPr id="17" name="文本框 16"/>
          <p:cNvSpPr txBox="1"/>
          <p:nvPr/>
        </p:nvSpPr>
        <p:spPr>
          <a:xfrm>
            <a:off x="2382520" y="3483609"/>
            <a:ext cx="3548380" cy="777240"/>
          </a:xfrm>
          <a:prstGeom prst="rect">
            <a:avLst/>
          </a:prstGeom>
          <a:noFill/>
        </p:spPr>
        <p:txBody>
          <a:bodyPr rtlCol="0" wrap="square">
            <a:spAutoFit/>
          </a:bodyPr>
          <a:lstStyle/>
          <a:p>
            <a:pPr algn="l" fontAlgn="auto">
              <a:lnSpc>
                <a:spcPct val="150000"/>
              </a:lnSpc>
            </a:pPr>
            <a:r>
              <a:rPr altLang="en-US" lang="zh-CN" sz="1000">
                <a:solidFill>
                  <a:schemeClr val="tx1">
                    <a:lumMod val="85000"/>
                    <a:lumOff val="15000"/>
                  </a:schemeClr>
                </a:solidFill>
                <a:latin charset="0" panose="02000503000000020004" typeface="Lora"/>
                <a:ea charset="-122" panose="02010600040101010101" typeface="华文细黑"/>
                <a:sym typeface="+mn-ea"/>
              </a:rPr>
              <a:t>I love you more than I've ever loved any woman. And I've waited longer for you than I've waited for any woman.I love you more than I've ever loved any woman. </a:t>
            </a:r>
          </a:p>
        </p:txBody>
      </p:sp>
      <p:sp>
        <p:nvSpPr>
          <p:cNvPr id="18" name="TextBox 76"/>
          <p:cNvSpPr txBox="1"/>
          <p:nvPr/>
        </p:nvSpPr>
        <p:spPr>
          <a:xfrm>
            <a:off x="7424419" y="3164205"/>
            <a:ext cx="1883410" cy="304800"/>
          </a:xfrm>
          <a:prstGeom prst="rect">
            <a:avLst/>
          </a:prstGeom>
          <a:noFill/>
        </p:spPr>
        <p:txBody>
          <a:bodyPr rtlCol="0" wrap="square">
            <a:spAutoFit/>
          </a:bodyPr>
          <a:lstStyle/>
          <a:p>
            <a:r>
              <a:rPr altLang="en-US" b="1" lang="zh-CN" sz="1400">
                <a:solidFill>
                  <a:schemeClr val="tx1">
                    <a:lumMod val="85000"/>
                    <a:lumOff val="15000"/>
                  </a:schemeClr>
                </a:solidFill>
                <a:latin charset="-122" panose="020b0503020204020204" typeface="微软雅黑"/>
                <a:ea charset="-122" panose="020b0503020204020204" typeface="微软雅黑"/>
                <a:sym typeface="+mn-ea"/>
              </a:rPr>
              <a:t>单击此处输入标题</a:t>
            </a:r>
          </a:p>
        </p:txBody>
      </p:sp>
      <p:sp>
        <p:nvSpPr>
          <p:cNvPr id="19" name="文本框 18"/>
          <p:cNvSpPr txBox="1"/>
          <p:nvPr/>
        </p:nvSpPr>
        <p:spPr>
          <a:xfrm>
            <a:off x="7424419" y="3483609"/>
            <a:ext cx="3548380" cy="777240"/>
          </a:xfrm>
          <a:prstGeom prst="rect">
            <a:avLst/>
          </a:prstGeom>
          <a:noFill/>
        </p:spPr>
        <p:txBody>
          <a:bodyPr rtlCol="0" wrap="square">
            <a:spAutoFit/>
          </a:bodyPr>
          <a:lstStyle/>
          <a:p>
            <a:pPr algn="l" fontAlgn="auto">
              <a:lnSpc>
                <a:spcPct val="150000"/>
              </a:lnSpc>
            </a:pPr>
            <a:r>
              <a:rPr altLang="en-US" lang="zh-CN" sz="1000">
                <a:solidFill>
                  <a:schemeClr val="tx1">
                    <a:lumMod val="85000"/>
                    <a:lumOff val="15000"/>
                  </a:schemeClr>
                </a:solidFill>
                <a:latin charset="0" panose="02000503000000020004" typeface="Lora"/>
                <a:ea charset="-122" panose="02010600040101010101" typeface="华文细黑"/>
                <a:sym typeface="+mn-ea"/>
              </a:rPr>
              <a:t>I love you more than I've ever loved any woman. And I've waited longer for you than I've waited for any woman.I love you more than I've ever loved any woman. </a:t>
            </a:r>
          </a:p>
        </p:txBody>
      </p:sp>
      <p:sp>
        <p:nvSpPr>
          <p:cNvPr id="22" name="TextBox 76"/>
          <p:cNvSpPr txBox="1"/>
          <p:nvPr/>
        </p:nvSpPr>
        <p:spPr>
          <a:xfrm>
            <a:off x="2382520" y="4666615"/>
            <a:ext cx="1883410" cy="304800"/>
          </a:xfrm>
          <a:prstGeom prst="rect">
            <a:avLst/>
          </a:prstGeom>
          <a:noFill/>
        </p:spPr>
        <p:txBody>
          <a:bodyPr rtlCol="0" wrap="square">
            <a:spAutoFit/>
          </a:bodyPr>
          <a:lstStyle/>
          <a:p>
            <a:r>
              <a:rPr altLang="en-US" b="1" lang="zh-CN" sz="1400">
                <a:solidFill>
                  <a:schemeClr val="tx1">
                    <a:lumMod val="85000"/>
                    <a:lumOff val="15000"/>
                  </a:schemeClr>
                </a:solidFill>
                <a:latin charset="-122" panose="020b0503020204020204" typeface="微软雅黑"/>
                <a:ea charset="-122" panose="020b0503020204020204" typeface="微软雅黑"/>
                <a:sym typeface="+mn-ea"/>
              </a:rPr>
              <a:t>单击此处输入标题</a:t>
            </a:r>
          </a:p>
        </p:txBody>
      </p:sp>
      <p:sp>
        <p:nvSpPr>
          <p:cNvPr id="23" name="文本框 22"/>
          <p:cNvSpPr txBox="1"/>
          <p:nvPr/>
        </p:nvSpPr>
        <p:spPr>
          <a:xfrm>
            <a:off x="2382520" y="4986020"/>
            <a:ext cx="3548380" cy="777240"/>
          </a:xfrm>
          <a:prstGeom prst="rect">
            <a:avLst/>
          </a:prstGeom>
          <a:noFill/>
        </p:spPr>
        <p:txBody>
          <a:bodyPr rtlCol="0" wrap="square">
            <a:spAutoFit/>
          </a:bodyPr>
          <a:lstStyle/>
          <a:p>
            <a:pPr algn="l" fontAlgn="auto">
              <a:lnSpc>
                <a:spcPct val="150000"/>
              </a:lnSpc>
            </a:pPr>
            <a:r>
              <a:rPr altLang="en-US" lang="zh-CN" sz="1000">
                <a:solidFill>
                  <a:schemeClr val="tx1">
                    <a:lumMod val="85000"/>
                    <a:lumOff val="15000"/>
                  </a:schemeClr>
                </a:solidFill>
                <a:latin charset="0" panose="02000503000000020004" typeface="Lora"/>
                <a:ea charset="-122" panose="02010600040101010101" typeface="华文细黑"/>
                <a:sym typeface="+mn-ea"/>
              </a:rPr>
              <a:t>I love you more than I've ever loved any woman. And I've waited longer for you than I've waited for any woman.I love you more than I've ever loved any woman. </a:t>
            </a:r>
          </a:p>
        </p:txBody>
      </p:sp>
      <p:sp>
        <p:nvSpPr>
          <p:cNvPr id="24" name="TextBox 76"/>
          <p:cNvSpPr txBox="1"/>
          <p:nvPr/>
        </p:nvSpPr>
        <p:spPr>
          <a:xfrm>
            <a:off x="7424419" y="4666615"/>
            <a:ext cx="1883410" cy="304800"/>
          </a:xfrm>
          <a:prstGeom prst="rect">
            <a:avLst/>
          </a:prstGeom>
          <a:noFill/>
        </p:spPr>
        <p:txBody>
          <a:bodyPr rtlCol="0" wrap="square">
            <a:spAutoFit/>
          </a:bodyPr>
          <a:lstStyle/>
          <a:p>
            <a:r>
              <a:rPr altLang="en-US" b="1" lang="zh-CN" sz="1400">
                <a:solidFill>
                  <a:schemeClr val="tx1">
                    <a:lumMod val="85000"/>
                    <a:lumOff val="15000"/>
                  </a:schemeClr>
                </a:solidFill>
                <a:latin charset="-122" panose="020b0503020204020204" typeface="微软雅黑"/>
                <a:ea charset="-122" panose="020b0503020204020204" typeface="微软雅黑"/>
                <a:sym typeface="+mn-ea"/>
              </a:rPr>
              <a:t>单击此处输入标题</a:t>
            </a:r>
          </a:p>
        </p:txBody>
      </p:sp>
      <p:sp>
        <p:nvSpPr>
          <p:cNvPr id="25" name="文本框 24"/>
          <p:cNvSpPr txBox="1"/>
          <p:nvPr/>
        </p:nvSpPr>
        <p:spPr>
          <a:xfrm>
            <a:off x="7424419" y="4986020"/>
            <a:ext cx="3548380" cy="777240"/>
          </a:xfrm>
          <a:prstGeom prst="rect">
            <a:avLst/>
          </a:prstGeom>
          <a:noFill/>
        </p:spPr>
        <p:txBody>
          <a:bodyPr rtlCol="0" wrap="square">
            <a:spAutoFit/>
          </a:bodyPr>
          <a:lstStyle/>
          <a:p>
            <a:pPr algn="l" fontAlgn="auto">
              <a:lnSpc>
                <a:spcPct val="150000"/>
              </a:lnSpc>
            </a:pPr>
            <a:r>
              <a:rPr altLang="en-US" lang="zh-CN" sz="1000">
                <a:solidFill>
                  <a:schemeClr val="tx1">
                    <a:lumMod val="85000"/>
                    <a:lumOff val="15000"/>
                  </a:schemeClr>
                </a:solidFill>
                <a:latin charset="0" panose="02000503000000020004" typeface="Lora"/>
                <a:ea charset="-122" panose="02010600040101010101" typeface="华文细黑"/>
                <a:sym typeface="+mn-ea"/>
              </a:rPr>
              <a:t>I love you more than I've ever loved any woman. And I've waited longer for you than I've waited for any woman.I love you more than I've ever loved any woman. </a:t>
            </a:r>
          </a:p>
        </p:txBody>
      </p:sp>
    </p:spTree>
  </p:cSld>
  <p:clrMapOvr>
    <a:masterClrMapping/>
  </p:clrMapOvr>
  <p:transition spd="med">
    <p:pull/>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 presetSubtype="1">
                                  <p:stCondLst>
                                    <p:cond delay="0"/>
                                  </p:stCondLst>
                                  <p:childTnLst>
                                    <p:set>
                                      <p:cBhvr>
                                        <p:cTn dur="1" fill="hold" id="6">
                                          <p:stCondLst>
                                            <p:cond delay="0"/>
                                          </p:stCondLst>
                                        </p:cTn>
                                        <p:tgtEl>
                                          <p:spTgt spid="2"/>
                                        </p:tgtEl>
                                        <p:attrNameLst>
                                          <p:attrName>style.visibility</p:attrName>
                                        </p:attrNameLst>
                                      </p:cBhvr>
                                      <p:to>
                                        <p:strVal val="visible"/>
                                      </p:to>
                                    </p:set>
                                    <p:anim calcmode="lin" valueType="num">
                                      <p:cBhvr additive="base">
                                        <p:cTn dur="500" fill="hold" id="7"/>
                                        <p:tgtEl>
                                          <p:spTgt spid="2"/>
                                        </p:tgtEl>
                                        <p:attrNameLst>
                                          <p:attrName>ppt_x</p:attrName>
                                        </p:attrNameLst>
                                      </p:cBhvr>
                                      <p:tavLst>
                                        <p:tav tm="0">
                                          <p:val>
                                            <p:strVal val="#ppt_x"/>
                                          </p:val>
                                        </p:tav>
                                        <p:tav tm="100000">
                                          <p:val>
                                            <p:strVal val="#ppt_x"/>
                                          </p:val>
                                        </p:tav>
                                      </p:tavLst>
                                    </p:anim>
                                    <p:anim calcmode="lin" valueType="num">
                                      <p:cBhvr additive="base">
                                        <p:cTn dur="500" fill="hold" id="8"/>
                                        <p:tgtEl>
                                          <p:spTgt spid="2"/>
                                        </p:tgtEl>
                                        <p:attrNameLst>
                                          <p:attrName>ppt_y</p:attrName>
                                        </p:attrNameLst>
                                      </p:cBhvr>
                                      <p:tavLst>
                                        <p:tav tm="0">
                                          <p:val>
                                            <p:strVal val="0-#ppt_h/2"/>
                                          </p:val>
                                        </p:tav>
                                        <p:tav tm="100000">
                                          <p:val>
                                            <p:strVal val="#ppt_y"/>
                                          </p:val>
                                        </p:tav>
                                      </p:tavLst>
                                    </p:anim>
                                  </p:childTnLst>
                                </p:cTn>
                              </p:par>
                            </p:childTnLst>
                          </p:cTn>
                        </p:par>
                        <p:par>
                          <p:cTn fill="hold" id="9" nodeType="afterGroup">
                            <p:stCondLst>
                              <p:cond delay="500"/>
                            </p:stCondLst>
                            <p:childTnLst>
                              <p:par>
                                <p:cTn fill="hold" id="10" nodeType="afterEffect" presetClass="entr" presetID="22" presetSubtype="8">
                                  <p:stCondLst>
                                    <p:cond delay="0"/>
                                  </p:stCondLst>
                                  <p:childTnLst>
                                    <p:set>
                                      <p:cBhvr>
                                        <p:cTn dur="1" fill="hold" id="11">
                                          <p:stCondLst>
                                            <p:cond delay="0"/>
                                          </p:stCondLst>
                                        </p:cTn>
                                        <p:tgtEl>
                                          <p:spTgt spid="78"/>
                                        </p:tgtEl>
                                        <p:attrNameLst>
                                          <p:attrName>style.visibility</p:attrName>
                                        </p:attrNameLst>
                                      </p:cBhvr>
                                      <p:to>
                                        <p:strVal val="visible"/>
                                      </p:to>
                                    </p:set>
                                    <p:animEffect filter="wipe(left)" transition="in">
                                      <p:cBhvr>
                                        <p:cTn dur="500" id="12"/>
                                        <p:tgtEl>
                                          <p:spTgt spid="78"/>
                                        </p:tgtEl>
                                      </p:cBhvr>
                                    </p:animEffect>
                                  </p:childTnLst>
                                </p:cTn>
                              </p:par>
                            </p:childTnLst>
                          </p:cTn>
                        </p:par>
                        <p:par>
                          <p:cTn fill="hold" id="13" nodeType="afterGroup">
                            <p:stCondLst>
                              <p:cond delay="1000"/>
                            </p:stCondLst>
                            <p:childTnLst>
                              <p:par>
                                <p:cTn fill="hold" id="14" nodeType="afterEffect" presetClass="entr" presetID="53" presetSubtype="0">
                                  <p:stCondLst>
                                    <p:cond delay="0"/>
                                  </p:stCondLst>
                                  <p:childTnLst>
                                    <p:set>
                                      <p:cBhvr>
                                        <p:cTn dur="1" fill="hold" id="15">
                                          <p:stCondLst>
                                            <p:cond delay="0"/>
                                          </p:stCondLst>
                                        </p:cTn>
                                        <p:tgtEl>
                                          <p:spTgt spid="10"/>
                                        </p:tgtEl>
                                        <p:attrNameLst>
                                          <p:attrName>style.visibility</p:attrName>
                                        </p:attrNameLst>
                                      </p:cBhvr>
                                      <p:to>
                                        <p:strVal val="visible"/>
                                      </p:to>
                                    </p:set>
                                    <p:anim calcmode="lin" valueType="num">
                                      <p:cBhvr>
                                        <p:cTn dur="500" fill="hold" id="16"/>
                                        <p:tgtEl>
                                          <p:spTgt spid="10"/>
                                        </p:tgtEl>
                                        <p:attrNameLst>
                                          <p:attrName>ppt_w</p:attrName>
                                        </p:attrNameLst>
                                      </p:cBhvr>
                                      <p:tavLst>
                                        <p:tav tm="0">
                                          <p:val>
                                            <p:fltVal val="0"/>
                                          </p:val>
                                        </p:tav>
                                        <p:tav tm="100000">
                                          <p:val>
                                            <p:strVal val="#ppt_w"/>
                                          </p:val>
                                        </p:tav>
                                      </p:tavLst>
                                    </p:anim>
                                    <p:anim calcmode="lin" valueType="num">
                                      <p:cBhvr>
                                        <p:cTn dur="500" fill="hold" id="17"/>
                                        <p:tgtEl>
                                          <p:spTgt spid="10"/>
                                        </p:tgtEl>
                                        <p:attrNameLst>
                                          <p:attrName>ppt_h</p:attrName>
                                        </p:attrNameLst>
                                      </p:cBhvr>
                                      <p:tavLst>
                                        <p:tav tm="0">
                                          <p:val>
                                            <p:fltVal val="0"/>
                                          </p:val>
                                        </p:tav>
                                        <p:tav tm="100000">
                                          <p:val>
                                            <p:strVal val="#ppt_h"/>
                                          </p:val>
                                        </p:tav>
                                      </p:tavLst>
                                    </p:anim>
                                    <p:animEffect filter="fade" transition="in">
                                      <p:cBhvr>
                                        <p:cTn dur="500" id="18"/>
                                        <p:tgtEl>
                                          <p:spTgt spid="10"/>
                                        </p:tgtEl>
                                      </p:cBhvr>
                                    </p:animEffect>
                                  </p:childTnLst>
                                </p:cTn>
                              </p:par>
                            </p:childTnLst>
                          </p:cTn>
                        </p:par>
                        <p:par>
                          <p:cTn fill="hold" id="19" nodeType="afterGroup">
                            <p:stCondLst>
                              <p:cond delay="1500"/>
                            </p:stCondLst>
                            <p:childTnLst>
                              <p:par>
                                <p:cTn fill="hold" grpId="0" id="20" nodeType="afterEffect" presetClass="entr" presetID="12" presetSubtype="4">
                                  <p:stCondLst>
                                    <p:cond delay="0"/>
                                  </p:stCondLst>
                                  <p:childTnLst>
                                    <p:set>
                                      <p:cBhvr>
                                        <p:cTn dur="1" fill="hold" id="21">
                                          <p:stCondLst>
                                            <p:cond delay="0"/>
                                          </p:stCondLst>
                                        </p:cTn>
                                        <p:tgtEl>
                                          <p:spTgt spid="27"/>
                                        </p:tgtEl>
                                        <p:attrNameLst>
                                          <p:attrName>style.visibility</p:attrName>
                                        </p:attrNameLst>
                                      </p:cBhvr>
                                      <p:to>
                                        <p:strVal val="visible"/>
                                      </p:to>
                                    </p:set>
                                    <p:anim calcmode="lin" valueType="num">
                                      <p:cBhvr additive="base">
                                        <p:cTn dur="500" id="22"/>
                                        <p:tgtEl>
                                          <p:spTgt spid="27"/>
                                        </p:tgtEl>
                                        <p:attrNameLst>
                                          <p:attrName>ppt_y</p:attrName>
                                        </p:attrNameLst>
                                      </p:cBhvr>
                                      <p:tavLst>
                                        <p:tav tm="0">
                                          <p:val>
                                            <p:strVal val="#ppt_y+#ppt_h*1.125000"/>
                                          </p:val>
                                        </p:tav>
                                        <p:tav tm="100000">
                                          <p:val>
                                            <p:strVal val="#ppt_y"/>
                                          </p:val>
                                        </p:tav>
                                      </p:tavLst>
                                    </p:anim>
                                    <p:animEffect filter="wipe(up)" transition="in">
                                      <p:cBhvr>
                                        <p:cTn dur="500" id="23"/>
                                        <p:tgtEl>
                                          <p:spTgt spid="27"/>
                                        </p:tgtEl>
                                      </p:cBhvr>
                                    </p:animEffect>
                                  </p:childTnLst>
                                </p:cTn>
                              </p:par>
                              <p:par>
                                <p:cTn fill="hold" grpId="0" id="24" nodeType="withEffect" presetClass="entr" presetID="12" presetSubtype="4">
                                  <p:stCondLst>
                                    <p:cond delay="0"/>
                                  </p:stCondLst>
                                  <p:childTnLst>
                                    <p:set>
                                      <p:cBhvr>
                                        <p:cTn dur="1" fill="hold" id="25">
                                          <p:stCondLst>
                                            <p:cond delay="0"/>
                                          </p:stCondLst>
                                        </p:cTn>
                                        <p:tgtEl>
                                          <p:spTgt spid="28"/>
                                        </p:tgtEl>
                                        <p:attrNameLst>
                                          <p:attrName>style.visibility</p:attrName>
                                        </p:attrNameLst>
                                      </p:cBhvr>
                                      <p:to>
                                        <p:strVal val="visible"/>
                                      </p:to>
                                    </p:set>
                                    <p:anim calcmode="lin" valueType="num">
                                      <p:cBhvr additive="base">
                                        <p:cTn dur="500" id="26"/>
                                        <p:tgtEl>
                                          <p:spTgt spid="28"/>
                                        </p:tgtEl>
                                        <p:attrNameLst>
                                          <p:attrName>ppt_y</p:attrName>
                                        </p:attrNameLst>
                                      </p:cBhvr>
                                      <p:tavLst>
                                        <p:tav tm="0">
                                          <p:val>
                                            <p:strVal val="#ppt_y+#ppt_h*1.125000"/>
                                          </p:val>
                                        </p:tav>
                                        <p:tav tm="100000">
                                          <p:val>
                                            <p:strVal val="#ppt_y"/>
                                          </p:val>
                                        </p:tav>
                                      </p:tavLst>
                                    </p:anim>
                                    <p:animEffect filter="wipe(up)" transition="in">
                                      <p:cBhvr>
                                        <p:cTn dur="500" id="27"/>
                                        <p:tgtEl>
                                          <p:spTgt spid="28"/>
                                        </p:tgtEl>
                                      </p:cBhvr>
                                    </p:animEffect>
                                  </p:childTnLst>
                                </p:cTn>
                              </p:par>
                            </p:childTnLst>
                          </p:cTn>
                        </p:par>
                        <p:par>
                          <p:cTn fill="hold" id="28" nodeType="afterGroup">
                            <p:stCondLst>
                              <p:cond delay="2000"/>
                            </p:stCondLst>
                            <p:childTnLst>
                              <p:par>
                                <p:cTn fill="hold" id="29" nodeType="afterEffect" presetClass="entr" presetID="53" presetSubtype="0">
                                  <p:stCondLst>
                                    <p:cond delay="0"/>
                                  </p:stCondLst>
                                  <p:childTnLst>
                                    <p:set>
                                      <p:cBhvr>
                                        <p:cTn dur="1" fill="hold" id="30">
                                          <p:stCondLst>
                                            <p:cond delay="0"/>
                                          </p:stCondLst>
                                        </p:cTn>
                                        <p:tgtEl>
                                          <p:spTgt spid="11"/>
                                        </p:tgtEl>
                                        <p:attrNameLst>
                                          <p:attrName>style.visibility</p:attrName>
                                        </p:attrNameLst>
                                      </p:cBhvr>
                                      <p:to>
                                        <p:strVal val="visible"/>
                                      </p:to>
                                    </p:set>
                                    <p:anim calcmode="lin" valueType="num">
                                      <p:cBhvr>
                                        <p:cTn dur="500" fill="hold" id="31"/>
                                        <p:tgtEl>
                                          <p:spTgt spid="11"/>
                                        </p:tgtEl>
                                        <p:attrNameLst>
                                          <p:attrName>ppt_w</p:attrName>
                                        </p:attrNameLst>
                                      </p:cBhvr>
                                      <p:tavLst>
                                        <p:tav tm="0">
                                          <p:val>
                                            <p:fltVal val="0"/>
                                          </p:val>
                                        </p:tav>
                                        <p:tav tm="100000">
                                          <p:val>
                                            <p:strVal val="#ppt_w"/>
                                          </p:val>
                                        </p:tav>
                                      </p:tavLst>
                                    </p:anim>
                                    <p:anim calcmode="lin" valueType="num">
                                      <p:cBhvr>
                                        <p:cTn dur="500" fill="hold" id="32"/>
                                        <p:tgtEl>
                                          <p:spTgt spid="11"/>
                                        </p:tgtEl>
                                        <p:attrNameLst>
                                          <p:attrName>ppt_h</p:attrName>
                                        </p:attrNameLst>
                                      </p:cBhvr>
                                      <p:tavLst>
                                        <p:tav tm="0">
                                          <p:val>
                                            <p:fltVal val="0"/>
                                          </p:val>
                                        </p:tav>
                                        <p:tav tm="100000">
                                          <p:val>
                                            <p:strVal val="#ppt_h"/>
                                          </p:val>
                                        </p:tav>
                                      </p:tavLst>
                                    </p:anim>
                                    <p:animEffect filter="fade" transition="in">
                                      <p:cBhvr>
                                        <p:cTn dur="500" id="33"/>
                                        <p:tgtEl>
                                          <p:spTgt spid="11"/>
                                        </p:tgtEl>
                                      </p:cBhvr>
                                    </p:animEffect>
                                  </p:childTnLst>
                                </p:cTn>
                              </p:par>
                            </p:childTnLst>
                          </p:cTn>
                        </p:par>
                        <p:par>
                          <p:cTn fill="hold" id="34" nodeType="afterGroup">
                            <p:stCondLst>
                              <p:cond delay="2500"/>
                            </p:stCondLst>
                            <p:childTnLst>
                              <p:par>
                                <p:cTn fill="hold" grpId="0" id="35" nodeType="afterEffect" presetClass="entr" presetID="12" presetSubtype="4">
                                  <p:stCondLst>
                                    <p:cond delay="0"/>
                                  </p:stCondLst>
                                  <p:childTnLst>
                                    <p:set>
                                      <p:cBhvr>
                                        <p:cTn dur="1" fill="hold" id="36">
                                          <p:stCondLst>
                                            <p:cond delay="0"/>
                                          </p:stCondLst>
                                        </p:cTn>
                                        <p:tgtEl>
                                          <p:spTgt spid="12"/>
                                        </p:tgtEl>
                                        <p:attrNameLst>
                                          <p:attrName>style.visibility</p:attrName>
                                        </p:attrNameLst>
                                      </p:cBhvr>
                                      <p:to>
                                        <p:strVal val="visible"/>
                                      </p:to>
                                    </p:set>
                                    <p:anim calcmode="lin" valueType="num">
                                      <p:cBhvr additive="base">
                                        <p:cTn dur="500" id="37"/>
                                        <p:tgtEl>
                                          <p:spTgt spid="12"/>
                                        </p:tgtEl>
                                        <p:attrNameLst>
                                          <p:attrName>ppt_y</p:attrName>
                                        </p:attrNameLst>
                                      </p:cBhvr>
                                      <p:tavLst>
                                        <p:tav tm="0">
                                          <p:val>
                                            <p:strVal val="#ppt_y+#ppt_h*1.125000"/>
                                          </p:val>
                                        </p:tav>
                                        <p:tav tm="100000">
                                          <p:val>
                                            <p:strVal val="#ppt_y"/>
                                          </p:val>
                                        </p:tav>
                                      </p:tavLst>
                                    </p:anim>
                                    <p:animEffect filter="wipe(up)" transition="in">
                                      <p:cBhvr>
                                        <p:cTn dur="500" id="38"/>
                                        <p:tgtEl>
                                          <p:spTgt spid="12"/>
                                        </p:tgtEl>
                                      </p:cBhvr>
                                    </p:animEffect>
                                  </p:childTnLst>
                                </p:cTn>
                              </p:par>
                              <p:par>
                                <p:cTn fill="hold" grpId="0" id="39" nodeType="withEffect" presetClass="entr" presetID="12" presetSubtype="4">
                                  <p:stCondLst>
                                    <p:cond delay="0"/>
                                  </p:stCondLst>
                                  <p:childTnLst>
                                    <p:set>
                                      <p:cBhvr>
                                        <p:cTn dur="1" fill="hold" id="40">
                                          <p:stCondLst>
                                            <p:cond delay="0"/>
                                          </p:stCondLst>
                                        </p:cTn>
                                        <p:tgtEl>
                                          <p:spTgt spid="13"/>
                                        </p:tgtEl>
                                        <p:attrNameLst>
                                          <p:attrName>style.visibility</p:attrName>
                                        </p:attrNameLst>
                                      </p:cBhvr>
                                      <p:to>
                                        <p:strVal val="visible"/>
                                      </p:to>
                                    </p:set>
                                    <p:anim calcmode="lin" valueType="num">
                                      <p:cBhvr additive="base">
                                        <p:cTn dur="500" id="41"/>
                                        <p:tgtEl>
                                          <p:spTgt spid="13"/>
                                        </p:tgtEl>
                                        <p:attrNameLst>
                                          <p:attrName>ppt_y</p:attrName>
                                        </p:attrNameLst>
                                      </p:cBhvr>
                                      <p:tavLst>
                                        <p:tav tm="0">
                                          <p:val>
                                            <p:strVal val="#ppt_y+#ppt_h*1.125000"/>
                                          </p:val>
                                        </p:tav>
                                        <p:tav tm="100000">
                                          <p:val>
                                            <p:strVal val="#ppt_y"/>
                                          </p:val>
                                        </p:tav>
                                      </p:tavLst>
                                    </p:anim>
                                    <p:animEffect filter="wipe(up)" transition="in">
                                      <p:cBhvr>
                                        <p:cTn dur="500" id="42"/>
                                        <p:tgtEl>
                                          <p:spTgt spid="13"/>
                                        </p:tgtEl>
                                      </p:cBhvr>
                                    </p:animEffect>
                                  </p:childTnLst>
                                </p:cTn>
                              </p:par>
                              <p:par>
                                <p:cTn fill="hold" id="43" nodeType="withEffect" presetClass="entr" presetID="22" presetSubtype="8">
                                  <p:stCondLst>
                                    <p:cond delay="0"/>
                                  </p:stCondLst>
                                  <p:childTnLst>
                                    <p:set>
                                      <p:cBhvr>
                                        <p:cTn dur="1" fill="hold" id="44">
                                          <p:stCondLst>
                                            <p:cond delay="0"/>
                                          </p:stCondLst>
                                        </p:cTn>
                                        <p:tgtEl>
                                          <p:spTgt spid="76"/>
                                        </p:tgtEl>
                                        <p:attrNameLst>
                                          <p:attrName>style.visibility</p:attrName>
                                        </p:attrNameLst>
                                      </p:cBhvr>
                                      <p:to>
                                        <p:strVal val="visible"/>
                                      </p:to>
                                    </p:set>
                                    <p:animEffect filter="wipe(left)" transition="in">
                                      <p:cBhvr>
                                        <p:cTn dur="500" id="45"/>
                                        <p:tgtEl>
                                          <p:spTgt spid="76"/>
                                        </p:tgtEl>
                                      </p:cBhvr>
                                    </p:animEffect>
                                  </p:childTnLst>
                                </p:cTn>
                              </p:par>
                            </p:childTnLst>
                          </p:cTn>
                        </p:par>
                        <p:par>
                          <p:cTn fill="hold" id="46" nodeType="afterGroup">
                            <p:stCondLst>
                              <p:cond delay="3000"/>
                            </p:stCondLst>
                            <p:childTnLst>
                              <p:par>
                                <p:cTn fill="hold" id="47" nodeType="afterEffect" presetClass="entr" presetID="53" presetSubtype="0">
                                  <p:stCondLst>
                                    <p:cond delay="0"/>
                                  </p:stCondLst>
                                  <p:childTnLst>
                                    <p:set>
                                      <p:cBhvr>
                                        <p:cTn dur="1" fill="hold" id="48">
                                          <p:stCondLst>
                                            <p:cond delay="0"/>
                                          </p:stCondLst>
                                        </p:cTn>
                                        <p:tgtEl>
                                          <p:spTgt spid="14"/>
                                        </p:tgtEl>
                                        <p:attrNameLst>
                                          <p:attrName>style.visibility</p:attrName>
                                        </p:attrNameLst>
                                      </p:cBhvr>
                                      <p:to>
                                        <p:strVal val="visible"/>
                                      </p:to>
                                    </p:set>
                                    <p:anim calcmode="lin" valueType="num">
                                      <p:cBhvr>
                                        <p:cTn dur="500" fill="hold" id="49"/>
                                        <p:tgtEl>
                                          <p:spTgt spid="14"/>
                                        </p:tgtEl>
                                        <p:attrNameLst>
                                          <p:attrName>ppt_w</p:attrName>
                                        </p:attrNameLst>
                                      </p:cBhvr>
                                      <p:tavLst>
                                        <p:tav tm="0">
                                          <p:val>
                                            <p:fltVal val="0"/>
                                          </p:val>
                                        </p:tav>
                                        <p:tav tm="100000">
                                          <p:val>
                                            <p:strVal val="#ppt_w"/>
                                          </p:val>
                                        </p:tav>
                                      </p:tavLst>
                                    </p:anim>
                                    <p:anim calcmode="lin" valueType="num">
                                      <p:cBhvr>
                                        <p:cTn dur="500" fill="hold" id="50"/>
                                        <p:tgtEl>
                                          <p:spTgt spid="14"/>
                                        </p:tgtEl>
                                        <p:attrNameLst>
                                          <p:attrName>ppt_h</p:attrName>
                                        </p:attrNameLst>
                                      </p:cBhvr>
                                      <p:tavLst>
                                        <p:tav tm="0">
                                          <p:val>
                                            <p:fltVal val="0"/>
                                          </p:val>
                                        </p:tav>
                                        <p:tav tm="100000">
                                          <p:val>
                                            <p:strVal val="#ppt_h"/>
                                          </p:val>
                                        </p:tav>
                                      </p:tavLst>
                                    </p:anim>
                                    <p:animEffect filter="fade" transition="in">
                                      <p:cBhvr>
                                        <p:cTn dur="500" id="51"/>
                                        <p:tgtEl>
                                          <p:spTgt spid="14"/>
                                        </p:tgtEl>
                                      </p:cBhvr>
                                    </p:animEffect>
                                  </p:childTnLst>
                                </p:cTn>
                              </p:par>
                            </p:childTnLst>
                          </p:cTn>
                        </p:par>
                        <p:par>
                          <p:cTn fill="hold" id="52" nodeType="afterGroup">
                            <p:stCondLst>
                              <p:cond delay="3500"/>
                            </p:stCondLst>
                            <p:childTnLst>
                              <p:par>
                                <p:cTn fill="hold" grpId="0" id="53" nodeType="afterEffect" presetClass="entr" presetID="12" presetSubtype="4">
                                  <p:stCondLst>
                                    <p:cond delay="0"/>
                                  </p:stCondLst>
                                  <p:childTnLst>
                                    <p:set>
                                      <p:cBhvr>
                                        <p:cTn dur="1" fill="hold" id="54">
                                          <p:stCondLst>
                                            <p:cond delay="0"/>
                                          </p:stCondLst>
                                        </p:cTn>
                                        <p:tgtEl>
                                          <p:spTgt spid="16"/>
                                        </p:tgtEl>
                                        <p:attrNameLst>
                                          <p:attrName>style.visibility</p:attrName>
                                        </p:attrNameLst>
                                      </p:cBhvr>
                                      <p:to>
                                        <p:strVal val="visible"/>
                                      </p:to>
                                    </p:set>
                                    <p:anim calcmode="lin" valueType="num">
                                      <p:cBhvr additive="base">
                                        <p:cTn dur="500" id="55"/>
                                        <p:tgtEl>
                                          <p:spTgt spid="16"/>
                                        </p:tgtEl>
                                        <p:attrNameLst>
                                          <p:attrName>ppt_y</p:attrName>
                                        </p:attrNameLst>
                                      </p:cBhvr>
                                      <p:tavLst>
                                        <p:tav tm="0">
                                          <p:val>
                                            <p:strVal val="#ppt_y+#ppt_h*1.125000"/>
                                          </p:val>
                                        </p:tav>
                                        <p:tav tm="100000">
                                          <p:val>
                                            <p:strVal val="#ppt_y"/>
                                          </p:val>
                                        </p:tav>
                                      </p:tavLst>
                                    </p:anim>
                                    <p:animEffect filter="wipe(up)" transition="in">
                                      <p:cBhvr>
                                        <p:cTn dur="500" id="56"/>
                                        <p:tgtEl>
                                          <p:spTgt spid="16"/>
                                        </p:tgtEl>
                                      </p:cBhvr>
                                    </p:animEffect>
                                  </p:childTnLst>
                                </p:cTn>
                              </p:par>
                              <p:par>
                                <p:cTn fill="hold" grpId="0" id="57" nodeType="withEffect" presetClass="entr" presetID="12" presetSubtype="4">
                                  <p:stCondLst>
                                    <p:cond delay="0"/>
                                  </p:stCondLst>
                                  <p:childTnLst>
                                    <p:set>
                                      <p:cBhvr>
                                        <p:cTn dur="1" fill="hold" id="58">
                                          <p:stCondLst>
                                            <p:cond delay="0"/>
                                          </p:stCondLst>
                                        </p:cTn>
                                        <p:tgtEl>
                                          <p:spTgt spid="17"/>
                                        </p:tgtEl>
                                        <p:attrNameLst>
                                          <p:attrName>style.visibility</p:attrName>
                                        </p:attrNameLst>
                                      </p:cBhvr>
                                      <p:to>
                                        <p:strVal val="visible"/>
                                      </p:to>
                                    </p:set>
                                    <p:anim calcmode="lin" valueType="num">
                                      <p:cBhvr additive="base">
                                        <p:cTn dur="500" id="59"/>
                                        <p:tgtEl>
                                          <p:spTgt spid="17"/>
                                        </p:tgtEl>
                                        <p:attrNameLst>
                                          <p:attrName>ppt_y</p:attrName>
                                        </p:attrNameLst>
                                      </p:cBhvr>
                                      <p:tavLst>
                                        <p:tav tm="0">
                                          <p:val>
                                            <p:strVal val="#ppt_y+#ppt_h*1.125000"/>
                                          </p:val>
                                        </p:tav>
                                        <p:tav tm="100000">
                                          <p:val>
                                            <p:strVal val="#ppt_y"/>
                                          </p:val>
                                        </p:tav>
                                      </p:tavLst>
                                    </p:anim>
                                    <p:animEffect filter="wipe(up)" transition="in">
                                      <p:cBhvr>
                                        <p:cTn dur="500" id="60"/>
                                        <p:tgtEl>
                                          <p:spTgt spid="17"/>
                                        </p:tgtEl>
                                      </p:cBhvr>
                                    </p:animEffect>
                                  </p:childTnLst>
                                </p:cTn>
                              </p:par>
                            </p:childTnLst>
                          </p:cTn>
                        </p:par>
                        <p:par>
                          <p:cTn fill="hold" id="61" nodeType="afterGroup">
                            <p:stCondLst>
                              <p:cond delay="4000"/>
                            </p:stCondLst>
                            <p:childTnLst>
                              <p:par>
                                <p:cTn fill="hold" id="62" nodeType="afterEffect" presetClass="entr" presetID="53" presetSubtype="0">
                                  <p:stCondLst>
                                    <p:cond delay="0"/>
                                  </p:stCondLst>
                                  <p:childTnLst>
                                    <p:set>
                                      <p:cBhvr>
                                        <p:cTn dur="1" fill="hold" id="63">
                                          <p:stCondLst>
                                            <p:cond delay="0"/>
                                          </p:stCondLst>
                                        </p:cTn>
                                        <p:tgtEl>
                                          <p:spTgt spid="15"/>
                                        </p:tgtEl>
                                        <p:attrNameLst>
                                          <p:attrName>style.visibility</p:attrName>
                                        </p:attrNameLst>
                                      </p:cBhvr>
                                      <p:to>
                                        <p:strVal val="visible"/>
                                      </p:to>
                                    </p:set>
                                    <p:anim calcmode="lin" valueType="num">
                                      <p:cBhvr>
                                        <p:cTn dur="500" fill="hold" id="64"/>
                                        <p:tgtEl>
                                          <p:spTgt spid="15"/>
                                        </p:tgtEl>
                                        <p:attrNameLst>
                                          <p:attrName>ppt_w</p:attrName>
                                        </p:attrNameLst>
                                      </p:cBhvr>
                                      <p:tavLst>
                                        <p:tav tm="0">
                                          <p:val>
                                            <p:fltVal val="0"/>
                                          </p:val>
                                        </p:tav>
                                        <p:tav tm="100000">
                                          <p:val>
                                            <p:strVal val="#ppt_w"/>
                                          </p:val>
                                        </p:tav>
                                      </p:tavLst>
                                    </p:anim>
                                    <p:anim calcmode="lin" valueType="num">
                                      <p:cBhvr>
                                        <p:cTn dur="500" fill="hold" id="65"/>
                                        <p:tgtEl>
                                          <p:spTgt spid="15"/>
                                        </p:tgtEl>
                                        <p:attrNameLst>
                                          <p:attrName>ppt_h</p:attrName>
                                        </p:attrNameLst>
                                      </p:cBhvr>
                                      <p:tavLst>
                                        <p:tav tm="0">
                                          <p:val>
                                            <p:fltVal val="0"/>
                                          </p:val>
                                        </p:tav>
                                        <p:tav tm="100000">
                                          <p:val>
                                            <p:strVal val="#ppt_h"/>
                                          </p:val>
                                        </p:tav>
                                      </p:tavLst>
                                    </p:anim>
                                    <p:animEffect filter="fade" transition="in">
                                      <p:cBhvr>
                                        <p:cTn dur="500" id="66"/>
                                        <p:tgtEl>
                                          <p:spTgt spid="15"/>
                                        </p:tgtEl>
                                      </p:cBhvr>
                                    </p:animEffect>
                                  </p:childTnLst>
                                </p:cTn>
                              </p:par>
                            </p:childTnLst>
                          </p:cTn>
                        </p:par>
                        <p:par>
                          <p:cTn fill="hold" id="67" nodeType="afterGroup">
                            <p:stCondLst>
                              <p:cond delay="4500"/>
                            </p:stCondLst>
                            <p:childTnLst>
                              <p:par>
                                <p:cTn fill="hold" grpId="0" id="68" nodeType="afterEffect" presetClass="entr" presetID="12" presetSubtype="4">
                                  <p:stCondLst>
                                    <p:cond delay="0"/>
                                  </p:stCondLst>
                                  <p:childTnLst>
                                    <p:set>
                                      <p:cBhvr>
                                        <p:cTn dur="1" fill="hold" id="69">
                                          <p:stCondLst>
                                            <p:cond delay="0"/>
                                          </p:stCondLst>
                                        </p:cTn>
                                        <p:tgtEl>
                                          <p:spTgt spid="18"/>
                                        </p:tgtEl>
                                        <p:attrNameLst>
                                          <p:attrName>style.visibility</p:attrName>
                                        </p:attrNameLst>
                                      </p:cBhvr>
                                      <p:to>
                                        <p:strVal val="visible"/>
                                      </p:to>
                                    </p:set>
                                    <p:anim calcmode="lin" valueType="num">
                                      <p:cBhvr additive="base">
                                        <p:cTn dur="500" id="70"/>
                                        <p:tgtEl>
                                          <p:spTgt spid="18"/>
                                        </p:tgtEl>
                                        <p:attrNameLst>
                                          <p:attrName>ppt_y</p:attrName>
                                        </p:attrNameLst>
                                      </p:cBhvr>
                                      <p:tavLst>
                                        <p:tav tm="0">
                                          <p:val>
                                            <p:strVal val="#ppt_y+#ppt_h*1.125000"/>
                                          </p:val>
                                        </p:tav>
                                        <p:tav tm="100000">
                                          <p:val>
                                            <p:strVal val="#ppt_y"/>
                                          </p:val>
                                        </p:tav>
                                      </p:tavLst>
                                    </p:anim>
                                    <p:animEffect filter="wipe(up)" transition="in">
                                      <p:cBhvr>
                                        <p:cTn dur="500" id="71"/>
                                        <p:tgtEl>
                                          <p:spTgt spid="18"/>
                                        </p:tgtEl>
                                      </p:cBhvr>
                                    </p:animEffect>
                                  </p:childTnLst>
                                </p:cTn>
                              </p:par>
                              <p:par>
                                <p:cTn fill="hold" grpId="0" id="72" nodeType="withEffect" presetClass="entr" presetID="12" presetSubtype="4">
                                  <p:stCondLst>
                                    <p:cond delay="0"/>
                                  </p:stCondLst>
                                  <p:childTnLst>
                                    <p:set>
                                      <p:cBhvr>
                                        <p:cTn dur="1" fill="hold" id="73">
                                          <p:stCondLst>
                                            <p:cond delay="0"/>
                                          </p:stCondLst>
                                        </p:cTn>
                                        <p:tgtEl>
                                          <p:spTgt spid="19"/>
                                        </p:tgtEl>
                                        <p:attrNameLst>
                                          <p:attrName>style.visibility</p:attrName>
                                        </p:attrNameLst>
                                      </p:cBhvr>
                                      <p:to>
                                        <p:strVal val="visible"/>
                                      </p:to>
                                    </p:set>
                                    <p:anim calcmode="lin" valueType="num">
                                      <p:cBhvr additive="base">
                                        <p:cTn dur="500" id="74"/>
                                        <p:tgtEl>
                                          <p:spTgt spid="19"/>
                                        </p:tgtEl>
                                        <p:attrNameLst>
                                          <p:attrName>ppt_y</p:attrName>
                                        </p:attrNameLst>
                                      </p:cBhvr>
                                      <p:tavLst>
                                        <p:tav tm="0">
                                          <p:val>
                                            <p:strVal val="#ppt_y+#ppt_h*1.125000"/>
                                          </p:val>
                                        </p:tav>
                                        <p:tav tm="100000">
                                          <p:val>
                                            <p:strVal val="#ppt_y"/>
                                          </p:val>
                                        </p:tav>
                                      </p:tavLst>
                                    </p:anim>
                                    <p:animEffect filter="wipe(up)" transition="in">
                                      <p:cBhvr>
                                        <p:cTn dur="500" id="75"/>
                                        <p:tgtEl>
                                          <p:spTgt spid="19"/>
                                        </p:tgtEl>
                                      </p:cBhvr>
                                    </p:animEffect>
                                  </p:childTnLst>
                                </p:cTn>
                              </p:par>
                              <p:par>
                                <p:cTn fill="hold" id="76" nodeType="withEffect" presetClass="entr" presetID="22" presetSubtype="8">
                                  <p:stCondLst>
                                    <p:cond delay="0"/>
                                  </p:stCondLst>
                                  <p:childTnLst>
                                    <p:set>
                                      <p:cBhvr>
                                        <p:cTn dur="1" fill="hold" id="77">
                                          <p:stCondLst>
                                            <p:cond delay="0"/>
                                          </p:stCondLst>
                                        </p:cTn>
                                        <p:tgtEl>
                                          <p:spTgt spid="77"/>
                                        </p:tgtEl>
                                        <p:attrNameLst>
                                          <p:attrName>style.visibility</p:attrName>
                                        </p:attrNameLst>
                                      </p:cBhvr>
                                      <p:to>
                                        <p:strVal val="visible"/>
                                      </p:to>
                                    </p:set>
                                    <p:animEffect filter="wipe(left)" transition="in">
                                      <p:cBhvr>
                                        <p:cTn dur="500" id="78"/>
                                        <p:tgtEl>
                                          <p:spTgt spid="77"/>
                                        </p:tgtEl>
                                      </p:cBhvr>
                                    </p:animEffect>
                                  </p:childTnLst>
                                </p:cTn>
                              </p:par>
                            </p:childTnLst>
                          </p:cTn>
                        </p:par>
                        <p:par>
                          <p:cTn fill="hold" id="79" nodeType="afterGroup">
                            <p:stCondLst>
                              <p:cond delay="5000"/>
                            </p:stCondLst>
                            <p:childTnLst>
                              <p:par>
                                <p:cTn fill="hold" id="80" nodeType="afterEffect" presetClass="entr" presetID="53" presetSubtype="0">
                                  <p:stCondLst>
                                    <p:cond delay="0"/>
                                  </p:stCondLst>
                                  <p:childTnLst>
                                    <p:set>
                                      <p:cBhvr>
                                        <p:cTn dur="1" fill="hold" id="81">
                                          <p:stCondLst>
                                            <p:cond delay="0"/>
                                          </p:stCondLst>
                                        </p:cTn>
                                        <p:tgtEl>
                                          <p:spTgt spid="20"/>
                                        </p:tgtEl>
                                        <p:attrNameLst>
                                          <p:attrName>style.visibility</p:attrName>
                                        </p:attrNameLst>
                                      </p:cBhvr>
                                      <p:to>
                                        <p:strVal val="visible"/>
                                      </p:to>
                                    </p:set>
                                    <p:anim calcmode="lin" valueType="num">
                                      <p:cBhvr>
                                        <p:cTn dur="500" fill="hold" id="82"/>
                                        <p:tgtEl>
                                          <p:spTgt spid="20"/>
                                        </p:tgtEl>
                                        <p:attrNameLst>
                                          <p:attrName>ppt_w</p:attrName>
                                        </p:attrNameLst>
                                      </p:cBhvr>
                                      <p:tavLst>
                                        <p:tav tm="0">
                                          <p:val>
                                            <p:fltVal val="0"/>
                                          </p:val>
                                        </p:tav>
                                        <p:tav tm="100000">
                                          <p:val>
                                            <p:strVal val="#ppt_w"/>
                                          </p:val>
                                        </p:tav>
                                      </p:tavLst>
                                    </p:anim>
                                    <p:anim calcmode="lin" valueType="num">
                                      <p:cBhvr>
                                        <p:cTn dur="500" fill="hold" id="83"/>
                                        <p:tgtEl>
                                          <p:spTgt spid="20"/>
                                        </p:tgtEl>
                                        <p:attrNameLst>
                                          <p:attrName>ppt_h</p:attrName>
                                        </p:attrNameLst>
                                      </p:cBhvr>
                                      <p:tavLst>
                                        <p:tav tm="0">
                                          <p:val>
                                            <p:fltVal val="0"/>
                                          </p:val>
                                        </p:tav>
                                        <p:tav tm="100000">
                                          <p:val>
                                            <p:strVal val="#ppt_h"/>
                                          </p:val>
                                        </p:tav>
                                      </p:tavLst>
                                    </p:anim>
                                    <p:animEffect filter="fade" transition="in">
                                      <p:cBhvr>
                                        <p:cTn dur="500" id="84"/>
                                        <p:tgtEl>
                                          <p:spTgt spid="20"/>
                                        </p:tgtEl>
                                      </p:cBhvr>
                                    </p:animEffect>
                                  </p:childTnLst>
                                </p:cTn>
                              </p:par>
                            </p:childTnLst>
                          </p:cTn>
                        </p:par>
                        <p:par>
                          <p:cTn fill="hold" id="85" nodeType="afterGroup">
                            <p:stCondLst>
                              <p:cond delay="5500"/>
                            </p:stCondLst>
                            <p:childTnLst>
                              <p:par>
                                <p:cTn fill="hold" grpId="0" id="86" nodeType="afterEffect" presetClass="entr" presetID="12" presetSubtype="4">
                                  <p:stCondLst>
                                    <p:cond delay="0"/>
                                  </p:stCondLst>
                                  <p:childTnLst>
                                    <p:set>
                                      <p:cBhvr>
                                        <p:cTn dur="1" fill="hold" id="87">
                                          <p:stCondLst>
                                            <p:cond delay="0"/>
                                          </p:stCondLst>
                                        </p:cTn>
                                        <p:tgtEl>
                                          <p:spTgt spid="22"/>
                                        </p:tgtEl>
                                        <p:attrNameLst>
                                          <p:attrName>style.visibility</p:attrName>
                                        </p:attrNameLst>
                                      </p:cBhvr>
                                      <p:to>
                                        <p:strVal val="visible"/>
                                      </p:to>
                                    </p:set>
                                    <p:anim calcmode="lin" valueType="num">
                                      <p:cBhvr additive="base">
                                        <p:cTn dur="500" id="88"/>
                                        <p:tgtEl>
                                          <p:spTgt spid="22"/>
                                        </p:tgtEl>
                                        <p:attrNameLst>
                                          <p:attrName>ppt_y</p:attrName>
                                        </p:attrNameLst>
                                      </p:cBhvr>
                                      <p:tavLst>
                                        <p:tav tm="0">
                                          <p:val>
                                            <p:strVal val="#ppt_y+#ppt_h*1.125000"/>
                                          </p:val>
                                        </p:tav>
                                        <p:tav tm="100000">
                                          <p:val>
                                            <p:strVal val="#ppt_y"/>
                                          </p:val>
                                        </p:tav>
                                      </p:tavLst>
                                    </p:anim>
                                    <p:animEffect filter="wipe(up)" transition="in">
                                      <p:cBhvr>
                                        <p:cTn dur="500" id="89"/>
                                        <p:tgtEl>
                                          <p:spTgt spid="22"/>
                                        </p:tgtEl>
                                      </p:cBhvr>
                                    </p:animEffect>
                                  </p:childTnLst>
                                </p:cTn>
                              </p:par>
                              <p:par>
                                <p:cTn fill="hold" grpId="0" id="90" nodeType="withEffect" presetClass="entr" presetID="12" presetSubtype="4">
                                  <p:stCondLst>
                                    <p:cond delay="0"/>
                                  </p:stCondLst>
                                  <p:childTnLst>
                                    <p:set>
                                      <p:cBhvr>
                                        <p:cTn dur="1" fill="hold" id="91">
                                          <p:stCondLst>
                                            <p:cond delay="0"/>
                                          </p:stCondLst>
                                        </p:cTn>
                                        <p:tgtEl>
                                          <p:spTgt spid="23"/>
                                        </p:tgtEl>
                                        <p:attrNameLst>
                                          <p:attrName>style.visibility</p:attrName>
                                        </p:attrNameLst>
                                      </p:cBhvr>
                                      <p:to>
                                        <p:strVal val="visible"/>
                                      </p:to>
                                    </p:set>
                                    <p:anim calcmode="lin" valueType="num">
                                      <p:cBhvr additive="base">
                                        <p:cTn dur="500" id="92"/>
                                        <p:tgtEl>
                                          <p:spTgt spid="23"/>
                                        </p:tgtEl>
                                        <p:attrNameLst>
                                          <p:attrName>ppt_y</p:attrName>
                                        </p:attrNameLst>
                                      </p:cBhvr>
                                      <p:tavLst>
                                        <p:tav tm="0">
                                          <p:val>
                                            <p:strVal val="#ppt_y+#ppt_h*1.125000"/>
                                          </p:val>
                                        </p:tav>
                                        <p:tav tm="100000">
                                          <p:val>
                                            <p:strVal val="#ppt_y"/>
                                          </p:val>
                                        </p:tav>
                                      </p:tavLst>
                                    </p:anim>
                                    <p:animEffect filter="wipe(up)" transition="in">
                                      <p:cBhvr>
                                        <p:cTn dur="500" id="93"/>
                                        <p:tgtEl>
                                          <p:spTgt spid="23"/>
                                        </p:tgtEl>
                                      </p:cBhvr>
                                    </p:animEffect>
                                  </p:childTnLst>
                                </p:cTn>
                              </p:par>
                            </p:childTnLst>
                          </p:cTn>
                        </p:par>
                        <p:par>
                          <p:cTn fill="hold" id="94" nodeType="afterGroup">
                            <p:stCondLst>
                              <p:cond delay="6000"/>
                            </p:stCondLst>
                            <p:childTnLst>
                              <p:par>
                                <p:cTn fill="hold" id="95" nodeType="afterEffect" presetClass="entr" presetID="53" presetSubtype="0">
                                  <p:stCondLst>
                                    <p:cond delay="0"/>
                                  </p:stCondLst>
                                  <p:childTnLst>
                                    <p:set>
                                      <p:cBhvr>
                                        <p:cTn dur="1" fill="hold" id="96">
                                          <p:stCondLst>
                                            <p:cond delay="0"/>
                                          </p:stCondLst>
                                        </p:cTn>
                                        <p:tgtEl>
                                          <p:spTgt spid="21"/>
                                        </p:tgtEl>
                                        <p:attrNameLst>
                                          <p:attrName>style.visibility</p:attrName>
                                        </p:attrNameLst>
                                      </p:cBhvr>
                                      <p:to>
                                        <p:strVal val="visible"/>
                                      </p:to>
                                    </p:set>
                                    <p:anim calcmode="lin" valueType="num">
                                      <p:cBhvr>
                                        <p:cTn dur="500" fill="hold" id="97"/>
                                        <p:tgtEl>
                                          <p:spTgt spid="21"/>
                                        </p:tgtEl>
                                        <p:attrNameLst>
                                          <p:attrName>ppt_w</p:attrName>
                                        </p:attrNameLst>
                                      </p:cBhvr>
                                      <p:tavLst>
                                        <p:tav tm="0">
                                          <p:val>
                                            <p:fltVal val="0"/>
                                          </p:val>
                                        </p:tav>
                                        <p:tav tm="100000">
                                          <p:val>
                                            <p:strVal val="#ppt_w"/>
                                          </p:val>
                                        </p:tav>
                                      </p:tavLst>
                                    </p:anim>
                                    <p:anim calcmode="lin" valueType="num">
                                      <p:cBhvr>
                                        <p:cTn dur="500" fill="hold" id="98"/>
                                        <p:tgtEl>
                                          <p:spTgt spid="21"/>
                                        </p:tgtEl>
                                        <p:attrNameLst>
                                          <p:attrName>ppt_h</p:attrName>
                                        </p:attrNameLst>
                                      </p:cBhvr>
                                      <p:tavLst>
                                        <p:tav tm="0">
                                          <p:val>
                                            <p:fltVal val="0"/>
                                          </p:val>
                                        </p:tav>
                                        <p:tav tm="100000">
                                          <p:val>
                                            <p:strVal val="#ppt_h"/>
                                          </p:val>
                                        </p:tav>
                                      </p:tavLst>
                                    </p:anim>
                                    <p:animEffect filter="fade" transition="in">
                                      <p:cBhvr>
                                        <p:cTn dur="500" id="99"/>
                                        <p:tgtEl>
                                          <p:spTgt spid="21"/>
                                        </p:tgtEl>
                                      </p:cBhvr>
                                    </p:animEffect>
                                  </p:childTnLst>
                                </p:cTn>
                              </p:par>
                            </p:childTnLst>
                          </p:cTn>
                        </p:par>
                        <p:par>
                          <p:cTn fill="hold" id="100" nodeType="afterGroup">
                            <p:stCondLst>
                              <p:cond delay="6500"/>
                            </p:stCondLst>
                            <p:childTnLst>
                              <p:par>
                                <p:cTn fill="hold" grpId="0" id="101" nodeType="afterEffect" presetClass="entr" presetID="12" presetSubtype="4">
                                  <p:stCondLst>
                                    <p:cond delay="0"/>
                                  </p:stCondLst>
                                  <p:childTnLst>
                                    <p:set>
                                      <p:cBhvr>
                                        <p:cTn dur="1" fill="hold" id="102">
                                          <p:stCondLst>
                                            <p:cond delay="0"/>
                                          </p:stCondLst>
                                        </p:cTn>
                                        <p:tgtEl>
                                          <p:spTgt spid="24"/>
                                        </p:tgtEl>
                                        <p:attrNameLst>
                                          <p:attrName>style.visibility</p:attrName>
                                        </p:attrNameLst>
                                      </p:cBhvr>
                                      <p:to>
                                        <p:strVal val="visible"/>
                                      </p:to>
                                    </p:set>
                                    <p:anim calcmode="lin" valueType="num">
                                      <p:cBhvr additive="base">
                                        <p:cTn dur="500" id="103"/>
                                        <p:tgtEl>
                                          <p:spTgt spid="24"/>
                                        </p:tgtEl>
                                        <p:attrNameLst>
                                          <p:attrName>ppt_y</p:attrName>
                                        </p:attrNameLst>
                                      </p:cBhvr>
                                      <p:tavLst>
                                        <p:tav tm="0">
                                          <p:val>
                                            <p:strVal val="#ppt_y+#ppt_h*1.125000"/>
                                          </p:val>
                                        </p:tav>
                                        <p:tav tm="100000">
                                          <p:val>
                                            <p:strVal val="#ppt_y"/>
                                          </p:val>
                                        </p:tav>
                                      </p:tavLst>
                                    </p:anim>
                                    <p:animEffect filter="wipe(up)" transition="in">
                                      <p:cBhvr>
                                        <p:cTn dur="500" id="104"/>
                                        <p:tgtEl>
                                          <p:spTgt spid="24"/>
                                        </p:tgtEl>
                                      </p:cBhvr>
                                    </p:animEffect>
                                  </p:childTnLst>
                                </p:cTn>
                              </p:par>
                              <p:par>
                                <p:cTn fill="hold" grpId="0" id="105" nodeType="withEffect" presetClass="entr" presetID="12" presetSubtype="4">
                                  <p:stCondLst>
                                    <p:cond delay="0"/>
                                  </p:stCondLst>
                                  <p:childTnLst>
                                    <p:set>
                                      <p:cBhvr>
                                        <p:cTn dur="1" fill="hold" id="106">
                                          <p:stCondLst>
                                            <p:cond delay="0"/>
                                          </p:stCondLst>
                                        </p:cTn>
                                        <p:tgtEl>
                                          <p:spTgt spid="25"/>
                                        </p:tgtEl>
                                        <p:attrNameLst>
                                          <p:attrName>style.visibility</p:attrName>
                                        </p:attrNameLst>
                                      </p:cBhvr>
                                      <p:to>
                                        <p:strVal val="visible"/>
                                      </p:to>
                                    </p:set>
                                    <p:anim calcmode="lin" valueType="num">
                                      <p:cBhvr additive="base">
                                        <p:cTn dur="500" id="107"/>
                                        <p:tgtEl>
                                          <p:spTgt spid="25"/>
                                        </p:tgtEl>
                                        <p:attrNameLst>
                                          <p:attrName>ppt_y</p:attrName>
                                        </p:attrNameLst>
                                      </p:cBhvr>
                                      <p:tavLst>
                                        <p:tav tm="0">
                                          <p:val>
                                            <p:strVal val="#ppt_y+#ppt_h*1.125000"/>
                                          </p:val>
                                        </p:tav>
                                        <p:tav tm="100000">
                                          <p:val>
                                            <p:strVal val="#ppt_y"/>
                                          </p:val>
                                        </p:tav>
                                      </p:tavLst>
                                    </p:anim>
                                    <p:animEffect filter="wipe(up)" transition="in">
                                      <p:cBhvr>
                                        <p:cTn dur="500" id="108"/>
                                        <p:tgtEl>
                                          <p:spTgt spid="25"/>
                                        </p:tgtEl>
                                      </p:cBhvr>
                                    </p:animEffect>
                                  </p:childTnLst>
                                </p:cTn>
                              </p:par>
                              <p:par>
                                <p:cTn fill="hold" id="109" nodeType="withEffect" presetClass="entr" presetID="22" presetSubtype="8">
                                  <p:stCondLst>
                                    <p:cond delay="0"/>
                                  </p:stCondLst>
                                  <p:childTnLst>
                                    <p:set>
                                      <p:cBhvr>
                                        <p:cTn dur="1" fill="hold" id="110">
                                          <p:stCondLst>
                                            <p:cond delay="0"/>
                                          </p:stCondLst>
                                        </p:cTn>
                                        <p:tgtEl>
                                          <p:spTgt spid="79"/>
                                        </p:tgtEl>
                                        <p:attrNameLst>
                                          <p:attrName>style.visibility</p:attrName>
                                        </p:attrNameLst>
                                      </p:cBhvr>
                                      <p:to>
                                        <p:strVal val="visible"/>
                                      </p:to>
                                    </p:set>
                                    <p:animEffect filter="wipe(left)" transition="in">
                                      <p:cBhvr>
                                        <p:cTn dur="500" id="111"/>
                                        <p:tgtEl>
                                          <p:spTgt spid="7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27"/>
      <p:bldP grpId="0" spid="28"/>
      <p:bldP grpId="0" spid="12"/>
      <p:bldP grpId="0" spid="13"/>
      <p:bldP grpId="0" spid="16"/>
      <p:bldP grpId="0" spid="17"/>
      <p:bldP grpId="0" spid="18"/>
      <p:bldP grpId="0" spid="19"/>
      <p:bldP grpId="0" spid="22"/>
      <p:bldP grpId="0" spid="23"/>
      <p:bldP grpId="0" spid="24"/>
      <p:bldP grpId="0" spid="25"/>
    </p:bldLst>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1"/>
          <p:cNvSpPr/>
          <p:nvPr/>
        </p:nvSpPr>
        <p:spPr>
          <a:xfrm>
            <a:off x="-14605" y="1243965"/>
            <a:ext cx="624205" cy="4331970"/>
          </a:xfrm>
          <a:prstGeom prst="rect">
            <a:avLst/>
          </a:prstGeom>
          <a:solidFill>
            <a:srgbClr val="C3373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 name="矩形 2"/>
          <p:cNvSpPr/>
          <p:nvPr/>
        </p:nvSpPr>
        <p:spPr>
          <a:xfrm>
            <a:off x="609600" y="2236470"/>
            <a:ext cx="5475605" cy="3339465"/>
          </a:xfrm>
          <a:prstGeom prst="rect">
            <a:avLst/>
          </a:prstGeom>
          <a:blipFill rotWithShape="1">
            <a:blip r:embed="rId3">
              <a:grayscl/>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矩形 5"/>
          <p:cNvSpPr/>
          <p:nvPr/>
        </p:nvSpPr>
        <p:spPr>
          <a:xfrm>
            <a:off x="609600" y="5575935"/>
            <a:ext cx="551815" cy="551815"/>
          </a:xfrm>
          <a:prstGeom prst="rect">
            <a:avLst/>
          </a:prstGeom>
          <a:solidFill>
            <a:srgbClr val="C3373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0" name="文本框 29"/>
          <p:cNvSpPr txBox="1"/>
          <p:nvPr/>
        </p:nvSpPr>
        <p:spPr>
          <a:xfrm>
            <a:off x="2374900" y="1316355"/>
            <a:ext cx="3710305" cy="1310640"/>
          </a:xfrm>
          <a:prstGeom prst="rect">
            <a:avLst/>
          </a:prstGeom>
          <a:noFill/>
        </p:spPr>
        <p:txBody>
          <a:bodyPr rtlCol="0" wrap="square">
            <a:spAutoFit/>
          </a:bodyPr>
          <a:lstStyle/>
          <a:p>
            <a:pPr algn="r"/>
            <a:r>
              <a:rPr altLang="en-US" lang="zh-CN" sz="4000">
                <a:solidFill>
                  <a:schemeClr val="tx1">
                    <a:lumMod val="85000"/>
                    <a:lumOff val="15000"/>
                  </a:schemeClr>
                </a:solidFill>
                <a:latin charset="0" panose="020b0604020202020204" pitchFamily="34" typeface="Arial"/>
                <a:ea charset="-122" panose="02000000000000000000" typeface="方正清刻本悦宋简体"/>
              </a:rPr>
              <a:t>目 录 / CONTENTS</a:t>
            </a:r>
          </a:p>
        </p:txBody>
      </p:sp>
      <p:sp>
        <p:nvSpPr>
          <p:cNvPr id="4" name="矩形 3"/>
          <p:cNvSpPr/>
          <p:nvPr/>
        </p:nvSpPr>
        <p:spPr>
          <a:xfrm>
            <a:off x="11631930" y="1263015"/>
            <a:ext cx="567055" cy="403225"/>
          </a:xfrm>
          <a:prstGeom prst="rect">
            <a:avLst/>
          </a:prstGeom>
          <a:solidFill>
            <a:srgbClr val="C3373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 name="矩形 7"/>
          <p:cNvSpPr/>
          <p:nvPr/>
        </p:nvSpPr>
        <p:spPr>
          <a:xfrm flipH="1">
            <a:off x="12030710" y="2255520"/>
            <a:ext cx="181610" cy="333946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文本框 4"/>
          <p:cNvSpPr txBox="1"/>
          <p:nvPr/>
        </p:nvSpPr>
        <p:spPr>
          <a:xfrm>
            <a:off x="6681470" y="1791970"/>
            <a:ext cx="1429385" cy="365760"/>
          </a:xfrm>
          <a:prstGeom prst="rect">
            <a:avLst/>
          </a:prstGeom>
          <a:noFill/>
        </p:spPr>
        <p:txBody>
          <a:bodyPr rtlCol="0" wrap="square">
            <a:spAutoFit/>
          </a:bodyPr>
          <a:lstStyle/>
          <a:p>
            <a:pPr algn="r"/>
            <a:r>
              <a:rPr altLang="zh-CN" b="1" lang="en-US">
                <a:solidFill>
                  <a:schemeClr val="tx1">
                    <a:lumMod val="85000"/>
                    <a:lumOff val="15000"/>
                  </a:schemeClr>
                </a:solidFill>
                <a:latin charset="-122" panose="020b0503020204020204" typeface="微软雅黑"/>
                <a:ea charset="-122" panose="020b0503020204020204" typeface="微软雅黑"/>
              </a:rPr>
              <a:t>PART 01</a:t>
            </a:r>
          </a:p>
        </p:txBody>
      </p:sp>
      <p:sp>
        <p:nvSpPr>
          <p:cNvPr id="10" name="文本框 9"/>
          <p:cNvSpPr txBox="1"/>
          <p:nvPr/>
        </p:nvSpPr>
        <p:spPr>
          <a:xfrm>
            <a:off x="8301991" y="1765300"/>
            <a:ext cx="1344295" cy="365760"/>
          </a:xfrm>
          <a:prstGeom prst="rect">
            <a:avLst/>
          </a:prstGeom>
          <a:noFill/>
        </p:spPr>
        <p:txBody>
          <a:bodyPr rtlCol="0" wrap="square">
            <a:spAutoFit/>
          </a:bodyPr>
          <a:lstStyle/>
          <a:p>
            <a:pPr algn="dist" fontAlgn="auto">
              <a:lnSpc>
                <a:spcPct val="100000"/>
              </a:lnSpc>
            </a:pPr>
            <a:r>
              <a:rPr altLang="en-US" b="1" lang="zh-CN">
                <a:solidFill>
                  <a:schemeClr val="tx1">
                    <a:lumMod val="85000"/>
                    <a:lumOff val="15000"/>
                  </a:schemeClr>
                </a:solidFill>
                <a:latin charset="-122" panose="020b0503020204020204" typeface="微软雅黑"/>
                <a:ea charset="-122" panose="020b0503020204020204" typeface="微软雅黑"/>
                <a:sym typeface="+mn-ea"/>
              </a:rPr>
              <a:t>销售概述</a:t>
            </a:r>
          </a:p>
        </p:txBody>
      </p:sp>
      <p:sp>
        <p:nvSpPr>
          <p:cNvPr id="7" name="文本框 6"/>
          <p:cNvSpPr txBox="1"/>
          <p:nvPr/>
        </p:nvSpPr>
        <p:spPr>
          <a:xfrm>
            <a:off x="8301991" y="2087880"/>
            <a:ext cx="3316605" cy="365760"/>
          </a:xfrm>
          <a:prstGeom prst="rect">
            <a:avLst/>
          </a:prstGeom>
          <a:noFill/>
        </p:spPr>
        <p:txBody>
          <a:bodyPr rtlCol="0" wrap="square">
            <a:spAutoFit/>
          </a:bodyPr>
          <a:lstStyle/>
          <a:p>
            <a:pPr algn="l" fontAlgn="auto">
              <a:lnSpc>
                <a:spcPct val="150000"/>
              </a:lnSpc>
            </a:pPr>
            <a:r>
              <a:rPr lang="zh-CN" sz="1200">
                <a:solidFill>
                  <a:schemeClr val="tx1">
                    <a:lumMod val="85000"/>
                    <a:lumOff val="15000"/>
                  </a:schemeClr>
                </a:solidFill>
                <a:latin charset="-122" panose="020b0503020204020204" typeface="微软雅黑"/>
                <a:ea charset="-122" panose="020b0503020204020204" typeface="微软雅黑"/>
                <a:sym typeface="+mn-ea"/>
              </a:rPr>
              <a:t>单击此处输入详细文本单击此处输入详细文本</a:t>
            </a:r>
          </a:p>
        </p:txBody>
      </p:sp>
      <p:sp>
        <p:nvSpPr>
          <p:cNvPr id="9" name="文本框 8"/>
          <p:cNvSpPr txBox="1"/>
          <p:nvPr/>
        </p:nvSpPr>
        <p:spPr>
          <a:xfrm>
            <a:off x="6681470" y="2835275"/>
            <a:ext cx="1429385" cy="365760"/>
          </a:xfrm>
          <a:prstGeom prst="rect">
            <a:avLst/>
          </a:prstGeom>
          <a:noFill/>
        </p:spPr>
        <p:txBody>
          <a:bodyPr rtlCol="0" wrap="square">
            <a:spAutoFit/>
          </a:bodyPr>
          <a:lstStyle/>
          <a:p>
            <a:pPr algn="r"/>
            <a:r>
              <a:rPr altLang="zh-CN" b="1" lang="en-US">
                <a:solidFill>
                  <a:schemeClr val="tx1">
                    <a:lumMod val="85000"/>
                    <a:lumOff val="15000"/>
                  </a:schemeClr>
                </a:solidFill>
                <a:latin charset="-122" panose="020b0503020204020204" typeface="微软雅黑"/>
                <a:ea charset="-122" panose="020b0503020204020204" typeface="微软雅黑"/>
                <a:sym typeface="+mn-ea"/>
              </a:rPr>
              <a:t>PART 02</a:t>
            </a:r>
          </a:p>
        </p:txBody>
      </p:sp>
      <p:sp>
        <p:nvSpPr>
          <p:cNvPr id="11" name="文本框 10"/>
          <p:cNvSpPr txBox="1"/>
          <p:nvPr/>
        </p:nvSpPr>
        <p:spPr>
          <a:xfrm>
            <a:off x="8301991" y="2808605"/>
            <a:ext cx="1344295" cy="365760"/>
          </a:xfrm>
          <a:prstGeom prst="rect">
            <a:avLst/>
          </a:prstGeom>
          <a:noFill/>
        </p:spPr>
        <p:txBody>
          <a:bodyPr rtlCol="0" wrap="square">
            <a:spAutoFit/>
          </a:bodyPr>
          <a:lstStyle/>
          <a:p>
            <a:pPr algn="dist" fontAlgn="auto">
              <a:lnSpc>
                <a:spcPct val="100000"/>
              </a:lnSpc>
            </a:pPr>
            <a:r>
              <a:rPr altLang="en-US" b="1" lang="zh-CN">
                <a:solidFill>
                  <a:schemeClr val="tx1">
                    <a:lumMod val="85000"/>
                    <a:lumOff val="15000"/>
                  </a:schemeClr>
                </a:solidFill>
                <a:latin charset="-122" panose="020b0503020204020204" typeface="微软雅黑"/>
                <a:ea charset="-122" panose="020b0503020204020204" typeface="微软雅黑"/>
                <a:sym typeface="+mn-ea"/>
              </a:rPr>
              <a:t>技术分享</a:t>
            </a:r>
          </a:p>
        </p:txBody>
      </p:sp>
      <p:sp>
        <p:nvSpPr>
          <p:cNvPr id="12" name="文本框 11"/>
          <p:cNvSpPr txBox="1"/>
          <p:nvPr/>
        </p:nvSpPr>
        <p:spPr>
          <a:xfrm>
            <a:off x="8301991" y="3131185"/>
            <a:ext cx="3316605" cy="365760"/>
          </a:xfrm>
          <a:prstGeom prst="rect">
            <a:avLst/>
          </a:prstGeom>
          <a:noFill/>
        </p:spPr>
        <p:txBody>
          <a:bodyPr rtlCol="0" wrap="square">
            <a:spAutoFit/>
          </a:bodyPr>
          <a:lstStyle/>
          <a:p>
            <a:pPr algn="l" fontAlgn="auto">
              <a:lnSpc>
                <a:spcPct val="150000"/>
              </a:lnSpc>
            </a:pPr>
            <a:r>
              <a:rPr lang="zh-CN" sz="1200">
                <a:solidFill>
                  <a:schemeClr val="tx1">
                    <a:lumMod val="85000"/>
                    <a:lumOff val="15000"/>
                  </a:schemeClr>
                </a:solidFill>
                <a:latin charset="-122" panose="020b0503020204020204" typeface="微软雅黑"/>
                <a:ea charset="-122" panose="020b0503020204020204" typeface="微软雅黑"/>
                <a:sym typeface="+mn-ea"/>
              </a:rPr>
              <a:t>单击此处输入详细文本单击此处输入详细文本</a:t>
            </a:r>
          </a:p>
        </p:txBody>
      </p:sp>
      <p:sp>
        <p:nvSpPr>
          <p:cNvPr id="13" name="文本框 12"/>
          <p:cNvSpPr txBox="1"/>
          <p:nvPr/>
        </p:nvSpPr>
        <p:spPr>
          <a:xfrm>
            <a:off x="6681470" y="3882390"/>
            <a:ext cx="1430020" cy="365760"/>
          </a:xfrm>
          <a:prstGeom prst="rect">
            <a:avLst/>
          </a:prstGeom>
          <a:noFill/>
        </p:spPr>
        <p:txBody>
          <a:bodyPr rtlCol="0" wrap="square">
            <a:spAutoFit/>
          </a:bodyPr>
          <a:lstStyle/>
          <a:p>
            <a:pPr algn="r"/>
            <a:r>
              <a:rPr altLang="zh-CN" b="1" lang="en-US">
                <a:solidFill>
                  <a:schemeClr val="tx1">
                    <a:lumMod val="85000"/>
                    <a:lumOff val="15000"/>
                  </a:schemeClr>
                </a:solidFill>
                <a:latin charset="-122" panose="020b0503020204020204" typeface="微软雅黑"/>
                <a:ea charset="-122" panose="020b0503020204020204" typeface="微软雅黑"/>
                <a:sym typeface="+mn-ea"/>
              </a:rPr>
              <a:t>PART 03</a:t>
            </a:r>
          </a:p>
        </p:txBody>
      </p:sp>
      <p:sp>
        <p:nvSpPr>
          <p:cNvPr id="14" name="文本框 13"/>
          <p:cNvSpPr txBox="1"/>
          <p:nvPr/>
        </p:nvSpPr>
        <p:spPr>
          <a:xfrm>
            <a:off x="8302624" y="3855720"/>
            <a:ext cx="1343660" cy="365760"/>
          </a:xfrm>
          <a:prstGeom prst="rect">
            <a:avLst/>
          </a:prstGeom>
          <a:noFill/>
        </p:spPr>
        <p:txBody>
          <a:bodyPr rtlCol="0" wrap="square">
            <a:spAutoFit/>
          </a:bodyPr>
          <a:lstStyle/>
          <a:p>
            <a:pPr algn="dist" fontAlgn="auto">
              <a:lnSpc>
                <a:spcPct val="100000"/>
              </a:lnSpc>
            </a:pPr>
            <a:r>
              <a:rPr altLang="en-US" b="1" lang="zh-CN">
                <a:solidFill>
                  <a:schemeClr val="tx1">
                    <a:lumMod val="85000"/>
                    <a:lumOff val="15000"/>
                  </a:schemeClr>
                </a:solidFill>
                <a:latin charset="-122" panose="020b0503020204020204" typeface="微软雅黑"/>
                <a:ea charset="-122" panose="020b0503020204020204" typeface="微软雅黑"/>
                <a:sym typeface="+mn-ea"/>
              </a:rPr>
              <a:t>职场应用</a:t>
            </a:r>
          </a:p>
        </p:txBody>
      </p:sp>
      <p:sp>
        <p:nvSpPr>
          <p:cNvPr id="15" name="文本框 14"/>
          <p:cNvSpPr txBox="1"/>
          <p:nvPr/>
        </p:nvSpPr>
        <p:spPr>
          <a:xfrm>
            <a:off x="8302624" y="4178300"/>
            <a:ext cx="3316605" cy="365760"/>
          </a:xfrm>
          <a:prstGeom prst="rect">
            <a:avLst/>
          </a:prstGeom>
          <a:noFill/>
        </p:spPr>
        <p:txBody>
          <a:bodyPr rtlCol="0" wrap="square">
            <a:spAutoFit/>
          </a:bodyPr>
          <a:lstStyle/>
          <a:p>
            <a:pPr algn="l" fontAlgn="auto">
              <a:lnSpc>
                <a:spcPct val="150000"/>
              </a:lnSpc>
            </a:pPr>
            <a:r>
              <a:rPr lang="zh-CN" sz="1200">
                <a:solidFill>
                  <a:schemeClr val="tx1">
                    <a:lumMod val="85000"/>
                    <a:lumOff val="15000"/>
                  </a:schemeClr>
                </a:solidFill>
                <a:latin charset="-122" panose="020b0503020204020204" typeface="微软雅黑"/>
                <a:ea charset="-122" panose="020b0503020204020204" typeface="微软雅黑"/>
                <a:sym typeface="+mn-ea"/>
              </a:rPr>
              <a:t>单击此处输入详细文本单击此处输入详细文本</a:t>
            </a:r>
          </a:p>
        </p:txBody>
      </p:sp>
      <p:sp>
        <p:nvSpPr>
          <p:cNvPr id="16" name="文本框 15"/>
          <p:cNvSpPr txBox="1"/>
          <p:nvPr/>
        </p:nvSpPr>
        <p:spPr>
          <a:xfrm>
            <a:off x="6680834" y="4930775"/>
            <a:ext cx="1430020" cy="365760"/>
          </a:xfrm>
          <a:prstGeom prst="rect">
            <a:avLst/>
          </a:prstGeom>
          <a:noFill/>
        </p:spPr>
        <p:txBody>
          <a:bodyPr rtlCol="0" wrap="square">
            <a:spAutoFit/>
          </a:bodyPr>
          <a:lstStyle/>
          <a:p>
            <a:pPr algn="r"/>
            <a:r>
              <a:rPr altLang="zh-CN" b="1" lang="en-US">
                <a:solidFill>
                  <a:schemeClr val="tx1">
                    <a:lumMod val="85000"/>
                    <a:lumOff val="15000"/>
                  </a:schemeClr>
                </a:solidFill>
                <a:latin charset="-122" panose="020b0503020204020204" typeface="微软雅黑"/>
                <a:ea charset="-122" panose="020b0503020204020204" typeface="微软雅黑"/>
                <a:sym typeface="+mn-ea"/>
              </a:rPr>
              <a:t>PART 04</a:t>
            </a:r>
          </a:p>
        </p:txBody>
      </p:sp>
      <p:sp>
        <p:nvSpPr>
          <p:cNvPr id="28" name="文本框 27"/>
          <p:cNvSpPr txBox="1"/>
          <p:nvPr/>
        </p:nvSpPr>
        <p:spPr>
          <a:xfrm>
            <a:off x="8301991" y="4904105"/>
            <a:ext cx="1343660" cy="365760"/>
          </a:xfrm>
          <a:prstGeom prst="rect">
            <a:avLst/>
          </a:prstGeom>
          <a:noFill/>
        </p:spPr>
        <p:txBody>
          <a:bodyPr rtlCol="0" wrap="square">
            <a:spAutoFit/>
          </a:bodyPr>
          <a:lstStyle/>
          <a:p>
            <a:pPr algn="dist" fontAlgn="auto">
              <a:lnSpc>
                <a:spcPct val="100000"/>
              </a:lnSpc>
            </a:pPr>
            <a:r>
              <a:rPr altLang="en-US" b="1" lang="zh-CN">
                <a:solidFill>
                  <a:schemeClr val="tx1">
                    <a:lumMod val="85000"/>
                    <a:lumOff val="15000"/>
                  </a:schemeClr>
                </a:solidFill>
                <a:latin charset="-122" panose="020b0503020204020204" typeface="微软雅黑"/>
                <a:ea charset="-122" panose="020b0503020204020204" typeface="微软雅黑"/>
                <a:sym typeface="+mn-ea"/>
              </a:rPr>
              <a:t>社交应用</a:t>
            </a:r>
          </a:p>
        </p:txBody>
      </p:sp>
      <p:sp>
        <p:nvSpPr>
          <p:cNvPr id="29" name="文本框 28"/>
          <p:cNvSpPr txBox="1"/>
          <p:nvPr/>
        </p:nvSpPr>
        <p:spPr>
          <a:xfrm>
            <a:off x="8301991" y="5226684"/>
            <a:ext cx="3316605" cy="365760"/>
          </a:xfrm>
          <a:prstGeom prst="rect">
            <a:avLst/>
          </a:prstGeom>
          <a:noFill/>
        </p:spPr>
        <p:txBody>
          <a:bodyPr rtlCol="0" wrap="square">
            <a:spAutoFit/>
          </a:bodyPr>
          <a:lstStyle/>
          <a:p>
            <a:pPr algn="l" fontAlgn="auto">
              <a:lnSpc>
                <a:spcPct val="150000"/>
              </a:lnSpc>
            </a:pPr>
            <a:r>
              <a:rPr lang="zh-CN" sz="1200">
                <a:solidFill>
                  <a:schemeClr val="tx1">
                    <a:lumMod val="85000"/>
                    <a:lumOff val="15000"/>
                  </a:schemeClr>
                </a:solidFill>
                <a:latin charset="-122" panose="020b0503020204020204" typeface="微软雅黑"/>
                <a:ea charset="-122" panose="020b0503020204020204" typeface="微软雅黑"/>
                <a:sym typeface="+mn-ea"/>
              </a:rPr>
              <a:t>单击此处输入详细文本单击此处输入详细文本</a:t>
            </a:r>
          </a:p>
        </p:txBody>
      </p:sp>
    </p:spTree>
  </p:cSld>
  <p:clrMapOvr>
    <a:masterClrMapping/>
  </p:clrMapOvr>
  <p:transition spd="med">
    <p:pull/>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 presetSubtype="8">
                                  <p:stCondLst>
                                    <p:cond delay="0"/>
                                  </p:stCondLst>
                                  <p:childTnLst>
                                    <p:set>
                                      <p:cBhvr>
                                        <p:cTn dur="1" fill="hold" id="6">
                                          <p:stCondLst>
                                            <p:cond delay="0"/>
                                          </p:stCondLst>
                                        </p:cTn>
                                        <p:tgtEl>
                                          <p:spTgt spid="2"/>
                                        </p:tgtEl>
                                        <p:attrNameLst>
                                          <p:attrName>style.visibility</p:attrName>
                                        </p:attrNameLst>
                                      </p:cBhvr>
                                      <p:to>
                                        <p:strVal val="visible"/>
                                      </p:to>
                                    </p:set>
                                    <p:anim calcmode="lin" valueType="num">
                                      <p:cBhvr additive="base">
                                        <p:cTn dur="500" fill="hold" id="7"/>
                                        <p:tgtEl>
                                          <p:spTgt spid="2"/>
                                        </p:tgtEl>
                                        <p:attrNameLst>
                                          <p:attrName>ppt_x</p:attrName>
                                        </p:attrNameLst>
                                      </p:cBhvr>
                                      <p:tavLst>
                                        <p:tav tm="0">
                                          <p:val>
                                            <p:strVal val="0-#ppt_w/2"/>
                                          </p:val>
                                        </p:tav>
                                        <p:tav tm="100000">
                                          <p:val>
                                            <p:strVal val="#ppt_x"/>
                                          </p:val>
                                        </p:tav>
                                      </p:tavLst>
                                    </p:anim>
                                    <p:anim calcmode="lin" valueType="num">
                                      <p:cBhvr additive="base">
                                        <p:cTn dur="500" fill="hold" id="8"/>
                                        <p:tgtEl>
                                          <p:spTgt spid="2"/>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500"/>
                            </p:stCondLst>
                            <p:childTnLst>
                              <p:par>
                                <p:cTn fill="hold" grpId="0" id="10" nodeType="afterEffect" presetClass="entr" presetID="22" presetSubtype="8">
                                  <p:stCondLst>
                                    <p:cond delay="0"/>
                                  </p:stCondLst>
                                  <p:childTnLst>
                                    <p:set>
                                      <p:cBhvr>
                                        <p:cTn dur="1" fill="hold" id="11">
                                          <p:stCondLst>
                                            <p:cond delay="0"/>
                                          </p:stCondLst>
                                        </p:cTn>
                                        <p:tgtEl>
                                          <p:spTgt spid="3"/>
                                        </p:tgtEl>
                                        <p:attrNameLst>
                                          <p:attrName>style.visibility</p:attrName>
                                        </p:attrNameLst>
                                      </p:cBhvr>
                                      <p:to>
                                        <p:strVal val="visible"/>
                                      </p:to>
                                    </p:set>
                                    <p:animEffect filter="wipe(left)" transition="in">
                                      <p:cBhvr>
                                        <p:cTn dur="500" id="12"/>
                                        <p:tgtEl>
                                          <p:spTgt spid="3"/>
                                        </p:tgtEl>
                                      </p:cBhvr>
                                    </p:animEffect>
                                  </p:childTnLst>
                                </p:cTn>
                              </p:par>
                            </p:childTnLst>
                          </p:cTn>
                        </p:par>
                        <p:par>
                          <p:cTn fill="hold" id="13" nodeType="afterGroup">
                            <p:stCondLst>
                              <p:cond delay="1000"/>
                            </p:stCondLst>
                            <p:childTnLst>
                              <p:par>
                                <p:cTn fill="hold" grpId="0" id="14" nodeType="afterEffect" presetClass="entr" presetID="42" presetSubtype="0">
                                  <p:stCondLst>
                                    <p:cond delay="0"/>
                                  </p:stCondLst>
                                  <p:childTnLst>
                                    <p:set>
                                      <p:cBhvr>
                                        <p:cTn dur="1" fill="hold" id="15">
                                          <p:stCondLst>
                                            <p:cond delay="0"/>
                                          </p:stCondLst>
                                        </p:cTn>
                                        <p:tgtEl>
                                          <p:spTgt spid="6"/>
                                        </p:tgtEl>
                                        <p:attrNameLst>
                                          <p:attrName>style.visibility</p:attrName>
                                        </p:attrNameLst>
                                      </p:cBhvr>
                                      <p:to>
                                        <p:strVal val="visible"/>
                                      </p:to>
                                    </p:set>
                                    <p:animEffect filter="fade" transition="in">
                                      <p:cBhvr>
                                        <p:cTn dur="500" id="16"/>
                                        <p:tgtEl>
                                          <p:spTgt spid="6"/>
                                        </p:tgtEl>
                                      </p:cBhvr>
                                    </p:animEffect>
                                    <p:anim calcmode="lin" valueType="num">
                                      <p:cBhvr>
                                        <p:cTn dur="500" fill="hold" id="17"/>
                                        <p:tgtEl>
                                          <p:spTgt spid="6"/>
                                        </p:tgtEl>
                                        <p:attrNameLst>
                                          <p:attrName>ppt_x</p:attrName>
                                        </p:attrNameLst>
                                      </p:cBhvr>
                                      <p:tavLst>
                                        <p:tav tm="0">
                                          <p:val>
                                            <p:strVal val="#ppt_x"/>
                                          </p:val>
                                        </p:tav>
                                        <p:tav tm="100000">
                                          <p:val>
                                            <p:strVal val="#ppt_x"/>
                                          </p:val>
                                        </p:tav>
                                      </p:tavLst>
                                    </p:anim>
                                    <p:anim calcmode="lin" valueType="num">
                                      <p:cBhvr>
                                        <p:cTn dur="500" fill="hold" id="18"/>
                                        <p:tgtEl>
                                          <p:spTgt spid="6"/>
                                        </p:tgtEl>
                                        <p:attrNameLst>
                                          <p:attrName>ppt_y</p:attrName>
                                        </p:attrNameLst>
                                      </p:cBhvr>
                                      <p:tavLst>
                                        <p:tav tm="0">
                                          <p:val>
                                            <p:strVal val="#ppt_y+.1"/>
                                          </p:val>
                                        </p:tav>
                                        <p:tav tm="100000">
                                          <p:val>
                                            <p:strVal val="#ppt_y"/>
                                          </p:val>
                                        </p:tav>
                                      </p:tavLst>
                                    </p:anim>
                                  </p:childTnLst>
                                </p:cTn>
                              </p:par>
                            </p:childTnLst>
                          </p:cTn>
                        </p:par>
                        <p:par>
                          <p:cTn fill="hold" id="19" nodeType="afterGroup">
                            <p:stCondLst>
                              <p:cond delay="1500"/>
                            </p:stCondLst>
                            <p:childTnLst>
                              <p:par>
                                <p:cTn fill="hold" grpId="0" id="20" nodeType="afterEffect" presetClass="entr" presetID="22" presetSubtype="8">
                                  <p:stCondLst>
                                    <p:cond delay="0"/>
                                  </p:stCondLst>
                                  <p:childTnLst>
                                    <p:set>
                                      <p:cBhvr>
                                        <p:cTn dur="1" fill="hold" id="21">
                                          <p:stCondLst>
                                            <p:cond delay="0"/>
                                          </p:stCondLst>
                                        </p:cTn>
                                        <p:tgtEl>
                                          <p:spTgt spid="30"/>
                                        </p:tgtEl>
                                        <p:attrNameLst>
                                          <p:attrName>style.visibility</p:attrName>
                                        </p:attrNameLst>
                                      </p:cBhvr>
                                      <p:to>
                                        <p:strVal val="visible"/>
                                      </p:to>
                                    </p:set>
                                    <p:animEffect filter="wipe(left)" transition="in">
                                      <p:cBhvr>
                                        <p:cTn dur="500" id="22"/>
                                        <p:tgtEl>
                                          <p:spTgt spid="30"/>
                                        </p:tgtEl>
                                      </p:cBhvr>
                                    </p:animEffect>
                                  </p:childTnLst>
                                </p:cTn>
                              </p:par>
                            </p:childTnLst>
                          </p:cTn>
                        </p:par>
                        <p:par>
                          <p:cTn fill="hold" id="23" nodeType="afterGroup">
                            <p:stCondLst>
                              <p:cond delay="2000"/>
                            </p:stCondLst>
                            <p:childTnLst>
                              <p:par>
                                <p:cTn fill="hold" grpId="0" id="24" nodeType="afterEffect" presetClass="entr" presetID="53" presetSubtype="0">
                                  <p:stCondLst>
                                    <p:cond delay="0"/>
                                  </p:stCondLst>
                                  <p:childTnLst>
                                    <p:set>
                                      <p:cBhvr>
                                        <p:cTn dur="1" fill="hold" id="25">
                                          <p:stCondLst>
                                            <p:cond delay="0"/>
                                          </p:stCondLst>
                                        </p:cTn>
                                        <p:tgtEl>
                                          <p:spTgt spid="5"/>
                                        </p:tgtEl>
                                        <p:attrNameLst>
                                          <p:attrName>style.visibility</p:attrName>
                                        </p:attrNameLst>
                                      </p:cBhvr>
                                      <p:to>
                                        <p:strVal val="visible"/>
                                      </p:to>
                                    </p:set>
                                    <p:anim calcmode="lin" valueType="num">
                                      <p:cBhvr>
                                        <p:cTn dur="500" fill="hold" id="26"/>
                                        <p:tgtEl>
                                          <p:spTgt spid="5"/>
                                        </p:tgtEl>
                                        <p:attrNameLst>
                                          <p:attrName>ppt_w</p:attrName>
                                        </p:attrNameLst>
                                      </p:cBhvr>
                                      <p:tavLst>
                                        <p:tav tm="0">
                                          <p:val>
                                            <p:fltVal val="0"/>
                                          </p:val>
                                        </p:tav>
                                        <p:tav tm="100000">
                                          <p:val>
                                            <p:strVal val="#ppt_w"/>
                                          </p:val>
                                        </p:tav>
                                      </p:tavLst>
                                    </p:anim>
                                    <p:anim calcmode="lin" valueType="num">
                                      <p:cBhvr>
                                        <p:cTn dur="500" fill="hold" id="27"/>
                                        <p:tgtEl>
                                          <p:spTgt spid="5"/>
                                        </p:tgtEl>
                                        <p:attrNameLst>
                                          <p:attrName>ppt_h</p:attrName>
                                        </p:attrNameLst>
                                      </p:cBhvr>
                                      <p:tavLst>
                                        <p:tav tm="0">
                                          <p:val>
                                            <p:fltVal val="0"/>
                                          </p:val>
                                        </p:tav>
                                        <p:tav tm="100000">
                                          <p:val>
                                            <p:strVal val="#ppt_h"/>
                                          </p:val>
                                        </p:tav>
                                      </p:tavLst>
                                    </p:anim>
                                    <p:animEffect filter="fade" transition="in">
                                      <p:cBhvr>
                                        <p:cTn dur="500" id="28"/>
                                        <p:tgtEl>
                                          <p:spTgt spid="5"/>
                                        </p:tgtEl>
                                      </p:cBhvr>
                                    </p:animEffect>
                                  </p:childTnLst>
                                </p:cTn>
                              </p:par>
                            </p:childTnLst>
                          </p:cTn>
                        </p:par>
                        <p:par>
                          <p:cTn fill="hold" id="29" nodeType="afterGroup">
                            <p:stCondLst>
                              <p:cond delay="2500"/>
                            </p:stCondLst>
                            <p:childTnLst>
                              <p:par>
                                <p:cTn fill="hold" grpId="0" id="30" nodeType="afterEffect" presetClass="entr" presetID="29" presetSubtype="0">
                                  <p:stCondLst>
                                    <p:cond delay="0"/>
                                  </p:stCondLst>
                                  <p:childTnLst>
                                    <p:set>
                                      <p:cBhvr>
                                        <p:cTn dur="1" fill="hold" id="31">
                                          <p:stCondLst>
                                            <p:cond delay="0"/>
                                          </p:stCondLst>
                                        </p:cTn>
                                        <p:tgtEl>
                                          <p:spTgt spid="10"/>
                                        </p:tgtEl>
                                        <p:attrNameLst>
                                          <p:attrName>style.visibility</p:attrName>
                                        </p:attrNameLst>
                                      </p:cBhvr>
                                      <p:to>
                                        <p:strVal val="visible"/>
                                      </p:to>
                                    </p:set>
                                    <p:anim calcmode="lin" valueType="num">
                                      <p:cBhvr>
                                        <p:cTn dur="500" fill="hold" id="32"/>
                                        <p:tgtEl>
                                          <p:spTgt spid="10"/>
                                        </p:tgtEl>
                                        <p:attrNameLst>
                                          <p:attrName>ppt_x</p:attrName>
                                        </p:attrNameLst>
                                      </p:cBhvr>
                                      <p:tavLst>
                                        <p:tav tm="0">
                                          <p:val>
                                            <p:strVal val="#ppt_x-.2"/>
                                          </p:val>
                                        </p:tav>
                                        <p:tav tm="100000">
                                          <p:val>
                                            <p:strVal val="#ppt_x"/>
                                          </p:val>
                                        </p:tav>
                                      </p:tavLst>
                                    </p:anim>
                                    <p:anim calcmode="lin" valueType="num">
                                      <p:cBhvr>
                                        <p:cTn dur="500" fill="hold" id="33"/>
                                        <p:tgtEl>
                                          <p:spTgt spid="10"/>
                                        </p:tgtEl>
                                        <p:attrNameLst>
                                          <p:attrName>ppt_y</p:attrName>
                                        </p:attrNameLst>
                                      </p:cBhvr>
                                      <p:tavLst>
                                        <p:tav tm="0">
                                          <p:val>
                                            <p:strVal val="#ppt_y"/>
                                          </p:val>
                                        </p:tav>
                                        <p:tav tm="100000">
                                          <p:val>
                                            <p:strVal val="#ppt_y"/>
                                          </p:val>
                                        </p:tav>
                                      </p:tavLst>
                                    </p:anim>
                                    <p:animEffect filter="wipe(right)" prLst="gradientSize: 0.1" transition="in">
                                      <p:cBhvr>
                                        <p:cTn dur="500" id="34"/>
                                        <p:tgtEl>
                                          <p:spTgt spid="10"/>
                                        </p:tgtEl>
                                      </p:cBhvr>
                                    </p:animEffect>
                                  </p:childTnLst>
                                </p:cTn>
                              </p:par>
                            </p:childTnLst>
                          </p:cTn>
                        </p:par>
                        <p:par>
                          <p:cTn fill="hold" id="35" nodeType="afterGroup">
                            <p:stCondLst>
                              <p:cond delay="3000"/>
                            </p:stCondLst>
                            <p:childTnLst>
                              <p:par>
                                <p:cTn fill="hold" grpId="0" id="36" nodeType="afterEffect" presetClass="entr" presetID="29" presetSubtype="0">
                                  <p:stCondLst>
                                    <p:cond delay="0"/>
                                  </p:stCondLst>
                                  <p:childTnLst>
                                    <p:set>
                                      <p:cBhvr>
                                        <p:cTn dur="1" fill="hold" id="37">
                                          <p:stCondLst>
                                            <p:cond delay="0"/>
                                          </p:stCondLst>
                                        </p:cTn>
                                        <p:tgtEl>
                                          <p:spTgt spid="7"/>
                                        </p:tgtEl>
                                        <p:attrNameLst>
                                          <p:attrName>style.visibility</p:attrName>
                                        </p:attrNameLst>
                                      </p:cBhvr>
                                      <p:to>
                                        <p:strVal val="visible"/>
                                      </p:to>
                                    </p:set>
                                    <p:anim calcmode="lin" valueType="num">
                                      <p:cBhvr>
                                        <p:cTn dur="500" fill="hold" id="38"/>
                                        <p:tgtEl>
                                          <p:spTgt spid="7"/>
                                        </p:tgtEl>
                                        <p:attrNameLst>
                                          <p:attrName>ppt_x</p:attrName>
                                        </p:attrNameLst>
                                      </p:cBhvr>
                                      <p:tavLst>
                                        <p:tav tm="0">
                                          <p:val>
                                            <p:strVal val="#ppt_x-.2"/>
                                          </p:val>
                                        </p:tav>
                                        <p:tav tm="100000">
                                          <p:val>
                                            <p:strVal val="#ppt_x"/>
                                          </p:val>
                                        </p:tav>
                                      </p:tavLst>
                                    </p:anim>
                                    <p:anim calcmode="lin" valueType="num">
                                      <p:cBhvr>
                                        <p:cTn dur="500" fill="hold" id="39"/>
                                        <p:tgtEl>
                                          <p:spTgt spid="7"/>
                                        </p:tgtEl>
                                        <p:attrNameLst>
                                          <p:attrName>ppt_y</p:attrName>
                                        </p:attrNameLst>
                                      </p:cBhvr>
                                      <p:tavLst>
                                        <p:tav tm="0">
                                          <p:val>
                                            <p:strVal val="#ppt_y"/>
                                          </p:val>
                                        </p:tav>
                                        <p:tav tm="100000">
                                          <p:val>
                                            <p:strVal val="#ppt_y"/>
                                          </p:val>
                                        </p:tav>
                                      </p:tavLst>
                                    </p:anim>
                                    <p:animEffect filter="wipe(right)" prLst="gradientSize: 0.1" transition="in">
                                      <p:cBhvr>
                                        <p:cTn dur="500" id="40"/>
                                        <p:tgtEl>
                                          <p:spTgt spid="7"/>
                                        </p:tgtEl>
                                      </p:cBhvr>
                                    </p:animEffect>
                                  </p:childTnLst>
                                </p:cTn>
                              </p:par>
                            </p:childTnLst>
                          </p:cTn>
                        </p:par>
                        <p:par>
                          <p:cTn fill="hold" id="41" nodeType="afterGroup">
                            <p:stCondLst>
                              <p:cond delay="3500"/>
                            </p:stCondLst>
                            <p:childTnLst>
                              <p:par>
                                <p:cTn fill="hold" grpId="0" id="42" nodeType="afterEffect" presetClass="entr" presetID="53" presetSubtype="0">
                                  <p:stCondLst>
                                    <p:cond delay="0"/>
                                  </p:stCondLst>
                                  <p:childTnLst>
                                    <p:set>
                                      <p:cBhvr>
                                        <p:cTn dur="1" fill="hold" id="43">
                                          <p:stCondLst>
                                            <p:cond delay="0"/>
                                          </p:stCondLst>
                                        </p:cTn>
                                        <p:tgtEl>
                                          <p:spTgt spid="9"/>
                                        </p:tgtEl>
                                        <p:attrNameLst>
                                          <p:attrName>style.visibility</p:attrName>
                                        </p:attrNameLst>
                                      </p:cBhvr>
                                      <p:to>
                                        <p:strVal val="visible"/>
                                      </p:to>
                                    </p:set>
                                    <p:anim calcmode="lin" valueType="num">
                                      <p:cBhvr>
                                        <p:cTn dur="500" fill="hold" id="44"/>
                                        <p:tgtEl>
                                          <p:spTgt spid="9"/>
                                        </p:tgtEl>
                                        <p:attrNameLst>
                                          <p:attrName>ppt_w</p:attrName>
                                        </p:attrNameLst>
                                      </p:cBhvr>
                                      <p:tavLst>
                                        <p:tav tm="0">
                                          <p:val>
                                            <p:fltVal val="0"/>
                                          </p:val>
                                        </p:tav>
                                        <p:tav tm="100000">
                                          <p:val>
                                            <p:strVal val="#ppt_w"/>
                                          </p:val>
                                        </p:tav>
                                      </p:tavLst>
                                    </p:anim>
                                    <p:anim calcmode="lin" valueType="num">
                                      <p:cBhvr>
                                        <p:cTn dur="500" fill="hold" id="45"/>
                                        <p:tgtEl>
                                          <p:spTgt spid="9"/>
                                        </p:tgtEl>
                                        <p:attrNameLst>
                                          <p:attrName>ppt_h</p:attrName>
                                        </p:attrNameLst>
                                      </p:cBhvr>
                                      <p:tavLst>
                                        <p:tav tm="0">
                                          <p:val>
                                            <p:fltVal val="0"/>
                                          </p:val>
                                        </p:tav>
                                        <p:tav tm="100000">
                                          <p:val>
                                            <p:strVal val="#ppt_h"/>
                                          </p:val>
                                        </p:tav>
                                      </p:tavLst>
                                    </p:anim>
                                    <p:animEffect filter="fade" transition="in">
                                      <p:cBhvr>
                                        <p:cTn dur="500" id="46"/>
                                        <p:tgtEl>
                                          <p:spTgt spid="9"/>
                                        </p:tgtEl>
                                      </p:cBhvr>
                                    </p:animEffect>
                                  </p:childTnLst>
                                </p:cTn>
                              </p:par>
                            </p:childTnLst>
                          </p:cTn>
                        </p:par>
                        <p:par>
                          <p:cTn fill="hold" id="47" nodeType="afterGroup">
                            <p:stCondLst>
                              <p:cond delay="4000"/>
                            </p:stCondLst>
                            <p:childTnLst>
                              <p:par>
                                <p:cTn fill="hold" grpId="0" id="48" nodeType="afterEffect" presetClass="entr" presetID="29" presetSubtype="0">
                                  <p:stCondLst>
                                    <p:cond delay="0"/>
                                  </p:stCondLst>
                                  <p:childTnLst>
                                    <p:set>
                                      <p:cBhvr>
                                        <p:cTn dur="1" fill="hold" id="49">
                                          <p:stCondLst>
                                            <p:cond delay="0"/>
                                          </p:stCondLst>
                                        </p:cTn>
                                        <p:tgtEl>
                                          <p:spTgt spid="11"/>
                                        </p:tgtEl>
                                        <p:attrNameLst>
                                          <p:attrName>style.visibility</p:attrName>
                                        </p:attrNameLst>
                                      </p:cBhvr>
                                      <p:to>
                                        <p:strVal val="visible"/>
                                      </p:to>
                                    </p:set>
                                    <p:anim calcmode="lin" valueType="num">
                                      <p:cBhvr>
                                        <p:cTn dur="500" fill="hold" id="50"/>
                                        <p:tgtEl>
                                          <p:spTgt spid="11"/>
                                        </p:tgtEl>
                                        <p:attrNameLst>
                                          <p:attrName>ppt_x</p:attrName>
                                        </p:attrNameLst>
                                      </p:cBhvr>
                                      <p:tavLst>
                                        <p:tav tm="0">
                                          <p:val>
                                            <p:strVal val="#ppt_x-.2"/>
                                          </p:val>
                                        </p:tav>
                                        <p:tav tm="100000">
                                          <p:val>
                                            <p:strVal val="#ppt_x"/>
                                          </p:val>
                                        </p:tav>
                                      </p:tavLst>
                                    </p:anim>
                                    <p:anim calcmode="lin" valueType="num">
                                      <p:cBhvr>
                                        <p:cTn dur="500" fill="hold" id="51"/>
                                        <p:tgtEl>
                                          <p:spTgt spid="11"/>
                                        </p:tgtEl>
                                        <p:attrNameLst>
                                          <p:attrName>ppt_y</p:attrName>
                                        </p:attrNameLst>
                                      </p:cBhvr>
                                      <p:tavLst>
                                        <p:tav tm="0">
                                          <p:val>
                                            <p:strVal val="#ppt_y"/>
                                          </p:val>
                                        </p:tav>
                                        <p:tav tm="100000">
                                          <p:val>
                                            <p:strVal val="#ppt_y"/>
                                          </p:val>
                                        </p:tav>
                                      </p:tavLst>
                                    </p:anim>
                                    <p:animEffect filter="wipe(right)" prLst="gradientSize: 0.1" transition="in">
                                      <p:cBhvr>
                                        <p:cTn dur="500" id="52"/>
                                        <p:tgtEl>
                                          <p:spTgt spid="11"/>
                                        </p:tgtEl>
                                      </p:cBhvr>
                                    </p:animEffect>
                                  </p:childTnLst>
                                </p:cTn>
                              </p:par>
                            </p:childTnLst>
                          </p:cTn>
                        </p:par>
                        <p:par>
                          <p:cTn fill="hold" id="53" nodeType="afterGroup">
                            <p:stCondLst>
                              <p:cond delay="4500"/>
                            </p:stCondLst>
                            <p:childTnLst>
                              <p:par>
                                <p:cTn fill="hold" grpId="0" id="54" nodeType="afterEffect" presetClass="entr" presetID="29" presetSubtype="0">
                                  <p:stCondLst>
                                    <p:cond delay="0"/>
                                  </p:stCondLst>
                                  <p:childTnLst>
                                    <p:set>
                                      <p:cBhvr>
                                        <p:cTn dur="1" fill="hold" id="55">
                                          <p:stCondLst>
                                            <p:cond delay="0"/>
                                          </p:stCondLst>
                                        </p:cTn>
                                        <p:tgtEl>
                                          <p:spTgt spid="12"/>
                                        </p:tgtEl>
                                        <p:attrNameLst>
                                          <p:attrName>style.visibility</p:attrName>
                                        </p:attrNameLst>
                                      </p:cBhvr>
                                      <p:to>
                                        <p:strVal val="visible"/>
                                      </p:to>
                                    </p:set>
                                    <p:anim calcmode="lin" valueType="num">
                                      <p:cBhvr>
                                        <p:cTn dur="500" fill="hold" id="56"/>
                                        <p:tgtEl>
                                          <p:spTgt spid="12"/>
                                        </p:tgtEl>
                                        <p:attrNameLst>
                                          <p:attrName>ppt_x</p:attrName>
                                        </p:attrNameLst>
                                      </p:cBhvr>
                                      <p:tavLst>
                                        <p:tav tm="0">
                                          <p:val>
                                            <p:strVal val="#ppt_x-.2"/>
                                          </p:val>
                                        </p:tav>
                                        <p:tav tm="100000">
                                          <p:val>
                                            <p:strVal val="#ppt_x"/>
                                          </p:val>
                                        </p:tav>
                                      </p:tavLst>
                                    </p:anim>
                                    <p:anim calcmode="lin" valueType="num">
                                      <p:cBhvr>
                                        <p:cTn dur="500" fill="hold" id="57"/>
                                        <p:tgtEl>
                                          <p:spTgt spid="12"/>
                                        </p:tgtEl>
                                        <p:attrNameLst>
                                          <p:attrName>ppt_y</p:attrName>
                                        </p:attrNameLst>
                                      </p:cBhvr>
                                      <p:tavLst>
                                        <p:tav tm="0">
                                          <p:val>
                                            <p:strVal val="#ppt_y"/>
                                          </p:val>
                                        </p:tav>
                                        <p:tav tm="100000">
                                          <p:val>
                                            <p:strVal val="#ppt_y"/>
                                          </p:val>
                                        </p:tav>
                                      </p:tavLst>
                                    </p:anim>
                                    <p:animEffect filter="wipe(right)" prLst="gradientSize: 0.1" transition="in">
                                      <p:cBhvr>
                                        <p:cTn dur="500" id="58"/>
                                        <p:tgtEl>
                                          <p:spTgt spid="12"/>
                                        </p:tgtEl>
                                      </p:cBhvr>
                                    </p:animEffect>
                                  </p:childTnLst>
                                </p:cTn>
                              </p:par>
                            </p:childTnLst>
                          </p:cTn>
                        </p:par>
                        <p:par>
                          <p:cTn fill="hold" id="59" nodeType="afterGroup">
                            <p:stCondLst>
                              <p:cond delay="5000"/>
                            </p:stCondLst>
                            <p:childTnLst>
                              <p:par>
                                <p:cTn fill="hold" grpId="0" id="60" nodeType="afterEffect" presetClass="entr" presetID="53" presetSubtype="0">
                                  <p:stCondLst>
                                    <p:cond delay="0"/>
                                  </p:stCondLst>
                                  <p:childTnLst>
                                    <p:set>
                                      <p:cBhvr>
                                        <p:cTn dur="1" fill="hold" id="61">
                                          <p:stCondLst>
                                            <p:cond delay="0"/>
                                          </p:stCondLst>
                                        </p:cTn>
                                        <p:tgtEl>
                                          <p:spTgt spid="13"/>
                                        </p:tgtEl>
                                        <p:attrNameLst>
                                          <p:attrName>style.visibility</p:attrName>
                                        </p:attrNameLst>
                                      </p:cBhvr>
                                      <p:to>
                                        <p:strVal val="visible"/>
                                      </p:to>
                                    </p:set>
                                    <p:anim calcmode="lin" valueType="num">
                                      <p:cBhvr>
                                        <p:cTn dur="500" fill="hold" id="62"/>
                                        <p:tgtEl>
                                          <p:spTgt spid="13"/>
                                        </p:tgtEl>
                                        <p:attrNameLst>
                                          <p:attrName>ppt_w</p:attrName>
                                        </p:attrNameLst>
                                      </p:cBhvr>
                                      <p:tavLst>
                                        <p:tav tm="0">
                                          <p:val>
                                            <p:fltVal val="0"/>
                                          </p:val>
                                        </p:tav>
                                        <p:tav tm="100000">
                                          <p:val>
                                            <p:strVal val="#ppt_w"/>
                                          </p:val>
                                        </p:tav>
                                      </p:tavLst>
                                    </p:anim>
                                    <p:anim calcmode="lin" valueType="num">
                                      <p:cBhvr>
                                        <p:cTn dur="500" fill="hold" id="63"/>
                                        <p:tgtEl>
                                          <p:spTgt spid="13"/>
                                        </p:tgtEl>
                                        <p:attrNameLst>
                                          <p:attrName>ppt_h</p:attrName>
                                        </p:attrNameLst>
                                      </p:cBhvr>
                                      <p:tavLst>
                                        <p:tav tm="0">
                                          <p:val>
                                            <p:fltVal val="0"/>
                                          </p:val>
                                        </p:tav>
                                        <p:tav tm="100000">
                                          <p:val>
                                            <p:strVal val="#ppt_h"/>
                                          </p:val>
                                        </p:tav>
                                      </p:tavLst>
                                    </p:anim>
                                    <p:animEffect filter="fade" transition="in">
                                      <p:cBhvr>
                                        <p:cTn dur="500" id="64"/>
                                        <p:tgtEl>
                                          <p:spTgt spid="13"/>
                                        </p:tgtEl>
                                      </p:cBhvr>
                                    </p:animEffect>
                                  </p:childTnLst>
                                </p:cTn>
                              </p:par>
                            </p:childTnLst>
                          </p:cTn>
                        </p:par>
                        <p:par>
                          <p:cTn fill="hold" id="65" nodeType="afterGroup">
                            <p:stCondLst>
                              <p:cond delay="5500"/>
                            </p:stCondLst>
                            <p:childTnLst>
                              <p:par>
                                <p:cTn fill="hold" grpId="0" id="66" nodeType="afterEffect" presetClass="entr" presetID="29" presetSubtype="0">
                                  <p:stCondLst>
                                    <p:cond delay="0"/>
                                  </p:stCondLst>
                                  <p:childTnLst>
                                    <p:set>
                                      <p:cBhvr>
                                        <p:cTn dur="1" fill="hold" id="67">
                                          <p:stCondLst>
                                            <p:cond delay="0"/>
                                          </p:stCondLst>
                                        </p:cTn>
                                        <p:tgtEl>
                                          <p:spTgt spid="14"/>
                                        </p:tgtEl>
                                        <p:attrNameLst>
                                          <p:attrName>style.visibility</p:attrName>
                                        </p:attrNameLst>
                                      </p:cBhvr>
                                      <p:to>
                                        <p:strVal val="visible"/>
                                      </p:to>
                                    </p:set>
                                    <p:anim calcmode="lin" valueType="num">
                                      <p:cBhvr>
                                        <p:cTn dur="500" fill="hold" id="68"/>
                                        <p:tgtEl>
                                          <p:spTgt spid="14"/>
                                        </p:tgtEl>
                                        <p:attrNameLst>
                                          <p:attrName>ppt_x</p:attrName>
                                        </p:attrNameLst>
                                      </p:cBhvr>
                                      <p:tavLst>
                                        <p:tav tm="0">
                                          <p:val>
                                            <p:strVal val="#ppt_x-.2"/>
                                          </p:val>
                                        </p:tav>
                                        <p:tav tm="100000">
                                          <p:val>
                                            <p:strVal val="#ppt_x"/>
                                          </p:val>
                                        </p:tav>
                                      </p:tavLst>
                                    </p:anim>
                                    <p:anim calcmode="lin" valueType="num">
                                      <p:cBhvr>
                                        <p:cTn dur="500" fill="hold" id="69"/>
                                        <p:tgtEl>
                                          <p:spTgt spid="14"/>
                                        </p:tgtEl>
                                        <p:attrNameLst>
                                          <p:attrName>ppt_y</p:attrName>
                                        </p:attrNameLst>
                                      </p:cBhvr>
                                      <p:tavLst>
                                        <p:tav tm="0">
                                          <p:val>
                                            <p:strVal val="#ppt_y"/>
                                          </p:val>
                                        </p:tav>
                                        <p:tav tm="100000">
                                          <p:val>
                                            <p:strVal val="#ppt_y"/>
                                          </p:val>
                                        </p:tav>
                                      </p:tavLst>
                                    </p:anim>
                                    <p:animEffect filter="wipe(right)" prLst="gradientSize: 0.1" transition="in">
                                      <p:cBhvr>
                                        <p:cTn dur="500" id="70"/>
                                        <p:tgtEl>
                                          <p:spTgt spid="14"/>
                                        </p:tgtEl>
                                      </p:cBhvr>
                                    </p:animEffect>
                                  </p:childTnLst>
                                </p:cTn>
                              </p:par>
                            </p:childTnLst>
                          </p:cTn>
                        </p:par>
                        <p:par>
                          <p:cTn fill="hold" id="71" nodeType="afterGroup">
                            <p:stCondLst>
                              <p:cond delay="6000"/>
                            </p:stCondLst>
                            <p:childTnLst>
                              <p:par>
                                <p:cTn fill="hold" grpId="0" id="72" nodeType="afterEffect" presetClass="entr" presetID="29" presetSubtype="0">
                                  <p:stCondLst>
                                    <p:cond delay="0"/>
                                  </p:stCondLst>
                                  <p:childTnLst>
                                    <p:set>
                                      <p:cBhvr>
                                        <p:cTn dur="1" fill="hold" id="73">
                                          <p:stCondLst>
                                            <p:cond delay="0"/>
                                          </p:stCondLst>
                                        </p:cTn>
                                        <p:tgtEl>
                                          <p:spTgt spid="15"/>
                                        </p:tgtEl>
                                        <p:attrNameLst>
                                          <p:attrName>style.visibility</p:attrName>
                                        </p:attrNameLst>
                                      </p:cBhvr>
                                      <p:to>
                                        <p:strVal val="visible"/>
                                      </p:to>
                                    </p:set>
                                    <p:anim calcmode="lin" valueType="num">
                                      <p:cBhvr>
                                        <p:cTn dur="500" fill="hold" id="74"/>
                                        <p:tgtEl>
                                          <p:spTgt spid="15"/>
                                        </p:tgtEl>
                                        <p:attrNameLst>
                                          <p:attrName>ppt_x</p:attrName>
                                        </p:attrNameLst>
                                      </p:cBhvr>
                                      <p:tavLst>
                                        <p:tav tm="0">
                                          <p:val>
                                            <p:strVal val="#ppt_x-.2"/>
                                          </p:val>
                                        </p:tav>
                                        <p:tav tm="100000">
                                          <p:val>
                                            <p:strVal val="#ppt_x"/>
                                          </p:val>
                                        </p:tav>
                                      </p:tavLst>
                                    </p:anim>
                                    <p:anim calcmode="lin" valueType="num">
                                      <p:cBhvr>
                                        <p:cTn dur="500" fill="hold" id="75"/>
                                        <p:tgtEl>
                                          <p:spTgt spid="15"/>
                                        </p:tgtEl>
                                        <p:attrNameLst>
                                          <p:attrName>ppt_y</p:attrName>
                                        </p:attrNameLst>
                                      </p:cBhvr>
                                      <p:tavLst>
                                        <p:tav tm="0">
                                          <p:val>
                                            <p:strVal val="#ppt_y"/>
                                          </p:val>
                                        </p:tav>
                                        <p:tav tm="100000">
                                          <p:val>
                                            <p:strVal val="#ppt_y"/>
                                          </p:val>
                                        </p:tav>
                                      </p:tavLst>
                                    </p:anim>
                                    <p:animEffect filter="wipe(right)" prLst="gradientSize: 0.1" transition="in">
                                      <p:cBhvr>
                                        <p:cTn dur="500" id="76"/>
                                        <p:tgtEl>
                                          <p:spTgt spid="15"/>
                                        </p:tgtEl>
                                      </p:cBhvr>
                                    </p:animEffect>
                                  </p:childTnLst>
                                </p:cTn>
                              </p:par>
                            </p:childTnLst>
                          </p:cTn>
                        </p:par>
                        <p:par>
                          <p:cTn fill="hold" id="77" nodeType="afterGroup">
                            <p:stCondLst>
                              <p:cond delay="6500"/>
                            </p:stCondLst>
                            <p:childTnLst>
                              <p:par>
                                <p:cTn fill="hold" grpId="0" id="78" nodeType="afterEffect" presetClass="entr" presetID="53" presetSubtype="0">
                                  <p:stCondLst>
                                    <p:cond delay="0"/>
                                  </p:stCondLst>
                                  <p:childTnLst>
                                    <p:set>
                                      <p:cBhvr>
                                        <p:cTn dur="1" fill="hold" id="79">
                                          <p:stCondLst>
                                            <p:cond delay="0"/>
                                          </p:stCondLst>
                                        </p:cTn>
                                        <p:tgtEl>
                                          <p:spTgt spid="16"/>
                                        </p:tgtEl>
                                        <p:attrNameLst>
                                          <p:attrName>style.visibility</p:attrName>
                                        </p:attrNameLst>
                                      </p:cBhvr>
                                      <p:to>
                                        <p:strVal val="visible"/>
                                      </p:to>
                                    </p:set>
                                    <p:anim calcmode="lin" valueType="num">
                                      <p:cBhvr>
                                        <p:cTn dur="500" fill="hold" id="80"/>
                                        <p:tgtEl>
                                          <p:spTgt spid="16"/>
                                        </p:tgtEl>
                                        <p:attrNameLst>
                                          <p:attrName>ppt_w</p:attrName>
                                        </p:attrNameLst>
                                      </p:cBhvr>
                                      <p:tavLst>
                                        <p:tav tm="0">
                                          <p:val>
                                            <p:fltVal val="0"/>
                                          </p:val>
                                        </p:tav>
                                        <p:tav tm="100000">
                                          <p:val>
                                            <p:strVal val="#ppt_w"/>
                                          </p:val>
                                        </p:tav>
                                      </p:tavLst>
                                    </p:anim>
                                    <p:anim calcmode="lin" valueType="num">
                                      <p:cBhvr>
                                        <p:cTn dur="500" fill="hold" id="81"/>
                                        <p:tgtEl>
                                          <p:spTgt spid="16"/>
                                        </p:tgtEl>
                                        <p:attrNameLst>
                                          <p:attrName>ppt_h</p:attrName>
                                        </p:attrNameLst>
                                      </p:cBhvr>
                                      <p:tavLst>
                                        <p:tav tm="0">
                                          <p:val>
                                            <p:fltVal val="0"/>
                                          </p:val>
                                        </p:tav>
                                        <p:tav tm="100000">
                                          <p:val>
                                            <p:strVal val="#ppt_h"/>
                                          </p:val>
                                        </p:tav>
                                      </p:tavLst>
                                    </p:anim>
                                    <p:animEffect filter="fade" transition="in">
                                      <p:cBhvr>
                                        <p:cTn dur="500" id="82"/>
                                        <p:tgtEl>
                                          <p:spTgt spid="16"/>
                                        </p:tgtEl>
                                      </p:cBhvr>
                                    </p:animEffect>
                                  </p:childTnLst>
                                </p:cTn>
                              </p:par>
                            </p:childTnLst>
                          </p:cTn>
                        </p:par>
                        <p:par>
                          <p:cTn fill="hold" id="83" nodeType="afterGroup">
                            <p:stCondLst>
                              <p:cond delay="7000"/>
                            </p:stCondLst>
                            <p:childTnLst>
                              <p:par>
                                <p:cTn fill="hold" grpId="0" id="84" nodeType="afterEffect" presetClass="entr" presetID="29" presetSubtype="0">
                                  <p:stCondLst>
                                    <p:cond delay="0"/>
                                  </p:stCondLst>
                                  <p:childTnLst>
                                    <p:set>
                                      <p:cBhvr>
                                        <p:cTn dur="1" fill="hold" id="85">
                                          <p:stCondLst>
                                            <p:cond delay="0"/>
                                          </p:stCondLst>
                                        </p:cTn>
                                        <p:tgtEl>
                                          <p:spTgt spid="28"/>
                                        </p:tgtEl>
                                        <p:attrNameLst>
                                          <p:attrName>style.visibility</p:attrName>
                                        </p:attrNameLst>
                                      </p:cBhvr>
                                      <p:to>
                                        <p:strVal val="visible"/>
                                      </p:to>
                                    </p:set>
                                    <p:anim calcmode="lin" valueType="num">
                                      <p:cBhvr>
                                        <p:cTn dur="500" fill="hold" id="86"/>
                                        <p:tgtEl>
                                          <p:spTgt spid="28"/>
                                        </p:tgtEl>
                                        <p:attrNameLst>
                                          <p:attrName>ppt_x</p:attrName>
                                        </p:attrNameLst>
                                      </p:cBhvr>
                                      <p:tavLst>
                                        <p:tav tm="0">
                                          <p:val>
                                            <p:strVal val="#ppt_x-.2"/>
                                          </p:val>
                                        </p:tav>
                                        <p:tav tm="100000">
                                          <p:val>
                                            <p:strVal val="#ppt_x"/>
                                          </p:val>
                                        </p:tav>
                                      </p:tavLst>
                                    </p:anim>
                                    <p:anim calcmode="lin" valueType="num">
                                      <p:cBhvr>
                                        <p:cTn dur="500" fill="hold" id="87"/>
                                        <p:tgtEl>
                                          <p:spTgt spid="28"/>
                                        </p:tgtEl>
                                        <p:attrNameLst>
                                          <p:attrName>ppt_y</p:attrName>
                                        </p:attrNameLst>
                                      </p:cBhvr>
                                      <p:tavLst>
                                        <p:tav tm="0">
                                          <p:val>
                                            <p:strVal val="#ppt_y"/>
                                          </p:val>
                                        </p:tav>
                                        <p:tav tm="100000">
                                          <p:val>
                                            <p:strVal val="#ppt_y"/>
                                          </p:val>
                                        </p:tav>
                                      </p:tavLst>
                                    </p:anim>
                                    <p:animEffect filter="wipe(right)" prLst="gradientSize: 0.1" transition="in">
                                      <p:cBhvr>
                                        <p:cTn dur="500" id="88"/>
                                        <p:tgtEl>
                                          <p:spTgt spid="28"/>
                                        </p:tgtEl>
                                      </p:cBhvr>
                                    </p:animEffect>
                                  </p:childTnLst>
                                </p:cTn>
                              </p:par>
                            </p:childTnLst>
                          </p:cTn>
                        </p:par>
                        <p:par>
                          <p:cTn fill="hold" id="89" nodeType="afterGroup">
                            <p:stCondLst>
                              <p:cond delay="7500"/>
                            </p:stCondLst>
                            <p:childTnLst>
                              <p:par>
                                <p:cTn fill="hold" grpId="0" id="90" nodeType="afterEffect" presetClass="entr" presetID="29" presetSubtype="0">
                                  <p:stCondLst>
                                    <p:cond delay="0"/>
                                  </p:stCondLst>
                                  <p:childTnLst>
                                    <p:set>
                                      <p:cBhvr>
                                        <p:cTn dur="1" fill="hold" id="91">
                                          <p:stCondLst>
                                            <p:cond delay="0"/>
                                          </p:stCondLst>
                                        </p:cTn>
                                        <p:tgtEl>
                                          <p:spTgt spid="29"/>
                                        </p:tgtEl>
                                        <p:attrNameLst>
                                          <p:attrName>style.visibility</p:attrName>
                                        </p:attrNameLst>
                                      </p:cBhvr>
                                      <p:to>
                                        <p:strVal val="visible"/>
                                      </p:to>
                                    </p:set>
                                    <p:anim calcmode="lin" valueType="num">
                                      <p:cBhvr>
                                        <p:cTn dur="500" fill="hold" id="92"/>
                                        <p:tgtEl>
                                          <p:spTgt spid="29"/>
                                        </p:tgtEl>
                                        <p:attrNameLst>
                                          <p:attrName>ppt_x</p:attrName>
                                        </p:attrNameLst>
                                      </p:cBhvr>
                                      <p:tavLst>
                                        <p:tav tm="0">
                                          <p:val>
                                            <p:strVal val="#ppt_x-.2"/>
                                          </p:val>
                                        </p:tav>
                                        <p:tav tm="100000">
                                          <p:val>
                                            <p:strVal val="#ppt_x"/>
                                          </p:val>
                                        </p:tav>
                                      </p:tavLst>
                                    </p:anim>
                                    <p:anim calcmode="lin" valueType="num">
                                      <p:cBhvr>
                                        <p:cTn dur="500" fill="hold" id="93"/>
                                        <p:tgtEl>
                                          <p:spTgt spid="29"/>
                                        </p:tgtEl>
                                        <p:attrNameLst>
                                          <p:attrName>ppt_y</p:attrName>
                                        </p:attrNameLst>
                                      </p:cBhvr>
                                      <p:tavLst>
                                        <p:tav tm="0">
                                          <p:val>
                                            <p:strVal val="#ppt_y"/>
                                          </p:val>
                                        </p:tav>
                                        <p:tav tm="100000">
                                          <p:val>
                                            <p:strVal val="#ppt_y"/>
                                          </p:val>
                                        </p:tav>
                                      </p:tavLst>
                                    </p:anim>
                                    <p:animEffect filter="wipe(right)" prLst="gradientSize: 0.1" transition="in">
                                      <p:cBhvr>
                                        <p:cTn dur="500" id="94"/>
                                        <p:tgtEl>
                                          <p:spTgt spid="29"/>
                                        </p:tgtEl>
                                      </p:cBhvr>
                                    </p:animEffect>
                                  </p:childTnLst>
                                </p:cTn>
                              </p:par>
                            </p:childTnLst>
                          </p:cTn>
                        </p:par>
                        <p:par>
                          <p:cTn fill="hold" id="95" nodeType="afterGroup">
                            <p:stCondLst>
                              <p:cond delay="8000"/>
                            </p:stCondLst>
                            <p:childTnLst>
                              <p:par>
                                <p:cTn fill="hold" grpId="0" id="96" nodeType="afterEffect" presetClass="entr" presetID="42" presetSubtype="0">
                                  <p:stCondLst>
                                    <p:cond delay="0"/>
                                  </p:stCondLst>
                                  <p:childTnLst>
                                    <p:set>
                                      <p:cBhvr>
                                        <p:cTn dur="1" fill="hold" id="97">
                                          <p:stCondLst>
                                            <p:cond delay="0"/>
                                          </p:stCondLst>
                                        </p:cTn>
                                        <p:tgtEl>
                                          <p:spTgt spid="4"/>
                                        </p:tgtEl>
                                        <p:attrNameLst>
                                          <p:attrName>style.visibility</p:attrName>
                                        </p:attrNameLst>
                                      </p:cBhvr>
                                      <p:to>
                                        <p:strVal val="visible"/>
                                      </p:to>
                                    </p:set>
                                    <p:animEffect filter="fade" transition="in">
                                      <p:cBhvr>
                                        <p:cTn dur="500" id="98"/>
                                        <p:tgtEl>
                                          <p:spTgt spid="4"/>
                                        </p:tgtEl>
                                      </p:cBhvr>
                                    </p:animEffect>
                                    <p:anim calcmode="lin" valueType="num">
                                      <p:cBhvr>
                                        <p:cTn dur="500" fill="hold" id="99"/>
                                        <p:tgtEl>
                                          <p:spTgt spid="4"/>
                                        </p:tgtEl>
                                        <p:attrNameLst>
                                          <p:attrName>ppt_x</p:attrName>
                                        </p:attrNameLst>
                                      </p:cBhvr>
                                      <p:tavLst>
                                        <p:tav tm="0">
                                          <p:val>
                                            <p:strVal val="#ppt_x"/>
                                          </p:val>
                                        </p:tav>
                                        <p:tav tm="100000">
                                          <p:val>
                                            <p:strVal val="#ppt_x"/>
                                          </p:val>
                                        </p:tav>
                                      </p:tavLst>
                                    </p:anim>
                                    <p:anim calcmode="lin" valueType="num">
                                      <p:cBhvr>
                                        <p:cTn dur="500" fill="hold" id="100"/>
                                        <p:tgtEl>
                                          <p:spTgt spid="4"/>
                                        </p:tgtEl>
                                        <p:attrNameLst>
                                          <p:attrName>ppt_y</p:attrName>
                                        </p:attrNameLst>
                                      </p:cBhvr>
                                      <p:tavLst>
                                        <p:tav tm="0">
                                          <p:val>
                                            <p:strVal val="#ppt_y+.1"/>
                                          </p:val>
                                        </p:tav>
                                        <p:tav tm="100000">
                                          <p:val>
                                            <p:strVal val="#ppt_y"/>
                                          </p:val>
                                        </p:tav>
                                      </p:tavLst>
                                    </p:anim>
                                  </p:childTnLst>
                                </p:cTn>
                              </p:par>
                            </p:childTnLst>
                          </p:cTn>
                        </p:par>
                        <p:par>
                          <p:cTn fill="hold" id="101" nodeType="afterGroup">
                            <p:stCondLst>
                              <p:cond delay="8500"/>
                            </p:stCondLst>
                            <p:childTnLst>
                              <p:par>
                                <p:cTn fill="hold" grpId="0" id="102" nodeType="afterEffect" presetClass="entr" presetID="2" presetSubtype="2">
                                  <p:stCondLst>
                                    <p:cond delay="0"/>
                                  </p:stCondLst>
                                  <p:childTnLst>
                                    <p:set>
                                      <p:cBhvr>
                                        <p:cTn dur="1" fill="hold" id="103">
                                          <p:stCondLst>
                                            <p:cond delay="0"/>
                                          </p:stCondLst>
                                        </p:cTn>
                                        <p:tgtEl>
                                          <p:spTgt spid="8"/>
                                        </p:tgtEl>
                                        <p:attrNameLst>
                                          <p:attrName>style.visibility</p:attrName>
                                        </p:attrNameLst>
                                      </p:cBhvr>
                                      <p:to>
                                        <p:strVal val="visible"/>
                                      </p:to>
                                    </p:set>
                                    <p:anim calcmode="lin" valueType="num">
                                      <p:cBhvr additive="base">
                                        <p:cTn dur="500" fill="hold" id="104"/>
                                        <p:tgtEl>
                                          <p:spTgt spid="8"/>
                                        </p:tgtEl>
                                        <p:attrNameLst>
                                          <p:attrName>ppt_x</p:attrName>
                                        </p:attrNameLst>
                                      </p:cBhvr>
                                      <p:tavLst>
                                        <p:tav tm="0">
                                          <p:val>
                                            <p:strVal val="1+#ppt_w/2"/>
                                          </p:val>
                                        </p:tav>
                                        <p:tav tm="100000">
                                          <p:val>
                                            <p:strVal val="#ppt_x"/>
                                          </p:val>
                                        </p:tav>
                                      </p:tavLst>
                                    </p:anim>
                                    <p:anim calcmode="lin" valueType="num">
                                      <p:cBhvr additive="base">
                                        <p:cTn dur="500" fill="hold" id="105"/>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3"/>
      <p:bldP grpId="0" spid="6"/>
      <p:bldP grpId="0" spid="30"/>
      <p:bldP grpId="0" spid="4"/>
      <p:bldP grpId="0" spid="8"/>
      <p:bldP grpId="0" spid="5"/>
      <p:bldP grpId="0" spid="10"/>
      <p:bldP grpId="0" spid="7"/>
      <p:bldP grpId="0" spid="9"/>
      <p:bldP grpId="0" spid="11"/>
      <p:bldP grpId="0" spid="12"/>
      <p:bldP grpId="0" spid="13"/>
      <p:bldP grpId="0" spid="14"/>
      <p:bldP grpId="0" spid="15"/>
      <p:bldP grpId="0" spid="16"/>
      <p:bldP grpId="0" spid="28"/>
      <p:bldP grpId="0" spid="29"/>
    </p:bldLst>
  </p:timing>
</p:sld>
</file>

<file path=ppt/slides/slide2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1"/>
          <p:cNvSpPr/>
          <p:nvPr/>
        </p:nvSpPr>
        <p:spPr>
          <a:xfrm>
            <a:off x="-26035" y="2038350"/>
            <a:ext cx="6830060" cy="3401060"/>
          </a:xfrm>
          <a:prstGeom prst="rect">
            <a:avLst/>
          </a:prstGeom>
          <a:blipFill rotWithShape="1">
            <a:blip r:embed="rId3">
              <a:grayscl/>
              <a:extLst>
                <a:ext uri="{28A0092B-C50C-407E-A947-70E740481C1C}">
                  <a14:useLocalDpi/>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矩形 5"/>
          <p:cNvSpPr/>
          <p:nvPr/>
        </p:nvSpPr>
        <p:spPr>
          <a:xfrm>
            <a:off x="-26035" y="1459230"/>
            <a:ext cx="579755" cy="579755"/>
          </a:xfrm>
          <a:prstGeom prst="rect">
            <a:avLst/>
          </a:prstGeom>
          <a:solidFill>
            <a:srgbClr val="C3373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 name="矩形 7"/>
          <p:cNvSpPr/>
          <p:nvPr/>
        </p:nvSpPr>
        <p:spPr>
          <a:xfrm flipH="1">
            <a:off x="12058650" y="1459230"/>
            <a:ext cx="153670" cy="398018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矩形 6"/>
          <p:cNvSpPr/>
          <p:nvPr/>
        </p:nvSpPr>
        <p:spPr>
          <a:xfrm>
            <a:off x="11209655" y="1458595"/>
            <a:ext cx="669290" cy="341630"/>
          </a:xfrm>
          <a:prstGeom prst="rect">
            <a:avLst/>
          </a:prstGeom>
          <a:solidFill>
            <a:srgbClr val="C3373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 name="文本框 2"/>
          <p:cNvSpPr txBox="1"/>
          <p:nvPr/>
        </p:nvSpPr>
        <p:spPr>
          <a:xfrm>
            <a:off x="7146291" y="2563495"/>
            <a:ext cx="2552700" cy="640080"/>
          </a:xfrm>
          <a:prstGeom prst="rect">
            <a:avLst/>
          </a:prstGeom>
          <a:noFill/>
        </p:spPr>
        <p:txBody>
          <a:bodyPr rtlCol="0" wrap="square">
            <a:spAutoFit/>
          </a:bodyPr>
          <a:lstStyle/>
          <a:p>
            <a:pPr algn="l"/>
            <a:r>
              <a:rPr altLang="zh-CN" b="1" lang="en-US" sz="3600">
                <a:solidFill>
                  <a:schemeClr val="tx1">
                    <a:lumMod val="85000"/>
                    <a:lumOff val="15000"/>
                  </a:schemeClr>
                </a:solidFill>
                <a:latin charset="0" panose="020b0604020202020204" pitchFamily="34" typeface="Arial"/>
                <a:ea charset="-122" panose="020b0503020204020204" typeface="微软雅黑"/>
              </a:rPr>
              <a:t>PART 04</a:t>
            </a:r>
          </a:p>
        </p:txBody>
      </p:sp>
      <p:sp>
        <p:nvSpPr>
          <p:cNvPr id="28" name="文本框 27"/>
          <p:cNvSpPr txBox="1"/>
          <p:nvPr/>
        </p:nvSpPr>
        <p:spPr>
          <a:xfrm>
            <a:off x="7146291" y="3477895"/>
            <a:ext cx="3644265" cy="518160"/>
          </a:xfrm>
          <a:prstGeom prst="rect">
            <a:avLst/>
          </a:prstGeom>
          <a:noFill/>
        </p:spPr>
        <p:txBody>
          <a:bodyPr rtlCol="0" wrap="square">
            <a:spAutoFit/>
          </a:bodyPr>
          <a:lstStyle/>
          <a:p>
            <a:pPr algn="l"/>
            <a:r>
              <a:rPr altLang="en-US" b="1" lang="zh-CN" sz="2800">
                <a:solidFill>
                  <a:schemeClr val="tx1">
                    <a:lumMod val="85000"/>
                    <a:lumOff val="15000"/>
                  </a:schemeClr>
                </a:solidFill>
                <a:latin charset="-122" panose="020b0503020204020204" typeface="微软雅黑"/>
                <a:ea charset="-122" panose="020b0503020204020204" typeface="微软雅黑"/>
              </a:rPr>
              <a:t>社 交 应 用</a:t>
            </a:r>
          </a:p>
        </p:txBody>
      </p:sp>
      <p:sp>
        <p:nvSpPr>
          <p:cNvPr id="29" name="文本框 21"/>
          <p:cNvSpPr txBox="1"/>
          <p:nvPr/>
        </p:nvSpPr>
        <p:spPr>
          <a:xfrm>
            <a:off x="7146288" y="4263390"/>
            <a:ext cx="4569460" cy="914400"/>
          </a:xfrm>
          <a:prstGeom prst="rect">
            <a:avLst/>
          </a:prstGeom>
          <a:noFill/>
        </p:spPr>
        <p:txBody>
          <a:bodyPr rtlCol="0"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l">
              <a:lnSpc>
                <a:spcPct val="180000"/>
              </a:lnSpc>
            </a:pPr>
            <a:r>
              <a:rPr altLang="en-US" lang="zh-CN" sz="1000">
                <a:solidFill>
                  <a:schemeClr val="tx1">
                    <a:lumMod val="85000"/>
                    <a:lumOff val="15000"/>
                  </a:schemeClr>
                </a:solidFill>
                <a:latin charset="0" panose="02000503000000020004" typeface="Lora"/>
                <a:ea charset="-122" panose="02010600040101010101" typeface="华文细黑"/>
                <a:sym typeface="+mn-ea"/>
              </a:rPr>
              <a:t>I love you more than I've ever loved any woman. And I've waited longer for you than I've waited for any woman.I love you more than I've ever loved any woman. </a:t>
            </a:r>
          </a:p>
        </p:txBody>
      </p:sp>
    </p:spTree>
  </p:cSld>
  <p:clrMapOvr>
    <a:masterClrMapping/>
  </p:clrMapOvr>
  <p:transition spd="med">
    <p:pull/>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8">
                                  <p:stCondLst>
                                    <p:cond delay="0"/>
                                  </p:stCondLst>
                                  <p:childTnLst>
                                    <p:set>
                                      <p:cBhvr>
                                        <p:cTn dur="1" fill="hold" id="6">
                                          <p:stCondLst>
                                            <p:cond delay="0"/>
                                          </p:stCondLst>
                                        </p:cTn>
                                        <p:tgtEl>
                                          <p:spTgt spid="2"/>
                                        </p:tgtEl>
                                        <p:attrNameLst>
                                          <p:attrName>style.visibility</p:attrName>
                                        </p:attrNameLst>
                                      </p:cBhvr>
                                      <p:to>
                                        <p:strVal val="visible"/>
                                      </p:to>
                                    </p:set>
                                    <p:animEffect filter="wipe(left)" transition="in">
                                      <p:cBhvr>
                                        <p:cTn dur="500" id="7"/>
                                        <p:tgtEl>
                                          <p:spTgt spid="2"/>
                                        </p:tgtEl>
                                      </p:cBhvr>
                                    </p:animEffect>
                                  </p:childTnLst>
                                </p:cTn>
                              </p:par>
                            </p:childTnLst>
                          </p:cTn>
                        </p:par>
                        <p:par>
                          <p:cTn fill="hold" id="8" nodeType="afterGroup">
                            <p:stCondLst>
                              <p:cond delay="500"/>
                            </p:stCondLst>
                            <p:childTnLst>
                              <p:par>
                                <p:cTn fill="hold" grpId="0" id="9" nodeType="afterEffect" presetClass="entr" presetID="42" presetSubtype="0">
                                  <p:stCondLst>
                                    <p:cond delay="0"/>
                                  </p:stCondLst>
                                  <p:childTnLst>
                                    <p:set>
                                      <p:cBhvr>
                                        <p:cTn dur="1" fill="hold" id="10">
                                          <p:stCondLst>
                                            <p:cond delay="0"/>
                                          </p:stCondLst>
                                        </p:cTn>
                                        <p:tgtEl>
                                          <p:spTgt spid="6"/>
                                        </p:tgtEl>
                                        <p:attrNameLst>
                                          <p:attrName>style.visibility</p:attrName>
                                        </p:attrNameLst>
                                      </p:cBhvr>
                                      <p:to>
                                        <p:strVal val="visible"/>
                                      </p:to>
                                    </p:set>
                                    <p:animEffect filter="fade" transition="in">
                                      <p:cBhvr>
                                        <p:cTn dur="500" id="11"/>
                                        <p:tgtEl>
                                          <p:spTgt spid="6"/>
                                        </p:tgtEl>
                                      </p:cBhvr>
                                    </p:animEffect>
                                    <p:anim calcmode="lin" valueType="num">
                                      <p:cBhvr>
                                        <p:cTn dur="500" fill="hold" id="12"/>
                                        <p:tgtEl>
                                          <p:spTgt spid="6"/>
                                        </p:tgtEl>
                                        <p:attrNameLst>
                                          <p:attrName>ppt_x</p:attrName>
                                        </p:attrNameLst>
                                      </p:cBhvr>
                                      <p:tavLst>
                                        <p:tav tm="0">
                                          <p:val>
                                            <p:strVal val="#ppt_x"/>
                                          </p:val>
                                        </p:tav>
                                        <p:tav tm="100000">
                                          <p:val>
                                            <p:strVal val="#ppt_x"/>
                                          </p:val>
                                        </p:tav>
                                      </p:tavLst>
                                    </p:anim>
                                    <p:anim calcmode="lin" valueType="num">
                                      <p:cBhvr>
                                        <p:cTn dur="500" fill="hold" id="13"/>
                                        <p:tgtEl>
                                          <p:spTgt spid="6"/>
                                        </p:tgtEl>
                                        <p:attrNameLst>
                                          <p:attrName>ppt_y</p:attrName>
                                        </p:attrNameLst>
                                      </p:cBhvr>
                                      <p:tavLst>
                                        <p:tav tm="0">
                                          <p:val>
                                            <p:strVal val="#ppt_y+.1"/>
                                          </p:val>
                                        </p:tav>
                                        <p:tav tm="100000">
                                          <p:val>
                                            <p:strVal val="#ppt_y"/>
                                          </p:val>
                                        </p:tav>
                                      </p:tavLst>
                                    </p:anim>
                                  </p:childTnLst>
                                </p:cTn>
                              </p:par>
                            </p:childTnLst>
                          </p:cTn>
                        </p:par>
                        <p:par>
                          <p:cTn fill="hold" id="14" nodeType="afterGroup">
                            <p:stCondLst>
                              <p:cond delay="1000"/>
                            </p:stCondLst>
                            <p:childTnLst>
                              <p:par>
                                <p:cTn fill="hold" grpId="0" id="15" nodeType="afterEffect" presetClass="entr" presetID="53" presetSubtype="0">
                                  <p:stCondLst>
                                    <p:cond delay="0"/>
                                  </p:stCondLst>
                                  <p:childTnLst>
                                    <p:set>
                                      <p:cBhvr>
                                        <p:cTn dur="1" fill="hold" id="16">
                                          <p:stCondLst>
                                            <p:cond delay="0"/>
                                          </p:stCondLst>
                                        </p:cTn>
                                        <p:tgtEl>
                                          <p:spTgt spid="3"/>
                                        </p:tgtEl>
                                        <p:attrNameLst>
                                          <p:attrName>style.visibility</p:attrName>
                                        </p:attrNameLst>
                                      </p:cBhvr>
                                      <p:to>
                                        <p:strVal val="visible"/>
                                      </p:to>
                                    </p:set>
                                    <p:anim calcmode="lin" valueType="num">
                                      <p:cBhvr>
                                        <p:cTn dur="500" fill="hold" id="17"/>
                                        <p:tgtEl>
                                          <p:spTgt spid="3"/>
                                        </p:tgtEl>
                                        <p:attrNameLst>
                                          <p:attrName>ppt_w</p:attrName>
                                        </p:attrNameLst>
                                      </p:cBhvr>
                                      <p:tavLst>
                                        <p:tav tm="0">
                                          <p:val>
                                            <p:fltVal val="0"/>
                                          </p:val>
                                        </p:tav>
                                        <p:tav tm="100000">
                                          <p:val>
                                            <p:strVal val="#ppt_w"/>
                                          </p:val>
                                        </p:tav>
                                      </p:tavLst>
                                    </p:anim>
                                    <p:anim calcmode="lin" valueType="num">
                                      <p:cBhvr>
                                        <p:cTn dur="500" fill="hold" id="18"/>
                                        <p:tgtEl>
                                          <p:spTgt spid="3"/>
                                        </p:tgtEl>
                                        <p:attrNameLst>
                                          <p:attrName>ppt_h</p:attrName>
                                        </p:attrNameLst>
                                      </p:cBhvr>
                                      <p:tavLst>
                                        <p:tav tm="0">
                                          <p:val>
                                            <p:fltVal val="0"/>
                                          </p:val>
                                        </p:tav>
                                        <p:tav tm="100000">
                                          <p:val>
                                            <p:strVal val="#ppt_h"/>
                                          </p:val>
                                        </p:tav>
                                      </p:tavLst>
                                    </p:anim>
                                    <p:animEffect filter="fade" transition="in">
                                      <p:cBhvr>
                                        <p:cTn dur="500" id="19"/>
                                        <p:tgtEl>
                                          <p:spTgt spid="3"/>
                                        </p:tgtEl>
                                      </p:cBhvr>
                                    </p:animEffect>
                                  </p:childTnLst>
                                </p:cTn>
                              </p:par>
                            </p:childTnLst>
                          </p:cTn>
                        </p:par>
                        <p:par>
                          <p:cTn fill="hold" id="20" nodeType="afterGroup">
                            <p:stCondLst>
                              <p:cond delay="1500"/>
                            </p:stCondLst>
                            <p:childTnLst>
                              <p:par>
                                <p:cTn decel="100000" fill="hold" grpId="0" id="21" nodeType="afterEffect" presetClass="entr" presetID="49" presetSubtype="0">
                                  <p:stCondLst>
                                    <p:cond delay="0"/>
                                  </p:stCondLst>
                                  <p:childTnLst>
                                    <p:set>
                                      <p:cBhvr>
                                        <p:cTn dur="1" fill="hold" id="22">
                                          <p:stCondLst>
                                            <p:cond delay="0"/>
                                          </p:stCondLst>
                                        </p:cTn>
                                        <p:tgtEl>
                                          <p:spTgt spid="28"/>
                                        </p:tgtEl>
                                        <p:attrNameLst>
                                          <p:attrName>style.visibility</p:attrName>
                                        </p:attrNameLst>
                                      </p:cBhvr>
                                      <p:to>
                                        <p:strVal val="visible"/>
                                      </p:to>
                                    </p:set>
                                    <p:anim calcmode="lin" valueType="num">
                                      <p:cBhvr>
                                        <p:cTn dur="500" fill="hold" id="23"/>
                                        <p:tgtEl>
                                          <p:spTgt spid="28"/>
                                        </p:tgtEl>
                                        <p:attrNameLst>
                                          <p:attrName>ppt_w</p:attrName>
                                        </p:attrNameLst>
                                      </p:cBhvr>
                                      <p:tavLst>
                                        <p:tav tm="0">
                                          <p:val>
                                            <p:fltVal val="0"/>
                                          </p:val>
                                        </p:tav>
                                        <p:tav tm="100000">
                                          <p:val>
                                            <p:strVal val="#ppt_w"/>
                                          </p:val>
                                        </p:tav>
                                      </p:tavLst>
                                    </p:anim>
                                    <p:anim calcmode="lin" valueType="num">
                                      <p:cBhvr>
                                        <p:cTn dur="500" fill="hold" id="24"/>
                                        <p:tgtEl>
                                          <p:spTgt spid="28"/>
                                        </p:tgtEl>
                                        <p:attrNameLst>
                                          <p:attrName>ppt_h</p:attrName>
                                        </p:attrNameLst>
                                      </p:cBhvr>
                                      <p:tavLst>
                                        <p:tav tm="0">
                                          <p:val>
                                            <p:fltVal val="0"/>
                                          </p:val>
                                        </p:tav>
                                        <p:tav tm="100000">
                                          <p:val>
                                            <p:strVal val="#ppt_h"/>
                                          </p:val>
                                        </p:tav>
                                      </p:tavLst>
                                    </p:anim>
                                    <p:anim calcmode="lin" valueType="num">
                                      <p:cBhvr>
                                        <p:cTn dur="500" fill="hold" id="25"/>
                                        <p:tgtEl>
                                          <p:spTgt spid="28"/>
                                        </p:tgtEl>
                                        <p:attrNameLst>
                                          <p:attrName>style.rotation</p:attrName>
                                        </p:attrNameLst>
                                      </p:cBhvr>
                                      <p:tavLst>
                                        <p:tav tm="0">
                                          <p:val>
                                            <p:fltVal val="360"/>
                                          </p:val>
                                        </p:tav>
                                        <p:tav tm="100000">
                                          <p:val>
                                            <p:fltVal val="0"/>
                                          </p:val>
                                        </p:tav>
                                      </p:tavLst>
                                    </p:anim>
                                    <p:animEffect filter="fade" transition="in">
                                      <p:cBhvr>
                                        <p:cTn dur="500" id="26"/>
                                        <p:tgtEl>
                                          <p:spTgt spid="28"/>
                                        </p:tgtEl>
                                      </p:cBhvr>
                                    </p:animEffect>
                                  </p:childTnLst>
                                </p:cTn>
                              </p:par>
                            </p:childTnLst>
                          </p:cTn>
                        </p:par>
                        <p:par>
                          <p:cTn fill="hold" id="27" nodeType="afterGroup">
                            <p:stCondLst>
                              <p:cond delay="2000"/>
                            </p:stCondLst>
                            <p:childTnLst>
                              <p:par>
                                <p:cTn fill="hold" grpId="0" id="28" nodeType="afterEffect" presetClass="entr" presetID="42" presetSubtype="0">
                                  <p:stCondLst>
                                    <p:cond delay="0"/>
                                  </p:stCondLst>
                                  <p:childTnLst>
                                    <p:set>
                                      <p:cBhvr>
                                        <p:cTn dur="1" fill="hold" id="29">
                                          <p:stCondLst>
                                            <p:cond delay="0"/>
                                          </p:stCondLst>
                                        </p:cTn>
                                        <p:tgtEl>
                                          <p:spTgt spid="29"/>
                                        </p:tgtEl>
                                        <p:attrNameLst>
                                          <p:attrName>style.visibility</p:attrName>
                                        </p:attrNameLst>
                                      </p:cBhvr>
                                      <p:to>
                                        <p:strVal val="visible"/>
                                      </p:to>
                                    </p:set>
                                    <p:animEffect filter="fade" transition="in">
                                      <p:cBhvr>
                                        <p:cTn dur="500" id="30"/>
                                        <p:tgtEl>
                                          <p:spTgt spid="29"/>
                                        </p:tgtEl>
                                      </p:cBhvr>
                                    </p:animEffect>
                                    <p:anim calcmode="lin" valueType="num">
                                      <p:cBhvr>
                                        <p:cTn dur="500" fill="hold" id="31"/>
                                        <p:tgtEl>
                                          <p:spTgt spid="29"/>
                                        </p:tgtEl>
                                        <p:attrNameLst>
                                          <p:attrName>ppt_x</p:attrName>
                                        </p:attrNameLst>
                                      </p:cBhvr>
                                      <p:tavLst>
                                        <p:tav tm="0">
                                          <p:val>
                                            <p:strVal val="#ppt_x"/>
                                          </p:val>
                                        </p:tav>
                                        <p:tav tm="100000">
                                          <p:val>
                                            <p:strVal val="#ppt_x"/>
                                          </p:val>
                                        </p:tav>
                                      </p:tavLst>
                                    </p:anim>
                                    <p:anim calcmode="lin" valueType="num">
                                      <p:cBhvr>
                                        <p:cTn dur="500" fill="hold" id="32"/>
                                        <p:tgtEl>
                                          <p:spTgt spid="29"/>
                                        </p:tgtEl>
                                        <p:attrNameLst>
                                          <p:attrName>ppt_y</p:attrName>
                                        </p:attrNameLst>
                                      </p:cBhvr>
                                      <p:tavLst>
                                        <p:tav tm="0">
                                          <p:val>
                                            <p:strVal val="#ppt_y+.1"/>
                                          </p:val>
                                        </p:tav>
                                        <p:tav tm="100000">
                                          <p:val>
                                            <p:strVal val="#ppt_y"/>
                                          </p:val>
                                        </p:tav>
                                      </p:tavLst>
                                    </p:anim>
                                  </p:childTnLst>
                                </p:cTn>
                              </p:par>
                            </p:childTnLst>
                          </p:cTn>
                        </p:par>
                        <p:par>
                          <p:cTn fill="hold" id="33" nodeType="afterGroup">
                            <p:stCondLst>
                              <p:cond delay="2500"/>
                            </p:stCondLst>
                            <p:childTnLst>
                              <p:par>
                                <p:cTn fill="hold" grpId="0" id="34" nodeType="afterEffect" presetClass="entr" presetID="2" presetSubtype="2">
                                  <p:stCondLst>
                                    <p:cond delay="0"/>
                                  </p:stCondLst>
                                  <p:childTnLst>
                                    <p:set>
                                      <p:cBhvr>
                                        <p:cTn dur="1" fill="hold" id="35">
                                          <p:stCondLst>
                                            <p:cond delay="0"/>
                                          </p:stCondLst>
                                        </p:cTn>
                                        <p:tgtEl>
                                          <p:spTgt spid="8"/>
                                        </p:tgtEl>
                                        <p:attrNameLst>
                                          <p:attrName>style.visibility</p:attrName>
                                        </p:attrNameLst>
                                      </p:cBhvr>
                                      <p:to>
                                        <p:strVal val="visible"/>
                                      </p:to>
                                    </p:set>
                                    <p:anim calcmode="lin" valueType="num">
                                      <p:cBhvr additive="base">
                                        <p:cTn dur="500" fill="hold" id="36"/>
                                        <p:tgtEl>
                                          <p:spTgt spid="8"/>
                                        </p:tgtEl>
                                        <p:attrNameLst>
                                          <p:attrName>ppt_x</p:attrName>
                                        </p:attrNameLst>
                                      </p:cBhvr>
                                      <p:tavLst>
                                        <p:tav tm="0">
                                          <p:val>
                                            <p:strVal val="1+#ppt_w/2"/>
                                          </p:val>
                                        </p:tav>
                                        <p:tav tm="100000">
                                          <p:val>
                                            <p:strVal val="#ppt_x"/>
                                          </p:val>
                                        </p:tav>
                                      </p:tavLst>
                                    </p:anim>
                                    <p:anim calcmode="lin" valueType="num">
                                      <p:cBhvr additive="base">
                                        <p:cTn dur="500" fill="hold" id="37"/>
                                        <p:tgtEl>
                                          <p:spTgt spid="8"/>
                                        </p:tgtEl>
                                        <p:attrNameLst>
                                          <p:attrName>ppt_y</p:attrName>
                                        </p:attrNameLst>
                                      </p:cBhvr>
                                      <p:tavLst>
                                        <p:tav tm="0">
                                          <p:val>
                                            <p:strVal val="#ppt_y"/>
                                          </p:val>
                                        </p:tav>
                                        <p:tav tm="100000">
                                          <p:val>
                                            <p:strVal val="#ppt_y"/>
                                          </p:val>
                                        </p:tav>
                                      </p:tavLst>
                                    </p:anim>
                                  </p:childTnLst>
                                </p:cTn>
                              </p:par>
                            </p:childTnLst>
                          </p:cTn>
                        </p:par>
                        <p:par>
                          <p:cTn fill="hold" id="38" nodeType="afterGroup">
                            <p:stCondLst>
                              <p:cond delay="3000"/>
                            </p:stCondLst>
                            <p:childTnLst>
                              <p:par>
                                <p:cTn fill="hold" grpId="0" id="39" nodeType="afterEffect" presetClass="entr" presetID="53" presetSubtype="0">
                                  <p:stCondLst>
                                    <p:cond delay="0"/>
                                  </p:stCondLst>
                                  <p:childTnLst>
                                    <p:set>
                                      <p:cBhvr>
                                        <p:cTn dur="1" fill="hold" id="40">
                                          <p:stCondLst>
                                            <p:cond delay="0"/>
                                          </p:stCondLst>
                                        </p:cTn>
                                        <p:tgtEl>
                                          <p:spTgt spid="7"/>
                                        </p:tgtEl>
                                        <p:attrNameLst>
                                          <p:attrName>style.visibility</p:attrName>
                                        </p:attrNameLst>
                                      </p:cBhvr>
                                      <p:to>
                                        <p:strVal val="visible"/>
                                      </p:to>
                                    </p:set>
                                    <p:anim calcmode="lin" valueType="num">
                                      <p:cBhvr>
                                        <p:cTn dur="500" fill="hold" id="41"/>
                                        <p:tgtEl>
                                          <p:spTgt spid="7"/>
                                        </p:tgtEl>
                                        <p:attrNameLst>
                                          <p:attrName>ppt_w</p:attrName>
                                        </p:attrNameLst>
                                      </p:cBhvr>
                                      <p:tavLst>
                                        <p:tav tm="0">
                                          <p:val>
                                            <p:fltVal val="0"/>
                                          </p:val>
                                        </p:tav>
                                        <p:tav tm="100000">
                                          <p:val>
                                            <p:strVal val="#ppt_w"/>
                                          </p:val>
                                        </p:tav>
                                      </p:tavLst>
                                    </p:anim>
                                    <p:anim calcmode="lin" valueType="num">
                                      <p:cBhvr>
                                        <p:cTn dur="500" fill="hold" id="42"/>
                                        <p:tgtEl>
                                          <p:spTgt spid="7"/>
                                        </p:tgtEl>
                                        <p:attrNameLst>
                                          <p:attrName>ppt_h</p:attrName>
                                        </p:attrNameLst>
                                      </p:cBhvr>
                                      <p:tavLst>
                                        <p:tav tm="0">
                                          <p:val>
                                            <p:fltVal val="0"/>
                                          </p:val>
                                        </p:tav>
                                        <p:tav tm="100000">
                                          <p:val>
                                            <p:strVal val="#ppt_h"/>
                                          </p:val>
                                        </p:tav>
                                      </p:tavLst>
                                    </p:anim>
                                    <p:animEffect filter="fade" transition="in">
                                      <p:cBhvr>
                                        <p:cTn dur="500" id="43"/>
                                        <p:tgtEl>
                                          <p:spTgt spid="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6"/>
      <p:bldP grpId="0" spid="8"/>
      <p:bldP grpId="0" spid="7"/>
      <p:bldP grpId="0" spid="3"/>
      <p:bldP grpId="0" spid="28"/>
      <p:bldP grpId="0" spid="29"/>
    </p:bldLst>
  </p:timing>
</p:sld>
</file>

<file path=ppt/slides/slide2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圆角矩形 1"/>
          <p:cNvSpPr/>
          <p:nvPr/>
        </p:nvSpPr>
        <p:spPr>
          <a:xfrm>
            <a:off x="5128260" y="274320"/>
            <a:ext cx="1935480" cy="381000"/>
          </a:xfrm>
          <a:prstGeom prst="roundRect">
            <a:avLst>
              <a:gd fmla="val 50000" name="adj"/>
            </a:avLst>
          </a:prstGeom>
          <a:solidFill>
            <a:srgbClr val="C3373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b="1" lang="zh-CN">
                <a:latin charset="-122" panose="020b0503020204020204" typeface="微软雅黑"/>
                <a:ea charset="-122" panose="020b0503020204020204" typeface="微软雅黑"/>
              </a:rPr>
              <a:t>社 交 应 用</a:t>
            </a:r>
          </a:p>
        </p:txBody>
      </p:sp>
      <p:sp>
        <p:nvSpPr>
          <p:cNvPr id="8" name="MH_SubTitle_4"/>
          <p:cNvSpPr/>
          <p:nvPr>
            <p:custDataLst>
              <p:tags r:id="rId3"/>
            </p:custDataLst>
          </p:nvPr>
        </p:nvSpPr>
        <p:spPr>
          <a:xfrm>
            <a:off x="5825823" y="4465560"/>
            <a:ext cx="3503088" cy="1066522"/>
          </a:xfrm>
          <a:prstGeom prst="rect">
            <a:avLst/>
          </a:prstGeom>
        </p:spPr>
        <p:txBody>
          <a:bodyPr anchor="ctr"/>
          <a:lstStyle/>
          <a:p>
            <a:pPr algn="l" lvl="0">
              <a:lnSpc>
                <a:spcPct val="130000"/>
              </a:lnSpc>
            </a:pPr>
            <a:r>
              <a:rPr b="1" lang="zh-CN" sz="1400">
                <a:solidFill>
                  <a:schemeClr val="tx1">
                    <a:lumMod val="85000"/>
                    <a:lumOff val="15000"/>
                  </a:schemeClr>
                </a:solidFill>
                <a:latin charset="-122" panose="020b0503020204020204" typeface="微软雅黑"/>
                <a:ea charset="-122" panose="020b0503020204020204" typeface="微软雅黑"/>
                <a:sym typeface="+mn-ea"/>
              </a:rPr>
              <a:t>单击此处输入标题</a:t>
            </a:r>
          </a:p>
          <a:p>
            <a:pPr algn="l" lvl="0">
              <a:lnSpc>
                <a:spcPct val="130000"/>
              </a:lnSpc>
            </a:pPr>
            <a:r>
              <a:rPr b="1" lang="zh-CN" sz="1400">
                <a:solidFill>
                  <a:schemeClr val="tx1">
                    <a:lumMod val="85000"/>
                    <a:lumOff val="15000"/>
                  </a:schemeClr>
                </a:solidFill>
                <a:latin charset="-122" panose="020b0503020204020204" typeface="微软雅黑"/>
                <a:ea charset="-122" panose="020b0503020204020204" typeface="微软雅黑"/>
                <a:sym typeface="+mn-ea"/>
              </a:rPr>
              <a:t>I love you more than I've ever loved any woman. And I've waited longer for you than I've waited for any woman.</a:t>
            </a:r>
          </a:p>
        </p:txBody>
      </p:sp>
      <p:sp>
        <p:nvSpPr>
          <p:cNvPr id="9" name="MH_SubTitle_4"/>
          <p:cNvSpPr/>
          <p:nvPr>
            <p:custDataLst>
              <p:tags r:id="rId4"/>
            </p:custDataLst>
          </p:nvPr>
        </p:nvSpPr>
        <p:spPr>
          <a:xfrm>
            <a:off x="774700" y="3957320"/>
            <a:ext cx="3040380" cy="1066800"/>
          </a:xfrm>
          <a:prstGeom prst="rect">
            <a:avLst/>
          </a:prstGeom>
        </p:spPr>
        <p:txBody>
          <a:bodyPr anchor="ctr"/>
          <a:lstStyle/>
          <a:p>
            <a:pPr algn="r" lvl="0">
              <a:lnSpc>
                <a:spcPct val="130000"/>
              </a:lnSpc>
            </a:pPr>
            <a:r>
              <a:rPr b="1" lang="zh-CN" sz="1400">
                <a:solidFill>
                  <a:schemeClr val="tx1">
                    <a:lumMod val="85000"/>
                    <a:lumOff val="15000"/>
                  </a:schemeClr>
                </a:solidFill>
                <a:latin charset="-122" panose="020b0503020204020204" typeface="微软雅黑"/>
                <a:ea charset="-122" panose="020b0503020204020204" typeface="微软雅黑"/>
                <a:sym typeface="+mn-ea"/>
              </a:rPr>
              <a:t>单击此处输入标题</a:t>
            </a:r>
          </a:p>
          <a:p>
            <a:pPr algn="r" lvl="0">
              <a:lnSpc>
                <a:spcPct val="130000"/>
              </a:lnSpc>
            </a:pPr>
            <a:r>
              <a:rPr b="1" lang="zh-CN" sz="1400">
                <a:solidFill>
                  <a:schemeClr val="tx1">
                    <a:lumMod val="85000"/>
                    <a:lumOff val="15000"/>
                  </a:schemeClr>
                </a:solidFill>
                <a:latin charset="-122" panose="020b0503020204020204" typeface="微软雅黑"/>
                <a:ea charset="-122" panose="020b0503020204020204" typeface="微软雅黑"/>
                <a:sym typeface="+mn-ea"/>
              </a:rPr>
              <a:t>I love you more than I've ever loved any woman. And I've waited longer for you than I've waited for any woman.</a:t>
            </a:r>
          </a:p>
        </p:txBody>
      </p:sp>
      <p:sp>
        <p:nvSpPr>
          <p:cNvPr id="10" name="MH_SubTitle_4"/>
          <p:cNvSpPr/>
          <p:nvPr>
            <p:custDataLst>
              <p:tags r:id="rId5"/>
            </p:custDataLst>
          </p:nvPr>
        </p:nvSpPr>
        <p:spPr>
          <a:xfrm>
            <a:off x="2573020" y="1583055"/>
            <a:ext cx="3609975" cy="1231265"/>
          </a:xfrm>
          <a:prstGeom prst="rect">
            <a:avLst/>
          </a:prstGeom>
        </p:spPr>
        <p:txBody>
          <a:bodyPr anchor="ctr"/>
          <a:lstStyle/>
          <a:p>
            <a:pPr algn="r" lvl="0">
              <a:lnSpc>
                <a:spcPct val="130000"/>
              </a:lnSpc>
            </a:pPr>
            <a:r>
              <a:rPr b="1" lang="zh-CN" sz="1400">
                <a:solidFill>
                  <a:schemeClr val="tx1">
                    <a:lumMod val="85000"/>
                    <a:lumOff val="15000"/>
                  </a:schemeClr>
                </a:solidFill>
                <a:latin charset="-122" panose="020b0503020204020204" typeface="微软雅黑"/>
                <a:ea charset="-122" panose="020b0503020204020204" typeface="微软雅黑"/>
                <a:sym typeface="+mn-ea"/>
              </a:rPr>
              <a:t>单击此处输入标题</a:t>
            </a:r>
          </a:p>
          <a:p>
            <a:pPr algn="r" lvl="0">
              <a:lnSpc>
                <a:spcPct val="130000"/>
              </a:lnSpc>
            </a:pPr>
            <a:r>
              <a:rPr b="1" lang="zh-CN" sz="1400">
                <a:solidFill>
                  <a:schemeClr val="tx1">
                    <a:lumMod val="85000"/>
                    <a:lumOff val="15000"/>
                  </a:schemeClr>
                </a:solidFill>
                <a:latin charset="-122" panose="020b0503020204020204" typeface="微软雅黑"/>
                <a:ea charset="-122" panose="020b0503020204020204" typeface="微软雅黑"/>
                <a:sym typeface="+mn-ea"/>
              </a:rPr>
              <a:t>I love you more than I've ever loved any woman. And I've waited longer for you than I've waited for any woman.</a:t>
            </a:r>
          </a:p>
        </p:txBody>
      </p:sp>
      <p:sp>
        <p:nvSpPr>
          <p:cNvPr id="11" name="MH_Other_1"/>
          <p:cNvSpPr/>
          <p:nvPr>
            <p:custDataLst>
              <p:tags r:id="rId6"/>
            </p:custDataLst>
          </p:nvPr>
        </p:nvSpPr>
        <p:spPr bwMode="auto">
          <a:xfrm>
            <a:off x="7278932" y="1833877"/>
            <a:ext cx="908970" cy="1760079"/>
          </a:xfrm>
          <a:custGeom>
            <a:gdLst>
              <a:gd fmla="*/ 0 w 880533" name="T0"/>
              <a:gd fmla="*/ 0 h 1761068" name="T1"/>
              <a:gd fmla="*/ 177457 w 880533" name="T2"/>
              <a:gd fmla="*/ 17890 h 1761068" name="T3"/>
              <a:gd fmla="*/ 880533 w 880533" name="T4"/>
              <a:gd fmla="*/ 880534 h 1761068" name="T5"/>
              <a:gd fmla="*/ 177457 w 880533" name="T6"/>
              <a:gd fmla="*/ 1743179 h 1761068" name="T7"/>
              <a:gd fmla="*/ 0 w 880533" name="T8"/>
              <a:gd fmla="*/ 1761068 h 1761068" name="T9"/>
              <a:gd fmla="*/ 0 w 880533" name="T10"/>
              <a:gd fmla="*/ 1409700 h 1761068" name="T11"/>
              <a:gd fmla="*/ 106644 w 880533" name="T12"/>
              <a:gd fmla="*/ 1398950 h 1761068" name="T13"/>
              <a:gd fmla="*/ 529165 w 880533" name="T14"/>
              <a:gd fmla="*/ 880533 h 1761068" name="T15"/>
              <a:gd fmla="*/ 106644 w 880533" name="T16"/>
              <a:gd fmla="*/ 362117 h 1761068" name="T17"/>
              <a:gd fmla="*/ 0 w 880533" name="T18"/>
              <a:gd fmla="*/ 351366 h 1761068"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 fmla="*/ 0 w 880533" name="T30"/>
              <a:gd fmla="*/ 0 h 1761068" name="T31"/>
              <a:gd fmla="*/ 880533 w 880533" name="T32"/>
              <a:gd fmla="*/ 1761068 h 1761068" name="T33"/>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T33" l="T30" r="T32" t="T31"/>
            <a:pathLst>
              <a:path h="1761067" w="880533">
                <a:moveTo>
                  <a:pt x="0" y="0"/>
                </a:moveTo>
                <a:lnTo>
                  <a:pt x="177457" y="17890"/>
                </a:lnTo>
                <a:cubicBezTo>
                  <a:pt x="578702" y="99996"/>
                  <a:pt x="880533" y="455017"/>
                  <a:pt x="880533" y="880534"/>
                </a:cubicBezTo>
                <a:cubicBezTo>
                  <a:pt x="880533" y="1306051"/>
                  <a:pt x="578702" y="1661072"/>
                  <a:pt x="177457" y="1743179"/>
                </a:cubicBezTo>
                <a:lnTo>
                  <a:pt x="0" y="1761068"/>
                </a:lnTo>
                <a:lnTo>
                  <a:pt x="0" y="1409700"/>
                </a:lnTo>
                <a:lnTo>
                  <a:pt x="106644" y="1398950"/>
                </a:lnTo>
                <a:cubicBezTo>
                  <a:pt x="347776" y="1349607"/>
                  <a:pt x="529165" y="1136253"/>
                  <a:pt x="529165" y="880533"/>
                </a:cubicBezTo>
                <a:cubicBezTo>
                  <a:pt x="529165" y="624814"/>
                  <a:pt x="347776" y="411460"/>
                  <a:pt x="106644" y="362117"/>
                </a:cubicBezTo>
                <a:lnTo>
                  <a:pt x="0" y="351366"/>
                </a:lnTo>
                <a:lnTo>
                  <a:pt x="0" y="0"/>
                </a:lnTo>
                <a:close/>
              </a:path>
            </a:pathLst>
          </a:custGeom>
          <a:solidFill>
            <a:srgbClr val="C33736"/>
          </a:solidFill>
          <a:ln>
            <a:noFill/>
          </a:ln>
        </p:spPr>
        <p:txBody>
          <a:bodyPr anchor="ctr"/>
          <a:lstStyle>
            <a:lvl1pPr>
              <a:defRPr>
                <a:solidFill>
                  <a:schemeClr val="tx1"/>
                </a:solidFill>
                <a:latin charset="-122" panose="02010600030101010101" pitchFamily="2" typeface="等线"/>
                <a:ea charset="-122" panose="02010600030101010101" pitchFamily="2" typeface="等线"/>
              </a:defRPr>
            </a:lvl1pPr>
            <a:lvl2pPr indent="-285750" marL="742950">
              <a:defRPr>
                <a:solidFill>
                  <a:schemeClr val="tx1"/>
                </a:solidFill>
                <a:latin charset="-122" panose="02010600030101010101" pitchFamily="2" typeface="等线"/>
                <a:ea charset="-122" panose="02010600030101010101" pitchFamily="2" typeface="等线"/>
              </a:defRPr>
            </a:lvl2pPr>
            <a:lvl3pPr indent="-228600" marL="1143000">
              <a:defRPr>
                <a:solidFill>
                  <a:schemeClr val="tx1"/>
                </a:solidFill>
                <a:latin charset="-122" panose="02010600030101010101" pitchFamily="2" typeface="等线"/>
                <a:ea charset="-122" panose="02010600030101010101" pitchFamily="2" typeface="等线"/>
              </a:defRPr>
            </a:lvl3pPr>
            <a:lvl4pPr indent="-228600" marL="1600200">
              <a:defRPr>
                <a:solidFill>
                  <a:schemeClr val="tx1"/>
                </a:solidFill>
                <a:latin charset="-122" panose="02010600030101010101" pitchFamily="2" typeface="等线"/>
                <a:ea charset="-122" panose="02010600030101010101" pitchFamily="2" typeface="等线"/>
              </a:defRPr>
            </a:lvl4pPr>
            <a:lvl5pPr indent="-228600" marL="2057400">
              <a:defRPr>
                <a:solidFill>
                  <a:schemeClr val="tx1"/>
                </a:solidFill>
                <a:latin charset="-122" panose="02010600030101010101" pitchFamily="2" typeface="等线"/>
                <a:ea charset="-122" panose="02010600030101010101" pitchFamily="2" typeface="等线"/>
              </a:defRPr>
            </a:lvl5pPr>
            <a:lvl6pPr fontAlgn="base" indent="-228600" marL="2514600">
              <a:spcBef>
                <a:spcPct val="0"/>
              </a:spcBef>
              <a:spcAft>
                <a:spcPct val="0"/>
              </a:spcAft>
              <a:defRPr>
                <a:solidFill>
                  <a:schemeClr val="tx1"/>
                </a:solidFill>
                <a:latin charset="-122" panose="02010600030101010101" pitchFamily="2" typeface="等线"/>
                <a:ea charset="-122" panose="02010600030101010101" pitchFamily="2" typeface="等线"/>
              </a:defRPr>
            </a:lvl6pPr>
            <a:lvl7pPr fontAlgn="base" indent="-228600" marL="2971800">
              <a:spcBef>
                <a:spcPct val="0"/>
              </a:spcBef>
              <a:spcAft>
                <a:spcPct val="0"/>
              </a:spcAft>
              <a:defRPr>
                <a:solidFill>
                  <a:schemeClr val="tx1"/>
                </a:solidFill>
                <a:latin charset="-122" panose="02010600030101010101" pitchFamily="2" typeface="等线"/>
                <a:ea charset="-122" panose="02010600030101010101" pitchFamily="2" typeface="等线"/>
              </a:defRPr>
            </a:lvl7pPr>
            <a:lvl8pPr fontAlgn="base" indent="-228600" marL="3429000">
              <a:spcBef>
                <a:spcPct val="0"/>
              </a:spcBef>
              <a:spcAft>
                <a:spcPct val="0"/>
              </a:spcAft>
              <a:defRPr>
                <a:solidFill>
                  <a:schemeClr val="tx1"/>
                </a:solidFill>
                <a:latin charset="-122" panose="02010600030101010101" pitchFamily="2" typeface="等线"/>
                <a:ea charset="-122" panose="02010600030101010101" pitchFamily="2" typeface="等线"/>
              </a:defRPr>
            </a:lvl8pPr>
            <a:lvl9pPr fontAlgn="base" indent="-228600" marL="3886200">
              <a:spcBef>
                <a:spcPct val="0"/>
              </a:spcBef>
              <a:spcAft>
                <a:spcPct val="0"/>
              </a:spcAft>
              <a:defRPr>
                <a:solidFill>
                  <a:schemeClr val="tx1"/>
                </a:solidFill>
                <a:latin charset="-122" panose="02010600030101010101" pitchFamily="2" typeface="等线"/>
                <a:ea charset="-122" panose="02010600030101010101" pitchFamily="2" typeface="等线"/>
              </a:defRPr>
            </a:lvl9pPr>
          </a:lstStyle>
          <a:p>
            <a:pPr algn="just">
              <a:defRPr/>
            </a:pPr>
            <a:endParaRPr altLang="en-US" b="1" lang="zh-CN" sz="4800">
              <a:solidFill>
                <a:schemeClr val="accent3"/>
              </a:solidFill>
              <a:latin typeface="+mn-lt"/>
              <a:ea typeface="+mn-ea"/>
            </a:endParaRPr>
          </a:p>
        </p:txBody>
      </p:sp>
      <p:sp>
        <p:nvSpPr>
          <p:cNvPr id="13" name="MH_Other_3"/>
          <p:cNvSpPr/>
          <p:nvPr>
            <p:custDataLst>
              <p:tags r:id="rId7"/>
            </p:custDataLst>
          </p:nvPr>
        </p:nvSpPr>
        <p:spPr bwMode="auto">
          <a:xfrm>
            <a:off x="6182785" y="2440144"/>
            <a:ext cx="908970" cy="1760079"/>
          </a:xfrm>
          <a:custGeom>
            <a:gdLst>
              <a:gd fmla="*/ 0 w 880533" name="T0"/>
              <a:gd fmla="*/ 0 h 1761068" name="T1"/>
              <a:gd fmla="*/ 177457 w 880533" name="T2"/>
              <a:gd fmla="*/ 17890 h 1761068" name="T3"/>
              <a:gd fmla="*/ 880533 w 880533" name="T4"/>
              <a:gd fmla="*/ 880534 h 1761068" name="T5"/>
              <a:gd fmla="*/ 177457 w 880533" name="T6"/>
              <a:gd fmla="*/ 1743179 h 1761068" name="T7"/>
              <a:gd fmla="*/ 0 w 880533" name="T8"/>
              <a:gd fmla="*/ 1761068 h 1761068" name="T9"/>
              <a:gd fmla="*/ 0 w 880533" name="T10"/>
              <a:gd fmla="*/ 1409700 h 1761068" name="T11"/>
              <a:gd fmla="*/ 106644 w 880533" name="T12"/>
              <a:gd fmla="*/ 1398950 h 1761068" name="T13"/>
              <a:gd fmla="*/ 529165 w 880533" name="T14"/>
              <a:gd fmla="*/ 880533 h 1761068" name="T15"/>
              <a:gd fmla="*/ 106644 w 880533" name="T16"/>
              <a:gd fmla="*/ 362117 h 1761068" name="T17"/>
              <a:gd fmla="*/ 0 w 880533" name="T18"/>
              <a:gd fmla="*/ 351366 h 1761068"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 fmla="*/ 0 w 880533" name="T30"/>
              <a:gd fmla="*/ 0 h 1761068" name="T31"/>
              <a:gd fmla="*/ 880533 w 880533" name="T32"/>
              <a:gd fmla="*/ 1761068 h 1761068" name="T33"/>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T33" l="T30" r="T32" t="T31"/>
            <a:pathLst>
              <a:path h="1761067" w="880533">
                <a:moveTo>
                  <a:pt x="0" y="0"/>
                </a:moveTo>
                <a:lnTo>
                  <a:pt x="177457" y="17890"/>
                </a:lnTo>
                <a:cubicBezTo>
                  <a:pt x="578702" y="99996"/>
                  <a:pt x="880533" y="455017"/>
                  <a:pt x="880533" y="880534"/>
                </a:cubicBezTo>
                <a:cubicBezTo>
                  <a:pt x="880533" y="1306051"/>
                  <a:pt x="578702" y="1661072"/>
                  <a:pt x="177457" y="1743179"/>
                </a:cubicBezTo>
                <a:lnTo>
                  <a:pt x="0" y="1761068"/>
                </a:lnTo>
                <a:lnTo>
                  <a:pt x="0" y="1409700"/>
                </a:lnTo>
                <a:lnTo>
                  <a:pt x="106644" y="1398950"/>
                </a:lnTo>
                <a:cubicBezTo>
                  <a:pt x="347776" y="1349607"/>
                  <a:pt x="529165" y="1136253"/>
                  <a:pt x="529165" y="880533"/>
                </a:cubicBezTo>
                <a:cubicBezTo>
                  <a:pt x="529165" y="624814"/>
                  <a:pt x="347776" y="411460"/>
                  <a:pt x="106644" y="362117"/>
                </a:cubicBezTo>
                <a:lnTo>
                  <a:pt x="0" y="351366"/>
                </a:lnTo>
                <a:lnTo>
                  <a:pt x="0" y="0"/>
                </a:lnTo>
                <a:close/>
              </a:path>
            </a:pathLst>
          </a:custGeom>
          <a:solidFill>
            <a:srgbClr val="C33736"/>
          </a:solidFill>
          <a:ln>
            <a:noFill/>
          </a:ln>
        </p:spPr>
        <p:txBody>
          <a:bodyPr anchor="ctr"/>
          <a:lstStyle>
            <a:lvl1pPr>
              <a:defRPr>
                <a:solidFill>
                  <a:schemeClr val="tx1"/>
                </a:solidFill>
                <a:latin charset="-122" panose="02010600030101010101" pitchFamily="2" typeface="等线"/>
                <a:ea charset="-122" panose="02010600030101010101" pitchFamily="2" typeface="等线"/>
              </a:defRPr>
            </a:lvl1pPr>
            <a:lvl2pPr indent="-285750" marL="742950">
              <a:defRPr>
                <a:solidFill>
                  <a:schemeClr val="tx1"/>
                </a:solidFill>
                <a:latin charset="-122" panose="02010600030101010101" pitchFamily="2" typeface="等线"/>
                <a:ea charset="-122" panose="02010600030101010101" pitchFamily="2" typeface="等线"/>
              </a:defRPr>
            </a:lvl2pPr>
            <a:lvl3pPr indent="-228600" marL="1143000">
              <a:defRPr>
                <a:solidFill>
                  <a:schemeClr val="tx1"/>
                </a:solidFill>
                <a:latin charset="-122" panose="02010600030101010101" pitchFamily="2" typeface="等线"/>
                <a:ea charset="-122" panose="02010600030101010101" pitchFamily="2" typeface="等线"/>
              </a:defRPr>
            </a:lvl3pPr>
            <a:lvl4pPr indent="-228600" marL="1600200">
              <a:defRPr>
                <a:solidFill>
                  <a:schemeClr val="tx1"/>
                </a:solidFill>
                <a:latin charset="-122" panose="02010600030101010101" pitchFamily="2" typeface="等线"/>
                <a:ea charset="-122" panose="02010600030101010101" pitchFamily="2" typeface="等线"/>
              </a:defRPr>
            </a:lvl4pPr>
            <a:lvl5pPr indent="-228600" marL="2057400">
              <a:defRPr>
                <a:solidFill>
                  <a:schemeClr val="tx1"/>
                </a:solidFill>
                <a:latin charset="-122" panose="02010600030101010101" pitchFamily="2" typeface="等线"/>
                <a:ea charset="-122" panose="02010600030101010101" pitchFamily="2" typeface="等线"/>
              </a:defRPr>
            </a:lvl5pPr>
            <a:lvl6pPr fontAlgn="base" indent="-228600" marL="2514600">
              <a:spcBef>
                <a:spcPct val="0"/>
              </a:spcBef>
              <a:spcAft>
                <a:spcPct val="0"/>
              </a:spcAft>
              <a:defRPr>
                <a:solidFill>
                  <a:schemeClr val="tx1"/>
                </a:solidFill>
                <a:latin charset="-122" panose="02010600030101010101" pitchFamily="2" typeface="等线"/>
                <a:ea charset="-122" panose="02010600030101010101" pitchFamily="2" typeface="等线"/>
              </a:defRPr>
            </a:lvl6pPr>
            <a:lvl7pPr fontAlgn="base" indent="-228600" marL="2971800">
              <a:spcBef>
                <a:spcPct val="0"/>
              </a:spcBef>
              <a:spcAft>
                <a:spcPct val="0"/>
              </a:spcAft>
              <a:defRPr>
                <a:solidFill>
                  <a:schemeClr val="tx1"/>
                </a:solidFill>
                <a:latin charset="-122" panose="02010600030101010101" pitchFamily="2" typeface="等线"/>
                <a:ea charset="-122" panose="02010600030101010101" pitchFamily="2" typeface="等线"/>
              </a:defRPr>
            </a:lvl7pPr>
            <a:lvl8pPr fontAlgn="base" indent="-228600" marL="3429000">
              <a:spcBef>
                <a:spcPct val="0"/>
              </a:spcBef>
              <a:spcAft>
                <a:spcPct val="0"/>
              </a:spcAft>
              <a:defRPr>
                <a:solidFill>
                  <a:schemeClr val="tx1"/>
                </a:solidFill>
                <a:latin charset="-122" panose="02010600030101010101" pitchFamily="2" typeface="等线"/>
                <a:ea charset="-122" panose="02010600030101010101" pitchFamily="2" typeface="等线"/>
              </a:defRPr>
            </a:lvl8pPr>
            <a:lvl9pPr fontAlgn="base" indent="-228600" marL="3886200">
              <a:spcBef>
                <a:spcPct val="0"/>
              </a:spcBef>
              <a:spcAft>
                <a:spcPct val="0"/>
              </a:spcAft>
              <a:defRPr>
                <a:solidFill>
                  <a:schemeClr val="tx1"/>
                </a:solidFill>
                <a:latin charset="-122" panose="02010600030101010101" pitchFamily="2" typeface="等线"/>
                <a:ea charset="-122" panose="02010600030101010101" pitchFamily="2" typeface="等线"/>
              </a:defRPr>
            </a:lvl9pPr>
          </a:lstStyle>
          <a:p>
            <a:pPr algn="just">
              <a:defRPr/>
            </a:pPr>
            <a:endParaRPr altLang="en-US" b="1" lang="zh-CN" sz="4800">
              <a:solidFill>
                <a:schemeClr val="accent2"/>
              </a:solidFill>
              <a:latin typeface="+mn-lt"/>
              <a:ea typeface="+mn-ea"/>
            </a:endParaRPr>
          </a:p>
        </p:txBody>
      </p:sp>
      <p:sp>
        <p:nvSpPr>
          <p:cNvPr id="15" name="MH_Other_5"/>
          <p:cNvSpPr/>
          <p:nvPr>
            <p:custDataLst>
              <p:tags r:id="rId8"/>
            </p:custDataLst>
          </p:nvPr>
        </p:nvSpPr>
        <p:spPr bwMode="auto">
          <a:xfrm>
            <a:off x="5086637" y="3046410"/>
            <a:ext cx="908970" cy="1760079"/>
          </a:xfrm>
          <a:custGeom>
            <a:gdLst>
              <a:gd fmla="*/ 0 w 880533" name="T0"/>
              <a:gd fmla="*/ 0 h 1761068" name="T1"/>
              <a:gd fmla="*/ 177457 w 880533" name="T2"/>
              <a:gd fmla="*/ 17890 h 1761068" name="T3"/>
              <a:gd fmla="*/ 880533 w 880533" name="T4"/>
              <a:gd fmla="*/ 880534 h 1761068" name="T5"/>
              <a:gd fmla="*/ 177457 w 880533" name="T6"/>
              <a:gd fmla="*/ 1743179 h 1761068" name="T7"/>
              <a:gd fmla="*/ 0 w 880533" name="T8"/>
              <a:gd fmla="*/ 1761068 h 1761068" name="T9"/>
              <a:gd fmla="*/ 0 w 880533" name="T10"/>
              <a:gd fmla="*/ 1409700 h 1761068" name="T11"/>
              <a:gd fmla="*/ 106644 w 880533" name="T12"/>
              <a:gd fmla="*/ 1398950 h 1761068" name="T13"/>
              <a:gd fmla="*/ 529165 w 880533" name="T14"/>
              <a:gd fmla="*/ 880533 h 1761068" name="T15"/>
              <a:gd fmla="*/ 106644 w 880533" name="T16"/>
              <a:gd fmla="*/ 362117 h 1761068" name="T17"/>
              <a:gd fmla="*/ 0 w 880533" name="T18"/>
              <a:gd fmla="*/ 351366 h 1761068"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 fmla="*/ 0 w 880533" name="T30"/>
              <a:gd fmla="*/ 0 h 1761068" name="T31"/>
              <a:gd fmla="*/ 880533 w 880533" name="T32"/>
              <a:gd fmla="*/ 1761068 h 1761068" name="T33"/>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T33" l="T30" r="T32" t="T31"/>
            <a:pathLst>
              <a:path h="1761067" w="880533">
                <a:moveTo>
                  <a:pt x="0" y="0"/>
                </a:moveTo>
                <a:lnTo>
                  <a:pt x="177457" y="17890"/>
                </a:lnTo>
                <a:cubicBezTo>
                  <a:pt x="578702" y="99996"/>
                  <a:pt x="880533" y="455017"/>
                  <a:pt x="880533" y="880534"/>
                </a:cubicBezTo>
                <a:cubicBezTo>
                  <a:pt x="880533" y="1306051"/>
                  <a:pt x="578702" y="1661072"/>
                  <a:pt x="177457" y="1743179"/>
                </a:cubicBezTo>
                <a:lnTo>
                  <a:pt x="0" y="1761068"/>
                </a:lnTo>
                <a:lnTo>
                  <a:pt x="0" y="1409700"/>
                </a:lnTo>
                <a:lnTo>
                  <a:pt x="106644" y="1398950"/>
                </a:lnTo>
                <a:cubicBezTo>
                  <a:pt x="347776" y="1349607"/>
                  <a:pt x="529165" y="1136253"/>
                  <a:pt x="529165" y="880533"/>
                </a:cubicBezTo>
                <a:cubicBezTo>
                  <a:pt x="529165" y="624814"/>
                  <a:pt x="347776" y="411460"/>
                  <a:pt x="106644" y="362117"/>
                </a:cubicBezTo>
                <a:lnTo>
                  <a:pt x="0" y="351366"/>
                </a:lnTo>
                <a:lnTo>
                  <a:pt x="0" y="0"/>
                </a:lnTo>
                <a:close/>
              </a:path>
            </a:pathLst>
          </a:custGeom>
          <a:solidFill>
            <a:srgbClr val="C33736"/>
          </a:solidFill>
          <a:ln>
            <a:noFill/>
          </a:ln>
        </p:spPr>
        <p:txBody>
          <a:bodyPr anchor="ctr"/>
          <a:lstStyle>
            <a:lvl1pPr>
              <a:defRPr>
                <a:solidFill>
                  <a:schemeClr val="tx1"/>
                </a:solidFill>
                <a:latin charset="-122" panose="02010600030101010101" pitchFamily="2" typeface="等线"/>
                <a:ea charset="-122" panose="02010600030101010101" pitchFamily="2" typeface="等线"/>
              </a:defRPr>
            </a:lvl1pPr>
            <a:lvl2pPr indent="-285750" marL="742950">
              <a:defRPr>
                <a:solidFill>
                  <a:schemeClr val="tx1"/>
                </a:solidFill>
                <a:latin charset="-122" panose="02010600030101010101" pitchFamily="2" typeface="等线"/>
                <a:ea charset="-122" panose="02010600030101010101" pitchFamily="2" typeface="等线"/>
              </a:defRPr>
            </a:lvl2pPr>
            <a:lvl3pPr indent="-228600" marL="1143000">
              <a:defRPr>
                <a:solidFill>
                  <a:schemeClr val="tx1"/>
                </a:solidFill>
                <a:latin charset="-122" panose="02010600030101010101" pitchFamily="2" typeface="等线"/>
                <a:ea charset="-122" panose="02010600030101010101" pitchFamily="2" typeface="等线"/>
              </a:defRPr>
            </a:lvl3pPr>
            <a:lvl4pPr indent="-228600" marL="1600200">
              <a:defRPr>
                <a:solidFill>
                  <a:schemeClr val="tx1"/>
                </a:solidFill>
                <a:latin charset="-122" panose="02010600030101010101" pitchFamily="2" typeface="等线"/>
                <a:ea charset="-122" panose="02010600030101010101" pitchFamily="2" typeface="等线"/>
              </a:defRPr>
            </a:lvl4pPr>
            <a:lvl5pPr indent="-228600" marL="2057400">
              <a:defRPr>
                <a:solidFill>
                  <a:schemeClr val="tx1"/>
                </a:solidFill>
                <a:latin charset="-122" panose="02010600030101010101" pitchFamily="2" typeface="等线"/>
                <a:ea charset="-122" panose="02010600030101010101" pitchFamily="2" typeface="等线"/>
              </a:defRPr>
            </a:lvl5pPr>
            <a:lvl6pPr fontAlgn="base" indent="-228600" marL="2514600">
              <a:spcBef>
                <a:spcPct val="0"/>
              </a:spcBef>
              <a:spcAft>
                <a:spcPct val="0"/>
              </a:spcAft>
              <a:defRPr>
                <a:solidFill>
                  <a:schemeClr val="tx1"/>
                </a:solidFill>
                <a:latin charset="-122" panose="02010600030101010101" pitchFamily="2" typeface="等线"/>
                <a:ea charset="-122" panose="02010600030101010101" pitchFamily="2" typeface="等线"/>
              </a:defRPr>
            </a:lvl6pPr>
            <a:lvl7pPr fontAlgn="base" indent="-228600" marL="2971800">
              <a:spcBef>
                <a:spcPct val="0"/>
              </a:spcBef>
              <a:spcAft>
                <a:spcPct val="0"/>
              </a:spcAft>
              <a:defRPr>
                <a:solidFill>
                  <a:schemeClr val="tx1"/>
                </a:solidFill>
                <a:latin charset="-122" panose="02010600030101010101" pitchFamily="2" typeface="等线"/>
                <a:ea charset="-122" panose="02010600030101010101" pitchFamily="2" typeface="等线"/>
              </a:defRPr>
            </a:lvl7pPr>
            <a:lvl8pPr fontAlgn="base" indent="-228600" marL="3429000">
              <a:spcBef>
                <a:spcPct val="0"/>
              </a:spcBef>
              <a:spcAft>
                <a:spcPct val="0"/>
              </a:spcAft>
              <a:defRPr>
                <a:solidFill>
                  <a:schemeClr val="tx1"/>
                </a:solidFill>
                <a:latin charset="-122" panose="02010600030101010101" pitchFamily="2" typeface="等线"/>
                <a:ea charset="-122" panose="02010600030101010101" pitchFamily="2" typeface="等线"/>
              </a:defRPr>
            </a:lvl8pPr>
            <a:lvl9pPr fontAlgn="base" indent="-228600" marL="3886200">
              <a:spcBef>
                <a:spcPct val="0"/>
              </a:spcBef>
              <a:spcAft>
                <a:spcPct val="0"/>
              </a:spcAft>
              <a:defRPr>
                <a:solidFill>
                  <a:schemeClr val="tx1"/>
                </a:solidFill>
                <a:latin charset="-122" panose="02010600030101010101" pitchFamily="2" typeface="等线"/>
                <a:ea charset="-122" panose="02010600030101010101" pitchFamily="2" typeface="等线"/>
              </a:defRPr>
            </a:lvl9pPr>
          </a:lstStyle>
          <a:p>
            <a:pPr algn="just">
              <a:defRPr/>
            </a:pPr>
            <a:endParaRPr altLang="en-US" b="1" lang="zh-CN" sz="4800">
              <a:solidFill>
                <a:schemeClr val="accent1"/>
              </a:solidFill>
              <a:latin typeface="+mn-lt"/>
              <a:ea typeface="+mn-ea"/>
            </a:endParaRPr>
          </a:p>
        </p:txBody>
      </p:sp>
      <p:sp>
        <p:nvSpPr>
          <p:cNvPr id="17" name="MH_Other_7"/>
          <p:cNvSpPr/>
          <p:nvPr>
            <p:custDataLst>
              <p:tags r:id="rId9"/>
            </p:custDataLst>
          </p:nvPr>
        </p:nvSpPr>
        <p:spPr bwMode="auto">
          <a:xfrm>
            <a:off x="3992607" y="3652678"/>
            <a:ext cx="907333" cy="1760079"/>
          </a:xfrm>
          <a:custGeom>
            <a:gdLst>
              <a:gd fmla="*/ 0 w 880533" name="T0"/>
              <a:gd fmla="*/ 0 h 1761068" name="T1"/>
              <a:gd fmla="*/ 177457 w 880533" name="T2"/>
              <a:gd fmla="*/ 17890 h 1761068" name="T3"/>
              <a:gd fmla="*/ 880533 w 880533" name="T4"/>
              <a:gd fmla="*/ 880534 h 1761068" name="T5"/>
              <a:gd fmla="*/ 177457 w 880533" name="T6"/>
              <a:gd fmla="*/ 1743179 h 1761068" name="T7"/>
              <a:gd fmla="*/ 0 w 880533" name="T8"/>
              <a:gd fmla="*/ 1761068 h 1761068" name="T9"/>
              <a:gd fmla="*/ 0 w 880533" name="T10"/>
              <a:gd fmla="*/ 1409700 h 1761068" name="T11"/>
              <a:gd fmla="*/ 106644 w 880533" name="T12"/>
              <a:gd fmla="*/ 1398950 h 1761068" name="T13"/>
              <a:gd fmla="*/ 529165 w 880533" name="T14"/>
              <a:gd fmla="*/ 880533 h 1761068" name="T15"/>
              <a:gd fmla="*/ 106644 w 880533" name="T16"/>
              <a:gd fmla="*/ 362117 h 1761068" name="T17"/>
              <a:gd fmla="*/ 0 w 880533" name="T18"/>
              <a:gd fmla="*/ 351366 h 1761068"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 fmla="*/ 0 w 880533" name="T30"/>
              <a:gd fmla="*/ 0 h 1761068" name="T31"/>
              <a:gd fmla="*/ 880533 w 880533" name="T32"/>
              <a:gd fmla="*/ 1761068 h 1761068" name="T33"/>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T33" l="T30" r="T32" t="T31"/>
            <a:pathLst>
              <a:path h="1761067" w="880533">
                <a:moveTo>
                  <a:pt x="0" y="0"/>
                </a:moveTo>
                <a:lnTo>
                  <a:pt x="177457" y="17890"/>
                </a:lnTo>
                <a:cubicBezTo>
                  <a:pt x="578702" y="99996"/>
                  <a:pt x="880533" y="455017"/>
                  <a:pt x="880533" y="880534"/>
                </a:cubicBezTo>
                <a:cubicBezTo>
                  <a:pt x="880533" y="1306051"/>
                  <a:pt x="578702" y="1661072"/>
                  <a:pt x="177457" y="1743179"/>
                </a:cubicBezTo>
                <a:lnTo>
                  <a:pt x="0" y="1761068"/>
                </a:lnTo>
                <a:lnTo>
                  <a:pt x="0" y="1409700"/>
                </a:lnTo>
                <a:lnTo>
                  <a:pt x="106644" y="1398950"/>
                </a:lnTo>
                <a:cubicBezTo>
                  <a:pt x="347776" y="1349607"/>
                  <a:pt x="529165" y="1136253"/>
                  <a:pt x="529165" y="880533"/>
                </a:cubicBezTo>
                <a:cubicBezTo>
                  <a:pt x="529165" y="624814"/>
                  <a:pt x="347776" y="411460"/>
                  <a:pt x="106644" y="362117"/>
                </a:cubicBezTo>
                <a:lnTo>
                  <a:pt x="0" y="351366"/>
                </a:lnTo>
                <a:lnTo>
                  <a:pt x="0" y="0"/>
                </a:lnTo>
                <a:close/>
              </a:path>
            </a:pathLst>
          </a:custGeom>
          <a:solidFill>
            <a:srgbClr val="C33736"/>
          </a:solidFill>
          <a:ln>
            <a:noFill/>
          </a:ln>
        </p:spPr>
        <p:txBody>
          <a:bodyPr anchor="ctr"/>
          <a:lstStyle>
            <a:lvl1pPr>
              <a:defRPr>
                <a:solidFill>
                  <a:schemeClr val="tx1"/>
                </a:solidFill>
                <a:latin charset="-122" panose="02010600030101010101" pitchFamily="2" typeface="等线"/>
                <a:ea charset="-122" panose="02010600030101010101" pitchFamily="2" typeface="等线"/>
              </a:defRPr>
            </a:lvl1pPr>
            <a:lvl2pPr indent="-285750" marL="742950">
              <a:defRPr>
                <a:solidFill>
                  <a:schemeClr val="tx1"/>
                </a:solidFill>
                <a:latin charset="-122" panose="02010600030101010101" pitchFamily="2" typeface="等线"/>
                <a:ea charset="-122" panose="02010600030101010101" pitchFamily="2" typeface="等线"/>
              </a:defRPr>
            </a:lvl2pPr>
            <a:lvl3pPr indent="-228600" marL="1143000">
              <a:defRPr>
                <a:solidFill>
                  <a:schemeClr val="tx1"/>
                </a:solidFill>
                <a:latin charset="-122" panose="02010600030101010101" pitchFamily="2" typeface="等线"/>
                <a:ea charset="-122" panose="02010600030101010101" pitchFamily="2" typeface="等线"/>
              </a:defRPr>
            </a:lvl3pPr>
            <a:lvl4pPr indent="-228600" marL="1600200">
              <a:defRPr>
                <a:solidFill>
                  <a:schemeClr val="tx1"/>
                </a:solidFill>
                <a:latin charset="-122" panose="02010600030101010101" pitchFamily="2" typeface="等线"/>
                <a:ea charset="-122" panose="02010600030101010101" pitchFamily="2" typeface="等线"/>
              </a:defRPr>
            </a:lvl4pPr>
            <a:lvl5pPr indent="-228600" marL="2057400">
              <a:defRPr>
                <a:solidFill>
                  <a:schemeClr val="tx1"/>
                </a:solidFill>
                <a:latin charset="-122" panose="02010600030101010101" pitchFamily="2" typeface="等线"/>
                <a:ea charset="-122" panose="02010600030101010101" pitchFamily="2" typeface="等线"/>
              </a:defRPr>
            </a:lvl5pPr>
            <a:lvl6pPr fontAlgn="base" indent="-228600" marL="2514600">
              <a:spcBef>
                <a:spcPct val="0"/>
              </a:spcBef>
              <a:spcAft>
                <a:spcPct val="0"/>
              </a:spcAft>
              <a:defRPr>
                <a:solidFill>
                  <a:schemeClr val="tx1"/>
                </a:solidFill>
                <a:latin charset="-122" panose="02010600030101010101" pitchFamily="2" typeface="等线"/>
                <a:ea charset="-122" panose="02010600030101010101" pitchFamily="2" typeface="等线"/>
              </a:defRPr>
            </a:lvl6pPr>
            <a:lvl7pPr fontAlgn="base" indent="-228600" marL="2971800">
              <a:spcBef>
                <a:spcPct val="0"/>
              </a:spcBef>
              <a:spcAft>
                <a:spcPct val="0"/>
              </a:spcAft>
              <a:defRPr>
                <a:solidFill>
                  <a:schemeClr val="tx1"/>
                </a:solidFill>
                <a:latin charset="-122" panose="02010600030101010101" pitchFamily="2" typeface="等线"/>
                <a:ea charset="-122" panose="02010600030101010101" pitchFamily="2" typeface="等线"/>
              </a:defRPr>
            </a:lvl7pPr>
            <a:lvl8pPr fontAlgn="base" indent="-228600" marL="3429000">
              <a:spcBef>
                <a:spcPct val="0"/>
              </a:spcBef>
              <a:spcAft>
                <a:spcPct val="0"/>
              </a:spcAft>
              <a:defRPr>
                <a:solidFill>
                  <a:schemeClr val="tx1"/>
                </a:solidFill>
                <a:latin charset="-122" panose="02010600030101010101" pitchFamily="2" typeface="等线"/>
                <a:ea charset="-122" panose="02010600030101010101" pitchFamily="2" typeface="等线"/>
              </a:defRPr>
            </a:lvl8pPr>
            <a:lvl9pPr fontAlgn="base" indent="-228600" marL="3886200">
              <a:spcBef>
                <a:spcPct val="0"/>
              </a:spcBef>
              <a:spcAft>
                <a:spcPct val="0"/>
              </a:spcAft>
              <a:defRPr>
                <a:solidFill>
                  <a:schemeClr val="tx1"/>
                </a:solidFill>
                <a:latin charset="-122" panose="02010600030101010101" pitchFamily="2" typeface="等线"/>
                <a:ea charset="-122" panose="02010600030101010101" pitchFamily="2" typeface="等线"/>
              </a:defRPr>
            </a:lvl9pPr>
          </a:lstStyle>
          <a:p>
            <a:pPr algn="just">
              <a:defRPr/>
            </a:pPr>
            <a:endParaRPr altLang="en-US" b="1" lang="zh-CN" sz="4800">
              <a:solidFill>
                <a:schemeClr val="tx2"/>
              </a:solidFill>
              <a:latin typeface="+mn-lt"/>
              <a:ea typeface="+mn-ea"/>
            </a:endParaRPr>
          </a:p>
        </p:txBody>
      </p:sp>
      <p:sp>
        <p:nvSpPr>
          <p:cNvPr id="19" name="MH_SubTitle_4"/>
          <p:cNvSpPr/>
          <p:nvPr>
            <p:custDataLst>
              <p:tags r:id="rId10"/>
            </p:custDataLst>
          </p:nvPr>
        </p:nvSpPr>
        <p:spPr>
          <a:xfrm>
            <a:off x="8263890" y="1833880"/>
            <a:ext cx="3127375" cy="1066800"/>
          </a:xfrm>
          <a:prstGeom prst="rect">
            <a:avLst/>
          </a:prstGeom>
        </p:spPr>
        <p:txBody>
          <a:bodyPr anchor="ctr"/>
          <a:lstStyle/>
          <a:p>
            <a:pPr algn="l" lvl="0">
              <a:lnSpc>
                <a:spcPct val="130000"/>
              </a:lnSpc>
            </a:pPr>
            <a:r>
              <a:rPr b="1" lang="zh-CN" sz="1400">
                <a:solidFill>
                  <a:schemeClr val="tx1">
                    <a:lumMod val="85000"/>
                    <a:lumOff val="15000"/>
                  </a:schemeClr>
                </a:solidFill>
                <a:latin charset="-122" panose="020b0503020204020204" typeface="微软雅黑"/>
                <a:ea charset="-122" panose="020b0503020204020204" typeface="微软雅黑"/>
                <a:sym typeface="+mn-ea"/>
              </a:rPr>
              <a:t>单击此处输入标题</a:t>
            </a:r>
          </a:p>
          <a:p>
            <a:pPr algn="l" lvl="0">
              <a:lnSpc>
                <a:spcPct val="130000"/>
              </a:lnSpc>
            </a:pPr>
            <a:r>
              <a:rPr b="1" lang="zh-CN" sz="1400">
                <a:solidFill>
                  <a:schemeClr val="tx1">
                    <a:lumMod val="85000"/>
                    <a:lumOff val="15000"/>
                  </a:schemeClr>
                </a:solidFill>
                <a:latin charset="-122" panose="020b0503020204020204" typeface="微软雅黑"/>
                <a:ea charset="-122" panose="020b0503020204020204" typeface="微软雅黑"/>
                <a:sym typeface="+mn-ea"/>
              </a:rPr>
              <a:t>I love you more than I've ever loved any woman. And I've waited longer for you than I've waited for any woman.</a:t>
            </a:r>
          </a:p>
        </p:txBody>
      </p:sp>
      <p:sp>
        <p:nvSpPr>
          <p:cNvPr id="20" name="矩形 19"/>
          <p:cNvSpPr/>
          <p:nvPr/>
        </p:nvSpPr>
        <p:spPr>
          <a:xfrm>
            <a:off x="6133932" y="2986722"/>
            <a:ext cx="524193" cy="701040"/>
          </a:xfrm>
          <a:prstGeom prst="rect">
            <a:avLst/>
          </a:prstGeom>
        </p:spPr>
        <p:txBody>
          <a:bodyPr wrap="none">
            <a:spAutoFit/>
          </a:bodyPr>
          <a:lstStyle/>
          <a:p>
            <a:pPr algn="ctr" lvl="0">
              <a:defRPr/>
            </a:pPr>
            <a:r>
              <a:rPr altLang="zh-CN" b="1" lang="en-US" sz="4000">
                <a:solidFill>
                  <a:srgbClr val="C33736"/>
                </a:solidFill>
                <a:latin charset="-122" panose="020b0503020204020204" typeface="微软雅黑"/>
                <a:ea charset="-122" panose="020b0503020204020204" typeface="微软雅黑"/>
              </a:rPr>
              <a:t>C</a:t>
            </a:r>
          </a:p>
        </p:txBody>
      </p:sp>
      <p:sp>
        <p:nvSpPr>
          <p:cNvPr id="21" name="矩形 20"/>
          <p:cNvSpPr/>
          <p:nvPr/>
        </p:nvSpPr>
        <p:spPr>
          <a:xfrm>
            <a:off x="7194174" y="2391130"/>
            <a:ext cx="584518" cy="701040"/>
          </a:xfrm>
          <a:prstGeom prst="rect">
            <a:avLst/>
          </a:prstGeom>
        </p:spPr>
        <p:txBody>
          <a:bodyPr wrap="none">
            <a:spAutoFit/>
          </a:bodyPr>
          <a:lstStyle/>
          <a:p>
            <a:pPr algn="ctr" lvl="0">
              <a:defRPr/>
            </a:pPr>
            <a:r>
              <a:rPr altLang="zh-CN" b="1" lang="en-US" sz="4000">
                <a:solidFill>
                  <a:srgbClr val="C33736"/>
                </a:solidFill>
                <a:latin charset="-122" panose="020b0503020204020204" typeface="微软雅黑"/>
                <a:ea charset="-122" panose="020b0503020204020204" typeface="微软雅黑"/>
              </a:rPr>
              <a:t>D</a:t>
            </a:r>
          </a:p>
        </p:txBody>
      </p:sp>
      <p:sp>
        <p:nvSpPr>
          <p:cNvPr id="22" name="矩形 21"/>
          <p:cNvSpPr/>
          <p:nvPr/>
        </p:nvSpPr>
        <p:spPr>
          <a:xfrm>
            <a:off x="5014737" y="3562636"/>
            <a:ext cx="530543" cy="701040"/>
          </a:xfrm>
          <a:prstGeom prst="rect">
            <a:avLst/>
          </a:prstGeom>
        </p:spPr>
        <p:txBody>
          <a:bodyPr wrap="none">
            <a:spAutoFit/>
          </a:bodyPr>
          <a:lstStyle/>
          <a:p>
            <a:pPr algn="ctr" lvl="0">
              <a:defRPr/>
            </a:pPr>
            <a:r>
              <a:rPr altLang="zh-CN" b="1" lang="en-US" sz="4000">
                <a:solidFill>
                  <a:srgbClr val="C33736"/>
                </a:solidFill>
                <a:latin charset="-122" panose="020b0503020204020204" typeface="微软雅黑"/>
                <a:ea charset="-122" panose="020b0503020204020204" typeface="微软雅黑"/>
              </a:rPr>
              <a:t>B</a:t>
            </a:r>
          </a:p>
        </p:txBody>
      </p:sp>
      <p:sp>
        <p:nvSpPr>
          <p:cNvPr id="23" name="矩形 22"/>
          <p:cNvSpPr/>
          <p:nvPr/>
        </p:nvSpPr>
        <p:spPr>
          <a:xfrm>
            <a:off x="3846803" y="4136230"/>
            <a:ext cx="565468" cy="701040"/>
          </a:xfrm>
          <a:prstGeom prst="rect">
            <a:avLst/>
          </a:prstGeom>
        </p:spPr>
        <p:txBody>
          <a:bodyPr wrap="none">
            <a:spAutoFit/>
          </a:bodyPr>
          <a:lstStyle/>
          <a:p>
            <a:pPr algn="ctr" lvl="0">
              <a:defRPr/>
            </a:pPr>
            <a:r>
              <a:rPr altLang="zh-CN" b="1" lang="en-US" sz="4000">
                <a:solidFill>
                  <a:srgbClr val="C33736"/>
                </a:solidFill>
                <a:latin charset="-122" panose="020b0503020204020204" typeface="微软雅黑"/>
                <a:ea charset="-122" panose="020b0503020204020204" typeface="微软雅黑"/>
              </a:rPr>
              <a:t>A</a:t>
            </a:r>
          </a:p>
        </p:txBody>
      </p:sp>
    </p:spTree>
  </p:cSld>
  <p:clrMapOvr>
    <a:masterClrMapping/>
  </p:clrMapOvr>
  <p:transition spd="med">
    <p:pull/>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 presetSubtype="1">
                                  <p:stCondLst>
                                    <p:cond delay="0"/>
                                  </p:stCondLst>
                                  <p:childTnLst>
                                    <p:set>
                                      <p:cBhvr>
                                        <p:cTn dur="1" fill="hold" id="6">
                                          <p:stCondLst>
                                            <p:cond delay="0"/>
                                          </p:stCondLst>
                                        </p:cTn>
                                        <p:tgtEl>
                                          <p:spTgt spid="2"/>
                                        </p:tgtEl>
                                        <p:attrNameLst>
                                          <p:attrName>style.visibility</p:attrName>
                                        </p:attrNameLst>
                                      </p:cBhvr>
                                      <p:to>
                                        <p:strVal val="visible"/>
                                      </p:to>
                                    </p:set>
                                    <p:anim calcmode="lin" valueType="num">
                                      <p:cBhvr additive="base">
                                        <p:cTn dur="500" fill="hold" id="7"/>
                                        <p:tgtEl>
                                          <p:spTgt spid="2"/>
                                        </p:tgtEl>
                                        <p:attrNameLst>
                                          <p:attrName>ppt_x</p:attrName>
                                        </p:attrNameLst>
                                      </p:cBhvr>
                                      <p:tavLst>
                                        <p:tav tm="0">
                                          <p:val>
                                            <p:strVal val="#ppt_x"/>
                                          </p:val>
                                        </p:tav>
                                        <p:tav tm="100000">
                                          <p:val>
                                            <p:strVal val="#ppt_x"/>
                                          </p:val>
                                        </p:tav>
                                      </p:tavLst>
                                    </p:anim>
                                    <p:anim calcmode="lin" valueType="num">
                                      <p:cBhvr additive="base">
                                        <p:cTn dur="500" fill="hold" id="8"/>
                                        <p:tgtEl>
                                          <p:spTgt spid="2"/>
                                        </p:tgtEl>
                                        <p:attrNameLst>
                                          <p:attrName>ppt_y</p:attrName>
                                        </p:attrNameLst>
                                      </p:cBhvr>
                                      <p:tavLst>
                                        <p:tav tm="0">
                                          <p:val>
                                            <p:strVal val="0-#ppt_h/2"/>
                                          </p:val>
                                        </p:tav>
                                        <p:tav tm="100000">
                                          <p:val>
                                            <p:strVal val="#ppt_y"/>
                                          </p:val>
                                        </p:tav>
                                      </p:tavLst>
                                    </p:anim>
                                  </p:childTnLst>
                                </p:cTn>
                              </p:par>
                            </p:childTnLst>
                          </p:cTn>
                        </p:par>
                        <p:par>
                          <p:cTn fill="hold" id="9" nodeType="afterGroup">
                            <p:stCondLst>
                              <p:cond delay="500"/>
                            </p:stCondLst>
                            <p:childTnLst>
                              <p:par>
                                <p:cTn fill="hold" grpId="0" id="10" nodeType="afterEffect" presetClass="entr" presetID="22" presetSubtype="1">
                                  <p:stCondLst>
                                    <p:cond delay="0"/>
                                  </p:stCondLst>
                                  <p:childTnLst>
                                    <p:set>
                                      <p:cBhvr>
                                        <p:cTn dur="1" fill="hold" id="11">
                                          <p:stCondLst>
                                            <p:cond delay="0"/>
                                          </p:stCondLst>
                                        </p:cTn>
                                        <p:tgtEl>
                                          <p:spTgt spid="17"/>
                                        </p:tgtEl>
                                        <p:attrNameLst>
                                          <p:attrName>style.visibility</p:attrName>
                                        </p:attrNameLst>
                                      </p:cBhvr>
                                      <p:to>
                                        <p:strVal val="visible"/>
                                      </p:to>
                                    </p:set>
                                    <p:animEffect filter="wipe(up)" transition="in">
                                      <p:cBhvr>
                                        <p:cTn dur="500" id="12"/>
                                        <p:tgtEl>
                                          <p:spTgt spid="17"/>
                                        </p:tgtEl>
                                      </p:cBhvr>
                                    </p:animEffect>
                                  </p:childTnLst>
                                </p:cTn>
                              </p:par>
                            </p:childTnLst>
                          </p:cTn>
                        </p:par>
                        <p:par>
                          <p:cTn fill="hold" id="13" nodeType="afterGroup">
                            <p:stCondLst>
                              <p:cond delay="1000"/>
                            </p:stCondLst>
                            <p:childTnLst>
                              <p:par>
                                <p:cTn fill="hold" grpId="0" id="14" nodeType="afterEffect" presetClass="entr" presetID="53" presetSubtype="0">
                                  <p:stCondLst>
                                    <p:cond delay="0"/>
                                  </p:stCondLst>
                                  <p:childTnLst>
                                    <p:set>
                                      <p:cBhvr>
                                        <p:cTn dur="1" fill="hold" id="15">
                                          <p:stCondLst>
                                            <p:cond delay="0"/>
                                          </p:stCondLst>
                                        </p:cTn>
                                        <p:tgtEl>
                                          <p:spTgt spid="23"/>
                                        </p:tgtEl>
                                        <p:attrNameLst>
                                          <p:attrName>style.visibility</p:attrName>
                                        </p:attrNameLst>
                                      </p:cBhvr>
                                      <p:to>
                                        <p:strVal val="visible"/>
                                      </p:to>
                                    </p:set>
                                    <p:anim calcmode="lin" valueType="num">
                                      <p:cBhvr>
                                        <p:cTn dur="500" fill="hold" id="16"/>
                                        <p:tgtEl>
                                          <p:spTgt spid="23"/>
                                        </p:tgtEl>
                                        <p:attrNameLst>
                                          <p:attrName>ppt_w</p:attrName>
                                        </p:attrNameLst>
                                      </p:cBhvr>
                                      <p:tavLst>
                                        <p:tav tm="0">
                                          <p:val>
                                            <p:fltVal val="0"/>
                                          </p:val>
                                        </p:tav>
                                        <p:tav tm="100000">
                                          <p:val>
                                            <p:strVal val="#ppt_w"/>
                                          </p:val>
                                        </p:tav>
                                      </p:tavLst>
                                    </p:anim>
                                    <p:anim calcmode="lin" valueType="num">
                                      <p:cBhvr>
                                        <p:cTn dur="500" fill="hold" id="17"/>
                                        <p:tgtEl>
                                          <p:spTgt spid="23"/>
                                        </p:tgtEl>
                                        <p:attrNameLst>
                                          <p:attrName>ppt_h</p:attrName>
                                        </p:attrNameLst>
                                      </p:cBhvr>
                                      <p:tavLst>
                                        <p:tav tm="0">
                                          <p:val>
                                            <p:fltVal val="0"/>
                                          </p:val>
                                        </p:tav>
                                        <p:tav tm="100000">
                                          <p:val>
                                            <p:strVal val="#ppt_h"/>
                                          </p:val>
                                        </p:tav>
                                      </p:tavLst>
                                    </p:anim>
                                    <p:animEffect filter="fade" transition="in">
                                      <p:cBhvr>
                                        <p:cTn dur="500" id="18"/>
                                        <p:tgtEl>
                                          <p:spTgt spid="23"/>
                                        </p:tgtEl>
                                      </p:cBhvr>
                                    </p:animEffect>
                                  </p:childTnLst>
                                </p:cTn>
                              </p:par>
                            </p:childTnLst>
                          </p:cTn>
                        </p:par>
                        <p:par>
                          <p:cTn fill="hold" id="19" nodeType="afterGroup">
                            <p:stCondLst>
                              <p:cond delay="1500"/>
                            </p:stCondLst>
                            <p:childTnLst>
                              <p:par>
                                <p:cTn fill="hold" grpId="0" id="20" nodeType="afterEffect" presetClass="entr" presetID="22" presetSubtype="2">
                                  <p:stCondLst>
                                    <p:cond delay="0"/>
                                  </p:stCondLst>
                                  <p:childTnLst>
                                    <p:set>
                                      <p:cBhvr>
                                        <p:cTn dur="1" fill="hold" id="21">
                                          <p:stCondLst>
                                            <p:cond delay="0"/>
                                          </p:stCondLst>
                                        </p:cTn>
                                        <p:tgtEl>
                                          <p:spTgt spid="9"/>
                                        </p:tgtEl>
                                        <p:attrNameLst>
                                          <p:attrName>style.visibility</p:attrName>
                                        </p:attrNameLst>
                                      </p:cBhvr>
                                      <p:to>
                                        <p:strVal val="visible"/>
                                      </p:to>
                                    </p:set>
                                    <p:animEffect filter="wipe(right)" transition="in">
                                      <p:cBhvr>
                                        <p:cTn dur="500" id="22"/>
                                        <p:tgtEl>
                                          <p:spTgt spid="9"/>
                                        </p:tgtEl>
                                      </p:cBhvr>
                                    </p:animEffect>
                                  </p:childTnLst>
                                </p:cTn>
                              </p:par>
                            </p:childTnLst>
                          </p:cTn>
                        </p:par>
                        <p:par>
                          <p:cTn fill="hold" id="23" nodeType="afterGroup">
                            <p:stCondLst>
                              <p:cond delay="2000"/>
                            </p:stCondLst>
                            <p:childTnLst>
                              <p:par>
                                <p:cTn fill="hold" grpId="0" id="24" nodeType="afterEffect" presetClass="entr" presetID="22" presetSubtype="1">
                                  <p:stCondLst>
                                    <p:cond delay="0"/>
                                  </p:stCondLst>
                                  <p:childTnLst>
                                    <p:set>
                                      <p:cBhvr>
                                        <p:cTn dur="1" fill="hold" id="25">
                                          <p:stCondLst>
                                            <p:cond delay="0"/>
                                          </p:stCondLst>
                                        </p:cTn>
                                        <p:tgtEl>
                                          <p:spTgt spid="15"/>
                                        </p:tgtEl>
                                        <p:attrNameLst>
                                          <p:attrName>style.visibility</p:attrName>
                                        </p:attrNameLst>
                                      </p:cBhvr>
                                      <p:to>
                                        <p:strVal val="visible"/>
                                      </p:to>
                                    </p:set>
                                    <p:animEffect filter="wipe(up)" transition="in">
                                      <p:cBhvr>
                                        <p:cTn dur="500" id="26"/>
                                        <p:tgtEl>
                                          <p:spTgt spid="15"/>
                                        </p:tgtEl>
                                      </p:cBhvr>
                                    </p:animEffect>
                                  </p:childTnLst>
                                </p:cTn>
                              </p:par>
                            </p:childTnLst>
                          </p:cTn>
                        </p:par>
                        <p:par>
                          <p:cTn fill="hold" id="27" nodeType="afterGroup">
                            <p:stCondLst>
                              <p:cond delay="2500"/>
                            </p:stCondLst>
                            <p:childTnLst>
                              <p:par>
                                <p:cTn fill="hold" grpId="0" id="28" nodeType="afterEffect" presetClass="entr" presetID="53" presetSubtype="0">
                                  <p:stCondLst>
                                    <p:cond delay="0"/>
                                  </p:stCondLst>
                                  <p:childTnLst>
                                    <p:set>
                                      <p:cBhvr>
                                        <p:cTn dur="1" fill="hold" id="29">
                                          <p:stCondLst>
                                            <p:cond delay="0"/>
                                          </p:stCondLst>
                                        </p:cTn>
                                        <p:tgtEl>
                                          <p:spTgt spid="22"/>
                                        </p:tgtEl>
                                        <p:attrNameLst>
                                          <p:attrName>style.visibility</p:attrName>
                                        </p:attrNameLst>
                                      </p:cBhvr>
                                      <p:to>
                                        <p:strVal val="visible"/>
                                      </p:to>
                                    </p:set>
                                    <p:anim calcmode="lin" valueType="num">
                                      <p:cBhvr>
                                        <p:cTn dur="500" fill="hold" id="30"/>
                                        <p:tgtEl>
                                          <p:spTgt spid="22"/>
                                        </p:tgtEl>
                                        <p:attrNameLst>
                                          <p:attrName>ppt_w</p:attrName>
                                        </p:attrNameLst>
                                      </p:cBhvr>
                                      <p:tavLst>
                                        <p:tav tm="0">
                                          <p:val>
                                            <p:fltVal val="0"/>
                                          </p:val>
                                        </p:tav>
                                        <p:tav tm="100000">
                                          <p:val>
                                            <p:strVal val="#ppt_w"/>
                                          </p:val>
                                        </p:tav>
                                      </p:tavLst>
                                    </p:anim>
                                    <p:anim calcmode="lin" valueType="num">
                                      <p:cBhvr>
                                        <p:cTn dur="500" fill="hold" id="31"/>
                                        <p:tgtEl>
                                          <p:spTgt spid="22"/>
                                        </p:tgtEl>
                                        <p:attrNameLst>
                                          <p:attrName>ppt_h</p:attrName>
                                        </p:attrNameLst>
                                      </p:cBhvr>
                                      <p:tavLst>
                                        <p:tav tm="0">
                                          <p:val>
                                            <p:fltVal val="0"/>
                                          </p:val>
                                        </p:tav>
                                        <p:tav tm="100000">
                                          <p:val>
                                            <p:strVal val="#ppt_h"/>
                                          </p:val>
                                        </p:tav>
                                      </p:tavLst>
                                    </p:anim>
                                    <p:animEffect filter="fade" transition="in">
                                      <p:cBhvr>
                                        <p:cTn dur="500" id="32"/>
                                        <p:tgtEl>
                                          <p:spTgt spid="22"/>
                                        </p:tgtEl>
                                      </p:cBhvr>
                                    </p:animEffect>
                                  </p:childTnLst>
                                </p:cTn>
                              </p:par>
                            </p:childTnLst>
                          </p:cTn>
                        </p:par>
                        <p:par>
                          <p:cTn fill="hold" id="33" nodeType="afterGroup">
                            <p:stCondLst>
                              <p:cond delay="3000"/>
                            </p:stCondLst>
                            <p:childTnLst>
                              <p:par>
                                <p:cTn fill="hold" grpId="0" id="34" nodeType="afterEffect" presetClass="entr" presetID="22" presetSubtype="8">
                                  <p:stCondLst>
                                    <p:cond delay="0"/>
                                  </p:stCondLst>
                                  <p:childTnLst>
                                    <p:set>
                                      <p:cBhvr>
                                        <p:cTn dur="1" fill="hold" id="35">
                                          <p:stCondLst>
                                            <p:cond delay="0"/>
                                          </p:stCondLst>
                                        </p:cTn>
                                        <p:tgtEl>
                                          <p:spTgt spid="8"/>
                                        </p:tgtEl>
                                        <p:attrNameLst>
                                          <p:attrName>style.visibility</p:attrName>
                                        </p:attrNameLst>
                                      </p:cBhvr>
                                      <p:to>
                                        <p:strVal val="visible"/>
                                      </p:to>
                                    </p:set>
                                    <p:animEffect filter="wipe(left)" transition="in">
                                      <p:cBhvr>
                                        <p:cTn dur="500" id="36"/>
                                        <p:tgtEl>
                                          <p:spTgt spid="8"/>
                                        </p:tgtEl>
                                      </p:cBhvr>
                                    </p:animEffect>
                                  </p:childTnLst>
                                </p:cTn>
                              </p:par>
                            </p:childTnLst>
                          </p:cTn>
                        </p:par>
                        <p:par>
                          <p:cTn fill="hold" id="37" nodeType="afterGroup">
                            <p:stCondLst>
                              <p:cond delay="3500"/>
                            </p:stCondLst>
                            <p:childTnLst>
                              <p:par>
                                <p:cTn fill="hold" grpId="0" id="38" nodeType="afterEffect" presetClass="entr" presetID="22" presetSubtype="1">
                                  <p:stCondLst>
                                    <p:cond delay="0"/>
                                  </p:stCondLst>
                                  <p:childTnLst>
                                    <p:set>
                                      <p:cBhvr>
                                        <p:cTn dur="1" fill="hold" id="39">
                                          <p:stCondLst>
                                            <p:cond delay="0"/>
                                          </p:stCondLst>
                                        </p:cTn>
                                        <p:tgtEl>
                                          <p:spTgt spid="13"/>
                                        </p:tgtEl>
                                        <p:attrNameLst>
                                          <p:attrName>style.visibility</p:attrName>
                                        </p:attrNameLst>
                                      </p:cBhvr>
                                      <p:to>
                                        <p:strVal val="visible"/>
                                      </p:to>
                                    </p:set>
                                    <p:animEffect filter="wipe(up)" transition="in">
                                      <p:cBhvr>
                                        <p:cTn dur="500" id="40"/>
                                        <p:tgtEl>
                                          <p:spTgt spid="13"/>
                                        </p:tgtEl>
                                      </p:cBhvr>
                                    </p:animEffect>
                                  </p:childTnLst>
                                </p:cTn>
                              </p:par>
                            </p:childTnLst>
                          </p:cTn>
                        </p:par>
                        <p:par>
                          <p:cTn fill="hold" id="41" nodeType="afterGroup">
                            <p:stCondLst>
                              <p:cond delay="4000"/>
                            </p:stCondLst>
                            <p:childTnLst>
                              <p:par>
                                <p:cTn fill="hold" grpId="0" id="42" nodeType="afterEffect" presetClass="entr" presetID="53" presetSubtype="0">
                                  <p:stCondLst>
                                    <p:cond delay="0"/>
                                  </p:stCondLst>
                                  <p:childTnLst>
                                    <p:set>
                                      <p:cBhvr>
                                        <p:cTn dur="1" fill="hold" id="43">
                                          <p:stCondLst>
                                            <p:cond delay="0"/>
                                          </p:stCondLst>
                                        </p:cTn>
                                        <p:tgtEl>
                                          <p:spTgt spid="20"/>
                                        </p:tgtEl>
                                        <p:attrNameLst>
                                          <p:attrName>style.visibility</p:attrName>
                                        </p:attrNameLst>
                                      </p:cBhvr>
                                      <p:to>
                                        <p:strVal val="visible"/>
                                      </p:to>
                                    </p:set>
                                    <p:anim calcmode="lin" valueType="num">
                                      <p:cBhvr>
                                        <p:cTn dur="500" fill="hold" id="44"/>
                                        <p:tgtEl>
                                          <p:spTgt spid="20"/>
                                        </p:tgtEl>
                                        <p:attrNameLst>
                                          <p:attrName>ppt_w</p:attrName>
                                        </p:attrNameLst>
                                      </p:cBhvr>
                                      <p:tavLst>
                                        <p:tav tm="0">
                                          <p:val>
                                            <p:fltVal val="0"/>
                                          </p:val>
                                        </p:tav>
                                        <p:tav tm="100000">
                                          <p:val>
                                            <p:strVal val="#ppt_w"/>
                                          </p:val>
                                        </p:tav>
                                      </p:tavLst>
                                    </p:anim>
                                    <p:anim calcmode="lin" valueType="num">
                                      <p:cBhvr>
                                        <p:cTn dur="500" fill="hold" id="45"/>
                                        <p:tgtEl>
                                          <p:spTgt spid="20"/>
                                        </p:tgtEl>
                                        <p:attrNameLst>
                                          <p:attrName>ppt_h</p:attrName>
                                        </p:attrNameLst>
                                      </p:cBhvr>
                                      <p:tavLst>
                                        <p:tav tm="0">
                                          <p:val>
                                            <p:fltVal val="0"/>
                                          </p:val>
                                        </p:tav>
                                        <p:tav tm="100000">
                                          <p:val>
                                            <p:strVal val="#ppt_h"/>
                                          </p:val>
                                        </p:tav>
                                      </p:tavLst>
                                    </p:anim>
                                    <p:animEffect filter="fade" transition="in">
                                      <p:cBhvr>
                                        <p:cTn dur="500" id="46"/>
                                        <p:tgtEl>
                                          <p:spTgt spid="20"/>
                                        </p:tgtEl>
                                      </p:cBhvr>
                                    </p:animEffect>
                                  </p:childTnLst>
                                </p:cTn>
                              </p:par>
                            </p:childTnLst>
                          </p:cTn>
                        </p:par>
                        <p:par>
                          <p:cTn fill="hold" id="47" nodeType="afterGroup">
                            <p:stCondLst>
                              <p:cond delay="4500"/>
                            </p:stCondLst>
                            <p:childTnLst>
                              <p:par>
                                <p:cTn fill="hold" grpId="0" id="48" nodeType="afterEffect" presetClass="entr" presetID="22" presetSubtype="2">
                                  <p:stCondLst>
                                    <p:cond delay="0"/>
                                  </p:stCondLst>
                                  <p:childTnLst>
                                    <p:set>
                                      <p:cBhvr>
                                        <p:cTn dur="1" fill="hold" id="49">
                                          <p:stCondLst>
                                            <p:cond delay="0"/>
                                          </p:stCondLst>
                                        </p:cTn>
                                        <p:tgtEl>
                                          <p:spTgt spid="10"/>
                                        </p:tgtEl>
                                        <p:attrNameLst>
                                          <p:attrName>style.visibility</p:attrName>
                                        </p:attrNameLst>
                                      </p:cBhvr>
                                      <p:to>
                                        <p:strVal val="visible"/>
                                      </p:to>
                                    </p:set>
                                    <p:animEffect filter="wipe(right)" transition="in">
                                      <p:cBhvr>
                                        <p:cTn dur="500" id="50"/>
                                        <p:tgtEl>
                                          <p:spTgt spid="10"/>
                                        </p:tgtEl>
                                      </p:cBhvr>
                                    </p:animEffect>
                                  </p:childTnLst>
                                </p:cTn>
                              </p:par>
                            </p:childTnLst>
                          </p:cTn>
                        </p:par>
                        <p:par>
                          <p:cTn fill="hold" id="51" nodeType="afterGroup">
                            <p:stCondLst>
                              <p:cond delay="5000"/>
                            </p:stCondLst>
                            <p:childTnLst>
                              <p:par>
                                <p:cTn fill="hold" grpId="0" id="52" nodeType="afterEffect" presetClass="entr" presetID="22" presetSubtype="1">
                                  <p:stCondLst>
                                    <p:cond delay="0"/>
                                  </p:stCondLst>
                                  <p:childTnLst>
                                    <p:set>
                                      <p:cBhvr>
                                        <p:cTn dur="1" fill="hold" id="53">
                                          <p:stCondLst>
                                            <p:cond delay="0"/>
                                          </p:stCondLst>
                                        </p:cTn>
                                        <p:tgtEl>
                                          <p:spTgt spid="11"/>
                                        </p:tgtEl>
                                        <p:attrNameLst>
                                          <p:attrName>style.visibility</p:attrName>
                                        </p:attrNameLst>
                                      </p:cBhvr>
                                      <p:to>
                                        <p:strVal val="visible"/>
                                      </p:to>
                                    </p:set>
                                    <p:animEffect filter="wipe(up)" transition="in">
                                      <p:cBhvr>
                                        <p:cTn dur="500" id="54"/>
                                        <p:tgtEl>
                                          <p:spTgt spid="11"/>
                                        </p:tgtEl>
                                      </p:cBhvr>
                                    </p:animEffect>
                                  </p:childTnLst>
                                </p:cTn>
                              </p:par>
                            </p:childTnLst>
                          </p:cTn>
                        </p:par>
                        <p:par>
                          <p:cTn fill="hold" id="55" nodeType="afterGroup">
                            <p:stCondLst>
                              <p:cond delay="5500"/>
                            </p:stCondLst>
                            <p:childTnLst>
                              <p:par>
                                <p:cTn fill="hold" grpId="0" id="56" nodeType="afterEffect" presetClass="entr" presetID="53" presetSubtype="0">
                                  <p:stCondLst>
                                    <p:cond delay="0"/>
                                  </p:stCondLst>
                                  <p:childTnLst>
                                    <p:set>
                                      <p:cBhvr>
                                        <p:cTn dur="1" fill="hold" id="57">
                                          <p:stCondLst>
                                            <p:cond delay="0"/>
                                          </p:stCondLst>
                                        </p:cTn>
                                        <p:tgtEl>
                                          <p:spTgt spid="21"/>
                                        </p:tgtEl>
                                        <p:attrNameLst>
                                          <p:attrName>style.visibility</p:attrName>
                                        </p:attrNameLst>
                                      </p:cBhvr>
                                      <p:to>
                                        <p:strVal val="visible"/>
                                      </p:to>
                                    </p:set>
                                    <p:anim calcmode="lin" valueType="num">
                                      <p:cBhvr>
                                        <p:cTn dur="500" fill="hold" id="58"/>
                                        <p:tgtEl>
                                          <p:spTgt spid="21"/>
                                        </p:tgtEl>
                                        <p:attrNameLst>
                                          <p:attrName>ppt_w</p:attrName>
                                        </p:attrNameLst>
                                      </p:cBhvr>
                                      <p:tavLst>
                                        <p:tav tm="0">
                                          <p:val>
                                            <p:fltVal val="0"/>
                                          </p:val>
                                        </p:tav>
                                        <p:tav tm="100000">
                                          <p:val>
                                            <p:strVal val="#ppt_w"/>
                                          </p:val>
                                        </p:tav>
                                      </p:tavLst>
                                    </p:anim>
                                    <p:anim calcmode="lin" valueType="num">
                                      <p:cBhvr>
                                        <p:cTn dur="500" fill="hold" id="59"/>
                                        <p:tgtEl>
                                          <p:spTgt spid="21"/>
                                        </p:tgtEl>
                                        <p:attrNameLst>
                                          <p:attrName>ppt_h</p:attrName>
                                        </p:attrNameLst>
                                      </p:cBhvr>
                                      <p:tavLst>
                                        <p:tav tm="0">
                                          <p:val>
                                            <p:fltVal val="0"/>
                                          </p:val>
                                        </p:tav>
                                        <p:tav tm="100000">
                                          <p:val>
                                            <p:strVal val="#ppt_h"/>
                                          </p:val>
                                        </p:tav>
                                      </p:tavLst>
                                    </p:anim>
                                    <p:animEffect filter="fade" transition="in">
                                      <p:cBhvr>
                                        <p:cTn dur="500" id="60"/>
                                        <p:tgtEl>
                                          <p:spTgt spid="21"/>
                                        </p:tgtEl>
                                      </p:cBhvr>
                                    </p:animEffect>
                                  </p:childTnLst>
                                </p:cTn>
                              </p:par>
                            </p:childTnLst>
                          </p:cTn>
                        </p:par>
                        <p:par>
                          <p:cTn fill="hold" id="61" nodeType="afterGroup">
                            <p:stCondLst>
                              <p:cond delay="6000"/>
                            </p:stCondLst>
                            <p:childTnLst>
                              <p:par>
                                <p:cTn fill="hold" grpId="0" id="62" nodeType="afterEffect" presetClass="entr" presetID="22" presetSubtype="8">
                                  <p:stCondLst>
                                    <p:cond delay="0"/>
                                  </p:stCondLst>
                                  <p:childTnLst>
                                    <p:set>
                                      <p:cBhvr>
                                        <p:cTn dur="1" fill="hold" id="63">
                                          <p:stCondLst>
                                            <p:cond delay="0"/>
                                          </p:stCondLst>
                                        </p:cTn>
                                        <p:tgtEl>
                                          <p:spTgt spid="19"/>
                                        </p:tgtEl>
                                        <p:attrNameLst>
                                          <p:attrName>style.visibility</p:attrName>
                                        </p:attrNameLst>
                                      </p:cBhvr>
                                      <p:to>
                                        <p:strVal val="visible"/>
                                      </p:to>
                                    </p:set>
                                    <p:animEffect filter="wipe(left)" transition="in">
                                      <p:cBhvr>
                                        <p:cTn dur="500" id="64"/>
                                        <p:tgtEl>
                                          <p:spTgt spid="1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8"/>
      <p:bldP grpId="0" spid="9"/>
      <p:bldP grpId="0" spid="10"/>
      <p:bldP grpId="0" spid="11"/>
      <p:bldP grpId="0" spid="13"/>
      <p:bldP grpId="0" spid="15"/>
      <p:bldP grpId="0" spid="17"/>
      <p:bldP grpId="0" spid="19"/>
      <p:bldP grpId="0" spid="20"/>
      <p:bldP grpId="0" spid="21"/>
      <p:bldP grpId="0" spid="22"/>
      <p:bldP grpId="0" spid="23"/>
    </p:bldLst>
  </p:timing>
</p:sld>
</file>

<file path=ppt/slides/slide2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圆角矩形 1"/>
          <p:cNvSpPr/>
          <p:nvPr/>
        </p:nvSpPr>
        <p:spPr>
          <a:xfrm>
            <a:off x="5128260" y="274320"/>
            <a:ext cx="1935480" cy="381000"/>
          </a:xfrm>
          <a:prstGeom prst="roundRect">
            <a:avLst>
              <a:gd fmla="val 50000" name="adj"/>
            </a:avLst>
          </a:prstGeom>
          <a:solidFill>
            <a:srgbClr val="C3373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b="1" lang="zh-CN">
                <a:latin charset="-122" panose="020b0503020204020204" typeface="微软雅黑"/>
                <a:ea charset="-122" panose="020b0503020204020204" typeface="微软雅黑"/>
              </a:rPr>
              <a:t>社 交 应 用</a:t>
            </a:r>
          </a:p>
        </p:txBody>
      </p:sp>
      <p:sp>
        <p:nvSpPr>
          <p:cNvPr id="3" name="矩形 2"/>
          <p:cNvSpPr/>
          <p:nvPr/>
        </p:nvSpPr>
        <p:spPr>
          <a:xfrm>
            <a:off x="6612890" y="1419225"/>
            <a:ext cx="4381500" cy="2284730"/>
          </a:xfrm>
          <a:prstGeom prst="rect">
            <a:avLst/>
          </a:prstGeom>
          <a:blipFill rotWithShape="1">
            <a:blip r:embed="rId3">
              <a:extLst>
                <a:ext uri="{28A0092B-C50C-407E-A947-70E740481C1C}">
                  <a14:useLocalDpi/>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矩形 6"/>
          <p:cNvSpPr/>
          <p:nvPr/>
        </p:nvSpPr>
        <p:spPr>
          <a:xfrm>
            <a:off x="6612890" y="3789680"/>
            <a:ext cx="4381500" cy="2284730"/>
          </a:xfrm>
          <a:prstGeom prst="rect">
            <a:avLst/>
          </a:prstGeom>
          <a:blipFill rotWithShape="1">
            <a:blip r:embed="rId4">
              <a:grayscl/>
              <a:extLst>
                <a:ext uri="{28A0092B-C50C-407E-A947-70E740481C1C}">
                  <a14:useLocalDpi/>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22" name="Group 26"/>
          <p:cNvGrpSpPr/>
          <p:nvPr/>
        </p:nvGrpSpPr>
        <p:grpSpPr>
          <a:xfrm>
            <a:off x="1205367" y="1607839"/>
            <a:ext cx="277647" cy="276819"/>
            <a:chOff x="2138511" y="2464802"/>
            <a:chExt cx="354012" cy="352956"/>
          </a:xfrm>
          <a:solidFill>
            <a:srgbClr val="C33736"/>
          </a:solidFill>
        </p:grpSpPr>
        <p:sp>
          <p:nvSpPr>
            <p:cNvPr id="23" name="Oval 27"/>
            <p:cNvSpPr>
              <a:spLocks noChangeArrowheads="1"/>
            </p:cNvSpPr>
            <p:nvPr/>
          </p:nvSpPr>
          <p:spPr bwMode="auto">
            <a:xfrm>
              <a:off x="2229830" y="2555417"/>
              <a:ext cx="171376" cy="171727"/>
            </a:xfrm>
            <a:prstGeom prst="ellipse">
              <a:avLst/>
            </a:prstGeom>
            <a:grpFill/>
            <a:ln>
              <a:noFill/>
            </a:ln>
          </p:spPr>
          <p:txBody>
            <a:bodyPr anchor="t" anchorCtr="0" bIns="45720" compatLnSpc="1" lIns="91440" numCol="1" rIns="91440" tIns="45720" vert="horz" wrap="square"/>
            <a:lstStyle/>
            <a:p>
              <a:endParaRPr lang="id-ID">
                <a:solidFill>
                  <a:schemeClr val="tx1">
                    <a:lumMod val="65000"/>
                    <a:lumOff val="35000"/>
                  </a:schemeClr>
                </a:solidFill>
                <a:latin charset="-122" panose="020b0503020204020204" typeface="微软雅黑"/>
                <a:ea charset="-122" panose="020b0503020204020204" typeface="微软雅黑"/>
                <a:cs charset="-122" panose="020b0503020204020204" typeface="微软雅黑"/>
              </a:endParaRPr>
            </a:p>
          </p:txBody>
        </p:sp>
        <p:sp>
          <p:nvSpPr>
            <p:cNvPr id="24" name="Freeform 28"/>
            <p:cNvSpPr>
              <a:spLocks noEditPoints="1"/>
            </p:cNvSpPr>
            <p:nvPr/>
          </p:nvSpPr>
          <p:spPr bwMode="auto">
            <a:xfrm>
              <a:off x="2138511" y="2464802"/>
              <a:ext cx="354012" cy="352956"/>
            </a:xfrm>
            <a:custGeom>
              <a:gdLst>
                <a:gd fmla="*/ 212 w 423" name="T0"/>
                <a:gd fmla="*/ 0 h 424" name="T1"/>
                <a:gd fmla="*/ 0 w 423" name="T2"/>
                <a:gd fmla="*/ 212 h 424" name="T3"/>
                <a:gd fmla="*/ 212 w 423" name="T4"/>
                <a:gd fmla="*/ 424 h 424" name="T5"/>
                <a:gd fmla="*/ 423 w 423" name="T6"/>
                <a:gd fmla="*/ 212 h 424" name="T7"/>
                <a:gd fmla="*/ 212 w 423" name="T8"/>
                <a:gd fmla="*/ 0 h 424" name="T9"/>
                <a:gd fmla="*/ 212 w 423" name="T10"/>
                <a:gd fmla="*/ 386 h 424" name="T11"/>
                <a:gd fmla="*/ 38 w 423" name="T12"/>
                <a:gd fmla="*/ 212 h 424" name="T13"/>
                <a:gd fmla="*/ 212 w 423" name="T14"/>
                <a:gd fmla="*/ 38 h 424" name="T15"/>
                <a:gd fmla="*/ 386 w 423" name="T16"/>
                <a:gd fmla="*/ 212 h 424" name="T17"/>
                <a:gd fmla="*/ 212 w 423" name="T18"/>
                <a:gd fmla="*/ 386 h 424"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423" w="422">
                  <a:moveTo>
                    <a:pt x="212" y="0"/>
                  </a:moveTo>
                  <a:cubicBezTo>
                    <a:pt x="95" y="0"/>
                    <a:pt x="0" y="95"/>
                    <a:pt x="0" y="212"/>
                  </a:cubicBezTo>
                  <a:cubicBezTo>
                    <a:pt x="0" y="329"/>
                    <a:pt x="95" y="424"/>
                    <a:pt x="212" y="424"/>
                  </a:cubicBezTo>
                  <a:cubicBezTo>
                    <a:pt x="329" y="424"/>
                    <a:pt x="423" y="329"/>
                    <a:pt x="423" y="212"/>
                  </a:cubicBezTo>
                  <a:cubicBezTo>
                    <a:pt x="423" y="95"/>
                    <a:pt x="329" y="0"/>
                    <a:pt x="212" y="0"/>
                  </a:cubicBezTo>
                  <a:close/>
                  <a:moveTo>
                    <a:pt x="212" y="386"/>
                  </a:moveTo>
                  <a:cubicBezTo>
                    <a:pt x="116" y="386"/>
                    <a:pt x="38" y="308"/>
                    <a:pt x="38" y="212"/>
                  </a:cubicBezTo>
                  <a:cubicBezTo>
                    <a:pt x="38" y="116"/>
                    <a:pt x="116" y="38"/>
                    <a:pt x="212" y="38"/>
                  </a:cubicBezTo>
                  <a:cubicBezTo>
                    <a:pt x="308" y="38"/>
                    <a:pt x="386" y="116"/>
                    <a:pt x="386" y="212"/>
                  </a:cubicBezTo>
                  <a:cubicBezTo>
                    <a:pt x="386" y="308"/>
                    <a:pt x="308" y="386"/>
                    <a:pt x="212" y="386"/>
                  </a:cubicBezTo>
                  <a:close/>
                </a:path>
              </a:pathLst>
            </a:custGeom>
            <a:grpFill/>
            <a:ln>
              <a:noFill/>
            </a:ln>
          </p:spPr>
          <p:txBody>
            <a:bodyPr anchor="t" anchorCtr="0" bIns="45720" compatLnSpc="1" lIns="91440" numCol="1" rIns="91440" tIns="45720" vert="horz" wrap="square"/>
            <a:lstStyle/>
            <a:p>
              <a:endParaRPr lang="id-ID">
                <a:solidFill>
                  <a:schemeClr val="tx1">
                    <a:lumMod val="65000"/>
                    <a:lumOff val="35000"/>
                  </a:schemeClr>
                </a:solidFill>
                <a:latin charset="-122" panose="020b0503020204020204" typeface="微软雅黑"/>
                <a:ea charset="-122" panose="020b0503020204020204" typeface="微软雅黑"/>
                <a:cs charset="-122" panose="020b0503020204020204" typeface="微软雅黑"/>
              </a:endParaRPr>
            </a:p>
          </p:txBody>
        </p:sp>
      </p:grpSp>
      <p:sp>
        <p:nvSpPr>
          <p:cNvPr id="37" name="TextBox 41"/>
          <p:cNvSpPr txBox="1"/>
          <p:nvPr/>
        </p:nvSpPr>
        <p:spPr>
          <a:xfrm>
            <a:off x="1483014" y="1592290"/>
            <a:ext cx="1605280" cy="304800"/>
          </a:xfrm>
          <a:prstGeom prst="rect">
            <a:avLst/>
          </a:prstGeom>
          <a:noFill/>
        </p:spPr>
        <p:txBody>
          <a:bodyPr rtlCol="0" wrap="none">
            <a:spAutoFit/>
          </a:bodyPr>
          <a:lstStyle/>
          <a:p>
            <a:pPr algn="l"/>
            <a:r>
              <a:rPr altLang="en-US" b="1" lang="zh-CN" sz="1400">
                <a:solidFill>
                  <a:srgbClr val="C33736"/>
                </a:solidFill>
                <a:latin charset="-122" panose="020b0503020204020204" typeface="微软雅黑"/>
                <a:ea charset="-122" panose="020b0503020204020204" typeface="微软雅黑"/>
                <a:sym typeface="+mn-ea"/>
              </a:rPr>
              <a:t>单击此处输入标题</a:t>
            </a:r>
          </a:p>
        </p:txBody>
      </p:sp>
      <p:sp>
        <p:nvSpPr>
          <p:cNvPr id="38" name="TextBox 42"/>
          <p:cNvSpPr txBox="1"/>
          <p:nvPr/>
        </p:nvSpPr>
        <p:spPr>
          <a:xfrm>
            <a:off x="1482725" y="1899285"/>
            <a:ext cx="4610735" cy="548640"/>
          </a:xfrm>
          <a:prstGeom prst="rect">
            <a:avLst/>
          </a:prstGeom>
          <a:noFill/>
        </p:spPr>
        <p:txBody>
          <a:bodyPr rtlCol="0" wrap="square">
            <a:spAutoFit/>
          </a:bodyPr>
          <a:lstStyle/>
          <a:p>
            <a:pPr algn="l" lvl="0">
              <a:lnSpc>
                <a:spcPct val="150000"/>
              </a:lnSpc>
            </a:pPr>
            <a:r>
              <a:rPr altLang="en-US" lang="zh-CN" sz="1000">
                <a:solidFill>
                  <a:schemeClr val="tx1">
                    <a:lumMod val="85000"/>
                    <a:lumOff val="15000"/>
                  </a:schemeClr>
                </a:solidFill>
                <a:latin charset="0" panose="02000503000000020004" typeface="Lora"/>
                <a:ea charset="-122" panose="02010600040101010101" typeface="华文细黑"/>
                <a:sym typeface="+mn-ea"/>
              </a:rPr>
              <a:t>I love you more than I've ever loved any woman. And I've waited longer for you than I've waited for any woman.</a:t>
            </a:r>
          </a:p>
        </p:txBody>
      </p:sp>
      <p:grpSp>
        <p:nvGrpSpPr>
          <p:cNvPr id="8" name="Group 26"/>
          <p:cNvGrpSpPr/>
          <p:nvPr/>
        </p:nvGrpSpPr>
        <p:grpSpPr>
          <a:xfrm>
            <a:off x="1205367" y="2777509"/>
            <a:ext cx="277647" cy="276819"/>
            <a:chOff x="2138511" y="2464802"/>
            <a:chExt cx="354012" cy="352956"/>
          </a:xfrm>
          <a:solidFill>
            <a:srgbClr val="C33736"/>
          </a:solidFill>
        </p:grpSpPr>
        <p:sp>
          <p:nvSpPr>
            <p:cNvPr id="9" name="Oval 27"/>
            <p:cNvSpPr>
              <a:spLocks noChangeArrowheads="1"/>
            </p:cNvSpPr>
            <p:nvPr/>
          </p:nvSpPr>
          <p:spPr bwMode="auto">
            <a:xfrm>
              <a:off x="2229830" y="2555417"/>
              <a:ext cx="171376" cy="171727"/>
            </a:xfrm>
            <a:prstGeom prst="ellipse">
              <a:avLst/>
            </a:prstGeom>
            <a:grpFill/>
            <a:ln>
              <a:noFill/>
            </a:ln>
          </p:spPr>
          <p:txBody>
            <a:bodyPr anchor="t" anchorCtr="0" bIns="45720" compatLnSpc="1" lIns="91440" numCol="1" rIns="91440" tIns="45720" vert="horz" wrap="square"/>
            <a:lstStyle/>
            <a:p>
              <a:endParaRPr lang="id-ID">
                <a:solidFill>
                  <a:schemeClr val="tx1">
                    <a:lumMod val="65000"/>
                    <a:lumOff val="35000"/>
                  </a:schemeClr>
                </a:solidFill>
                <a:latin charset="-122" panose="020b0503020204020204" typeface="微软雅黑"/>
                <a:ea charset="-122" panose="020b0503020204020204" typeface="微软雅黑"/>
                <a:cs charset="-122" panose="020b0503020204020204" typeface="微软雅黑"/>
              </a:endParaRPr>
            </a:p>
          </p:txBody>
        </p:sp>
        <p:sp>
          <p:nvSpPr>
            <p:cNvPr id="10" name="Freeform 28"/>
            <p:cNvSpPr>
              <a:spLocks noEditPoints="1"/>
            </p:cNvSpPr>
            <p:nvPr/>
          </p:nvSpPr>
          <p:spPr bwMode="auto">
            <a:xfrm>
              <a:off x="2138511" y="2464802"/>
              <a:ext cx="354012" cy="352956"/>
            </a:xfrm>
            <a:custGeom>
              <a:gdLst>
                <a:gd fmla="*/ 212 w 423" name="T0"/>
                <a:gd fmla="*/ 0 h 424" name="T1"/>
                <a:gd fmla="*/ 0 w 423" name="T2"/>
                <a:gd fmla="*/ 212 h 424" name="T3"/>
                <a:gd fmla="*/ 212 w 423" name="T4"/>
                <a:gd fmla="*/ 424 h 424" name="T5"/>
                <a:gd fmla="*/ 423 w 423" name="T6"/>
                <a:gd fmla="*/ 212 h 424" name="T7"/>
                <a:gd fmla="*/ 212 w 423" name="T8"/>
                <a:gd fmla="*/ 0 h 424" name="T9"/>
                <a:gd fmla="*/ 212 w 423" name="T10"/>
                <a:gd fmla="*/ 386 h 424" name="T11"/>
                <a:gd fmla="*/ 38 w 423" name="T12"/>
                <a:gd fmla="*/ 212 h 424" name="T13"/>
                <a:gd fmla="*/ 212 w 423" name="T14"/>
                <a:gd fmla="*/ 38 h 424" name="T15"/>
                <a:gd fmla="*/ 386 w 423" name="T16"/>
                <a:gd fmla="*/ 212 h 424" name="T17"/>
                <a:gd fmla="*/ 212 w 423" name="T18"/>
                <a:gd fmla="*/ 386 h 424"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423" w="422">
                  <a:moveTo>
                    <a:pt x="212" y="0"/>
                  </a:moveTo>
                  <a:cubicBezTo>
                    <a:pt x="95" y="0"/>
                    <a:pt x="0" y="95"/>
                    <a:pt x="0" y="212"/>
                  </a:cubicBezTo>
                  <a:cubicBezTo>
                    <a:pt x="0" y="329"/>
                    <a:pt x="95" y="424"/>
                    <a:pt x="212" y="424"/>
                  </a:cubicBezTo>
                  <a:cubicBezTo>
                    <a:pt x="329" y="424"/>
                    <a:pt x="423" y="329"/>
                    <a:pt x="423" y="212"/>
                  </a:cubicBezTo>
                  <a:cubicBezTo>
                    <a:pt x="423" y="95"/>
                    <a:pt x="329" y="0"/>
                    <a:pt x="212" y="0"/>
                  </a:cubicBezTo>
                  <a:close/>
                  <a:moveTo>
                    <a:pt x="212" y="386"/>
                  </a:moveTo>
                  <a:cubicBezTo>
                    <a:pt x="116" y="386"/>
                    <a:pt x="38" y="308"/>
                    <a:pt x="38" y="212"/>
                  </a:cubicBezTo>
                  <a:cubicBezTo>
                    <a:pt x="38" y="116"/>
                    <a:pt x="116" y="38"/>
                    <a:pt x="212" y="38"/>
                  </a:cubicBezTo>
                  <a:cubicBezTo>
                    <a:pt x="308" y="38"/>
                    <a:pt x="386" y="116"/>
                    <a:pt x="386" y="212"/>
                  </a:cubicBezTo>
                  <a:cubicBezTo>
                    <a:pt x="386" y="308"/>
                    <a:pt x="308" y="386"/>
                    <a:pt x="212" y="386"/>
                  </a:cubicBezTo>
                  <a:close/>
                </a:path>
              </a:pathLst>
            </a:custGeom>
            <a:grpFill/>
            <a:ln>
              <a:noFill/>
            </a:ln>
          </p:spPr>
          <p:txBody>
            <a:bodyPr anchor="t" anchorCtr="0" bIns="45720" compatLnSpc="1" lIns="91440" numCol="1" rIns="91440" tIns="45720" vert="horz" wrap="square"/>
            <a:lstStyle/>
            <a:p>
              <a:endParaRPr lang="id-ID">
                <a:solidFill>
                  <a:schemeClr val="tx1">
                    <a:lumMod val="65000"/>
                    <a:lumOff val="35000"/>
                  </a:schemeClr>
                </a:solidFill>
                <a:latin charset="-122" panose="020b0503020204020204" typeface="微软雅黑"/>
                <a:ea charset="-122" panose="020b0503020204020204" typeface="微软雅黑"/>
                <a:cs charset="-122" panose="020b0503020204020204" typeface="微软雅黑"/>
              </a:endParaRPr>
            </a:p>
          </p:txBody>
        </p:sp>
      </p:grpSp>
      <p:sp>
        <p:nvSpPr>
          <p:cNvPr id="11" name="TextBox 41"/>
          <p:cNvSpPr txBox="1"/>
          <p:nvPr/>
        </p:nvSpPr>
        <p:spPr>
          <a:xfrm>
            <a:off x="1483014" y="2761960"/>
            <a:ext cx="1605280" cy="304800"/>
          </a:xfrm>
          <a:prstGeom prst="rect">
            <a:avLst/>
          </a:prstGeom>
          <a:noFill/>
        </p:spPr>
        <p:txBody>
          <a:bodyPr rtlCol="0" wrap="none">
            <a:spAutoFit/>
          </a:bodyPr>
          <a:lstStyle/>
          <a:p>
            <a:pPr algn="l"/>
            <a:r>
              <a:rPr altLang="en-US" b="1" lang="zh-CN" sz="1400">
                <a:solidFill>
                  <a:srgbClr val="C33736"/>
                </a:solidFill>
                <a:latin charset="-122" panose="020b0503020204020204" typeface="微软雅黑"/>
                <a:ea charset="-122" panose="020b0503020204020204" typeface="微软雅黑"/>
                <a:sym typeface="+mn-ea"/>
              </a:rPr>
              <a:t>单击此处输入标题</a:t>
            </a:r>
          </a:p>
        </p:txBody>
      </p:sp>
      <p:sp>
        <p:nvSpPr>
          <p:cNvPr id="15" name="TextBox 42"/>
          <p:cNvSpPr txBox="1"/>
          <p:nvPr/>
        </p:nvSpPr>
        <p:spPr>
          <a:xfrm>
            <a:off x="1482725" y="3068955"/>
            <a:ext cx="4610735" cy="548640"/>
          </a:xfrm>
          <a:prstGeom prst="rect">
            <a:avLst/>
          </a:prstGeom>
          <a:noFill/>
        </p:spPr>
        <p:txBody>
          <a:bodyPr rtlCol="0" wrap="square">
            <a:spAutoFit/>
          </a:bodyPr>
          <a:lstStyle/>
          <a:p>
            <a:pPr algn="l" lvl="0">
              <a:lnSpc>
                <a:spcPct val="150000"/>
              </a:lnSpc>
            </a:pPr>
            <a:r>
              <a:rPr altLang="en-US" lang="zh-CN" sz="1000">
                <a:solidFill>
                  <a:schemeClr val="tx1">
                    <a:lumMod val="85000"/>
                    <a:lumOff val="15000"/>
                  </a:schemeClr>
                </a:solidFill>
                <a:latin charset="0" panose="02000503000000020004" typeface="Lora"/>
                <a:ea charset="-122" panose="02010600040101010101" typeface="华文细黑"/>
                <a:sym typeface="+mn-ea"/>
              </a:rPr>
              <a:t>I love you more than I've ever loved any woman. And I've waited longer for you than I've waited for any woman.</a:t>
            </a:r>
          </a:p>
        </p:txBody>
      </p:sp>
      <p:grpSp>
        <p:nvGrpSpPr>
          <p:cNvPr id="16" name="Group 26"/>
          <p:cNvGrpSpPr/>
          <p:nvPr/>
        </p:nvGrpSpPr>
        <p:grpSpPr>
          <a:xfrm>
            <a:off x="1205367" y="3947179"/>
            <a:ext cx="277647" cy="276819"/>
            <a:chOff x="2138511" y="2464802"/>
            <a:chExt cx="354012" cy="352956"/>
          </a:xfrm>
          <a:solidFill>
            <a:srgbClr val="C33736"/>
          </a:solidFill>
        </p:grpSpPr>
        <p:sp>
          <p:nvSpPr>
            <p:cNvPr id="17" name="Oval 27"/>
            <p:cNvSpPr>
              <a:spLocks noChangeArrowheads="1"/>
            </p:cNvSpPr>
            <p:nvPr/>
          </p:nvSpPr>
          <p:spPr bwMode="auto">
            <a:xfrm>
              <a:off x="2229830" y="2555417"/>
              <a:ext cx="171376" cy="171727"/>
            </a:xfrm>
            <a:prstGeom prst="ellipse">
              <a:avLst/>
            </a:prstGeom>
            <a:grpFill/>
            <a:ln>
              <a:noFill/>
            </a:ln>
          </p:spPr>
          <p:txBody>
            <a:bodyPr anchor="t" anchorCtr="0" bIns="45720" compatLnSpc="1" lIns="91440" numCol="1" rIns="91440" tIns="45720" vert="horz" wrap="square"/>
            <a:lstStyle/>
            <a:p>
              <a:endParaRPr lang="id-ID">
                <a:solidFill>
                  <a:schemeClr val="tx1">
                    <a:lumMod val="65000"/>
                    <a:lumOff val="35000"/>
                  </a:schemeClr>
                </a:solidFill>
                <a:latin charset="-122" panose="020b0503020204020204" typeface="微软雅黑"/>
                <a:ea charset="-122" panose="020b0503020204020204" typeface="微软雅黑"/>
                <a:cs charset="-122" panose="020b0503020204020204" typeface="微软雅黑"/>
              </a:endParaRPr>
            </a:p>
          </p:txBody>
        </p:sp>
        <p:sp>
          <p:nvSpPr>
            <p:cNvPr id="18" name="Freeform 28"/>
            <p:cNvSpPr>
              <a:spLocks noEditPoints="1"/>
            </p:cNvSpPr>
            <p:nvPr/>
          </p:nvSpPr>
          <p:spPr bwMode="auto">
            <a:xfrm>
              <a:off x="2138511" y="2464802"/>
              <a:ext cx="354012" cy="352956"/>
            </a:xfrm>
            <a:custGeom>
              <a:gdLst>
                <a:gd fmla="*/ 212 w 423" name="T0"/>
                <a:gd fmla="*/ 0 h 424" name="T1"/>
                <a:gd fmla="*/ 0 w 423" name="T2"/>
                <a:gd fmla="*/ 212 h 424" name="T3"/>
                <a:gd fmla="*/ 212 w 423" name="T4"/>
                <a:gd fmla="*/ 424 h 424" name="T5"/>
                <a:gd fmla="*/ 423 w 423" name="T6"/>
                <a:gd fmla="*/ 212 h 424" name="T7"/>
                <a:gd fmla="*/ 212 w 423" name="T8"/>
                <a:gd fmla="*/ 0 h 424" name="T9"/>
                <a:gd fmla="*/ 212 w 423" name="T10"/>
                <a:gd fmla="*/ 386 h 424" name="T11"/>
                <a:gd fmla="*/ 38 w 423" name="T12"/>
                <a:gd fmla="*/ 212 h 424" name="T13"/>
                <a:gd fmla="*/ 212 w 423" name="T14"/>
                <a:gd fmla="*/ 38 h 424" name="T15"/>
                <a:gd fmla="*/ 386 w 423" name="T16"/>
                <a:gd fmla="*/ 212 h 424" name="T17"/>
                <a:gd fmla="*/ 212 w 423" name="T18"/>
                <a:gd fmla="*/ 386 h 424"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423" w="422">
                  <a:moveTo>
                    <a:pt x="212" y="0"/>
                  </a:moveTo>
                  <a:cubicBezTo>
                    <a:pt x="95" y="0"/>
                    <a:pt x="0" y="95"/>
                    <a:pt x="0" y="212"/>
                  </a:cubicBezTo>
                  <a:cubicBezTo>
                    <a:pt x="0" y="329"/>
                    <a:pt x="95" y="424"/>
                    <a:pt x="212" y="424"/>
                  </a:cubicBezTo>
                  <a:cubicBezTo>
                    <a:pt x="329" y="424"/>
                    <a:pt x="423" y="329"/>
                    <a:pt x="423" y="212"/>
                  </a:cubicBezTo>
                  <a:cubicBezTo>
                    <a:pt x="423" y="95"/>
                    <a:pt x="329" y="0"/>
                    <a:pt x="212" y="0"/>
                  </a:cubicBezTo>
                  <a:close/>
                  <a:moveTo>
                    <a:pt x="212" y="386"/>
                  </a:moveTo>
                  <a:cubicBezTo>
                    <a:pt x="116" y="386"/>
                    <a:pt x="38" y="308"/>
                    <a:pt x="38" y="212"/>
                  </a:cubicBezTo>
                  <a:cubicBezTo>
                    <a:pt x="38" y="116"/>
                    <a:pt x="116" y="38"/>
                    <a:pt x="212" y="38"/>
                  </a:cubicBezTo>
                  <a:cubicBezTo>
                    <a:pt x="308" y="38"/>
                    <a:pt x="386" y="116"/>
                    <a:pt x="386" y="212"/>
                  </a:cubicBezTo>
                  <a:cubicBezTo>
                    <a:pt x="386" y="308"/>
                    <a:pt x="308" y="386"/>
                    <a:pt x="212" y="386"/>
                  </a:cubicBezTo>
                  <a:close/>
                </a:path>
              </a:pathLst>
            </a:custGeom>
            <a:grpFill/>
            <a:ln>
              <a:noFill/>
            </a:ln>
          </p:spPr>
          <p:txBody>
            <a:bodyPr anchor="t" anchorCtr="0" bIns="45720" compatLnSpc="1" lIns="91440" numCol="1" rIns="91440" tIns="45720" vert="horz" wrap="square"/>
            <a:lstStyle/>
            <a:p>
              <a:endParaRPr lang="id-ID">
                <a:solidFill>
                  <a:schemeClr val="tx1">
                    <a:lumMod val="65000"/>
                    <a:lumOff val="35000"/>
                  </a:schemeClr>
                </a:solidFill>
                <a:latin charset="-122" panose="020b0503020204020204" typeface="微软雅黑"/>
                <a:ea charset="-122" panose="020b0503020204020204" typeface="微软雅黑"/>
                <a:cs charset="-122" panose="020b0503020204020204" typeface="微软雅黑"/>
              </a:endParaRPr>
            </a:p>
          </p:txBody>
        </p:sp>
      </p:grpSp>
      <p:sp>
        <p:nvSpPr>
          <p:cNvPr id="19" name="TextBox 41"/>
          <p:cNvSpPr txBox="1"/>
          <p:nvPr/>
        </p:nvSpPr>
        <p:spPr>
          <a:xfrm>
            <a:off x="1483014" y="3931631"/>
            <a:ext cx="1605280" cy="304800"/>
          </a:xfrm>
          <a:prstGeom prst="rect">
            <a:avLst/>
          </a:prstGeom>
          <a:noFill/>
        </p:spPr>
        <p:txBody>
          <a:bodyPr rtlCol="0" wrap="none">
            <a:spAutoFit/>
          </a:bodyPr>
          <a:lstStyle/>
          <a:p>
            <a:pPr algn="l"/>
            <a:r>
              <a:rPr altLang="en-US" b="1" lang="zh-CN" sz="1400">
                <a:solidFill>
                  <a:srgbClr val="C33736"/>
                </a:solidFill>
                <a:latin charset="-122" panose="020b0503020204020204" typeface="微软雅黑"/>
                <a:ea charset="-122" panose="020b0503020204020204" typeface="微软雅黑"/>
                <a:sym typeface="+mn-ea"/>
              </a:rPr>
              <a:t>单击此处输入标题</a:t>
            </a:r>
          </a:p>
        </p:txBody>
      </p:sp>
      <p:sp>
        <p:nvSpPr>
          <p:cNvPr id="20" name="TextBox 42"/>
          <p:cNvSpPr txBox="1"/>
          <p:nvPr/>
        </p:nvSpPr>
        <p:spPr>
          <a:xfrm>
            <a:off x="1482725" y="4238625"/>
            <a:ext cx="4610735" cy="548640"/>
          </a:xfrm>
          <a:prstGeom prst="rect">
            <a:avLst/>
          </a:prstGeom>
          <a:noFill/>
        </p:spPr>
        <p:txBody>
          <a:bodyPr rtlCol="0" wrap="square">
            <a:spAutoFit/>
          </a:bodyPr>
          <a:lstStyle/>
          <a:p>
            <a:pPr algn="l" lvl="0">
              <a:lnSpc>
                <a:spcPct val="150000"/>
              </a:lnSpc>
            </a:pPr>
            <a:r>
              <a:rPr altLang="en-US" lang="zh-CN" sz="1000">
                <a:solidFill>
                  <a:schemeClr val="tx1">
                    <a:lumMod val="85000"/>
                    <a:lumOff val="15000"/>
                  </a:schemeClr>
                </a:solidFill>
                <a:latin charset="0" panose="02000503000000020004" typeface="Lora"/>
                <a:ea charset="-122" panose="02010600040101010101" typeface="华文细黑"/>
                <a:sym typeface="+mn-ea"/>
              </a:rPr>
              <a:t>I love you more than I've ever loved any woman. And I've waited longer for you than I've waited for any woman.</a:t>
            </a:r>
          </a:p>
        </p:txBody>
      </p:sp>
      <p:grpSp>
        <p:nvGrpSpPr>
          <p:cNvPr id="21" name="Group 26"/>
          <p:cNvGrpSpPr/>
          <p:nvPr/>
        </p:nvGrpSpPr>
        <p:grpSpPr>
          <a:xfrm>
            <a:off x="1205367" y="5203844"/>
            <a:ext cx="277647" cy="276819"/>
            <a:chOff x="2138511" y="2464802"/>
            <a:chExt cx="354012" cy="352956"/>
          </a:xfrm>
          <a:solidFill>
            <a:srgbClr val="C33736"/>
          </a:solidFill>
        </p:grpSpPr>
        <p:sp>
          <p:nvSpPr>
            <p:cNvPr id="25" name="Oval 27"/>
            <p:cNvSpPr>
              <a:spLocks noChangeArrowheads="1"/>
            </p:cNvSpPr>
            <p:nvPr/>
          </p:nvSpPr>
          <p:spPr bwMode="auto">
            <a:xfrm>
              <a:off x="2229830" y="2555417"/>
              <a:ext cx="171376" cy="171727"/>
            </a:xfrm>
            <a:prstGeom prst="ellipse">
              <a:avLst/>
            </a:prstGeom>
            <a:grpFill/>
            <a:ln>
              <a:noFill/>
            </a:ln>
          </p:spPr>
          <p:txBody>
            <a:bodyPr anchor="t" anchorCtr="0" bIns="45720" compatLnSpc="1" lIns="91440" numCol="1" rIns="91440" tIns="45720" vert="horz" wrap="square"/>
            <a:lstStyle/>
            <a:p>
              <a:endParaRPr lang="id-ID">
                <a:solidFill>
                  <a:schemeClr val="tx1">
                    <a:lumMod val="65000"/>
                    <a:lumOff val="35000"/>
                  </a:schemeClr>
                </a:solidFill>
                <a:latin charset="-122" panose="020b0503020204020204" typeface="微软雅黑"/>
                <a:ea charset="-122" panose="020b0503020204020204" typeface="微软雅黑"/>
                <a:cs charset="-122" panose="020b0503020204020204" typeface="微软雅黑"/>
              </a:endParaRPr>
            </a:p>
          </p:txBody>
        </p:sp>
        <p:sp>
          <p:nvSpPr>
            <p:cNvPr id="26" name="Freeform 28"/>
            <p:cNvSpPr>
              <a:spLocks noEditPoints="1"/>
            </p:cNvSpPr>
            <p:nvPr/>
          </p:nvSpPr>
          <p:spPr bwMode="auto">
            <a:xfrm>
              <a:off x="2138511" y="2464802"/>
              <a:ext cx="354012" cy="352956"/>
            </a:xfrm>
            <a:custGeom>
              <a:gdLst>
                <a:gd fmla="*/ 212 w 423" name="T0"/>
                <a:gd fmla="*/ 0 h 424" name="T1"/>
                <a:gd fmla="*/ 0 w 423" name="T2"/>
                <a:gd fmla="*/ 212 h 424" name="T3"/>
                <a:gd fmla="*/ 212 w 423" name="T4"/>
                <a:gd fmla="*/ 424 h 424" name="T5"/>
                <a:gd fmla="*/ 423 w 423" name="T6"/>
                <a:gd fmla="*/ 212 h 424" name="T7"/>
                <a:gd fmla="*/ 212 w 423" name="T8"/>
                <a:gd fmla="*/ 0 h 424" name="T9"/>
                <a:gd fmla="*/ 212 w 423" name="T10"/>
                <a:gd fmla="*/ 386 h 424" name="T11"/>
                <a:gd fmla="*/ 38 w 423" name="T12"/>
                <a:gd fmla="*/ 212 h 424" name="T13"/>
                <a:gd fmla="*/ 212 w 423" name="T14"/>
                <a:gd fmla="*/ 38 h 424" name="T15"/>
                <a:gd fmla="*/ 386 w 423" name="T16"/>
                <a:gd fmla="*/ 212 h 424" name="T17"/>
                <a:gd fmla="*/ 212 w 423" name="T18"/>
                <a:gd fmla="*/ 386 h 424"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423" w="422">
                  <a:moveTo>
                    <a:pt x="212" y="0"/>
                  </a:moveTo>
                  <a:cubicBezTo>
                    <a:pt x="95" y="0"/>
                    <a:pt x="0" y="95"/>
                    <a:pt x="0" y="212"/>
                  </a:cubicBezTo>
                  <a:cubicBezTo>
                    <a:pt x="0" y="329"/>
                    <a:pt x="95" y="424"/>
                    <a:pt x="212" y="424"/>
                  </a:cubicBezTo>
                  <a:cubicBezTo>
                    <a:pt x="329" y="424"/>
                    <a:pt x="423" y="329"/>
                    <a:pt x="423" y="212"/>
                  </a:cubicBezTo>
                  <a:cubicBezTo>
                    <a:pt x="423" y="95"/>
                    <a:pt x="329" y="0"/>
                    <a:pt x="212" y="0"/>
                  </a:cubicBezTo>
                  <a:close/>
                  <a:moveTo>
                    <a:pt x="212" y="386"/>
                  </a:moveTo>
                  <a:cubicBezTo>
                    <a:pt x="116" y="386"/>
                    <a:pt x="38" y="308"/>
                    <a:pt x="38" y="212"/>
                  </a:cubicBezTo>
                  <a:cubicBezTo>
                    <a:pt x="38" y="116"/>
                    <a:pt x="116" y="38"/>
                    <a:pt x="212" y="38"/>
                  </a:cubicBezTo>
                  <a:cubicBezTo>
                    <a:pt x="308" y="38"/>
                    <a:pt x="386" y="116"/>
                    <a:pt x="386" y="212"/>
                  </a:cubicBezTo>
                  <a:cubicBezTo>
                    <a:pt x="386" y="308"/>
                    <a:pt x="308" y="386"/>
                    <a:pt x="212" y="386"/>
                  </a:cubicBezTo>
                  <a:close/>
                </a:path>
              </a:pathLst>
            </a:custGeom>
            <a:grpFill/>
            <a:ln>
              <a:noFill/>
            </a:ln>
          </p:spPr>
          <p:txBody>
            <a:bodyPr anchor="t" anchorCtr="0" bIns="45720" compatLnSpc="1" lIns="91440" numCol="1" rIns="91440" tIns="45720" vert="horz" wrap="square"/>
            <a:lstStyle/>
            <a:p>
              <a:endParaRPr lang="id-ID">
                <a:solidFill>
                  <a:schemeClr val="tx1">
                    <a:lumMod val="65000"/>
                    <a:lumOff val="35000"/>
                  </a:schemeClr>
                </a:solidFill>
                <a:latin charset="-122" panose="020b0503020204020204" typeface="微软雅黑"/>
                <a:ea charset="-122" panose="020b0503020204020204" typeface="微软雅黑"/>
                <a:cs charset="-122" panose="020b0503020204020204" typeface="微软雅黑"/>
              </a:endParaRPr>
            </a:p>
          </p:txBody>
        </p:sp>
      </p:grpSp>
      <p:sp>
        <p:nvSpPr>
          <p:cNvPr id="27" name="TextBox 41"/>
          <p:cNvSpPr txBox="1"/>
          <p:nvPr/>
        </p:nvSpPr>
        <p:spPr>
          <a:xfrm>
            <a:off x="1483014" y="5188295"/>
            <a:ext cx="1605280" cy="304800"/>
          </a:xfrm>
          <a:prstGeom prst="rect">
            <a:avLst/>
          </a:prstGeom>
          <a:noFill/>
        </p:spPr>
        <p:txBody>
          <a:bodyPr rtlCol="0" wrap="none">
            <a:spAutoFit/>
          </a:bodyPr>
          <a:lstStyle/>
          <a:p>
            <a:pPr algn="l"/>
            <a:r>
              <a:rPr altLang="en-US" b="1" lang="zh-CN" sz="1400">
                <a:solidFill>
                  <a:srgbClr val="C33736"/>
                </a:solidFill>
                <a:latin charset="-122" panose="020b0503020204020204" typeface="微软雅黑"/>
                <a:ea charset="-122" panose="020b0503020204020204" typeface="微软雅黑"/>
                <a:sym typeface="+mn-ea"/>
              </a:rPr>
              <a:t>单击此处输入标题</a:t>
            </a:r>
          </a:p>
        </p:txBody>
      </p:sp>
      <p:sp>
        <p:nvSpPr>
          <p:cNvPr id="28" name="TextBox 42"/>
          <p:cNvSpPr txBox="1"/>
          <p:nvPr/>
        </p:nvSpPr>
        <p:spPr>
          <a:xfrm>
            <a:off x="1482725" y="5495290"/>
            <a:ext cx="4610735" cy="548640"/>
          </a:xfrm>
          <a:prstGeom prst="rect">
            <a:avLst/>
          </a:prstGeom>
          <a:noFill/>
        </p:spPr>
        <p:txBody>
          <a:bodyPr rtlCol="0" wrap="square">
            <a:spAutoFit/>
          </a:bodyPr>
          <a:lstStyle/>
          <a:p>
            <a:pPr algn="l" lvl="0">
              <a:lnSpc>
                <a:spcPct val="150000"/>
              </a:lnSpc>
            </a:pPr>
            <a:r>
              <a:rPr altLang="en-US" lang="zh-CN" sz="1000">
                <a:solidFill>
                  <a:schemeClr val="tx1">
                    <a:lumMod val="85000"/>
                    <a:lumOff val="15000"/>
                  </a:schemeClr>
                </a:solidFill>
                <a:latin charset="0" panose="02000503000000020004" typeface="Lora"/>
                <a:ea charset="-122" panose="02010600040101010101" typeface="华文细黑"/>
                <a:sym typeface="+mn-ea"/>
              </a:rPr>
              <a:t>I love you more than I've ever loved any woman. And I've waited longer for you than I've waited for any woman.</a:t>
            </a:r>
          </a:p>
        </p:txBody>
      </p:sp>
    </p:spTree>
  </p:cSld>
  <p:clrMapOvr>
    <a:masterClrMapping/>
  </p:clrMapOvr>
  <p:transition spd="med">
    <p:pull/>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 presetSubtype="1">
                                  <p:stCondLst>
                                    <p:cond delay="0"/>
                                  </p:stCondLst>
                                  <p:childTnLst>
                                    <p:set>
                                      <p:cBhvr>
                                        <p:cTn dur="1" fill="hold" id="6">
                                          <p:stCondLst>
                                            <p:cond delay="0"/>
                                          </p:stCondLst>
                                        </p:cTn>
                                        <p:tgtEl>
                                          <p:spTgt spid="2"/>
                                        </p:tgtEl>
                                        <p:attrNameLst>
                                          <p:attrName>style.visibility</p:attrName>
                                        </p:attrNameLst>
                                      </p:cBhvr>
                                      <p:to>
                                        <p:strVal val="visible"/>
                                      </p:to>
                                    </p:set>
                                    <p:anim calcmode="lin" valueType="num">
                                      <p:cBhvr additive="base">
                                        <p:cTn dur="500" fill="hold" id="7"/>
                                        <p:tgtEl>
                                          <p:spTgt spid="2"/>
                                        </p:tgtEl>
                                        <p:attrNameLst>
                                          <p:attrName>ppt_x</p:attrName>
                                        </p:attrNameLst>
                                      </p:cBhvr>
                                      <p:tavLst>
                                        <p:tav tm="0">
                                          <p:val>
                                            <p:strVal val="#ppt_x"/>
                                          </p:val>
                                        </p:tav>
                                        <p:tav tm="100000">
                                          <p:val>
                                            <p:strVal val="#ppt_x"/>
                                          </p:val>
                                        </p:tav>
                                      </p:tavLst>
                                    </p:anim>
                                    <p:anim calcmode="lin" valueType="num">
                                      <p:cBhvr additive="base">
                                        <p:cTn dur="500" fill="hold" id="8"/>
                                        <p:tgtEl>
                                          <p:spTgt spid="2"/>
                                        </p:tgtEl>
                                        <p:attrNameLst>
                                          <p:attrName>ppt_y</p:attrName>
                                        </p:attrNameLst>
                                      </p:cBhvr>
                                      <p:tavLst>
                                        <p:tav tm="0">
                                          <p:val>
                                            <p:strVal val="0-#ppt_h/2"/>
                                          </p:val>
                                        </p:tav>
                                        <p:tav tm="100000">
                                          <p:val>
                                            <p:strVal val="#ppt_y"/>
                                          </p:val>
                                        </p:tav>
                                      </p:tavLst>
                                    </p:anim>
                                  </p:childTnLst>
                                </p:cTn>
                              </p:par>
                            </p:childTnLst>
                          </p:cTn>
                        </p:par>
                        <p:par>
                          <p:cTn fill="hold" id="9" nodeType="afterGroup">
                            <p:stCondLst>
                              <p:cond delay="500"/>
                            </p:stCondLst>
                            <p:childTnLst>
                              <p:par>
                                <p:cTn fill="hold" id="10" nodeType="afterEffect" presetClass="entr" presetID="10" presetSubtype="0">
                                  <p:stCondLst>
                                    <p:cond delay="0"/>
                                  </p:stCondLst>
                                  <p:childTnLst>
                                    <p:set>
                                      <p:cBhvr>
                                        <p:cTn dur="1" fill="hold" id="11">
                                          <p:stCondLst>
                                            <p:cond delay="0"/>
                                          </p:stCondLst>
                                        </p:cTn>
                                        <p:tgtEl>
                                          <p:spTgt spid="22"/>
                                        </p:tgtEl>
                                        <p:attrNameLst>
                                          <p:attrName>style.visibility</p:attrName>
                                        </p:attrNameLst>
                                      </p:cBhvr>
                                      <p:to>
                                        <p:strVal val="visible"/>
                                      </p:to>
                                    </p:set>
                                    <p:animEffect filter="fade" transition="in">
                                      <p:cBhvr>
                                        <p:cTn dur="500" id="12"/>
                                        <p:tgtEl>
                                          <p:spTgt spid="22"/>
                                        </p:tgtEl>
                                      </p:cBhvr>
                                    </p:animEffect>
                                  </p:childTnLst>
                                </p:cTn>
                              </p:par>
                              <p:par>
                                <p:cTn fill="hold" grpId="0" id="13" nodeType="withEffect" presetClass="entr" presetID="10" presetSubtype="0">
                                  <p:stCondLst>
                                    <p:cond delay="0"/>
                                  </p:stCondLst>
                                  <p:childTnLst>
                                    <p:set>
                                      <p:cBhvr>
                                        <p:cTn dur="1" fill="hold" id="14">
                                          <p:stCondLst>
                                            <p:cond delay="0"/>
                                          </p:stCondLst>
                                        </p:cTn>
                                        <p:tgtEl>
                                          <p:spTgt spid="37"/>
                                        </p:tgtEl>
                                        <p:attrNameLst>
                                          <p:attrName>style.visibility</p:attrName>
                                        </p:attrNameLst>
                                      </p:cBhvr>
                                      <p:to>
                                        <p:strVal val="visible"/>
                                      </p:to>
                                    </p:set>
                                    <p:animEffect filter="fade" transition="in">
                                      <p:cBhvr>
                                        <p:cTn dur="500" id="15"/>
                                        <p:tgtEl>
                                          <p:spTgt spid="37"/>
                                        </p:tgtEl>
                                      </p:cBhvr>
                                    </p:animEffect>
                                  </p:childTnLst>
                                </p:cTn>
                              </p:par>
                              <p:par>
                                <p:cTn fill="hold" grpId="0" id="16" nodeType="withEffect" presetClass="entr" presetID="10" presetSubtype="0">
                                  <p:stCondLst>
                                    <p:cond delay="0"/>
                                  </p:stCondLst>
                                  <p:childTnLst>
                                    <p:set>
                                      <p:cBhvr>
                                        <p:cTn dur="1" fill="hold" id="17">
                                          <p:stCondLst>
                                            <p:cond delay="0"/>
                                          </p:stCondLst>
                                        </p:cTn>
                                        <p:tgtEl>
                                          <p:spTgt spid="38"/>
                                        </p:tgtEl>
                                        <p:attrNameLst>
                                          <p:attrName>style.visibility</p:attrName>
                                        </p:attrNameLst>
                                      </p:cBhvr>
                                      <p:to>
                                        <p:strVal val="visible"/>
                                      </p:to>
                                    </p:set>
                                    <p:animEffect filter="fade" transition="in">
                                      <p:cBhvr>
                                        <p:cTn dur="500" id="18"/>
                                        <p:tgtEl>
                                          <p:spTgt spid="38"/>
                                        </p:tgtEl>
                                      </p:cBhvr>
                                    </p:animEffect>
                                  </p:childTnLst>
                                </p:cTn>
                              </p:par>
                            </p:childTnLst>
                          </p:cTn>
                        </p:par>
                        <p:par>
                          <p:cTn fill="hold" id="19" nodeType="afterGroup">
                            <p:stCondLst>
                              <p:cond delay="1000"/>
                            </p:stCondLst>
                            <p:childTnLst>
                              <p:par>
                                <p:cTn fill="hold" id="20" nodeType="afterEffect" presetClass="entr" presetID="10" presetSubtype="0">
                                  <p:stCondLst>
                                    <p:cond delay="0"/>
                                  </p:stCondLst>
                                  <p:childTnLst>
                                    <p:set>
                                      <p:cBhvr>
                                        <p:cTn dur="1" fill="hold" id="21">
                                          <p:stCondLst>
                                            <p:cond delay="0"/>
                                          </p:stCondLst>
                                        </p:cTn>
                                        <p:tgtEl>
                                          <p:spTgt spid="8"/>
                                        </p:tgtEl>
                                        <p:attrNameLst>
                                          <p:attrName>style.visibility</p:attrName>
                                        </p:attrNameLst>
                                      </p:cBhvr>
                                      <p:to>
                                        <p:strVal val="visible"/>
                                      </p:to>
                                    </p:set>
                                    <p:animEffect filter="fade" transition="in">
                                      <p:cBhvr>
                                        <p:cTn dur="500" id="22"/>
                                        <p:tgtEl>
                                          <p:spTgt spid="8"/>
                                        </p:tgtEl>
                                      </p:cBhvr>
                                    </p:animEffect>
                                  </p:childTnLst>
                                </p:cTn>
                              </p:par>
                              <p:par>
                                <p:cTn fill="hold" grpId="0" id="23" nodeType="withEffect" presetClass="entr" presetID="10" presetSubtype="0">
                                  <p:stCondLst>
                                    <p:cond delay="0"/>
                                  </p:stCondLst>
                                  <p:childTnLst>
                                    <p:set>
                                      <p:cBhvr>
                                        <p:cTn dur="1" fill="hold" id="24">
                                          <p:stCondLst>
                                            <p:cond delay="0"/>
                                          </p:stCondLst>
                                        </p:cTn>
                                        <p:tgtEl>
                                          <p:spTgt spid="11"/>
                                        </p:tgtEl>
                                        <p:attrNameLst>
                                          <p:attrName>style.visibility</p:attrName>
                                        </p:attrNameLst>
                                      </p:cBhvr>
                                      <p:to>
                                        <p:strVal val="visible"/>
                                      </p:to>
                                    </p:set>
                                    <p:animEffect filter="fade" transition="in">
                                      <p:cBhvr>
                                        <p:cTn dur="500" id="25"/>
                                        <p:tgtEl>
                                          <p:spTgt spid="11"/>
                                        </p:tgtEl>
                                      </p:cBhvr>
                                    </p:animEffect>
                                  </p:childTnLst>
                                </p:cTn>
                              </p:par>
                              <p:par>
                                <p:cTn fill="hold" grpId="0" id="26" nodeType="withEffect" presetClass="entr" presetID="10" presetSubtype="0">
                                  <p:stCondLst>
                                    <p:cond delay="0"/>
                                  </p:stCondLst>
                                  <p:childTnLst>
                                    <p:set>
                                      <p:cBhvr>
                                        <p:cTn dur="1" fill="hold" id="27">
                                          <p:stCondLst>
                                            <p:cond delay="0"/>
                                          </p:stCondLst>
                                        </p:cTn>
                                        <p:tgtEl>
                                          <p:spTgt spid="15"/>
                                        </p:tgtEl>
                                        <p:attrNameLst>
                                          <p:attrName>style.visibility</p:attrName>
                                        </p:attrNameLst>
                                      </p:cBhvr>
                                      <p:to>
                                        <p:strVal val="visible"/>
                                      </p:to>
                                    </p:set>
                                    <p:animEffect filter="fade" transition="in">
                                      <p:cBhvr>
                                        <p:cTn dur="500" id="28"/>
                                        <p:tgtEl>
                                          <p:spTgt spid="15"/>
                                        </p:tgtEl>
                                      </p:cBhvr>
                                    </p:animEffect>
                                  </p:childTnLst>
                                </p:cTn>
                              </p:par>
                            </p:childTnLst>
                          </p:cTn>
                        </p:par>
                        <p:par>
                          <p:cTn fill="hold" id="29" nodeType="afterGroup">
                            <p:stCondLst>
                              <p:cond delay="1500"/>
                            </p:stCondLst>
                            <p:childTnLst>
                              <p:par>
                                <p:cTn fill="hold" id="30" nodeType="afterEffect" presetClass="entr" presetID="10" presetSubtype="0">
                                  <p:stCondLst>
                                    <p:cond delay="0"/>
                                  </p:stCondLst>
                                  <p:childTnLst>
                                    <p:set>
                                      <p:cBhvr>
                                        <p:cTn dur="1" fill="hold" id="31">
                                          <p:stCondLst>
                                            <p:cond delay="0"/>
                                          </p:stCondLst>
                                        </p:cTn>
                                        <p:tgtEl>
                                          <p:spTgt spid="16"/>
                                        </p:tgtEl>
                                        <p:attrNameLst>
                                          <p:attrName>style.visibility</p:attrName>
                                        </p:attrNameLst>
                                      </p:cBhvr>
                                      <p:to>
                                        <p:strVal val="visible"/>
                                      </p:to>
                                    </p:set>
                                    <p:animEffect filter="fade" transition="in">
                                      <p:cBhvr>
                                        <p:cTn dur="500" id="32"/>
                                        <p:tgtEl>
                                          <p:spTgt spid="16"/>
                                        </p:tgtEl>
                                      </p:cBhvr>
                                    </p:animEffect>
                                  </p:childTnLst>
                                </p:cTn>
                              </p:par>
                              <p:par>
                                <p:cTn fill="hold" grpId="0" id="33" nodeType="withEffect" presetClass="entr" presetID="10" presetSubtype="0">
                                  <p:stCondLst>
                                    <p:cond delay="0"/>
                                  </p:stCondLst>
                                  <p:childTnLst>
                                    <p:set>
                                      <p:cBhvr>
                                        <p:cTn dur="1" fill="hold" id="34">
                                          <p:stCondLst>
                                            <p:cond delay="0"/>
                                          </p:stCondLst>
                                        </p:cTn>
                                        <p:tgtEl>
                                          <p:spTgt spid="19"/>
                                        </p:tgtEl>
                                        <p:attrNameLst>
                                          <p:attrName>style.visibility</p:attrName>
                                        </p:attrNameLst>
                                      </p:cBhvr>
                                      <p:to>
                                        <p:strVal val="visible"/>
                                      </p:to>
                                    </p:set>
                                    <p:animEffect filter="fade" transition="in">
                                      <p:cBhvr>
                                        <p:cTn dur="500" id="35"/>
                                        <p:tgtEl>
                                          <p:spTgt spid="19"/>
                                        </p:tgtEl>
                                      </p:cBhvr>
                                    </p:animEffect>
                                  </p:childTnLst>
                                </p:cTn>
                              </p:par>
                              <p:par>
                                <p:cTn fill="hold" grpId="0" id="36" nodeType="withEffect" presetClass="entr" presetID="10" presetSubtype="0">
                                  <p:stCondLst>
                                    <p:cond delay="0"/>
                                  </p:stCondLst>
                                  <p:childTnLst>
                                    <p:set>
                                      <p:cBhvr>
                                        <p:cTn dur="1" fill="hold" id="37">
                                          <p:stCondLst>
                                            <p:cond delay="0"/>
                                          </p:stCondLst>
                                        </p:cTn>
                                        <p:tgtEl>
                                          <p:spTgt spid="20"/>
                                        </p:tgtEl>
                                        <p:attrNameLst>
                                          <p:attrName>style.visibility</p:attrName>
                                        </p:attrNameLst>
                                      </p:cBhvr>
                                      <p:to>
                                        <p:strVal val="visible"/>
                                      </p:to>
                                    </p:set>
                                    <p:animEffect filter="fade" transition="in">
                                      <p:cBhvr>
                                        <p:cTn dur="500" id="38"/>
                                        <p:tgtEl>
                                          <p:spTgt spid="20"/>
                                        </p:tgtEl>
                                      </p:cBhvr>
                                    </p:animEffect>
                                  </p:childTnLst>
                                </p:cTn>
                              </p:par>
                            </p:childTnLst>
                          </p:cTn>
                        </p:par>
                        <p:par>
                          <p:cTn fill="hold" id="39" nodeType="afterGroup">
                            <p:stCondLst>
                              <p:cond delay="2000"/>
                            </p:stCondLst>
                            <p:childTnLst>
                              <p:par>
                                <p:cTn fill="hold" id="40" nodeType="afterEffect" presetClass="entr" presetID="10" presetSubtype="0">
                                  <p:stCondLst>
                                    <p:cond delay="0"/>
                                  </p:stCondLst>
                                  <p:childTnLst>
                                    <p:set>
                                      <p:cBhvr>
                                        <p:cTn dur="1" fill="hold" id="41">
                                          <p:stCondLst>
                                            <p:cond delay="0"/>
                                          </p:stCondLst>
                                        </p:cTn>
                                        <p:tgtEl>
                                          <p:spTgt spid="21"/>
                                        </p:tgtEl>
                                        <p:attrNameLst>
                                          <p:attrName>style.visibility</p:attrName>
                                        </p:attrNameLst>
                                      </p:cBhvr>
                                      <p:to>
                                        <p:strVal val="visible"/>
                                      </p:to>
                                    </p:set>
                                    <p:animEffect filter="fade" transition="in">
                                      <p:cBhvr>
                                        <p:cTn dur="500" id="42"/>
                                        <p:tgtEl>
                                          <p:spTgt spid="21"/>
                                        </p:tgtEl>
                                      </p:cBhvr>
                                    </p:animEffect>
                                  </p:childTnLst>
                                </p:cTn>
                              </p:par>
                              <p:par>
                                <p:cTn fill="hold" grpId="0" id="43" nodeType="withEffect" presetClass="entr" presetID="10" presetSubtype="0">
                                  <p:stCondLst>
                                    <p:cond delay="0"/>
                                  </p:stCondLst>
                                  <p:childTnLst>
                                    <p:set>
                                      <p:cBhvr>
                                        <p:cTn dur="1" fill="hold" id="44">
                                          <p:stCondLst>
                                            <p:cond delay="0"/>
                                          </p:stCondLst>
                                        </p:cTn>
                                        <p:tgtEl>
                                          <p:spTgt spid="27"/>
                                        </p:tgtEl>
                                        <p:attrNameLst>
                                          <p:attrName>style.visibility</p:attrName>
                                        </p:attrNameLst>
                                      </p:cBhvr>
                                      <p:to>
                                        <p:strVal val="visible"/>
                                      </p:to>
                                    </p:set>
                                    <p:animEffect filter="fade" transition="in">
                                      <p:cBhvr>
                                        <p:cTn dur="500" id="45"/>
                                        <p:tgtEl>
                                          <p:spTgt spid="27"/>
                                        </p:tgtEl>
                                      </p:cBhvr>
                                    </p:animEffect>
                                  </p:childTnLst>
                                </p:cTn>
                              </p:par>
                              <p:par>
                                <p:cTn fill="hold" grpId="0" id="46" nodeType="withEffect" presetClass="entr" presetID="10" presetSubtype="0">
                                  <p:stCondLst>
                                    <p:cond delay="0"/>
                                  </p:stCondLst>
                                  <p:childTnLst>
                                    <p:set>
                                      <p:cBhvr>
                                        <p:cTn dur="1" fill="hold" id="47">
                                          <p:stCondLst>
                                            <p:cond delay="0"/>
                                          </p:stCondLst>
                                        </p:cTn>
                                        <p:tgtEl>
                                          <p:spTgt spid="28"/>
                                        </p:tgtEl>
                                        <p:attrNameLst>
                                          <p:attrName>style.visibility</p:attrName>
                                        </p:attrNameLst>
                                      </p:cBhvr>
                                      <p:to>
                                        <p:strVal val="visible"/>
                                      </p:to>
                                    </p:set>
                                    <p:animEffect filter="fade" transition="in">
                                      <p:cBhvr>
                                        <p:cTn dur="500" id="48"/>
                                        <p:tgtEl>
                                          <p:spTgt spid="28"/>
                                        </p:tgtEl>
                                      </p:cBhvr>
                                    </p:animEffect>
                                  </p:childTnLst>
                                </p:cTn>
                              </p:par>
                            </p:childTnLst>
                          </p:cTn>
                        </p:par>
                        <p:par>
                          <p:cTn fill="hold" id="49" nodeType="afterGroup">
                            <p:stCondLst>
                              <p:cond delay="2500"/>
                            </p:stCondLst>
                            <p:childTnLst>
                              <p:par>
                                <p:cTn fill="hold" grpId="0" id="50" nodeType="afterEffect" presetClass="entr" presetID="14" presetSubtype="5">
                                  <p:stCondLst>
                                    <p:cond delay="0"/>
                                  </p:stCondLst>
                                  <p:childTnLst>
                                    <p:set>
                                      <p:cBhvr>
                                        <p:cTn dur="1" fill="hold" id="51">
                                          <p:stCondLst>
                                            <p:cond delay="0"/>
                                          </p:stCondLst>
                                        </p:cTn>
                                        <p:tgtEl>
                                          <p:spTgt spid="3"/>
                                        </p:tgtEl>
                                        <p:attrNameLst>
                                          <p:attrName>style.visibility</p:attrName>
                                        </p:attrNameLst>
                                      </p:cBhvr>
                                      <p:to>
                                        <p:strVal val="visible"/>
                                      </p:to>
                                    </p:set>
                                    <p:animEffect filter="randombar(vertical)" transition="in">
                                      <p:cBhvr>
                                        <p:cTn dur="500" id="52"/>
                                        <p:tgtEl>
                                          <p:spTgt spid="3"/>
                                        </p:tgtEl>
                                      </p:cBhvr>
                                    </p:animEffect>
                                  </p:childTnLst>
                                </p:cTn>
                              </p:par>
                            </p:childTnLst>
                          </p:cTn>
                        </p:par>
                        <p:par>
                          <p:cTn fill="hold" id="53" nodeType="afterGroup">
                            <p:stCondLst>
                              <p:cond delay="3000"/>
                            </p:stCondLst>
                            <p:childTnLst>
                              <p:par>
                                <p:cTn fill="hold" grpId="0" id="54" nodeType="afterEffect" presetClass="entr" presetID="14" presetSubtype="5">
                                  <p:stCondLst>
                                    <p:cond delay="0"/>
                                  </p:stCondLst>
                                  <p:childTnLst>
                                    <p:set>
                                      <p:cBhvr>
                                        <p:cTn dur="1" fill="hold" id="55">
                                          <p:stCondLst>
                                            <p:cond delay="0"/>
                                          </p:stCondLst>
                                        </p:cTn>
                                        <p:tgtEl>
                                          <p:spTgt spid="7"/>
                                        </p:tgtEl>
                                        <p:attrNameLst>
                                          <p:attrName>style.visibility</p:attrName>
                                        </p:attrNameLst>
                                      </p:cBhvr>
                                      <p:to>
                                        <p:strVal val="visible"/>
                                      </p:to>
                                    </p:set>
                                    <p:animEffect filter="randombar(vertical)" transition="in">
                                      <p:cBhvr>
                                        <p:cTn dur="500" id="56"/>
                                        <p:tgtEl>
                                          <p:spTgt spid="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3"/>
      <p:bldP grpId="0" spid="7"/>
      <p:bldP grpId="0" spid="37"/>
      <p:bldP grpId="0" spid="38"/>
      <p:bldP grpId="0" spid="11"/>
      <p:bldP grpId="0" spid="15"/>
      <p:bldP grpId="0" spid="19"/>
      <p:bldP grpId="0" spid="20"/>
      <p:bldP grpId="0" spid="27"/>
      <p:bldP grpId="0" spid="28"/>
    </p:bldLst>
  </p:timing>
</p:sld>
</file>

<file path=ppt/slides/slide2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圆角矩形 1"/>
          <p:cNvSpPr/>
          <p:nvPr/>
        </p:nvSpPr>
        <p:spPr>
          <a:xfrm>
            <a:off x="5128260" y="274320"/>
            <a:ext cx="1935480" cy="381000"/>
          </a:xfrm>
          <a:prstGeom prst="roundRect">
            <a:avLst>
              <a:gd fmla="val 50000" name="adj"/>
            </a:avLst>
          </a:prstGeom>
          <a:solidFill>
            <a:srgbClr val="C3373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b="1" lang="zh-CN">
                <a:latin charset="-122" panose="020b0503020204020204" typeface="微软雅黑"/>
                <a:ea charset="-122" panose="020b0503020204020204" typeface="微软雅黑"/>
              </a:rPr>
              <a:t>社 交 应 用</a:t>
            </a:r>
          </a:p>
        </p:txBody>
      </p:sp>
      <p:sp>
        <p:nvSpPr>
          <p:cNvPr id="54277" name="Line 5"/>
          <p:cNvSpPr>
            <a:spLocks noChangeShapeType="1"/>
          </p:cNvSpPr>
          <p:nvPr/>
        </p:nvSpPr>
        <p:spPr bwMode="auto">
          <a:xfrm flipV="1">
            <a:off x="932180" y="3707130"/>
            <a:ext cx="10327005" cy="1270"/>
          </a:xfrm>
          <a:prstGeom prst="line">
            <a:avLst/>
          </a:prstGeom>
          <a:noFill/>
          <a:ln cap="flat" w="12700">
            <a:solidFill>
              <a:srgbClr val="C33736"/>
            </a:solidFill>
            <a:prstDash val="solid"/>
            <a:miter lim="800000"/>
          </a:ln>
        </p:spPr>
        <p:txBody>
          <a:bodyPr anchor="t" anchorCtr="0" bIns="45720" compatLnSpc="1" lIns="91440" numCol="1" rIns="91440" tIns="45720" vert="horz" wrap="square"/>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800" u="none">
              <a:ln>
                <a:noFill/>
              </a:ln>
              <a:solidFill>
                <a:sysClr lastClr="000000" val="windowText"/>
              </a:solidFill>
              <a:effectLst/>
              <a:uLnTx/>
              <a:uFillTx/>
            </a:endParaRPr>
          </a:p>
        </p:txBody>
      </p:sp>
      <p:sp>
        <p:nvSpPr>
          <p:cNvPr id="54278" name="Oval 6"/>
          <p:cNvSpPr>
            <a:spLocks noChangeArrowheads="1"/>
          </p:cNvSpPr>
          <p:nvPr/>
        </p:nvSpPr>
        <p:spPr bwMode="auto">
          <a:xfrm>
            <a:off x="2060576" y="3654108"/>
            <a:ext cx="109538" cy="109538"/>
          </a:xfrm>
          <a:prstGeom prst="ellipse">
            <a:avLst/>
          </a:prstGeom>
          <a:solidFill>
            <a:srgbClr val="C33736"/>
          </a:solidFill>
          <a:ln w="9525">
            <a:noFill/>
            <a:round/>
          </a:ln>
        </p:spPr>
        <p:txBody>
          <a:bodyPr anchor="t" anchorCtr="0" bIns="45720" compatLnSpc="1" lIns="91440" numCol="1" rIns="91440" tIns="45720" vert="horz" wrap="square"/>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800" u="none">
              <a:ln>
                <a:noFill/>
              </a:ln>
              <a:solidFill>
                <a:sysClr lastClr="000000" val="windowText"/>
              </a:solidFill>
              <a:effectLst/>
              <a:uLnTx/>
              <a:uFillTx/>
            </a:endParaRPr>
          </a:p>
        </p:txBody>
      </p:sp>
      <p:sp>
        <p:nvSpPr>
          <p:cNvPr id="54279" name="Oval 7"/>
          <p:cNvSpPr>
            <a:spLocks noChangeArrowheads="1"/>
          </p:cNvSpPr>
          <p:nvPr/>
        </p:nvSpPr>
        <p:spPr bwMode="auto">
          <a:xfrm>
            <a:off x="3186115" y="3587433"/>
            <a:ext cx="238125" cy="241300"/>
          </a:xfrm>
          <a:prstGeom prst="ellipse">
            <a:avLst/>
          </a:prstGeom>
          <a:solidFill>
            <a:srgbClr val="C33736"/>
          </a:solidFill>
          <a:ln cap="flat" w="21">
            <a:noFill/>
            <a:prstDash val="solid"/>
            <a:miter lim="800000"/>
          </a:ln>
        </p:spPr>
        <p:txBody>
          <a:bodyPr anchor="t" anchorCtr="0" bIns="45720" compatLnSpc="1" lIns="91440" numCol="1" rIns="91440" tIns="45720" vert="horz" wrap="square"/>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800" u="none">
              <a:ln>
                <a:noFill/>
              </a:ln>
              <a:solidFill>
                <a:sysClr lastClr="000000" val="windowText"/>
              </a:solidFill>
              <a:effectLst/>
              <a:uLnTx/>
              <a:uFillTx/>
            </a:endParaRPr>
          </a:p>
        </p:txBody>
      </p:sp>
      <p:sp>
        <p:nvSpPr>
          <p:cNvPr id="54294" name="Freeform 22"/>
          <p:cNvSpPr/>
          <p:nvPr/>
        </p:nvSpPr>
        <p:spPr bwMode="auto">
          <a:xfrm>
            <a:off x="4700589" y="3708083"/>
            <a:ext cx="1588" cy="1212850"/>
          </a:xfrm>
          <a:custGeom>
            <a:cxnLst>
              <a:cxn ang="0">
                <a:pos x="0" y="764"/>
              </a:cxn>
              <a:cxn ang="0">
                <a:pos x="0" y="0"/>
              </a:cxn>
              <a:cxn ang="0">
                <a:pos x="0" y="764"/>
              </a:cxn>
            </a:cxnLst>
            <a:rect b="b" l="0" r="r" t="0"/>
            <a:pathLst>
              <a:path h="764">
                <a:moveTo>
                  <a:pt x="0" y="764"/>
                </a:moveTo>
                <a:lnTo>
                  <a:pt x="0" y="0"/>
                </a:lnTo>
                <a:lnTo>
                  <a:pt x="0" y="764"/>
                </a:lnTo>
                <a:close/>
              </a:path>
            </a:pathLst>
          </a:custGeom>
          <a:solidFill>
            <a:srgbClr val="FFFFFF"/>
          </a:solidFill>
          <a:ln w="9525">
            <a:noFill/>
            <a:round/>
          </a:ln>
        </p:spPr>
        <p:txBody>
          <a:bodyPr anchor="t" anchorCtr="0" bIns="45720" compatLnSpc="1" lIns="91440" numCol="1" rIns="91440" tIns="45720" vert="horz" wrap="square"/>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800" u="none">
              <a:ln>
                <a:noFill/>
              </a:ln>
              <a:solidFill>
                <a:sysClr lastClr="000000" val="windowText"/>
              </a:solidFill>
              <a:effectLst/>
              <a:uLnTx/>
              <a:uFillTx/>
            </a:endParaRPr>
          </a:p>
        </p:txBody>
      </p:sp>
      <p:sp>
        <p:nvSpPr>
          <p:cNvPr id="54296" name="Oval 24"/>
          <p:cNvSpPr>
            <a:spLocks noChangeArrowheads="1"/>
          </p:cNvSpPr>
          <p:nvPr/>
        </p:nvSpPr>
        <p:spPr bwMode="auto">
          <a:xfrm>
            <a:off x="4587877" y="3587433"/>
            <a:ext cx="238125" cy="241300"/>
          </a:xfrm>
          <a:prstGeom prst="ellipse">
            <a:avLst/>
          </a:prstGeom>
          <a:solidFill>
            <a:srgbClr val="C33736"/>
          </a:solidFill>
          <a:ln cap="flat" w="21">
            <a:noFill/>
            <a:prstDash val="solid"/>
            <a:miter lim="800000"/>
          </a:ln>
        </p:spPr>
        <p:txBody>
          <a:bodyPr anchor="t" anchorCtr="0" bIns="45720" compatLnSpc="1" lIns="91440" numCol="1" rIns="91440" tIns="45720" vert="horz" wrap="square"/>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800" u="none">
              <a:ln>
                <a:noFill/>
              </a:ln>
              <a:solidFill>
                <a:sysClr lastClr="000000" val="windowText"/>
              </a:solidFill>
              <a:effectLst/>
              <a:uLnTx/>
              <a:uFillTx/>
            </a:endParaRPr>
          </a:p>
        </p:txBody>
      </p:sp>
      <p:sp>
        <p:nvSpPr>
          <p:cNvPr id="54297" name="Oval 25"/>
          <p:cNvSpPr>
            <a:spLocks noChangeArrowheads="1"/>
          </p:cNvSpPr>
          <p:nvPr/>
        </p:nvSpPr>
        <p:spPr bwMode="auto">
          <a:xfrm>
            <a:off x="5991227" y="3587433"/>
            <a:ext cx="239713" cy="241300"/>
          </a:xfrm>
          <a:prstGeom prst="ellipse">
            <a:avLst/>
          </a:prstGeom>
          <a:solidFill>
            <a:srgbClr val="C33736"/>
          </a:solidFill>
          <a:ln cap="flat" w="21">
            <a:noFill/>
            <a:prstDash val="solid"/>
            <a:miter lim="800000"/>
          </a:ln>
        </p:spPr>
        <p:txBody>
          <a:bodyPr anchor="t" anchorCtr="0" bIns="45720" compatLnSpc="1" lIns="91440" numCol="1" rIns="91440" tIns="45720" vert="horz" wrap="square"/>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800" u="none">
              <a:ln>
                <a:noFill/>
              </a:ln>
              <a:solidFill>
                <a:sysClr lastClr="000000" val="windowText"/>
              </a:solidFill>
              <a:effectLst/>
              <a:uLnTx/>
              <a:uFillTx/>
            </a:endParaRPr>
          </a:p>
        </p:txBody>
      </p:sp>
      <p:sp>
        <p:nvSpPr>
          <p:cNvPr id="54298" name="Oval 26"/>
          <p:cNvSpPr>
            <a:spLocks noChangeArrowheads="1"/>
          </p:cNvSpPr>
          <p:nvPr/>
        </p:nvSpPr>
        <p:spPr bwMode="auto">
          <a:xfrm>
            <a:off x="7396164" y="3587433"/>
            <a:ext cx="236538" cy="241300"/>
          </a:xfrm>
          <a:prstGeom prst="ellipse">
            <a:avLst/>
          </a:prstGeom>
          <a:solidFill>
            <a:srgbClr val="C33736"/>
          </a:solidFill>
          <a:ln cap="flat" w="21">
            <a:noFill/>
            <a:prstDash val="solid"/>
            <a:miter lim="800000"/>
          </a:ln>
        </p:spPr>
        <p:txBody>
          <a:bodyPr anchor="t" anchorCtr="0" bIns="45720" compatLnSpc="1" lIns="91440" numCol="1" rIns="91440" tIns="45720" vert="horz" wrap="square"/>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800" u="none">
              <a:ln>
                <a:noFill/>
              </a:ln>
              <a:solidFill>
                <a:sysClr lastClr="000000" val="windowText"/>
              </a:solidFill>
              <a:effectLst/>
              <a:uLnTx/>
              <a:uFillTx/>
            </a:endParaRPr>
          </a:p>
        </p:txBody>
      </p:sp>
      <p:sp>
        <p:nvSpPr>
          <p:cNvPr id="54299" name="Oval 27"/>
          <p:cNvSpPr>
            <a:spLocks noChangeArrowheads="1"/>
          </p:cNvSpPr>
          <p:nvPr/>
        </p:nvSpPr>
        <p:spPr bwMode="auto">
          <a:xfrm>
            <a:off x="8797927" y="3587433"/>
            <a:ext cx="238125" cy="241300"/>
          </a:xfrm>
          <a:prstGeom prst="ellipse">
            <a:avLst/>
          </a:prstGeom>
          <a:solidFill>
            <a:srgbClr val="C33736"/>
          </a:solidFill>
          <a:ln cap="flat" w="21">
            <a:noFill/>
            <a:prstDash val="solid"/>
            <a:miter lim="800000"/>
          </a:ln>
        </p:spPr>
        <p:txBody>
          <a:bodyPr anchor="t" anchorCtr="0" bIns="45720" compatLnSpc="1" lIns="91440" numCol="1" rIns="91440" tIns="45720" vert="horz" wrap="square"/>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800" u="none">
              <a:ln>
                <a:noFill/>
              </a:ln>
              <a:solidFill>
                <a:sysClr lastClr="000000" val="windowText"/>
              </a:solidFill>
              <a:effectLst/>
              <a:uLnTx/>
              <a:uFillTx/>
            </a:endParaRPr>
          </a:p>
        </p:txBody>
      </p:sp>
      <p:sp>
        <p:nvSpPr>
          <p:cNvPr id="54300" name="Oval 28"/>
          <p:cNvSpPr>
            <a:spLocks noChangeArrowheads="1"/>
          </p:cNvSpPr>
          <p:nvPr/>
        </p:nvSpPr>
        <p:spPr bwMode="auto">
          <a:xfrm>
            <a:off x="10021889" y="3654108"/>
            <a:ext cx="109538" cy="109538"/>
          </a:xfrm>
          <a:prstGeom prst="ellipse">
            <a:avLst/>
          </a:prstGeom>
          <a:solidFill>
            <a:srgbClr val="C33736"/>
          </a:solidFill>
          <a:ln w="9525">
            <a:noFill/>
            <a:round/>
          </a:ln>
        </p:spPr>
        <p:txBody>
          <a:bodyPr anchor="t" anchorCtr="0" bIns="45720" compatLnSpc="1" lIns="91440" numCol="1" rIns="91440" tIns="45720" vert="horz" wrap="square"/>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800" u="none">
              <a:ln>
                <a:noFill/>
              </a:ln>
              <a:solidFill>
                <a:sysClr lastClr="000000" val="windowText"/>
              </a:solidFill>
              <a:effectLst/>
              <a:uLnTx/>
              <a:uFillTx/>
            </a:endParaRPr>
          </a:p>
        </p:txBody>
      </p:sp>
      <p:sp>
        <p:nvSpPr>
          <p:cNvPr id="54310" name="Freeform 38"/>
          <p:cNvSpPr/>
          <p:nvPr/>
        </p:nvSpPr>
        <p:spPr bwMode="auto">
          <a:xfrm>
            <a:off x="7510464" y="3828734"/>
            <a:ext cx="1588" cy="1103313"/>
          </a:xfrm>
          <a:custGeom>
            <a:cxnLst>
              <a:cxn ang="0">
                <a:pos x="0" y="695"/>
              </a:cxn>
              <a:cxn ang="0">
                <a:pos x="0" y="0"/>
              </a:cxn>
              <a:cxn ang="0">
                <a:pos x="0" y="695"/>
              </a:cxn>
            </a:cxnLst>
            <a:rect b="b" l="0" r="r" t="0"/>
            <a:pathLst>
              <a:path h="695">
                <a:moveTo>
                  <a:pt x="0" y="695"/>
                </a:moveTo>
                <a:lnTo>
                  <a:pt x="0" y="0"/>
                </a:lnTo>
                <a:lnTo>
                  <a:pt x="0" y="695"/>
                </a:lnTo>
                <a:close/>
              </a:path>
            </a:pathLst>
          </a:custGeom>
          <a:solidFill>
            <a:srgbClr val="FFFFFF"/>
          </a:solidFill>
          <a:ln w="9525">
            <a:noFill/>
            <a:round/>
          </a:ln>
        </p:spPr>
        <p:txBody>
          <a:bodyPr anchor="t" anchorCtr="0" bIns="45720" compatLnSpc="1" lIns="91440" numCol="1" rIns="91440" tIns="45720" vert="horz" wrap="square"/>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800" u="none">
              <a:ln>
                <a:noFill/>
              </a:ln>
              <a:solidFill>
                <a:sysClr lastClr="000000" val="windowText"/>
              </a:solidFill>
              <a:effectLst/>
              <a:uLnTx/>
              <a:uFillTx/>
            </a:endParaRPr>
          </a:p>
        </p:txBody>
      </p:sp>
      <p:sp>
        <p:nvSpPr>
          <p:cNvPr id="54312" name="Freeform 40"/>
          <p:cNvSpPr/>
          <p:nvPr/>
        </p:nvSpPr>
        <p:spPr bwMode="auto">
          <a:xfrm>
            <a:off x="6110289" y="2549209"/>
            <a:ext cx="1588" cy="1038225"/>
          </a:xfrm>
          <a:custGeom>
            <a:cxnLst>
              <a:cxn ang="0">
                <a:pos x="0" y="654"/>
              </a:cxn>
              <a:cxn ang="0">
                <a:pos x="0" y="0"/>
              </a:cxn>
              <a:cxn ang="0">
                <a:pos x="0" y="654"/>
              </a:cxn>
            </a:cxnLst>
            <a:rect b="b" l="0" r="r" t="0"/>
            <a:pathLst>
              <a:path h="654">
                <a:moveTo>
                  <a:pt x="0" y="654"/>
                </a:moveTo>
                <a:lnTo>
                  <a:pt x="0" y="0"/>
                </a:lnTo>
                <a:lnTo>
                  <a:pt x="0" y="654"/>
                </a:lnTo>
                <a:close/>
              </a:path>
            </a:pathLst>
          </a:custGeom>
          <a:solidFill>
            <a:srgbClr val="FFFFFF"/>
          </a:solidFill>
          <a:ln w="9525">
            <a:noFill/>
            <a:round/>
          </a:ln>
        </p:spPr>
        <p:txBody>
          <a:bodyPr anchor="t" anchorCtr="0" bIns="45720" compatLnSpc="1" lIns="91440" numCol="1" rIns="91440" tIns="45720" vert="horz" wrap="square"/>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800" u="none">
              <a:ln>
                <a:noFill/>
              </a:ln>
              <a:solidFill>
                <a:sysClr lastClr="000000" val="windowText"/>
              </a:solidFill>
              <a:effectLst/>
              <a:uLnTx/>
              <a:uFillTx/>
            </a:endParaRPr>
          </a:p>
        </p:txBody>
      </p:sp>
      <p:sp>
        <p:nvSpPr>
          <p:cNvPr id="54314" name="Freeform 42"/>
          <p:cNvSpPr/>
          <p:nvPr/>
        </p:nvSpPr>
        <p:spPr bwMode="auto">
          <a:xfrm>
            <a:off x="8920164" y="2549209"/>
            <a:ext cx="1588" cy="1038225"/>
          </a:xfrm>
          <a:custGeom>
            <a:cxnLst>
              <a:cxn ang="0">
                <a:pos x="0" y="654"/>
              </a:cxn>
              <a:cxn ang="0">
                <a:pos x="0" y="0"/>
              </a:cxn>
              <a:cxn ang="0">
                <a:pos x="0" y="654"/>
              </a:cxn>
            </a:cxnLst>
            <a:rect b="b" l="0" r="r" t="0"/>
            <a:pathLst>
              <a:path h="654">
                <a:moveTo>
                  <a:pt x="0" y="654"/>
                </a:moveTo>
                <a:lnTo>
                  <a:pt x="0" y="0"/>
                </a:lnTo>
                <a:lnTo>
                  <a:pt x="0" y="654"/>
                </a:lnTo>
                <a:close/>
              </a:path>
            </a:pathLst>
          </a:custGeom>
          <a:solidFill>
            <a:srgbClr val="FFFFFF"/>
          </a:solidFill>
          <a:ln w="9525">
            <a:noFill/>
            <a:round/>
          </a:ln>
        </p:spPr>
        <p:txBody>
          <a:bodyPr anchor="t" anchorCtr="0" bIns="45720" compatLnSpc="1" lIns="91440" numCol="1" rIns="91440" tIns="45720" vert="horz" wrap="square"/>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800" u="none">
              <a:ln>
                <a:noFill/>
              </a:ln>
              <a:solidFill>
                <a:sysClr lastClr="000000" val="windowText"/>
              </a:solidFill>
              <a:effectLst/>
              <a:uLnTx/>
              <a:uFillTx/>
            </a:endParaRPr>
          </a:p>
        </p:txBody>
      </p:sp>
      <p:sp>
        <p:nvSpPr>
          <p:cNvPr id="54320" name="Rectangle 48"/>
          <p:cNvSpPr>
            <a:spLocks noChangeArrowheads="1"/>
          </p:cNvSpPr>
          <p:nvPr/>
        </p:nvSpPr>
        <p:spPr bwMode="auto">
          <a:xfrm>
            <a:off x="1953260" y="1584325"/>
            <a:ext cx="2695575" cy="1414272"/>
          </a:xfrm>
          <a:prstGeom prst="rect">
            <a:avLst/>
          </a:prstGeom>
          <a:noFill/>
        </p:spPr>
        <p:txBody>
          <a:bodyPr rtlCol="0" wrap="square">
            <a:spAutoFit/>
          </a:bodyPr>
          <a:lstStyle/>
          <a:p>
            <a:pPr algn="ctr" defTabSz="1216660" eaLnBrk="1" hangingPunct="1" latinLnBrk="0" lvl="0" marL="0">
              <a:lnSpc>
                <a:spcPct val="100000"/>
              </a:lnSpc>
              <a:spcBef>
                <a:spcPct val="20000"/>
              </a:spcBef>
              <a:defRPr/>
            </a:pPr>
            <a:r>
              <a:rPr altLang="en-US" b="1" lang="zh-CN" sz="1400">
                <a:solidFill>
                  <a:schemeClr val="tx1">
                    <a:lumMod val="85000"/>
                    <a:lumOff val="15000"/>
                  </a:schemeClr>
                </a:solidFill>
                <a:latin charset="-122" panose="020b0503020204020204" typeface="微软雅黑"/>
                <a:ea charset="-122" panose="020b0503020204020204" typeface="微软雅黑"/>
                <a:sym typeface="+mn-ea"/>
              </a:rPr>
              <a:t>单击此处输入标题</a:t>
            </a:r>
          </a:p>
          <a:p>
            <a:pPr algn="ctr" defTabSz="1216660" eaLnBrk="1" hangingPunct="1" latinLnBrk="0" lvl="0" marL="0">
              <a:lnSpc>
                <a:spcPct val="100000"/>
              </a:lnSpc>
              <a:spcBef>
                <a:spcPct val="20000"/>
              </a:spcBef>
              <a:defRPr/>
            </a:pPr>
            <a:r>
              <a:rPr altLang="en-US" b="1" lang="zh-CN" sz="1400">
                <a:solidFill>
                  <a:schemeClr val="tx1">
                    <a:lumMod val="85000"/>
                    <a:lumOff val="15000"/>
                  </a:schemeClr>
                </a:solidFill>
                <a:latin charset="-122" panose="020b0503020204020204" typeface="微软雅黑"/>
                <a:ea charset="-122" panose="020b0503020204020204" typeface="微软雅黑"/>
                <a:sym typeface="+mn-ea"/>
              </a:rPr>
              <a:t>I love you more than I've ever loved any woman. And I've waited longer for you than I've waited for any woman.</a:t>
            </a:r>
          </a:p>
        </p:txBody>
      </p:sp>
      <p:grpSp>
        <p:nvGrpSpPr>
          <p:cNvPr id="18" name="组合 17"/>
          <p:cNvGrpSpPr/>
          <p:nvPr/>
        </p:nvGrpSpPr>
        <p:grpSpPr>
          <a:xfrm>
            <a:off x="3006725" y="2549525"/>
            <a:ext cx="609600" cy="1037590"/>
            <a:chOff x="4735" y="4015"/>
            <a:chExt cx="960" cy="1634"/>
          </a:xfrm>
        </p:grpSpPr>
        <p:sp>
          <p:nvSpPr>
            <p:cNvPr id="54308" name="Freeform 36"/>
            <p:cNvSpPr/>
            <p:nvPr/>
          </p:nvSpPr>
          <p:spPr bwMode="auto">
            <a:xfrm>
              <a:off x="5198" y="4015"/>
              <a:ext cx="3" cy="1635"/>
            </a:xfrm>
            <a:custGeom>
              <a:cxnLst>
                <a:cxn ang="0">
                  <a:pos x="0" y="654"/>
                </a:cxn>
                <a:cxn ang="0">
                  <a:pos x="0" y="0"/>
                </a:cxn>
                <a:cxn ang="0">
                  <a:pos x="0" y="654"/>
                </a:cxn>
              </a:cxnLst>
              <a:rect b="b" l="0" r="r" t="0"/>
              <a:pathLst>
                <a:path h="654">
                  <a:moveTo>
                    <a:pt x="0" y="654"/>
                  </a:moveTo>
                  <a:lnTo>
                    <a:pt x="0" y="0"/>
                  </a:lnTo>
                  <a:lnTo>
                    <a:pt x="0" y="654"/>
                  </a:lnTo>
                  <a:close/>
                </a:path>
              </a:pathLst>
            </a:custGeom>
            <a:solidFill>
              <a:srgbClr val="FFFFFF"/>
            </a:solidFill>
            <a:ln w="9525">
              <a:noFill/>
              <a:round/>
            </a:ln>
          </p:spPr>
          <p:txBody>
            <a:bodyPr anchor="t" anchorCtr="0" bIns="45720" compatLnSpc="1" lIns="91440" numCol="1" rIns="91440" tIns="45720" vert="horz" wrap="square"/>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800" u="none">
                <a:ln>
                  <a:noFill/>
                </a:ln>
                <a:solidFill>
                  <a:srgbClr val="C33736"/>
                </a:solidFill>
                <a:effectLst/>
                <a:uLnTx/>
                <a:uFillTx/>
              </a:endParaRPr>
            </a:p>
          </p:txBody>
        </p:sp>
        <p:sp>
          <p:nvSpPr>
            <p:cNvPr id="31" name="Freeform 5"/>
            <p:cNvSpPr/>
            <p:nvPr/>
          </p:nvSpPr>
          <p:spPr bwMode="auto">
            <a:xfrm>
              <a:off x="4735" y="4092"/>
              <a:ext cx="960" cy="1450"/>
            </a:xfrm>
            <a:custGeom>
              <a:cxnLst>
                <a:cxn ang="0">
                  <a:pos x="272" y="136"/>
                </a:cxn>
                <a:cxn ang="0">
                  <a:pos x="136" y="411"/>
                </a:cxn>
                <a:cxn ang="0">
                  <a:pos x="0" y="136"/>
                </a:cxn>
                <a:cxn ang="0">
                  <a:pos x="136" y="0"/>
                </a:cxn>
                <a:cxn ang="0">
                  <a:pos x="272" y="136"/>
                </a:cxn>
              </a:cxnLst>
              <a:rect b="b" l="0" r="r" t="0"/>
              <a:pathLst>
                <a:path h="411" w="272">
                  <a:moveTo>
                    <a:pt x="272" y="136"/>
                  </a:moveTo>
                  <a:cubicBezTo>
                    <a:pt x="272" y="245"/>
                    <a:pt x="136" y="411"/>
                    <a:pt x="136" y="411"/>
                  </a:cubicBezTo>
                  <a:cubicBezTo>
                    <a:pt x="136" y="411"/>
                    <a:pt x="0" y="248"/>
                    <a:pt x="0" y="136"/>
                  </a:cubicBezTo>
                  <a:cubicBezTo>
                    <a:pt x="0" y="61"/>
                    <a:pt x="61" y="0"/>
                    <a:pt x="136" y="0"/>
                  </a:cubicBezTo>
                  <a:cubicBezTo>
                    <a:pt x="211" y="0"/>
                    <a:pt x="272" y="61"/>
                    <a:pt x="272" y="136"/>
                  </a:cubicBezTo>
                  <a:close/>
                </a:path>
              </a:pathLst>
            </a:custGeom>
            <a:solidFill>
              <a:srgbClr val="C3373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noAutofit/>
            </a:bodyPr>
            <a:lstStyle/>
            <a:p>
              <a:pPr algn="ctr"/>
              <a:endParaRPr lang="en-US">
                <a:solidFill>
                  <a:srgbClr val="C33736"/>
                </a:solidFill>
              </a:endParaRPr>
            </a:p>
          </p:txBody>
        </p:sp>
        <p:sp>
          <p:nvSpPr>
            <p:cNvPr id="32" name="Oval 6"/>
            <p:cNvSpPr>
              <a:spLocks noChangeArrowheads="1"/>
            </p:cNvSpPr>
            <p:nvPr/>
          </p:nvSpPr>
          <p:spPr bwMode="auto">
            <a:xfrm>
              <a:off x="4861" y="4219"/>
              <a:ext cx="706" cy="702"/>
            </a:xfrm>
            <a:prstGeom prst="ellipse">
              <a:avLst/>
            </a:prstGeom>
            <a:solidFill>
              <a:srgbClr val="FAFAF8"/>
            </a:solidFill>
            <a:ln w="9525">
              <a:noFill/>
              <a:round/>
            </a:ln>
          </p:spPr>
          <p:txBody>
            <a:bodyPr anchor="t" anchorCtr="0" bIns="45720" compatLnSpc="1" lIns="91440" numCol="1" rIns="91440" tIns="45720" vert="horz" wrap="square"/>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800" u="none">
                <a:ln>
                  <a:noFill/>
                </a:ln>
                <a:solidFill>
                  <a:srgbClr val="C33736"/>
                </a:solidFill>
                <a:effectLst/>
                <a:uLnTx/>
                <a:uFillTx/>
              </a:endParaRPr>
            </a:p>
          </p:txBody>
        </p:sp>
        <p:sp>
          <p:nvSpPr>
            <p:cNvPr id="3" name="文本框 2"/>
            <p:cNvSpPr txBox="1"/>
            <p:nvPr/>
          </p:nvSpPr>
          <p:spPr>
            <a:xfrm>
              <a:off x="4838" y="4256"/>
              <a:ext cx="722" cy="624"/>
            </a:xfrm>
            <a:prstGeom prst="rect">
              <a:avLst/>
            </a:prstGeom>
            <a:noFill/>
          </p:spPr>
          <p:txBody>
            <a:bodyPr rtlCol="0" wrap="square">
              <a:spAutoFit/>
            </a:bodyPr>
            <a:lstStyle/>
            <a:p>
              <a:pPr algn="ctr"/>
              <a:r>
                <a:rPr altLang="zh-CN" b="1" lang="en-US" sz="2000">
                  <a:solidFill>
                    <a:srgbClr val="C33736"/>
                  </a:solidFill>
                  <a:latin charset="-122" panose="020b0503020204020204" typeface="微软雅黑"/>
                  <a:ea charset="-122" panose="020b0503020204020204" typeface="微软雅黑"/>
                </a:rPr>
                <a:t>1</a:t>
              </a:r>
            </a:p>
          </p:txBody>
        </p:sp>
      </p:grpSp>
      <p:grpSp>
        <p:nvGrpSpPr>
          <p:cNvPr id="17" name="组合 16"/>
          <p:cNvGrpSpPr/>
          <p:nvPr/>
        </p:nvGrpSpPr>
        <p:grpSpPr>
          <a:xfrm>
            <a:off x="4405630" y="3893820"/>
            <a:ext cx="609600" cy="920750"/>
            <a:chOff x="6938" y="6132"/>
            <a:chExt cx="960" cy="1450"/>
          </a:xfrm>
        </p:grpSpPr>
        <p:sp>
          <p:nvSpPr>
            <p:cNvPr id="47" name="Freeform 5"/>
            <p:cNvSpPr/>
            <p:nvPr/>
          </p:nvSpPr>
          <p:spPr bwMode="auto">
            <a:xfrm rot="10800000">
              <a:off x="6938" y="6132"/>
              <a:ext cx="960" cy="1450"/>
            </a:xfrm>
            <a:custGeom>
              <a:cxnLst>
                <a:cxn ang="0">
                  <a:pos x="272" y="136"/>
                </a:cxn>
                <a:cxn ang="0">
                  <a:pos x="136" y="411"/>
                </a:cxn>
                <a:cxn ang="0">
                  <a:pos x="0" y="136"/>
                </a:cxn>
                <a:cxn ang="0">
                  <a:pos x="136" y="0"/>
                </a:cxn>
                <a:cxn ang="0">
                  <a:pos x="272" y="136"/>
                </a:cxn>
              </a:cxnLst>
              <a:rect b="b" l="0" r="r" t="0"/>
              <a:pathLst>
                <a:path h="411" w="272">
                  <a:moveTo>
                    <a:pt x="272" y="136"/>
                  </a:moveTo>
                  <a:cubicBezTo>
                    <a:pt x="272" y="245"/>
                    <a:pt x="136" y="411"/>
                    <a:pt x="136" y="411"/>
                  </a:cubicBezTo>
                  <a:cubicBezTo>
                    <a:pt x="136" y="411"/>
                    <a:pt x="0" y="248"/>
                    <a:pt x="0" y="136"/>
                  </a:cubicBezTo>
                  <a:cubicBezTo>
                    <a:pt x="0" y="61"/>
                    <a:pt x="61" y="0"/>
                    <a:pt x="136" y="0"/>
                  </a:cubicBezTo>
                  <a:cubicBezTo>
                    <a:pt x="211" y="0"/>
                    <a:pt x="272" y="61"/>
                    <a:pt x="272" y="136"/>
                  </a:cubicBezTo>
                  <a:close/>
                </a:path>
              </a:pathLst>
            </a:custGeom>
            <a:solidFill>
              <a:srgbClr val="C3373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noAutofit/>
            </a:bodyPr>
            <a:lstStyle/>
            <a:p>
              <a:pPr algn="ctr"/>
              <a:endParaRPr lang="en-US">
                <a:solidFill>
                  <a:srgbClr val="C33736"/>
                </a:solidFill>
              </a:endParaRPr>
            </a:p>
          </p:txBody>
        </p:sp>
        <p:sp>
          <p:nvSpPr>
            <p:cNvPr id="48" name="Oval 6"/>
            <p:cNvSpPr>
              <a:spLocks noChangeArrowheads="1"/>
            </p:cNvSpPr>
            <p:nvPr/>
          </p:nvSpPr>
          <p:spPr bwMode="auto">
            <a:xfrm rot="10800000">
              <a:off x="7065" y="6753"/>
              <a:ext cx="706" cy="702"/>
            </a:xfrm>
            <a:prstGeom prst="ellipse">
              <a:avLst/>
            </a:prstGeom>
            <a:solidFill>
              <a:srgbClr val="FAFAF8"/>
            </a:solidFill>
            <a:ln w="9525">
              <a:noFill/>
              <a:round/>
            </a:ln>
          </p:spPr>
          <p:txBody>
            <a:bodyPr anchor="t" anchorCtr="0" bIns="45720" compatLnSpc="1" lIns="91440" numCol="1" rIns="91440" tIns="45720" vert="horz" wrap="square"/>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800" u="none">
                <a:ln>
                  <a:noFill/>
                </a:ln>
                <a:solidFill>
                  <a:srgbClr val="C33736"/>
                </a:solidFill>
                <a:effectLst/>
                <a:uLnTx/>
                <a:uFillTx/>
              </a:endParaRPr>
            </a:p>
          </p:txBody>
        </p:sp>
        <p:sp>
          <p:nvSpPr>
            <p:cNvPr id="4" name="文本框 3"/>
            <p:cNvSpPr txBox="1"/>
            <p:nvPr/>
          </p:nvSpPr>
          <p:spPr>
            <a:xfrm>
              <a:off x="7049" y="6790"/>
              <a:ext cx="722" cy="624"/>
            </a:xfrm>
            <a:prstGeom prst="rect">
              <a:avLst/>
            </a:prstGeom>
            <a:noFill/>
          </p:spPr>
          <p:txBody>
            <a:bodyPr rtlCol="0" wrap="square">
              <a:spAutoFit/>
            </a:bodyPr>
            <a:lstStyle/>
            <a:p>
              <a:pPr algn="ctr"/>
              <a:r>
                <a:rPr altLang="zh-CN" b="1" lang="en-US" sz="2000">
                  <a:solidFill>
                    <a:srgbClr val="C33736"/>
                  </a:solidFill>
                  <a:latin charset="-122" panose="020b0503020204020204" typeface="微软雅黑"/>
                  <a:ea charset="-122" panose="020b0503020204020204" typeface="微软雅黑"/>
                </a:rPr>
                <a:t>2</a:t>
              </a:r>
            </a:p>
          </p:txBody>
        </p:sp>
      </p:grpSp>
      <p:grpSp>
        <p:nvGrpSpPr>
          <p:cNvPr id="16" name="组合 15"/>
          <p:cNvGrpSpPr/>
          <p:nvPr/>
        </p:nvGrpSpPr>
        <p:grpSpPr>
          <a:xfrm>
            <a:off x="5806440" y="2598420"/>
            <a:ext cx="609600" cy="920750"/>
            <a:chOff x="9144" y="4092"/>
            <a:chExt cx="960" cy="1450"/>
          </a:xfrm>
        </p:grpSpPr>
        <p:sp>
          <p:nvSpPr>
            <p:cNvPr id="39" name="Freeform 5"/>
            <p:cNvSpPr/>
            <p:nvPr/>
          </p:nvSpPr>
          <p:spPr bwMode="auto">
            <a:xfrm>
              <a:off x="9144" y="4092"/>
              <a:ext cx="960" cy="1450"/>
            </a:xfrm>
            <a:custGeom>
              <a:cxnLst>
                <a:cxn ang="0">
                  <a:pos x="272" y="136"/>
                </a:cxn>
                <a:cxn ang="0">
                  <a:pos x="136" y="411"/>
                </a:cxn>
                <a:cxn ang="0">
                  <a:pos x="0" y="136"/>
                </a:cxn>
                <a:cxn ang="0">
                  <a:pos x="136" y="0"/>
                </a:cxn>
                <a:cxn ang="0">
                  <a:pos x="272" y="136"/>
                </a:cxn>
              </a:cxnLst>
              <a:rect b="b" l="0" r="r" t="0"/>
              <a:pathLst>
                <a:path h="411" w="272">
                  <a:moveTo>
                    <a:pt x="272" y="136"/>
                  </a:moveTo>
                  <a:cubicBezTo>
                    <a:pt x="272" y="245"/>
                    <a:pt x="136" y="411"/>
                    <a:pt x="136" y="411"/>
                  </a:cubicBezTo>
                  <a:cubicBezTo>
                    <a:pt x="136" y="411"/>
                    <a:pt x="0" y="248"/>
                    <a:pt x="0" y="136"/>
                  </a:cubicBezTo>
                  <a:cubicBezTo>
                    <a:pt x="0" y="61"/>
                    <a:pt x="61" y="0"/>
                    <a:pt x="136" y="0"/>
                  </a:cubicBezTo>
                  <a:cubicBezTo>
                    <a:pt x="211" y="0"/>
                    <a:pt x="272" y="61"/>
                    <a:pt x="272" y="136"/>
                  </a:cubicBezTo>
                  <a:close/>
                </a:path>
              </a:pathLst>
            </a:custGeom>
            <a:solidFill>
              <a:srgbClr val="C3373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noAutofit/>
            </a:bodyPr>
            <a:lstStyle/>
            <a:p>
              <a:pPr algn="ctr"/>
              <a:endParaRPr lang="en-US">
                <a:solidFill>
                  <a:srgbClr val="C33736"/>
                </a:solidFill>
              </a:endParaRPr>
            </a:p>
          </p:txBody>
        </p:sp>
        <p:sp>
          <p:nvSpPr>
            <p:cNvPr id="40" name="Oval 6"/>
            <p:cNvSpPr>
              <a:spLocks noChangeArrowheads="1"/>
            </p:cNvSpPr>
            <p:nvPr/>
          </p:nvSpPr>
          <p:spPr bwMode="auto">
            <a:xfrm>
              <a:off x="9271" y="4219"/>
              <a:ext cx="706" cy="702"/>
            </a:xfrm>
            <a:prstGeom prst="ellipse">
              <a:avLst/>
            </a:prstGeom>
            <a:solidFill>
              <a:srgbClr val="FAFAF8"/>
            </a:solidFill>
            <a:ln w="9525">
              <a:noFill/>
              <a:round/>
            </a:ln>
          </p:spPr>
          <p:txBody>
            <a:bodyPr anchor="t" anchorCtr="0" bIns="45720" compatLnSpc="1" lIns="91440" numCol="1" rIns="91440" tIns="45720" vert="horz" wrap="square"/>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800" u="none">
                <a:ln>
                  <a:noFill/>
                </a:ln>
                <a:solidFill>
                  <a:srgbClr val="C33736"/>
                </a:solidFill>
                <a:effectLst/>
                <a:uLnTx/>
                <a:uFillTx/>
              </a:endParaRPr>
            </a:p>
          </p:txBody>
        </p:sp>
        <p:sp>
          <p:nvSpPr>
            <p:cNvPr id="6" name="文本框 5"/>
            <p:cNvSpPr txBox="1"/>
            <p:nvPr/>
          </p:nvSpPr>
          <p:spPr>
            <a:xfrm>
              <a:off x="9271" y="4256"/>
              <a:ext cx="722" cy="624"/>
            </a:xfrm>
            <a:prstGeom prst="rect">
              <a:avLst/>
            </a:prstGeom>
            <a:noFill/>
          </p:spPr>
          <p:txBody>
            <a:bodyPr rtlCol="0" wrap="square">
              <a:spAutoFit/>
            </a:bodyPr>
            <a:lstStyle/>
            <a:p>
              <a:pPr algn="ctr"/>
              <a:r>
                <a:rPr altLang="zh-CN" b="1" lang="en-US" sz="2000">
                  <a:solidFill>
                    <a:srgbClr val="C33736"/>
                  </a:solidFill>
                  <a:latin charset="-122" panose="020b0503020204020204" typeface="微软雅黑"/>
                  <a:ea charset="-122" panose="020b0503020204020204" typeface="微软雅黑"/>
                </a:rPr>
                <a:t>3</a:t>
              </a:r>
            </a:p>
          </p:txBody>
        </p:sp>
      </p:grpSp>
      <p:grpSp>
        <p:nvGrpSpPr>
          <p:cNvPr id="15" name="组合 14"/>
          <p:cNvGrpSpPr/>
          <p:nvPr/>
        </p:nvGrpSpPr>
        <p:grpSpPr>
          <a:xfrm>
            <a:off x="7218045" y="3893820"/>
            <a:ext cx="609600" cy="920750"/>
            <a:chOff x="11367" y="6132"/>
            <a:chExt cx="960" cy="1450"/>
          </a:xfrm>
        </p:grpSpPr>
        <p:sp>
          <p:nvSpPr>
            <p:cNvPr id="51" name="Freeform 5"/>
            <p:cNvSpPr/>
            <p:nvPr/>
          </p:nvSpPr>
          <p:spPr bwMode="auto">
            <a:xfrm rot="10800000">
              <a:off x="11367" y="6132"/>
              <a:ext cx="960" cy="1450"/>
            </a:xfrm>
            <a:custGeom>
              <a:cxnLst>
                <a:cxn ang="0">
                  <a:pos x="272" y="136"/>
                </a:cxn>
                <a:cxn ang="0">
                  <a:pos x="136" y="411"/>
                </a:cxn>
                <a:cxn ang="0">
                  <a:pos x="0" y="136"/>
                </a:cxn>
                <a:cxn ang="0">
                  <a:pos x="136" y="0"/>
                </a:cxn>
                <a:cxn ang="0">
                  <a:pos x="272" y="136"/>
                </a:cxn>
              </a:cxnLst>
              <a:rect b="b" l="0" r="r" t="0"/>
              <a:pathLst>
                <a:path h="411" w="272">
                  <a:moveTo>
                    <a:pt x="272" y="136"/>
                  </a:moveTo>
                  <a:cubicBezTo>
                    <a:pt x="272" y="245"/>
                    <a:pt x="136" y="411"/>
                    <a:pt x="136" y="411"/>
                  </a:cubicBezTo>
                  <a:cubicBezTo>
                    <a:pt x="136" y="411"/>
                    <a:pt x="0" y="248"/>
                    <a:pt x="0" y="136"/>
                  </a:cubicBezTo>
                  <a:cubicBezTo>
                    <a:pt x="0" y="61"/>
                    <a:pt x="61" y="0"/>
                    <a:pt x="136" y="0"/>
                  </a:cubicBezTo>
                  <a:cubicBezTo>
                    <a:pt x="211" y="0"/>
                    <a:pt x="272" y="61"/>
                    <a:pt x="272" y="136"/>
                  </a:cubicBezTo>
                  <a:close/>
                </a:path>
              </a:pathLst>
            </a:custGeom>
            <a:solidFill>
              <a:srgbClr val="C3373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noAutofit/>
            </a:bodyPr>
            <a:lstStyle/>
            <a:p>
              <a:pPr algn="ctr"/>
              <a:endParaRPr lang="en-US">
                <a:solidFill>
                  <a:srgbClr val="C33736"/>
                </a:solidFill>
              </a:endParaRPr>
            </a:p>
          </p:txBody>
        </p:sp>
        <p:sp>
          <p:nvSpPr>
            <p:cNvPr id="52" name="Oval 6"/>
            <p:cNvSpPr>
              <a:spLocks noChangeArrowheads="1"/>
            </p:cNvSpPr>
            <p:nvPr/>
          </p:nvSpPr>
          <p:spPr bwMode="auto">
            <a:xfrm rot="10800000">
              <a:off x="11494" y="6753"/>
              <a:ext cx="706" cy="702"/>
            </a:xfrm>
            <a:prstGeom prst="ellipse">
              <a:avLst/>
            </a:prstGeom>
            <a:solidFill>
              <a:srgbClr val="FAFAF8"/>
            </a:solidFill>
            <a:ln w="9525">
              <a:noFill/>
              <a:round/>
            </a:ln>
          </p:spPr>
          <p:txBody>
            <a:bodyPr anchor="t" anchorCtr="0" bIns="45720" compatLnSpc="1" lIns="91440" numCol="1" rIns="91440" tIns="45720" vert="horz" wrap="square"/>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800" u="none">
                <a:ln>
                  <a:noFill/>
                </a:ln>
                <a:solidFill>
                  <a:srgbClr val="C33736"/>
                </a:solidFill>
                <a:effectLst/>
                <a:uLnTx/>
                <a:uFillTx/>
              </a:endParaRPr>
            </a:p>
          </p:txBody>
        </p:sp>
        <p:sp>
          <p:nvSpPr>
            <p:cNvPr id="8" name="文本框 7"/>
            <p:cNvSpPr txBox="1"/>
            <p:nvPr/>
          </p:nvSpPr>
          <p:spPr>
            <a:xfrm>
              <a:off x="11478" y="6790"/>
              <a:ext cx="722" cy="624"/>
            </a:xfrm>
            <a:prstGeom prst="rect">
              <a:avLst/>
            </a:prstGeom>
            <a:noFill/>
          </p:spPr>
          <p:txBody>
            <a:bodyPr rtlCol="0" wrap="square">
              <a:spAutoFit/>
            </a:bodyPr>
            <a:lstStyle/>
            <a:p>
              <a:pPr algn="ctr"/>
              <a:r>
                <a:rPr altLang="zh-CN" b="1" lang="en-US" sz="2000">
                  <a:solidFill>
                    <a:srgbClr val="C33736"/>
                  </a:solidFill>
                  <a:latin charset="-122" panose="020b0503020204020204" typeface="微软雅黑"/>
                  <a:ea charset="-122" panose="020b0503020204020204" typeface="微软雅黑"/>
                </a:rPr>
                <a:t>4</a:t>
              </a:r>
            </a:p>
          </p:txBody>
        </p:sp>
      </p:grpSp>
      <p:grpSp>
        <p:nvGrpSpPr>
          <p:cNvPr id="14" name="组合 13"/>
          <p:cNvGrpSpPr/>
          <p:nvPr/>
        </p:nvGrpSpPr>
        <p:grpSpPr>
          <a:xfrm>
            <a:off x="8605520" y="2598420"/>
            <a:ext cx="609600" cy="920750"/>
            <a:chOff x="13552" y="4092"/>
            <a:chExt cx="960" cy="1450"/>
          </a:xfrm>
        </p:grpSpPr>
        <p:sp>
          <p:nvSpPr>
            <p:cNvPr id="43" name="Freeform 5"/>
            <p:cNvSpPr/>
            <p:nvPr/>
          </p:nvSpPr>
          <p:spPr bwMode="auto">
            <a:xfrm>
              <a:off x="13552" y="4092"/>
              <a:ext cx="960" cy="1450"/>
            </a:xfrm>
            <a:custGeom>
              <a:cxnLst>
                <a:cxn ang="0">
                  <a:pos x="272" y="136"/>
                </a:cxn>
                <a:cxn ang="0">
                  <a:pos x="136" y="411"/>
                </a:cxn>
                <a:cxn ang="0">
                  <a:pos x="0" y="136"/>
                </a:cxn>
                <a:cxn ang="0">
                  <a:pos x="136" y="0"/>
                </a:cxn>
                <a:cxn ang="0">
                  <a:pos x="272" y="136"/>
                </a:cxn>
              </a:cxnLst>
              <a:rect b="b" l="0" r="r" t="0"/>
              <a:pathLst>
                <a:path h="411" w="272">
                  <a:moveTo>
                    <a:pt x="272" y="136"/>
                  </a:moveTo>
                  <a:cubicBezTo>
                    <a:pt x="272" y="245"/>
                    <a:pt x="136" y="411"/>
                    <a:pt x="136" y="411"/>
                  </a:cubicBezTo>
                  <a:cubicBezTo>
                    <a:pt x="136" y="411"/>
                    <a:pt x="0" y="248"/>
                    <a:pt x="0" y="136"/>
                  </a:cubicBezTo>
                  <a:cubicBezTo>
                    <a:pt x="0" y="61"/>
                    <a:pt x="61" y="0"/>
                    <a:pt x="136" y="0"/>
                  </a:cubicBezTo>
                  <a:cubicBezTo>
                    <a:pt x="211" y="0"/>
                    <a:pt x="272" y="61"/>
                    <a:pt x="272" y="136"/>
                  </a:cubicBezTo>
                  <a:close/>
                </a:path>
              </a:pathLst>
            </a:custGeom>
            <a:solidFill>
              <a:srgbClr val="C3373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noAutofit/>
            </a:bodyPr>
            <a:lstStyle/>
            <a:p>
              <a:pPr algn="ctr"/>
              <a:endParaRPr lang="en-US">
                <a:solidFill>
                  <a:srgbClr val="C33736"/>
                </a:solidFill>
              </a:endParaRPr>
            </a:p>
          </p:txBody>
        </p:sp>
        <p:sp>
          <p:nvSpPr>
            <p:cNvPr id="44" name="Oval 6"/>
            <p:cNvSpPr>
              <a:spLocks noChangeArrowheads="1"/>
            </p:cNvSpPr>
            <p:nvPr/>
          </p:nvSpPr>
          <p:spPr bwMode="auto">
            <a:xfrm>
              <a:off x="13678" y="4219"/>
              <a:ext cx="706" cy="702"/>
            </a:xfrm>
            <a:prstGeom prst="ellipse">
              <a:avLst/>
            </a:prstGeom>
            <a:solidFill>
              <a:srgbClr val="FAFAF8"/>
            </a:solidFill>
            <a:ln w="9525">
              <a:noFill/>
              <a:round/>
            </a:ln>
          </p:spPr>
          <p:txBody>
            <a:bodyPr anchor="t" anchorCtr="0" bIns="45720" compatLnSpc="1" lIns="91440" numCol="1" rIns="91440" tIns="45720" vert="horz" wrap="square"/>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800" u="none">
                <a:ln>
                  <a:noFill/>
                </a:ln>
                <a:solidFill>
                  <a:srgbClr val="C33736"/>
                </a:solidFill>
                <a:effectLst/>
                <a:uLnTx/>
                <a:uFillTx/>
              </a:endParaRPr>
            </a:p>
          </p:txBody>
        </p:sp>
        <p:sp>
          <p:nvSpPr>
            <p:cNvPr id="9" name="文本框 8"/>
            <p:cNvSpPr txBox="1"/>
            <p:nvPr/>
          </p:nvSpPr>
          <p:spPr>
            <a:xfrm>
              <a:off x="13692" y="4256"/>
              <a:ext cx="722" cy="624"/>
            </a:xfrm>
            <a:prstGeom prst="rect">
              <a:avLst/>
            </a:prstGeom>
            <a:noFill/>
          </p:spPr>
          <p:txBody>
            <a:bodyPr rtlCol="0" wrap="square">
              <a:spAutoFit/>
            </a:bodyPr>
            <a:lstStyle/>
            <a:p>
              <a:pPr algn="ctr"/>
              <a:r>
                <a:rPr altLang="zh-CN" b="1" lang="en-US" sz="2000">
                  <a:solidFill>
                    <a:srgbClr val="C33736"/>
                  </a:solidFill>
                  <a:latin charset="-122" panose="020b0503020204020204" typeface="微软雅黑"/>
                  <a:ea charset="-122" panose="020b0503020204020204" typeface="微软雅黑"/>
                </a:rPr>
                <a:t>5</a:t>
              </a:r>
            </a:p>
          </p:txBody>
        </p:sp>
      </p:grpSp>
      <p:sp>
        <p:nvSpPr>
          <p:cNvPr id="5" name="Rectangle 48"/>
          <p:cNvSpPr>
            <a:spLocks noChangeArrowheads="1"/>
          </p:cNvSpPr>
          <p:nvPr/>
        </p:nvSpPr>
        <p:spPr bwMode="auto">
          <a:xfrm>
            <a:off x="3357245" y="4921250"/>
            <a:ext cx="2695575" cy="1414272"/>
          </a:xfrm>
          <a:prstGeom prst="rect">
            <a:avLst/>
          </a:prstGeom>
          <a:noFill/>
        </p:spPr>
        <p:txBody>
          <a:bodyPr rtlCol="0" wrap="square">
            <a:spAutoFit/>
          </a:bodyPr>
          <a:lstStyle/>
          <a:p>
            <a:pPr algn="ctr" defTabSz="1216660" eaLnBrk="1" hangingPunct="1" latinLnBrk="0" lvl="0" marL="0">
              <a:lnSpc>
                <a:spcPct val="100000"/>
              </a:lnSpc>
              <a:spcBef>
                <a:spcPct val="20000"/>
              </a:spcBef>
              <a:defRPr/>
            </a:pPr>
            <a:r>
              <a:rPr altLang="en-US" b="1" lang="zh-CN" sz="1400">
                <a:solidFill>
                  <a:schemeClr val="tx1">
                    <a:lumMod val="85000"/>
                    <a:lumOff val="15000"/>
                  </a:schemeClr>
                </a:solidFill>
                <a:latin charset="-122" panose="020b0503020204020204" typeface="微软雅黑"/>
                <a:ea charset="-122" panose="020b0503020204020204" typeface="微软雅黑"/>
                <a:sym typeface="+mn-ea"/>
              </a:rPr>
              <a:t>单击此处输入标题</a:t>
            </a:r>
          </a:p>
          <a:p>
            <a:pPr algn="ctr" defTabSz="1216660" eaLnBrk="1" hangingPunct="1" latinLnBrk="0" lvl="0" marL="0">
              <a:lnSpc>
                <a:spcPct val="100000"/>
              </a:lnSpc>
              <a:spcBef>
                <a:spcPct val="20000"/>
              </a:spcBef>
              <a:defRPr/>
            </a:pPr>
            <a:r>
              <a:rPr altLang="en-US" b="1" lang="zh-CN" sz="1400">
                <a:solidFill>
                  <a:schemeClr val="tx1">
                    <a:lumMod val="85000"/>
                    <a:lumOff val="15000"/>
                  </a:schemeClr>
                </a:solidFill>
                <a:latin charset="-122" panose="020b0503020204020204" typeface="微软雅黑"/>
                <a:ea charset="-122" panose="020b0503020204020204" typeface="微软雅黑"/>
                <a:sym typeface="+mn-ea"/>
              </a:rPr>
              <a:t>I love you more than I've ever loved any woman. And I've waited longer for you than I've waited for any woman.</a:t>
            </a:r>
          </a:p>
        </p:txBody>
      </p:sp>
      <p:sp>
        <p:nvSpPr>
          <p:cNvPr id="7" name="Rectangle 48"/>
          <p:cNvSpPr>
            <a:spLocks noChangeArrowheads="1"/>
          </p:cNvSpPr>
          <p:nvPr/>
        </p:nvSpPr>
        <p:spPr bwMode="auto">
          <a:xfrm>
            <a:off x="4763135" y="1584325"/>
            <a:ext cx="2695575" cy="1414272"/>
          </a:xfrm>
          <a:prstGeom prst="rect">
            <a:avLst/>
          </a:prstGeom>
          <a:noFill/>
        </p:spPr>
        <p:txBody>
          <a:bodyPr rtlCol="0" wrap="square">
            <a:spAutoFit/>
          </a:bodyPr>
          <a:lstStyle/>
          <a:p>
            <a:pPr algn="ctr" defTabSz="1216660" eaLnBrk="1" hangingPunct="1" latinLnBrk="0" lvl="0" marL="0">
              <a:lnSpc>
                <a:spcPct val="100000"/>
              </a:lnSpc>
              <a:spcBef>
                <a:spcPct val="20000"/>
              </a:spcBef>
              <a:defRPr/>
            </a:pPr>
            <a:r>
              <a:rPr altLang="en-US" b="1" lang="zh-CN" sz="1400">
                <a:solidFill>
                  <a:schemeClr val="tx1">
                    <a:lumMod val="85000"/>
                    <a:lumOff val="15000"/>
                  </a:schemeClr>
                </a:solidFill>
                <a:latin charset="-122" panose="020b0503020204020204" typeface="微软雅黑"/>
                <a:ea charset="-122" panose="020b0503020204020204" typeface="微软雅黑"/>
                <a:sym typeface="+mn-ea"/>
              </a:rPr>
              <a:t>单击此处输入标题</a:t>
            </a:r>
          </a:p>
          <a:p>
            <a:pPr algn="ctr" defTabSz="1216660" eaLnBrk="1" hangingPunct="1" latinLnBrk="0" lvl="0" marL="0">
              <a:lnSpc>
                <a:spcPct val="100000"/>
              </a:lnSpc>
              <a:spcBef>
                <a:spcPct val="20000"/>
              </a:spcBef>
              <a:defRPr/>
            </a:pPr>
            <a:r>
              <a:rPr altLang="en-US" b="1" lang="zh-CN" sz="1400">
                <a:solidFill>
                  <a:schemeClr val="tx1">
                    <a:lumMod val="85000"/>
                    <a:lumOff val="15000"/>
                  </a:schemeClr>
                </a:solidFill>
                <a:latin charset="-122" panose="020b0503020204020204" typeface="微软雅黑"/>
                <a:ea charset="-122" panose="020b0503020204020204" typeface="微软雅黑"/>
                <a:sym typeface="+mn-ea"/>
              </a:rPr>
              <a:t>I love you more than I've ever loved any woman. And I've waited longer for you than I've waited for any woman.</a:t>
            </a:r>
          </a:p>
        </p:txBody>
      </p:sp>
      <p:sp>
        <p:nvSpPr>
          <p:cNvPr id="12" name="Rectangle 48"/>
          <p:cNvSpPr>
            <a:spLocks noChangeArrowheads="1"/>
          </p:cNvSpPr>
          <p:nvPr/>
        </p:nvSpPr>
        <p:spPr bwMode="auto">
          <a:xfrm>
            <a:off x="6167119" y="4932680"/>
            <a:ext cx="2695575" cy="1414272"/>
          </a:xfrm>
          <a:prstGeom prst="rect">
            <a:avLst/>
          </a:prstGeom>
          <a:noFill/>
        </p:spPr>
        <p:txBody>
          <a:bodyPr rtlCol="0" wrap="square">
            <a:spAutoFit/>
          </a:bodyPr>
          <a:lstStyle/>
          <a:p>
            <a:pPr algn="ctr" defTabSz="1216660" eaLnBrk="1" hangingPunct="1" latinLnBrk="0" lvl="0" marL="0">
              <a:lnSpc>
                <a:spcPct val="100000"/>
              </a:lnSpc>
              <a:spcBef>
                <a:spcPct val="20000"/>
              </a:spcBef>
              <a:defRPr/>
            </a:pPr>
            <a:r>
              <a:rPr altLang="en-US" b="1" lang="zh-CN" sz="1400">
                <a:solidFill>
                  <a:schemeClr val="tx1">
                    <a:lumMod val="85000"/>
                    <a:lumOff val="15000"/>
                  </a:schemeClr>
                </a:solidFill>
                <a:latin charset="-122" panose="020b0503020204020204" typeface="微软雅黑"/>
                <a:ea charset="-122" panose="020b0503020204020204" typeface="微软雅黑"/>
                <a:sym typeface="+mn-ea"/>
              </a:rPr>
              <a:t>单击此处输入标题</a:t>
            </a:r>
          </a:p>
          <a:p>
            <a:pPr algn="ctr" defTabSz="1216660" eaLnBrk="1" hangingPunct="1" latinLnBrk="0" lvl="0" marL="0">
              <a:lnSpc>
                <a:spcPct val="100000"/>
              </a:lnSpc>
              <a:spcBef>
                <a:spcPct val="20000"/>
              </a:spcBef>
              <a:defRPr/>
            </a:pPr>
            <a:r>
              <a:rPr altLang="en-US" b="1" lang="zh-CN" sz="1400">
                <a:solidFill>
                  <a:schemeClr val="tx1">
                    <a:lumMod val="85000"/>
                    <a:lumOff val="15000"/>
                  </a:schemeClr>
                </a:solidFill>
                <a:latin charset="-122" panose="020b0503020204020204" typeface="微软雅黑"/>
                <a:ea charset="-122" panose="020b0503020204020204" typeface="微软雅黑"/>
                <a:sym typeface="+mn-ea"/>
              </a:rPr>
              <a:t>I love you more than I've ever loved any woman. And I've waited longer for you than I've waited for any woman.</a:t>
            </a:r>
          </a:p>
        </p:txBody>
      </p:sp>
      <p:sp>
        <p:nvSpPr>
          <p:cNvPr id="13" name="Rectangle 48"/>
          <p:cNvSpPr>
            <a:spLocks noChangeArrowheads="1"/>
          </p:cNvSpPr>
          <p:nvPr/>
        </p:nvSpPr>
        <p:spPr bwMode="auto">
          <a:xfrm>
            <a:off x="7576186" y="1584325"/>
            <a:ext cx="2695575" cy="1414272"/>
          </a:xfrm>
          <a:prstGeom prst="rect">
            <a:avLst/>
          </a:prstGeom>
          <a:noFill/>
        </p:spPr>
        <p:txBody>
          <a:bodyPr rtlCol="0" wrap="square">
            <a:spAutoFit/>
          </a:bodyPr>
          <a:lstStyle/>
          <a:p>
            <a:pPr algn="ctr" defTabSz="1216660" eaLnBrk="1" hangingPunct="1" latinLnBrk="0" lvl="0" marL="0">
              <a:lnSpc>
                <a:spcPct val="100000"/>
              </a:lnSpc>
              <a:spcBef>
                <a:spcPct val="20000"/>
              </a:spcBef>
              <a:defRPr/>
            </a:pPr>
            <a:r>
              <a:rPr altLang="en-US" b="1" lang="zh-CN" sz="1400">
                <a:solidFill>
                  <a:schemeClr val="tx1">
                    <a:lumMod val="85000"/>
                    <a:lumOff val="15000"/>
                  </a:schemeClr>
                </a:solidFill>
                <a:latin charset="-122" panose="020b0503020204020204" typeface="微软雅黑"/>
                <a:ea charset="-122" panose="020b0503020204020204" typeface="微软雅黑"/>
                <a:sym typeface="+mn-ea"/>
              </a:rPr>
              <a:t>单击此处输入标题</a:t>
            </a:r>
          </a:p>
          <a:p>
            <a:pPr algn="ctr" defTabSz="1216660" eaLnBrk="1" hangingPunct="1" latinLnBrk="0" lvl="0" marL="0">
              <a:lnSpc>
                <a:spcPct val="100000"/>
              </a:lnSpc>
              <a:spcBef>
                <a:spcPct val="20000"/>
              </a:spcBef>
              <a:defRPr/>
            </a:pPr>
            <a:r>
              <a:rPr altLang="en-US" b="1" lang="zh-CN" sz="1400">
                <a:solidFill>
                  <a:schemeClr val="tx1">
                    <a:lumMod val="85000"/>
                    <a:lumOff val="15000"/>
                  </a:schemeClr>
                </a:solidFill>
                <a:latin charset="-122" panose="020b0503020204020204" typeface="微软雅黑"/>
                <a:ea charset="-122" panose="020b0503020204020204" typeface="微软雅黑"/>
                <a:sym typeface="+mn-ea"/>
              </a:rPr>
              <a:t>I love you more than I've ever loved any woman. And I've waited longer for you than I've waited for any woman.</a:t>
            </a:r>
          </a:p>
        </p:txBody>
      </p:sp>
    </p:spTree>
  </p:cSld>
  <p:clrMapOvr>
    <a:masterClrMapping/>
  </p:clrMapOvr>
  <p:transition spd="med">
    <p:pull/>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 presetSubtype="1">
                                  <p:stCondLst>
                                    <p:cond delay="0"/>
                                  </p:stCondLst>
                                  <p:childTnLst>
                                    <p:set>
                                      <p:cBhvr>
                                        <p:cTn dur="1" fill="hold" id="6">
                                          <p:stCondLst>
                                            <p:cond delay="0"/>
                                          </p:stCondLst>
                                        </p:cTn>
                                        <p:tgtEl>
                                          <p:spTgt spid="2"/>
                                        </p:tgtEl>
                                        <p:attrNameLst>
                                          <p:attrName>style.visibility</p:attrName>
                                        </p:attrNameLst>
                                      </p:cBhvr>
                                      <p:to>
                                        <p:strVal val="visible"/>
                                      </p:to>
                                    </p:set>
                                    <p:anim calcmode="lin" valueType="num">
                                      <p:cBhvr additive="base">
                                        <p:cTn dur="500" fill="hold" id="7"/>
                                        <p:tgtEl>
                                          <p:spTgt spid="2"/>
                                        </p:tgtEl>
                                        <p:attrNameLst>
                                          <p:attrName>ppt_x</p:attrName>
                                        </p:attrNameLst>
                                      </p:cBhvr>
                                      <p:tavLst>
                                        <p:tav tm="0">
                                          <p:val>
                                            <p:strVal val="#ppt_x"/>
                                          </p:val>
                                        </p:tav>
                                        <p:tav tm="100000">
                                          <p:val>
                                            <p:strVal val="#ppt_x"/>
                                          </p:val>
                                        </p:tav>
                                      </p:tavLst>
                                    </p:anim>
                                    <p:anim calcmode="lin" valueType="num">
                                      <p:cBhvr additive="base">
                                        <p:cTn dur="500" fill="hold" id="8"/>
                                        <p:tgtEl>
                                          <p:spTgt spid="2"/>
                                        </p:tgtEl>
                                        <p:attrNameLst>
                                          <p:attrName>ppt_y</p:attrName>
                                        </p:attrNameLst>
                                      </p:cBhvr>
                                      <p:tavLst>
                                        <p:tav tm="0">
                                          <p:val>
                                            <p:strVal val="0-#ppt_h/2"/>
                                          </p:val>
                                        </p:tav>
                                        <p:tav tm="100000">
                                          <p:val>
                                            <p:strVal val="#ppt_y"/>
                                          </p:val>
                                        </p:tav>
                                      </p:tavLst>
                                    </p:anim>
                                  </p:childTnLst>
                                </p:cTn>
                              </p:par>
                            </p:childTnLst>
                          </p:cTn>
                        </p:par>
                        <p:par>
                          <p:cTn fill="hold" id="9" nodeType="afterGroup">
                            <p:stCondLst>
                              <p:cond delay="500"/>
                            </p:stCondLst>
                            <p:childTnLst>
                              <p:par>
                                <p:cTn fill="hold" id="10" nodeType="afterEffect" presetClass="entr" presetID="22" presetSubtype="8">
                                  <p:stCondLst>
                                    <p:cond delay="0"/>
                                  </p:stCondLst>
                                  <p:childTnLst>
                                    <p:set>
                                      <p:cBhvr>
                                        <p:cTn dur="1" fill="hold" id="11">
                                          <p:stCondLst>
                                            <p:cond delay="0"/>
                                          </p:stCondLst>
                                        </p:cTn>
                                        <p:tgtEl>
                                          <p:spTgt spid="54277"/>
                                        </p:tgtEl>
                                        <p:attrNameLst>
                                          <p:attrName>style.visibility</p:attrName>
                                        </p:attrNameLst>
                                      </p:cBhvr>
                                      <p:to>
                                        <p:strVal val="visible"/>
                                      </p:to>
                                    </p:set>
                                    <p:animEffect filter="wipe(left)" transition="in">
                                      <p:cBhvr>
                                        <p:cTn dur="500" id="12"/>
                                        <p:tgtEl>
                                          <p:spTgt spid="54277"/>
                                        </p:tgtEl>
                                      </p:cBhvr>
                                    </p:animEffect>
                                  </p:childTnLst>
                                </p:cTn>
                              </p:par>
                              <p:par>
                                <p:cTn fill="hold" grpId="0" id="13" nodeType="withEffect" presetClass="entr" presetID="53" presetSubtype="0">
                                  <p:stCondLst>
                                    <p:cond delay="0"/>
                                  </p:stCondLst>
                                  <p:childTnLst>
                                    <p:set>
                                      <p:cBhvr>
                                        <p:cTn dur="1" fill="hold" id="14">
                                          <p:stCondLst>
                                            <p:cond delay="0"/>
                                          </p:stCondLst>
                                        </p:cTn>
                                        <p:tgtEl>
                                          <p:spTgt spid="54278"/>
                                        </p:tgtEl>
                                        <p:attrNameLst>
                                          <p:attrName>style.visibility</p:attrName>
                                        </p:attrNameLst>
                                      </p:cBhvr>
                                      <p:to>
                                        <p:strVal val="visible"/>
                                      </p:to>
                                    </p:set>
                                    <p:anim calcmode="lin" valueType="num">
                                      <p:cBhvr>
                                        <p:cTn dur="500" fill="hold" id="15"/>
                                        <p:tgtEl>
                                          <p:spTgt spid="54278"/>
                                        </p:tgtEl>
                                        <p:attrNameLst>
                                          <p:attrName>ppt_w</p:attrName>
                                        </p:attrNameLst>
                                      </p:cBhvr>
                                      <p:tavLst>
                                        <p:tav tm="0">
                                          <p:val>
                                            <p:fltVal val="0"/>
                                          </p:val>
                                        </p:tav>
                                        <p:tav tm="100000">
                                          <p:val>
                                            <p:strVal val="#ppt_w"/>
                                          </p:val>
                                        </p:tav>
                                      </p:tavLst>
                                    </p:anim>
                                    <p:anim calcmode="lin" valueType="num">
                                      <p:cBhvr>
                                        <p:cTn dur="500" fill="hold" id="16"/>
                                        <p:tgtEl>
                                          <p:spTgt spid="54278"/>
                                        </p:tgtEl>
                                        <p:attrNameLst>
                                          <p:attrName>ppt_h</p:attrName>
                                        </p:attrNameLst>
                                      </p:cBhvr>
                                      <p:tavLst>
                                        <p:tav tm="0">
                                          <p:val>
                                            <p:fltVal val="0"/>
                                          </p:val>
                                        </p:tav>
                                        <p:tav tm="100000">
                                          <p:val>
                                            <p:strVal val="#ppt_h"/>
                                          </p:val>
                                        </p:tav>
                                      </p:tavLst>
                                    </p:anim>
                                    <p:animEffect filter="fade" transition="in">
                                      <p:cBhvr>
                                        <p:cTn dur="500" id="17"/>
                                        <p:tgtEl>
                                          <p:spTgt spid="54278"/>
                                        </p:tgtEl>
                                      </p:cBhvr>
                                    </p:animEffect>
                                  </p:childTnLst>
                                </p:cTn>
                              </p:par>
                              <p:par>
                                <p:cTn fill="hold" grpId="0" id="18" nodeType="withEffect" presetClass="entr" presetID="53" presetSubtype="0">
                                  <p:stCondLst>
                                    <p:cond delay="0"/>
                                  </p:stCondLst>
                                  <p:childTnLst>
                                    <p:set>
                                      <p:cBhvr>
                                        <p:cTn dur="1" fill="hold" id="19">
                                          <p:stCondLst>
                                            <p:cond delay="0"/>
                                          </p:stCondLst>
                                        </p:cTn>
                                        <p:tgtEl>
                                          <p:spTgt spid="54300"/>
                                        </p:tgtEl>
                                        <p:attrNameLst>
                                          <p:attrName>style.visibility</p:attrName>
                                        </p:attrNameLst>
                                      </p:cBhvr>
                                      <p:to>
                                        <p:strVal val="visible"/>
                                      </p:to>
                                    </p:set>
                                    <p:anim calcmode="lin" valueType="num">
                                      <p:cBhvr>
                                        <p:cTn dur="500" fill="hold" id="20"/>
                                        <p:tgtEl>
                                          <p:spTgt spid="54300"/>
                                        </p:tgtEl>
                                        <p:attrNameLst>
                                          <p:attrName>ppt_w</p:attrName>
                                        </p:attrNameLst>
                                      </p:cBhvr>
                                      <p:tavLst>
                                        <p:tav tm="0">
                                          <p:val>
                                            <p:fltVal val="0"/>
                                          </p:val>
                                        </p:tav>
                                        <p:tav tm="100000">
                                          <p:val>
                                            <p:strVal val="#ppt_w"/>
                                          </p:val>
                                        </p:tav>
                                      </p:tavLst>
                                    </p:anim>
                                    <p:anim calcmode="lin" valueType="num">
                                      <p:cBhvr>
                                        <p:cTn dur="500" fill="hold" id="21"/>
                                        <p:tgtEl>
                                          <p:spTgt spid="54300"/>
                                        </p:tgtEl>
                                        <p:attrNameLst>
                                          <p:attrName>ppt_h</p:attrName>
                                        </p:attrNameLst>
                                      </p:cBhvr>
                                      <p:tavLst>
                                        <p:tav tm="0">
                                          <p:val>
                                            <p:fltVal val="0"/>
                                          </p:val>
                                        </p:tav>
                                        <p:tav tm="100000">
                                          <p:val>
                                            <p:strVal val="#ppt_h"/>
                                          </p:val>
                                        </p:tav>
                                      </p:tavLst>
                                    </p:anim>
                                    <p:animEffect filter="fade" transition="in">
                                      <p:cBhvr>
                                        <p:cTn dur="500" id="22"/>
                                        <p:tgtEl>
                                          <p:spTgt spid="54300"/>
                                        </p:tgtEl>
                                      </p:cBhvr>
                                    </p:animEffect>
                                  </p:childTnLst>
                                </p:cTn>
                              </p:par>
                            </p:childTnLst>
                          </p:cTn>
                        </p:par>
                        <p:par>
                          <p:cTn fill="hold" id="23" nodeType="afterGroup">
                            <p:stCondLst>
                              <p:cond delay="1000"/>
                            </p:stCondLst>
                            <p:childTnLst>
                              <p:par>
                                <p:cTn fill="hold" grpId="0" id="24" nodeType="afterEffect" presetClass="entr" presetID="53" presetSubtype="0">
                                  <p:stCondLst>
                                    <p:cond delay="0"/>
                                  </p:stCondLst>
                                  <p:childTnLst>
                                    <p:set>
                                      <p:cBhvr>
                                        <p:cTn dur="1" fill="hold" id="25">
                                          <p:stCondLst>
                                            <p:cond delay="0"/>
                                          </p:stCondLst>
                                        </p:cTn>
                                        <p:tgtEl>
                                          <p:spTgt spid="54279"/>
                                        </p:tgtEl>
                                        <p:attrNameLst>
                                          <p:attrName>style.visibility</p:attrName>
                                        </p:attrNameLst>
                                      </p:cBhvr>
                                      <p:to>
                                        <p:strVal val="visible"/>
                                      </p:to>
                                    </p:set>
                                    <p:anim calcmode="lin" valueType="num">
                                      <p:cBhvr>
                                        <p:cTn dur="500" fill="hold" id="26"/>
                                        <p:tgtEl>
                                          <p:spTgt spid="54279"/>
                                        </p:tgtEl>
                                        <p:attrNameLst>
                                          <p:attrName>ppt_w</p:attrName>
                                        </p:attrNameLst>
                                      </p:cBhvr>
                                      <p:tavLst>
                                        <p:tav tm="0">
                                          <p:val>
                                            <p:fltVal val="0"/>
                                          </p:val>
                                        </p:tav>
                                        <p:tav tm="100000">
                                          <p:val>
                                            <p:strVal val="#ppt_w"/>
                                          </p:val>
                                        </p:tav>
                                      </p:tavLst>
                                    </p:anim>
                                    <p:anim calcmode="lin" valueType="num">
                                      <p:cBhvr>
                                        <p:cTn dur="500" fill="hold" id="27"/>
                                        <p:tgtEl>
                                          <p:spTgt spid="54279"/>
                                        </p:tgtEl>
                                        <p:attrNameLst>
                                          <p:attrName>ppt_h</p:attrName>
                                        </p:attrNameLst>
                                      </p:cBhvr>
                                      <p:tavLst>
                                        <p:tav tm="0">
                                          <p:val>
                                            <p:fltVal val="0"/>
                                          </p:val>
                                        </p:tav>
                                        <p:tav tm="100000">
                                          <p:val>
                                            <p:strVal val="#ppt_h"/>
                                          </p:val>
                                        </p:tav>
                                      </p:tavLst>
                                    </p:anim>
                                    <p:animEffect filter="fade" transition="in">
                                      <p:cBhvr>
                                        <p:cTn dur="500" id="28"/>
                                        <p:tgtEl>
                                          <p:spTgt spid="54279"/>
                                        </p:tgtEl>
                                      </p:cBhvr>
                                    </p:animEffect>
                                  </p:childTnLst>
                                </p:cTn>
                              </p:par>
                            </p:childTnLst>
                          </p:cTn>
                        </p:par>
                        <p:par>
                          <p:cTn fill="hold" id="29" nodeType="afterGroup">
                            <p:stCondLst>
                              <p:cond delay="1500"/>
                            </p:stCondLst>
                            <p:childTnLst>
                              <p:par>
                                <p:cTn fill="hold" id="30" nodeType="afterEffect" presetClass="entr" presetID="2" presetSubtype="1">
                                  <p:stCondLst>
                                    <p:cond delay="0"/>
                                  </p:stCondLst>
                                  <p:childTnLst>
                                    <p:set>
                                      <p:cBhvr>
                                        <p:cTn dur="1" fill="hold" id="31">
                                          <p:stCondLst>
                                            <p:cond delay="0"/>
                                          </p:stCondLst>
                                        </p:cTn>
                                        <p:tgtEl>
                                          <p:spTgt spid="18"/>
                                        </p:tgtEl>
                                        <p:attrNameLst>
                                          <p:attrName>style.visibility</p:attrName>
                                        </p:attrNameLst>
                                      </p:cBhvr>
                                      <p:to>
                                        <p:strVal val="visible"/>
                                      </p:to>
                                    </p:set>
                                    <p:anim calcmode="lin" valueType="num">
                                      <p:cBhvr additive="base">
                                        <p:cTn dur="500" fill="hold" id="32"/>
                                        <p:tgtEl>
                                          <p:spTgt spid="18"/>
                                        </p:tgtEl>
                                        <p:attrNameLst>
                                          <p:attrName>ppt_x</p:attrName>
                                        </p:attrNameLst>
                                      </p:cBhvr>
                                      <p:tavLst>
                                        <p:tav tm="0">
                                          <p:val>
                                            <p:strVal val="#ppt_x"/>
                                          </p:val>
                                        </p:tav>
                                        <p:tav tm="100000">
                                          <p:val>
                                            <p:strVal val="#ppt_x"/>
                                          </p:val>
                                        </p:tav>
                                      </p:tavLst>
                                    </p:anim>
                                    <p:anim calcmode="lin" valueType="num">
                                      <p:cBhvr additive="base">
                                        <p:cTn dur="500" fill="hold" id="33"/>
                                        <p:tgtEl>
                                          <p:spTgt spid="18"/>
                                        </p:tgtEl>
                                        <p:attrNameLst>
                                          <p:attrName>ppt_y</p:attrName>
                                        </p:attrNameLst>
                                      </p:cBhvr>
                                      <p:tavLst>
                                        <p:tav tm="0">
                                          <p:val>
                                            <p:strVal val="0-#ppt_h/2"/>
                                          </p:val>
                                        </p:tav>
                                        <p:tav tm="100000">
                                          <p:val>
                                            <p:strVal val="#ppt_y"/>
                                          </p:val>
                                        </p:tav>
                                      </p:tavLst>
                                    </p:anim>
                                  </p:childTnLst>
                                </p:cTn>
                              </p:par>
                            </p:childTnLst>
                          </p:cTn>
                        </p:par>
                        <p:par>
                          <p:cTn fill="hold" id="34" nodeType="afterGroup">
                            <p:stCondLst>
                              <p:cond delay="2000"/>
                            </p:stCondLst>
                            <p:childTnLst>
                              <p:par>
                                <p:cTn fill="hold" grpId="0" id="35" nodeType="afterEffect" presetClass="entr" presetID="53" presetSubtype="0">
                                  <p:stCondLst>
                                    <p:cond delay="0"/>
                                  </p:stCondLst>
                                  <p:childTnLst>
                                    <p:set>
                                      <p:cBhvr>
                                        <p:cTn dur="1" fill="hold" id="36">
                                          <p:stCondLst>
                                            <p:cond delay="0"/>
                                          </p:stCondLst>
                                        </p:cTn>
                                        <p:tgtEl>
                                          <p:spTgt spid="54320"/>
                                        </p:tgtEl>
                                        <p:attrNameLst>
                                          <p:attrName>style.visibility</p:attrName>
                                        </p:attrNameLst>
                                      </p:cBhvr>
                                      <p:to>
                                        <p:strVal val="visible"/>
                                      </p:to>
                                    </p:set>
                                    <p:anim calcmode="lin" valueType="num">
                                      <p:cBhvr>
                                        <p:cTn dur="500" fill="hold" id="37"/>
                                        <p:tgtEl>
                                          <p:spTgt spid="54320"/>
                                        </p:tgtEl>
                                        <p:attrNameLst>
                                          <p:attrName>ppt_w</p:attrName>
                                        </p:attrNameLst>
                                      </p:cBhvr>
                                      <p:tavLst>
                                        <p:tav tm="0">
                                          <p:val>
                                            <p:fltVal val="0"/>
                                          </p:val>
                                        </p:tav>
                                        <p:tav tm="100000">
                                          <p:val>
                                            <p:strVal val="#ppt_w"/>
                                          </p:val>
                                        </p:tav>
                                      </p:tavLst>
                                    </p:anim>
                                    <p:anim calcmode="lin" valueType="num">
                                      <p:cBhvr>
                                        <p:cTn dur="500" fill="hold" id="38"/>
                                        <p:tgtEl>
                                          <p:spTgt spid="54320"/>
                                        </p:tgtEl>
                                        <p:attrNameLst>
                                          <p:attrName>ppt_h</p:attrName>
                                        </p:attrNameLst>
                                      </p:cBhvr>
                                      <p:tavLst>
                                        <p:tav tm="0">
                                          <p:val>
                                            <p:fltVal val="0"/>
                                          </p:val>
                                        </p:tav>
                                        <p:tav tm="100000">
                                          <p:val>
                                            <p:strVal val="#ppt_h"/>
                                          </p:val>
                                        </p:tav>
                                      </p:tavLst>
                                    </p:anim>
                                    <p:animEffect filter="fade" transition="in">
                                      <p:cBhvr>
                                        <p:cTn dur="500" id="39"/>
                                        <p:tgtEl>
                                          <p:spTgt spid="54320"/>
                                        </p:tgtEl>
                                      </p:cBhvr>
                                    </p:animEffect>
                                  </p:childTnLst>
                                </p:cTn>
                              </p:par>
                            </p:childTnLst>
                          </p:cTn>
                        </p:par>
                        <p:par>
                          <p:cTn fill="hold" id="40" nodeType="afterGroup">
                            <p:stCondLst>
                              <p:cond delay="2500"/>
                            </p:stCondLst>
                            <p:childTnLst>
                              <p:par>
                                <p:cTn fill="hold" grpId="0" id="41" nodeType="afterEffect" presetClass="entr" presetID="53" presetSubtype="0">
                                  <p:stCondLst>
                                    <p:cond delay="0"/>
                                  </p:stCondLst>
                                  <p:childTnLst>
                                    <p:set>
                                      <p:cBhvr>
                                        <p:cTn dur="1" fill="hold" id="42">
                                          <p:stCondLst>
                                            <p:cond delay="0"/>
                                          </p:stCondLst>
                                        </p:cTn>
                                        <p:tgtEl>
                                          <p:spTgt spid="54296"/>
                                        </p:tgtEl>
                                        <p:attrNameLst>
                                          <p:attrName>style.visibility</p:attrName>
                                        </p:attrNameLst>
                                      </p:cBhvr>
                                      <p:to>
                                        <p:strVal val="visible"/>
                                      </p:to>
                                    </p:set>
                                    <p:anim calcmode="lin" valueType="num">
                                      <p:cBhvr>
                                        <p:cTn dur="500" fill="hold" id="43"/>
                                        <p:tgtEl>
                                          <p:spTgt spid="54296"/>
                                        </p:tgtEl>
                                        <p:attrNameLst>
                                          <p:attrName>ppt_w</p:attrName>
                                        </p:attrNameLst>
                                      </p:cBhvr>
                                      <p:tavLst>
                                        <p:tav tm="0">
                                          <p:val>
                                            <p:fltVal val="0"/>
                                          </p:val>
                                        </p:tav>
                                        <p:tav tm="100000">
                                          <p:val>
                                            <p:strVal val="#ppt_w"/>
                                          </p:val>
                                        </p:tav>
                                      </p:tavLst>
                                    </p:anim>
                                    <p:anim calcmode="lin" valueType="num">
                                      <p:cBhvr>
                                        <p:cTn dur="500" fill="hold" id="44"/>
                                        <p:tgtEl>
                                          <p:spTgt spid="54296"/>
                                        </p:tgtEl>
                                        <p:attrNameLst>
                                          <p:attrName>ppt_h</p:attrName>
                                        </p:attrNameLst>
                                      </p:cBhvr>
                                      <p:tavLst>
                                        <p:tav tm="0">
                                          <p:val>
                                            <p:fltVal val="0"/>
                                          </p:val>
                                        </p:tav>
                                        <p:tav tm="100000">
                                          <p:val>
                                            <p:strVal val="#ppt_h"/>
                                          </p:val>
                                        </p:tav>
                                      </p:tavLst>
                                    </p:anim>
                                    <p:animEffect filter="fade" transition="in">
                                      <p:cBhvr>
                                        <p:cTn dur="500" id="45"/>
                                        <p:tgtEl>
                                          <p:spTgt spid="54296"/>
                                        </p:tgtEl>
                                      </p:cBhvr>
                                    </p:animEffect>
                                  </p:childTnLst>
                                </p:cTn>
                              </p:par>
                            </p:childTnLst>
                          </p:cTn>
                        </p:par>
                        <p:par>
                          <p:cTn fill="hold" id="46" nodeType="afterGroup">
                            <p:stCondLst>
                              <p:cond delay="3000"/>
                            </p:stCondLst>
                            <p:childTnLst>
                              <p:par>
                                <p:cTn fill="hold" id="47" nodeType="afterEffect" presetClass="entr" presetID="2" presetSubtype="4">
                                  <p:stCondLst>
                                    <p:cond delay="0"/>
                                  </p:stCondLst>
                                  <p:childTnLst>
                                    <p:set>
                                      <p:cBhvr>
                                        <p:cTn dur="1" fill="hold" id="48">
                                          <p:stCondLst>
                                            <p:cond delay="0"/>
                                          </p:stCondLst>
                                        </p:cTn>
                                        <p:tgtEl>
                                          <p:spTgt spid="17"/>
                                        </p:tgtEl>
                                        <p:attrNameLst>
                                          <p:attrName>style.visibility</p:attrName>
                                        </p:attrNameLst>
                                      </p:cBhvr>
                                      <p:to>
                                        <p:strVal val="visible"/>
                                      </p:to>
                                    </p:set>
                                    <p:anim calcmode="lin" valueType="num">
                                      <p:cBhvr additive="base">
                                        <p:cTn dur="500" fill="hold" id="49"/>
                                        <p:tgtEl>
                                          <p:spTgt spid="17"/>
                                        </p:tgtEl>
                                        <p:attrNameLst>
                                          <p:attrName>ppt_x</p:attrName>
                                        </p:attrNameLst>
                                      </p:cBhvr>
                                      <p:tavLst>
                                        <p:tav tm="0">
                                          <p:val>
                                            <p:strVal val="#ppt_x"/>
                                          </p:val>
                                        </p:tav>
                                        <p:tav tm="100000">
                                          <p:val>
                                            <p:strVal val="#ppt_x"/>
                                          </p:val>
                                        </p:tav>
                                      </p:tavLst>
                                    </p:anim>
                                    <p:anim calcmode="lin" valueType="num">
                                      <p:cBhvr additive="base">
                                        <p:cTn dur="500" fill="hold" id="50"/>
                                        <p:tgtEl>
                                          <p:spTgt spid="17"/>
                                        </p:tgtEl>
                                        <p:attrNameLst>
                                          <p:attrName>ppt_y</p:attrName>
                                        </p:attrNameLst>
                                      </p:cBhvr>
                                      <p:tavLst>
                                        <p:tav tm="0">
                                          <p:val>
                                            <p:strVal val="1+#ppt_h/2"/>
                                          </p:val>
                                        </p:tav>
                                        <p:tav tm="100000">
                                          <p:val>
                                            <p:strVal val="#ppt_y"/>
                                          </p:val>
                                        </p:tav>
                                      </p:tavLst>
                                    </p:anim>
                                  </p:childTnLst>
                                </p:cTn>
                              </p:par>
                            </p:childTnLst>
                          </p:cTn>
                        </p:par>
                        <p:par>
                          <p:cTn fill="hold" id="51" nodeType="afterGroup">
                            <p:stCondLst>
                              <p:cond delay="3500"/>
                            </p:stCondLst>
                            <p:childTnLst>
                              <p:par>
                                <p:cTn fill="hold" grpId="0" id="52" nodeType="afterEffect" presetClass="entr" presetID="53" presetSubtype="0">
                                  <p:stCondLst>
                                    <p:cond delay="0"/>
                                  </p:stCondLst>
                                  <p:childTnLst>
                                    <p:set>
                                      <p:cBhvr>
                                        <p:cTn dur="1" fill="hold" id="53">
                                          <p:stCondLst>
                                            <p:cond delay="0"/>
                                          </p:stCondLst>
                                        </p:cTn>
                                        <p:tgtEl>
                                          <p:spTgt spid="5"/>
                                        </p:tgtEl>
                                        <p:attrNameLst>
                                          <p:attrName>style.visibility</p:attrName>
                                        </p:attrNameLst>
                                      </p:cBhvr>
                                      <p:to>
                                        <p:strVal val="visible"/>
                                      </p:to>
                                    </p:set>
                                    <p:anim calcmode="lin" valueType="num">
                                      <p:cBhvr>
                                        <p:cTn dur="500" fill="hold" id="54"/>
                                        <p:tgtEl>
                                          <p:spTgt spid="5"/>
                                        </p:tgtEl>
                                        <p:attrNameLst>
                                          <p:attrName>ppt_w</p:attrName>
                                        </p:attrNameLst>
                                      </p:cBhvr>
                                      <p:tavLst>
                                        <p:tav tm="0">
                                          <p:val>
                                            <p:fltVal val="0"/>
                                          </p:val>
                                        </p:tav>
                                        <p:tav tm="100000">
                                          <p:val>
                                            <p:strVal val="#ppt_w"/>
                                          </p:val>
                                        </p:tav>
                                      </p:tavLst>
                                    </p:anim>
                                    <p:anim calcmode="lin" valueType="num">
                                      <p:cBhvr>
                                        <p:cTn dur="500" fill="hold" id="55"/>
                                        <p:tgtEl>
                                          <p:spTgt spid="5"/>
                                        </p:tgtEl>
                                        <p:attrNameLst>
                                          <p:attrName>ppt_h</p:attrName>
                                        </p:attrNameLst>
                                      </p:cBhvr>
                                      <p:tavLst>
                                        <p:tav tm="0">
                                          <p:val>
                                            <p:fltVal val="0"/>
                                          </p:val>
                                        </p:tav>
                                        <p:tav tm="100000">
                                          <p:val>
                                            <p:strVal val="#ppt_h"/>
                                          </p:val>
                                        </p:tav>
                                      </p:tavLst>
                                    </p:anim>
                                    <p:animEffect filter="fade" transition="in">
                                      <p:cBhvr>
                                        <p:cTn dur="500" id="56"/>
                                        <p:tgtEl>
                                          <p:spTgt spid="5"/>
                                        </p:tgtEl>
                                      </p:cBhvr>
                                    </p:animEffect>
                                  </p:childTnLst>
                                </p:cTn>
                              </p:par>
                            </p:childTnLst>
                          </p:cTn>
                        </p:par>
                        <p:par>
                          <p:cTn fill="hold" id="57" nodeType="afterGroup">
                            <p:stCondLst>
                              <p:cond delay="4000"/>
                            </p:stCondLst>
                            <p:childTnLst>
                              <p:par>
                                <p:cTn fill="hold" grpId="0" id="58" nodeType="afterEffect" presetClass="entr" presetID="53" presetSubtype="0">
                                  <p:stCondLst>
                                    <p:cond delay="0"/>
                                  </p:stCondLst>
                                  <p:childTnLst>
                                    <p:set>
                                      <p:cBhvr>
                                        <p:cTn dur="1" fill="hold" id="59">
                                          <p:stCondLst>
                                            <p:cond delay="0"/>
                                          </p:stCondLst>
                                        </p:cTn>
                                        <p:tgtEl>
                                          <p:spTgt spid="54297"/>
                                        </p:tgtEl>
                                        <p:attrNameLst>
                                          <p:attrName>style.visibility</p:attrName>
                                        </p:attrNameLst>
                                      </p:cBhvr>
                                      <p:to>
                                        <p:strVal val="visible"/>
                                      </p:to>
                                    </p:set>
                                    <p:anim calcmode="lin" valueType="num">
                                      <p:cBhvr>
                                        <p:cTn dur="500" fill="hold" id="60"/>
                                        <p:tgtEl>
                                          <p:spTgt spid="54297"/>
                                        </p:tgtEl>
                                        <p:attrNameLst>
                                          <p:attrName>ppt_w</p:attrName>
                                        </p:attrNameLst>
                                      </p:cBhvr>
                                      <p:tavLst>
                                        <p:tav tm="0">
                                          <p:val>
                                            <p:fltVal val="0"/>
                                          </p:val>
                                        </p:tav>
                                        <p:tav tm="100000">
                                          <p:val>
                                            <p:strVal val="#ppt_w"/>
                                          </p:val>
                                        </p:tav>
                                      </p:tavLst>
                                    </p:anim>
                                    <p:anim calcmode="lin" valueType="num">
                                      <p:cBhvr>
                                        <p:cTn dur="500" fill="hold" id="61"/>
                                        <p:tgtEl>
                                          <p:spTgt spid="54297"/>
                                        </p:tgtEl>
                                        <p:attrNameLst>
                                          <p:attrName>ppt_h</p:attrName>
                                        </p:attrNameLst>
                                      </p:cBhvr>
                                      <p:tavLst>
                                        <p:tav tm="0">
                                          <p:val>
                                            <p:fltVal val="0"/>
                                          </p:val>
                                        </p:tav>
                                        <p:tav tm="100000">
                                          <p:val>
                                            <p:strVal val="#ppt_h"/>
                                          </p:val>
                                        </p:tav>
                                      </p:tavLst>
                                    </p:anim>
                                    <p:animEffect filter="fade" transition="in">
                                      <p:cBhvr>
                                        <p:cTn dur="500" id="62"/>
                                        <p:tgtEl>
                                          <p:spTgt spid="54297"/>
                                        </p:tgtEl>
                                      </p:cBhvr>
                                    </p:animEffect>
                                  </p:childTnLst>
                                </p:cTn>
                              </p:par>
                            </p:childTnLst>
                          </p:cTn>
                        </p:par>
                        <p:par>
                          <p:cTn fill="hold" id="63" nodeType="afterGroup">
                            <p:stCondLst>
                              <p:cond delay="4500"/>
                            </p:stCondLst>
                            <p:childTnLst>
                              <p:par>
                                <p:cTn fill="hold" id="64" nodeType="afterEffect" presetClass="entr" presetID="2" presetSubtype="1">
                                  <p:stCondLst>
                                    <p:cond delay="0"/>
                                  </p:stCondLst>
                                  <p:childTnLst>
                                    <p:set>
                                      <p:cBhvr>
                                        <p:cTn dur="1" fill="hold" id="65">
                                          <p:stCondLst>
                                            <p:cond delay="0"/>
                                          </p:stCondLst>
                                        </p:cTn>
                                        <p:tgtEl>
                                          <p:spTgt spid="16"/>
                                        </p:tgtEl>
                                        <p:attrNameLst>
                                          <p:attrName>style.visibility</p:attrName>
                                        </p:attrNameLst>
                                      </p:cBhvr>
                                      <p:to>
                                        <p:strVal val="visible"/>
                                      </p:to>
                                    </p:set>
                                    <p:anim calcmode="lin" valueType="num">
                                      <p:cBhvr additive="base">
                                        <p:cTn dur="500" fill="hold" id="66"/>
                                        <p:tgtEl>
                                          <p:spTgt spid="16"/>
                                        </p:tgtEl>
                                        <p:attrNameLst>
                                          <p:attrName>ppt_x</p:attrName>
                                        </p:attrNameLst>
                                      </p:cBhvr>
                                      <p:tavLst>
                                        <p:tav tm="0">
                                          <p:val>
                                            <p:strVal val="#ppt_x"/>
                                          </p:val>
                                        </p:tav>
                                        <p:tav tm="100000">
                                          <p:val>
                                            <p:strVal val="#ppt_x"/>
                                          </p:val>
                                        </p:tav>
                                      </p:tavLst>
                                    </p:anim>
                                    <p:anim calcmode="lin" valueType="num">
                                      <p:cBhvr additive="base">
                                        <p:cTn dur="500" fill="hold" id="67"/>
                                        <p:tgtEl>
                                          <p:spTgt spid="16"/>
                                        </p:tgtEl>
                                        <p:attrNameLst>
                                          <p:attrName>ppt_y</p:attrName>
                                        </p:attrNameLst>
                                      </p:cBhvr>
                                      <p:tavLst>
                                        <p:tav tm="0">
                                          <p:val>
                                            <p:strVal val="0-#ppt_h/2"/>
                                          </p:val>
                                        </p:tav>
                                        <p:tav tm="100000">
                                          <p:val>
                                            <p:strVal val="#ppt_y"/>
                                          </p:val>
                                        </p:tav>
                                      </p:tavLst>
                                    </p:anim>
                                  </p:childTnLst>
                                </p:cTn>
                              </p:par>
                            </p:childTnLst>
                          </p:cTn>
                        </p:par>
                        <p:par>
                          <p:cTn fill="hold" id="68" nodeType="afterGroup">
                            <p:stCondLst>
                              <p:cond delay="5000"/>
                            </p:stCondLst>
                            <p:childTnLst>
                              <p:par>
                                <p:cTn fill="hold" grpId="0" id="69" nodeType="afterEffect" presetClass="entr" presetID="53" presetSubtype="0">
                                  <p:stCondLst>
                                    <p:cond delay="0"/>
                                  </p:stCondLst>
                                  <p:childTnLst>
                                    <p:set>
                                      <p:cBhvr>
                                        <p:cTn dur="1" fill="hold" id="70">
                                          <p:stCondLst>
                                            <p:cond delay="0"/>
                                          </p:stCondLst>
                                        </p:cTn>
                                        <p:tgtEl>
                                          <p:spTgt spid="7"/>
                                        </p:tgtEl>
                                        <p:attrNameLst>
                                          <p:attrName>style.visibility</p:attrName>
                                        </p:attrNameLst>
                                      </p:cBhvr>
                                      <p:to>
                                        <p:strVal val="visible"/>
                                      </p:to>
                                    </p:set>
                                    <p:anim calcmode="lin" valueType="num">
                                      <p:cBhvr>
                                        <p:cTn dur="500" fill="hold" id="71"/>
                                        <p:tgtEl>
                                          <p:spTgt spid="7"/>
                                        </p:tgtEl>
                                        <p:attrNameLst>
                                          <p:attrName>ppt_w</p:attrName>
                                        </p:attrNameLst>
                                      </p:cBhvr>
                                      <p:tavLst>
                                        <p:tav tm="0">
                                          <p:val>
                                            <p:fltVal val="0"/>
                                          </p:val>
                                        </p:tav>
                                        <p:tav tm="100000">
                                          <p:val>
                                            <p:strVal val="#ppt_w"/>
                                          </p:val>
                                        </p:tav>
                                      </p:tavLst>
                                    </p:anim>
                                    <p:anim calcmode="lin" valueType="num">
                                      <p:cBhvr>
                                        <p:cTn dur="500" fill="hold" id="72"/>
                                        <p:tgtEl>
                                          <p:spTgt spid="7"/>
                                        </p:tgtEl>
                                        <p:attrNameLst>
                                          <p:attrName>ppt_h</p:attrName>
                                        </p:attrNameLst>
                                      </p:cBhvr>
                                      <p:tavLst>
                                        <p:tav tm="0">
                                          <p:val>
                                            <p:fltVal val="0"/>
                                          </p:val>
                                        </p:tav>
                                        <p:tav tm="100000">
                                          <p:val>
                                            <p:strVal val="#ppt_h"/>
                                          </p:val>
                                        </p:tav>
                                      </p:tavLst>
                                    </p:anim>
                                    <p:animEffect filter="fade" transition="in">
                                      <p:cBhvr>
                                        <p:cTn dur="500" id="73"/>
                                        <p:tgtEl>
                                          <p:spTgt spid="7"/>
                                        </p:tgtEl>
                                      </p:cBhvr>
                                    </p:animEffect>
                                  </p:childTnLst>
                                </p:cTn>
                              </p:par>
                            </p:childTnLst>
                          </p:cTn>
                        </p:par>
                        <p:par>
                          <p:cTn fill="hold" id="74" nodeType="afterGroup">
                            <p:stCondLst>
                              <p:cond delay="5500"/>
                            </p:stCondLst>
                            <p:childTnLst>
                              <p:par>
                                <p:cTn fill="hold" grpId="0" id="75" nodeType="afterEffect" presetClass="entr" presetID="53" presetSubtype="0">
                                  <p:stCondLst>
                                    <p:cond delay="0"/>
                                  </p:stCondLst>
                                  <p:childTnLst>
                                    <p:set>
                                      <p:cBhvr>
                                        <p:cTn dur="1" fill="hold" id="76">
                                          <p:stCondLst>
                                            <p:cond delay="0"/>
                                          </p:stCondLst>
                                        </p:cTn>
                                        <p:tgtEl>
                                          <p:spTgt spid="54298"/>
                                        </p:tgtEl>
                                        <p:attrNameLst>
                                          <p:attrName>style.visibility</p:attrName>
                                        </p:attrNameLst>
                                      </p:cBhvr>
                                      <p:to>
                                        <p:strVal val="visible"/>
                                      </p:to>
                                    </p:set>
                                    <p:anim calcmode="lin" valueType="num">
                                      <p:cBhvr>
                                        <p:cTn dur="500" fill="hold" id="77"/>
                                        <p:tgtEl>
                                          <p:spTgt spid="54298"/>
                                        </p:tgtEl>
                                        <p:attrNameLst>
                                          <p:attrName>ppt_w</p:attrName>
                                        </p:attrNameLst>
                                      </p:cBhvr>
                                      <p:tavLst>
                                        <p:tav tm="0">
                                          <p:val>
                                            <p:fltVal val="0"/>
                                          </p:val>
                                        </p:tav>
                                        <p:tav tm="100000">
                                          <p:val>
                                            <p:strVal val="#ppt_w"/>
                                          </p:val>
                                        </p:tav>
                                      </p:tavLst>
                                    </p:anim>
                                    <p:anim calcmode="lin" valueType="num">
                                      <p:cBhvr>
                                        <p:cTn dur="500" fill="hold" id="78"/>
                                        <p:tgtEl>
                                          <p:spTgt spid="54298"/>
                                        </p:tgtEl>
                                        <p:attrNameLst>
                                          <p:attrName>ppt_h</p:attrName>
                                        </p:attrNameLst>
                                      </p:cBhvr>
                                      <p:tavLst>
                                        <p:tav tm="0">
                                          <p:val>
                                            <p:fltVal val="0"/>
                                          </p:val>
                                        </p:tav>
                                        <p:tav tm="100000">
                                          <p:val>
                                            <p:strVal val="#ppt_h"/>
                                          </p:val>
                                        </p:tav>
                                      </p:tavLst>
                                    </p:anim>
                                    <p:animEffect filter="fade" transition="in">
                                      <p:cBhvr>
                                        <p:cTn dur="500" id="79"/>
                                        <p:tgtEl>
                                          <p:spTgt spid="54298"/>
                                        </p:tgtEl>
                                      </p:cBhvr>
                                    </p:animEffect>
                                  </p:childTnLst>
                                </p:cTn>
                              </p:par>
                            </p:childTnLst>
                          </p:cTn>
                        </p:par>
                        <p:par>
                          <p:cTn fill="hold" id="80" nodeType="afterGroup">
                            <p:stCondLst>
                              <p:cond delay="6000"/>
                            </p:stCondLst>
                            <p:childTnLst>
                              <p:par>
                                <p:cTn fill="hold" id="81" nodeType="afterEffect" presetClass="entr" presetID="2" presetSubtype="4">
                                  <p:stCondLst>
                                    <p:cond delay="0"/>
                                  </p:stCondLst>
                                  <p:childTnLst>
                                    <p:set>
                                      <p:cBhvr>
                                        <p:cTn dur="1" fill="hold" id="82">
                                          <p:stCondLst>
                                            <p:cond delay="0"/>
                                          </p:stCondLst>
                                        </p:cTn>
                                        <p:tgtEl>
                                          <p:spTgt spid="15"/>
                                        </p:tgtEl>
                                        <p:attrNameLst>
                                          <p:attrName>style.visibility</p:attrName>
                                        </p:attrNameLst>
                                      </p:cBhvr>
                                      <p:to>
                                        <p:strVal val="visible"/>
                                      </p:to>
                                    </p:set>
                                    <p:anim calcmode="lin" valueType="num">
                                      <p:cBhvr additive="base">
                                        <p:cTn dur="500" fill="hold" id="83"/>
                                        <p:tgtEl>
                                          <p:spTgt spid="15"/>
                                        </p:tgtEl>
                                        <p:attrNameLst>
                                          <p:attrName>ppt_x</p:attrName>
                                        </p:attrNameLst>
                                      </p:cBhvr>
                                      <p:tavLst>
                                        <p:tav tm="0">
                                          <p:val>
                                            <p:strVal val="#ppt_x"/>
                                          </p:val>
                                        </p:tav>
                                        <p:tav tm="100000">
                                          <p:val>
                                            <p:strVal val="#ppt_x"/>
                                          </p:val>
                                        </p:tav>
                                      </p:tavLst>
                                    </p:anim>
                                    <p:anim calcmode="lin" valueType="num">
                                      <p:cBhvr additive="base">
                                        <p:cTn dur="500" fill="hold" id="84"/>
                                        <p:tgtEl>
                                          <p:spTgt spid="15"/>
                                        </p:tgtEl>
                                        <p:attrNameLst>
                                          <p:attrName>ppt_y</p:attrName>
                                        </p:attrNameLst>
                                      </p:cBhvr>
                                      <p:tavLst>
                                        <p:tav tm="0">
                                          <p:val>
                                            <p:strVal val="1+#ppt_h/2"/>
                                          </p:val>
                                        </p:tav>
                                        <p:tav tm="100000">
                                          <p:val>
                                            <p:strVal val="#ppt_y"/>
                                          </p:val>
                                        </p:tav>
                                      </p:tavLst>
                                    </p:anim>
                                  </p:childTnLst>
                                </p:cTn>
                              </p:par>
                            </p:childTnLst>
                          </p:cTn>
                        </p:par>
                        <p:par>
                          <p:cTn fill="hold" id="85" nodeType="afterGroup">
                            <p:stCondLst>
                              <p:cond delay="6500"/>
                            </p:stCondLst>
                            <p:childTnLst>
                              <p:par>
                                <p:cTn fill="hold" grpId="0" id="86" nodeType="afterEffect" presetClass="entr" presetID="53" presetSubtype="0">
                                  <p:stCondLst>
                                    <p:cond delay="0"/>
                                  </p:stCondLst>
                                  <p:childTnLst>
                                    <p:set>
                                      <p:cBhvr>
                                        <p:cTn dur="1" fill="hold" id="87">
                                          <p:stCondLst>
                                            <p:cond delay="0"/>
                                          </p:stCondLst>
                                        </p:cTn>
                                        <p:tgtEl>
                                          <p:spTgt spid="12"/>
                                        </p:tgtEl>
                                        <p:attrNameLst>
                                          <p:attrName>style.visibility</p:attrName>
                                        </p:attrNameLst>
                                      </p:cBhvr>
                                      <p:to>
                                        <p:strVal val="visible"/>
                                      </p:to>
                                    </p:set>
                                    <p:anim calcmode="lin" valueType="num">
                                      <p:cBhvr>
                                        <p:cTn dur="500" fill="hold" id="88"/>
                                        <p:tgtEl>
                                          <p:spTgt spid="12"/>
                                        </p:tgtEl>
                                        <p:attrNameLst>
                                          <p:attrName>ppt_w</p:attrName>
                                        </p:attrNameLst>
                                      </p:cBhvr>
                                      <p:tavLst>
                                        <p:tav tm="0">
                                          <p:val>
                                            <p:fltVal val="0"/>
                                          </p:val>
                                        </p:tav>
                                        <p:tav tm="100000">
                                          <p:val>
                                            <p:strVal val="#ppt_w"/>
                                          </p:val>
                                        </p:tav>
                                      </p:tavLst>
                                    </p:anim>
                                    <p:anim calcmode="lin" valueType="num">
                                      <p:cBhvr>
                                        <p:cTn dur="500" fill="hold" id="89"/>
                                        <p:tgtEl>
                                          <p:spTgt spid="12"/>
                                        </p:tgtEl>
                                        <p:attrNameLst>
                                          <p:attrName>ppt_h</p:attrName>
                                        </p:attrNameLst>
                                      </p:cBhvr>
                                      <p:tavLst>
                                        <p:tav tm="0">
                                          <p:val>
                                            <p:fltVal val="0"/>
                                          </p:val>
                                        </p:tav>
                                        <p:tav tm="100000">
                                          <p:val>
                                            <p:strVal val="#ppt_h"/>
                                          </p:val>
                                        </p:tav>
                                      </p:tavLst>
                                    </p:anim>
                                    <p:animEffect filter="fade" transition="in">
                                      <p:cBhvr>
                                        <p:cTn dur="500" id="90"/>
                                        <p:tgtEl>
                                          <p:spTgt spid="12"/>
                                        </p:tgtEl>
                                      </p:cBhvr>
                                    </p:animEffect>
                                  </p:childTnLst>
                                </p:cTn>
                              </p:par>
                            </p:childTnLst>
                          </p:cTn>
                        </p:par>
                        <p:par>
                          <p:cTn fill="hold" id="91" nodeType="afterGroup">
                            <p:stCondLst>
                              <p:cond delay="7000"/>
                            </p:stCondLst>
                            <p:childTnLst>
                              <p:par>
                                <p:cTn fill="hold" grpId="0" id="92" nodeType="afterEffect" presetClass="entr" presetID="53" presetSubtype="0">
                                  <p:stCondLst>
                                    <p:cond delay="0"/>
                                  </p:stCondLst>
                                  <p:childTnLst>
                                    <p:set>
                                      <p:cBhvr>
                                        <p:cTn dur="1" fill="hold" id="93">
                                          <p:stCondLst>
                                            <p:cond delay="0"/>
                                          </p:stCondLst>
                                        </p:cTn>
                                        <p:tgtEl>
                                          <p:spTgt spid="54299"/>
                                        </p:tgtEl>
                                        <p:attrNameLst>
                                          <p:attrName>style.visibility</p:attrName>
                                        </p:attrNameLst>
                                      </p:cBhvr>
                                      <p:to>
                                        <p:strVal val="visible"/>
                                      </p:to>
                                    </p:set>
                                    <p:anim calcmode="lin" valueType="num">
                                      <p:cBhvr>
                                        <p:cTn dur="500" fill="hold" id="94"/>
                                        <p:tgtEl>
                                          <p:spTgt spid="54299"/>
                                        </p:tgtEl>
                                        <p:attrNameLst>
                                          <p:attrName>ppt_w</p:attrName>
                                        </p:attrNameLst>
                                      </p:cBhvr>
                                      <p:tavLst>
                                        <p:tav tm="0">
                                          <p:val>
                                            <p:fltVal val="0"/>
                                          </p:val>
                                        </p:tav>
                                        <p:tav tm="100000">
                                          <p:val>
                                            <p:strVal val="#ppt_w"/>
                                          </p:val>
                                        </p:tav>
                                      </p:tavLst>
                                    </p:anim>
                                    <p:anim calcmode="lin" valueType="num">
                                      <p:cBhvr>
                                        <p:cTn dur="500" fill="hold" id="95"/>
                                        <p:tgtEl>
                                          <p:spTgt spid="54299"/>
                                        </p:tgtEl>
                                        <p:attrNameLst>
                                          <p:attrName>ppt_h</p:attrName>
                                        </p:attrNameLst>
                                      </p:cBhvr>
                                      <p:tavLst>
                                        <p:tav tm="0">
                                          <p:val>
                                            <p:fltVal val="0"/>
                                          </p:val>
                                        </p:tav>
                                        <p:tav tm="100000">
                                          <p:val>
                                            <p:strVal val="#ppt_h"/>
                                          </p:val>
                                        </p:tav>
                                      </p:tavLst>
                                    </p:anim>
                                    <p:animEffect filter="fade" transition="in">
                                      <p:cBhvr>
                                        <p:cTn dur="500" id="96"/>
                                        <p:tgtEl>
                                          <p:spTgt spid="54299"/>
                                        </p:tgtEl>
                                      </p:cBhvr>
                                    </p:animEffect>
                                  </p:childTnLst>
                                </p:cTn>
                              </p:par>
                            </p:childTnLst>
                          </p:cTn>
                        </p:par>
                        <p:par>
                          <p:cTn fill="hold" id="97" nodeType="afterGroup">
                            <p:stCondLst>
                              <p:cond delay="7500"/>
                            </p:stCondLst>
                            <p:childTnLst>
                              <p:par>
                                <p:cTn fill="hold" id="98" nodeType="afterEffect" presetClass="entr" presetID="2" presetSubtype="1">
                                  <p:stCondLst>
                                    <p:cond delay="0"/>
                                  </p:stCondLst>
                                  <p:childTnLst>
                                    <p:set>
                                      <p:cBhvr>
                                        <p:cTn dur="1" fill="hold" id="99">
                                          <p:stCondLst>
                                            <p:cond delay="0"/>
                                          </p:stCondLst>
                                        </p:cTn>
                                        <p:tgtEl>
                                          <p:spTgt spid="14"/>
                                        </p:tgtEl>
                                        <p:attrNameLst>
                                          <p:attrName>style.visibility</p:attrName>
                                        </p:attrNameLst>
                                      </p:cBhvr>
                                      <p:to>
                                        <p:strVal val="visible"/>
                                      </p:to>
                                    </p:set>
                                    <p:anim calcmode="lin" valueType="num">
                                      <p:cBhvr additive="base">
                                        <p:cTn dur="500" fill="hold" id="100"/>
                                        <p:tgtEl>
                                          <p:spTgt spid="14"/>
                                        </p:tgtEl>
                                        <p:attrNameLst>
                                          <p:attrName>ppt_x</p:attrName>
                                        </p:attrNameLst>
                                      </p:cBhvr>
                                      <p:tavLst>
                                        <p:tav tm="0">
                                          <p:val>
                                            <p:strVal val="#ppt_x"/>
                                          </p:val>
                                        </p:tav>
                                        <p:tav tm="100000">
                                          <p:val>
                                            <p:strVal val="#ppt_x"/>
                                          </p:val>
                                        </p:tav>
                                      </p:tavLst>
                                    </p:anim>
                                    <p:anim calcmode="lin" valueType="num">
                                      <p:cBhvr additive="base">
                                        <p:cTn dur="500" fill="hold" id="101"/>
                                        <p:tgtEl>
                                          <p:spTgt spid="14"/>
                                        </p:tgtEl>
                                        <p:attrNameLst>
                                          <p:attrName>ppt_y</p:attrName>
                                        </p:attrNameLst>
                                      </p:cBhvr>
                                      <p:tavLst>
                                        <p:tav tm="0">
                                          <p:val>
                                            <p:strVal val="0-#ppt_h/2"/>
                                          </p:val>
                                        </p:tav>
                                        <p:tav tm="100000">
                                          <p:val>
                                            <p:strVal val="#ppt_y"/>
                                          </p:val>
                                        </p:tav>
                                      </p:tavLst>
                                    </p:anim>
                                  </p:childTnLst>
                                </p:cTn>
                              </p:par>
                            </p:childTnLst>
                          </p:cTn>
                        </p:par>
                        <p:par>
                          <p:cTn fill="hold" id="102" nodeType="afterGroup">
                            <p:stCondLst>
                              <p:cond delay="8000"/>
                            </p:stCondLst>
                            <p:childTnLst>
                              <p:par>
                                <p:cTn fill="hold" grpId="0" id="103" nodeType="afterEffect" presetClass="entr" presetID="53" presetSubtype="0">
                                  <p:stCondLst>
                                    <p:cond delay="0"/>
                                  </p:stCondLst>
                                  <p:childTnLst>
                                    <p:set>
                                      <p:cBhvr>
                                        <p:cTn dur="1" fill="hold" id="104">
                                          <p:stCondLst>
                                            <p:cond delay="0"/>
                                          </p:stCondLst>
                                        </p:cTn>
                                        <p:tgtEl>
                                          <p:spTgt spid="13"/>
                                        </p:tgtEl>
                                        <p:attrNameLst>
                                          <p:attrName>style.visibility</p:attrName>
                                        </p:attrNameLst>
                                      </p:cBhvr>
                                      <p:to>
                                        <p:strVal val="visible"/>
                                      </p:to>
                                    </p:set>
                                    <p:anim calcmode="lin" valueType="num">
                                      <p:cBhvr>
                                        <p:cTn dur="500" fill="hold" id="105"/>
                                        <p:tgtEl>
                                          <p:spTgt spid="13"/>
                                        </p:tgtEl>
                                        <p:attrNameLst>
                                          <p:attrName>ppt_w</p:attrName>
                                        </p:attrNameLst>
                                      </p:cBhvr>
                                      <p:tavLst>
                                        <p:tav tm="0">
                                          <p:val>
                                            <p:fltVal val="0"/>
                                          </p:val>
                                        </p:tav>
                                        <p:tav tm="100000">
                                          <p:val>
                                            <p:strVal val="#ppt_w"/>
                                          </p:val>
                                        </p:tav>
                                      </p:tavLst>
                                    </p:anim>
                                    <p:anim calcmode="lin" valueType="num">
                                      <p:cBhvr>
                                        <p:cTn dur="500" fill="hold" id="106"/>
                                        <p:tgtEl>
                                          <p:spTgt spid="13"/>
                                        </p:tgtEl>
                                        <p:attrNameLst>
                                          <p:attrName>ppt_h</p:attrName>
                                        </p:attrNameLst>
                                      </p:cBhvr>
                                      <p:tavLst>
                                        <p:tav tm="0">
                                          <p:val>
                                            <p:fltVal val="0"/>
                                          </p:val>
                                        </p:tav>
                                        <p:tav tm="100000">
                                          <p:val>
                                            <p:strVal val="#ppt_h"/>
                                          </p:val>
                                        </p:tav>
                                      </p:tavLst>
                                    </p:anim>
                                    <p:animEffect filter="fade" transition="in">
                                      <p:cBhvr>
                                        <p:cTn dur="500" id="107"/>
                                        <p:tgtEl>
                                          <p:spTgt spid="1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54278"/>
      <p:bldP grpId="0" spid="54279"/>
      <p:bldP grpId="0" spid="54296"/>
      <p:bldP grpId="0" spid="54297"/>
      <p:bldP grpId="0" spid="54298"/>
      <p:bldP grpId="0" spid="54299"/>
      <p:bldP grpId="0" spid="54300"/>
      <p:bldP grpId="0" spid="54320"/>
      <p:bldP grpId="0" spid="5"/>
      <p:bldP grpId="0" spid="7"/>
      <p:bldP grpId="0" spid="12"/>
      <p:bldP grpId="0" spid="13"/>
    </p:bldLst>
  </p:timing>
</p:sld>
</file>

<file path=ppt/slides/slide2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圆角矩形 1"/>
          <p:cNvSpPr/>
          <p:nvPr/>
        </p:nvSpPr>
        <p:spPr>
          <a:xfrm>
            <a:off x="5128260" y="274320"/>
            <a:ext cx="1935480" cy="381000"/>
          </a:xfrm>
          <a:prstGeom prst="roundRect">
            <a:avLst>
              <a:gd fmla="val 50000" name="adj"/>
            </a:avLst>
          </a:prstGeom>
          <a:solidFill>
            <a:srgbClr val="C3373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b="1" lang="zh-CN">
                <a:latin charset="-122" panose="020b0503020204020204" typeface="微软雅黑"/>
                <a:ea charset="-122" panose="020b0503020204020204" typeface="微软雅黑"/>
              </a:rPr>
              <a:t>社 交 应 用</a:t>
            </a:r>
          </a:p>
        </p:txBody>
      </p:sp>
      <p:cxnSp>
        <p:nvCxnSpPr>
          <p:cNvPr id="28" name="直接连接符 27"/>
          <p:cNvCxnSpPr/>
          <p:nvPr/>
        </p:nvCxnSpPr>
        <p:spPr>
          <a:xfrm>
            <a:off x="7281049" y="2775481"/>
            <a:ext cx="1181741" cy="0"/>
          </a:xfrm>
          <a:prstGeom prst="line">
            <a:avLst/>
          </a:prstGeom>
          <a:ln>
            <a:solidFill>
              <a:srgbClr val="C33736"/>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a:off x="7284221" y="4624303"/>
            <a:ext cx="1181741" cy="0"/>
          </a:xfrm>
          <a:prstGeom prst="line">
            <a:avLst/>
          </a:prstGeom>
          <a:ln>
            <a:solidFill>
              <a:srgbClr val="C33736"/>
            </a:solidFill>
          </a:ln>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nvCxnSpPr>
        <p:spPr>
          <a:xfrm>
            <a:off x="3723143" y="1847632"/>
            <a:ext cx="1181741" cy="0"/>
          </a:xfrm>
          <a:prstGeom prst="line">
            <a:avLst/>
          </a:prstGeom>
          <a:ln>
            <a:solidFill>
              <a:srgbClr val="C33736"/>
            </a:solidFill>
          </a:ln>
        </p:spPr>
        <p:style>
          <a:lnRef idx="1">
            <a:schemeClr val="accent1"/>
          </a:lnRef>
          <a:fillRef idx="0">
            <a:schemeClr val="accent1"/>
          </a:fillRef>
          <a:effectRef idx="0">
            <a:schemeClr val="accent1"/>
          </a:effectRef>
          <a:fontRef idx="minor">
            <a:schemeClr val="tx1"/>
          </a:fontRef>
        </p:style>
      </p:cxnSp>
      <p:cxnSp>
        <p:nvCxnSpPr>
          <p:cNvPr id="37" name="直接连接符 36"/>
          <p:cNvCxnSpPr/>
          <p:nvPr/>
        </p:nvCxnSpPr>
        <p:spPr>
          <a:xfrm>
            <a:off x="3723143" y="3700264"/>
            <a:ext cx="1181741" cy="0"/>
          </a:xfrm>
          <a:prstGeom prst="line">
            <a:avLst/>
          </a:prstGeom>
          <a:ln>
            <a:solidFill>
              <a:srgbClr val="C33736"/>
            </a:solidFill>
          </a:ln>
        </p:spPr>
        <p:style>
          <a:lnRef idx="1">
            <a:schemeClr val="accent1"/>
          </a:lnRef>
          <a:fillRef idx="0">
            <a:schemeClr val="accent1"/>
          </a:fillRef>
          <a:effectRef idx="0">
            <a:schemeClr val="accent1"/>
          </a:effectRef>
          <a:fontRef idx="minor">
            <a:schemeClr val="tx1"/>
          </a:fontRef>
        </p:style>
      </p:cxnSp>
      <p:cxnSp>
        <p:nvCxnSpPr>
          <p:cNvPr id="38" name="直接连接符 37"/>
          <p:cNvCxnSpPr/>
          <p:nvPr/>
        </p:nvCxnSpPr>
        <p:spPr>
          <a:xfrm>
            <a:off x="3737748" y="5549612"/>
            <a:ext cx="1181741" cy="0"/>
          </a:xfrm>
          <a:prstGeom prst="line">
            <a:avLst/>
          </a:prstGeom>
          <a:ln>
            <a:solidFill>
              <a:srgbClr val="C33736"/>
            </a:solidFill>
          </a:ln>
        </p:spPr>
        <p:style>
          <a:lnRef idx="1">
            <a:schemeClr val="accent1"/>
          </a:lnRef>
          <a:fillRef idx="0">
            <a:schemeClr val="accent1"/>
          </a:fillRef>
          <a:effectRef idx="0">
            <a:schemeClr val="accent1"/>
          </a:effectRef>
          <a:fontRef idx="minor">
            <a:schemeClr val="tx1"/>
          </a:fontRef>
        </p:style>
      </p:cxnSp>
      <p:grpSp>
        <p:nvGrpSpPr>
          <p:cNvPr id="51" name="组合 50"/>
          <p:cNvGrpSpPr/>
          <p:nvPr/>
        </p:nvGrpSpPr>
        <p:grpSpPr>
          <a:xfrm>
            <a:off x="4907915" y="1387475"/>
            <a:ext cx="1229360" cy="924560"/>
            <a:chOff x="7729" y="2364"/>
            <a:chExt cx="1936" cy="1456"/>
          </a:xfrm>
          <a:solidFill>
            <a:srgbClr val="C33736"/>
          </a:solidFill>
        </p:grpSpPr>
        <p:sp>
          <p:nvSpPr>
            <p:cNvPr id="15" name="KSO_Shape"/>
            <p:cNvSpPr/>
            <p:nvPr/>
          </p:nvSpPr>
          <p:spPr>
            <a:xfrm rot="5400000">
              <a:off x="7941" y="2151"/>
              <a:ext cx="1456" cy="1881"/>
            </a:xfrm>
            <a:custGeom>
              <a:gdLst>
                <a:gd fmla="*/ 0 w 648072" name="connsiteX0"/>
                <a:gd fmla="*/ 0 h 571214" name="connsiteY0"/>
                <a:gd fmla="*/ 648072 w 648072" name="connsiteX1"/>
                <a:gd fmla="*/ 0 h 571214" name="connsiteY1"/>
                <a:gd fmla="*/ 648072 w 648072" name="connsiteX2"/>
                <a:gd fmla="*/ 432048 h 571214" name="connsiteY2"/>
                <a:gd fmla="*/ 404753 w 648072" name="connsiteX3"/>
                <a:gd fmla="*/ 432048 h 571214" name="connsiteY3"/>
                <a:gd fmla="*/ 324037 w 648072" name="connsiteX4"/>
                <a:gd fmla="*/ 571214 h 571214" name="connsiteY4"/>
                <a:gd fmla="*/ 243321 w 648072" name="connsiteX5"/>
                <a:gd fmla="*/ 432048 h 571214" name="connsiteY5"/>
                <a:gd fmla="*/ 0 w 648072" name="connsiteX6"/>
                <a:gd fmla="*/ 432048 h 571214"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571214" w="648072">
                  <a:moveTo>
                    <a:pt x="0" y="0"/>
                  </a:moveTo>
                  <a:lnTo>
                    <a:pt x="648072" y="0"/>
                  </a:lnTo>
                  <a:lnTo>
                    <a:pt x="648072" y="432048"/>
                  </a:lnTo>
                  <a:lnTo>
                    <a:pt x="404753" y="432048"/>
                  </a:lnTo>
                  <a:lnTo>
                    <a:pt x="324037" y="571214"/>
                  </a:lnTo>
                  <a:lnTo>
                    <a:pt x="243321" y="432048"/>
                  </a:lnTo>
                  <a:lnTo>
                    <a:pt x="0" y="43204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bIns="432000"/>
            <a:lstStyle>
              <a:defPPr>
                <a:defRPr lang="zh-CN"/>
              </a:defPPr>
              <a:lvl1pPr algn="l" eaLnBrk="0" fontAlgn="base" hangingPunct="0" rtl="0">
                <a:spcBef>
                  <a:spcPct val="0"/>
                </a:spcBef>
                <a:spcAft>
                  <a:spcPct val="0"/>
                </a:spcAft>
                <a:defRPr kern="1200">
                  <a:solidFill>
                    <a:schemeClr val="lt1"/>
                  </a:solidFill>
                  <a:latin typeface="+mn-lt"/>
                  <a:ea typeface="+mn-ea"/>
                  <a:cs typeface="+mn-cs"/>
                </a:defRPr>
              </a:lvl1pPr>
              <a:lvl2pPr algn="l" eaLnBrk="0" fontAlgn="base" hangingPunct="0" marL="457200" rtl="0">
                <a:spcBef>
                  <a:spcPct val="0"/>
                </a:spcBef>
                <a:spcAft>
                  <a:spcPct val="0"/>
                </a:spcAft>
                <a:defRPr kern="1200">
                  <a:solidFill>
                    <a:schemeClr val="lt1"/>
                  </a:solidFill>
                  <a:latin typeface="+mn-lt"/>
                  <a:ea typeface="+mn-ea"/>
                  <a:cs typeface="+mn-cs"/>
                </a:defRPr>
              </a:lvl2pPr>
              <a:lvl3pPr algn="l" eaLnBrk="0" fontAlgn="base" hangingPunct="0" marL="914400" rtl="0">
                <a:spcBef>
                  <a:spcPct val="0"/>
                </a:spcBef>
                <a:spcAft>
                  <a:spcPct val="0"/>
                </a:spcAft>
                <a:defRPr kern="1200">
                  <a:solidFill>
                    <a:schemeClr val="lt1"/>
                  </a:solidFill>
                  <a:latin typeface="+mn-lt"/>
                  <a:ea typeface="+mn-ea"/>
                  <a:cs typeface="+mn-cs"/>
                </a:defRPr>
              </a:lvl3pPr>
              <a:lvl4pPr algn="l" eaLnBrk="0" fontAlgn="base" hangingPunct="0" marL="1371600" rtl="0">
                <a:spcBef>
                  <a:spcPct val="0"/>
                </a:spcBef>
                <a:spcAft>
                  <a:spcPct val="0"/>
                </a:spcAft>
                <a:defRPr kern="1200">
                  <a:solidFill>
                    <a:schemeClr val="lt1"/>
                  </a:solidFill>
                  <a:latin typeface="+mn-lt"/>
                  <a:ea typeface="+mn-ea"/>
                  <a:cs typeface="+mn-cs"/>
                </a:defRPr>
              </a:lvl4pPr>
              <a:lvl5pPr algn="l" eaLnBrk="0" fontAlgn="base" hangingPunct="0" marL="1828800" rtl="0">
                <a:spcBef>
                  <a:spcPct val="0"/>
                </a:spcBef>
                <a:spcAft>
                  <a:spcPct val="0"/>
                </a:spcAft>
                <a:defRPr kern="1200">
                  <a:solidFill>
                    <a:schemeClr val="lt1"/>
                  </a:solidFill>
                  <a:latin typeface="+mn-lt"/>
                  <a:ea typeface="+mn-ea"/>
                  <a:cs typeface="+mn-cs"/>
                </a:defRPr>
              </a:lvl5pPr>
              <a:lvl6pPr algn="l" defTabSz="914400" eaLnBrk="1" hangingPunct="1" latinLnBrk="0" marL="2286000" rtl="0">
                <a:defRPr kern="1200">
                  <a:solidFill>
                    <a:schemeClr val="lt1"/>
                  </a:solidFill>
                  <a:latin typeface="+mn-lt"/>
                  <a:ea typeface="+mn-ea"/>
                  <a:cs typeface="+mn-cs"/>
                </a:defRPr>
              </a:lvl6pPr>
              <a:lvl7pPr algn="l" defTabSz="914400" eaLnBrk="1" hangingPunct="1" latinLnBrk="0" marL="2743200" rtl="0">
                <a:defRPr kern="1200">
                  <a:solidFill>
                    <a:schemeClr val="lt1"/>
                  </a:solidFill>
                  <a:latin typeface="+mn-lt"/>
                  <a:ea typeface="+mn-ea"/>
                  <a:cs typeface="+mn-cs"/>
                </a:defRPr>
              </a:lvl7pPr>
              <a:lvl8pPr algn="l" defTabSz="914400" eaLnBrk="1" hangingPunct="1" latinLnBrk="0" marL="3200400" rtl="0">
                <a:defRPr kern="1200">
                  <a:solidFill>
                    <a:schemeClr val="lt1"/>
                  </a:solidFill>
                  <a:latin typeface="+mn-lt"/>
                  <a:ea typeface="+mn-ea"/>
                  <a:cs typeface="+mn-cs"/>
                </a:defRPr>
              </a:lvl8pPr>
              <a:lvl9pPr algn="l" defTabSz="914400" eaLnBrk="1" hangingPunct="1" latinLnBrk="0" marL="3657600" rtl="0">
                <a:defRPr kern="1200">
                  <a:solidFill>
                    <a:schemeClr val="lt1"/>
                  </a:solidFill>
                  <a:latin typeface="+mn-lt"/>
                  <a:ea typeface="+mn-ea"/>
                  <a:cs typeface="+mn-cs"/>
                </a:defRPr>
              </a:lvl9pPr>
            </a:lstStyle>
            <a:p>
              <a:pPr algn="ctr" eaLnBrk="1" fontAlgn="auto" hangingPunct="1">
                <a:spcBef>
                  <a:spcPct val="0"/>
                </a:spcBef>
                <a:spcAft>
                  <a:spcPct val="0"/>
                </a:spcAft>
                <a:defRPr/>
              </a:pPr>
              <a:endParaRPr altLang="en-US" lang="zh-CN">
                <a:solidFill>
                  <a:srgbClr val="FFFFFF"/>
                </a:solidFill>
              </a:endParaRPr>
            </a:p>
          </p:txBody>
        </p:sp>
        <p:sp>
          <p:nvSpPr>
            <p:cNvPr id="39" name="矩形 38"/>
            <p:cNvSpPr/>
            <p:nvPr/>
          </p:nvSpPr>
          <p:spPr>
            <a:xfrm>
              <a:off x="8097" y="2593"/>
              <a:ext cx="1568" cy="912"/>
            </a:xfrm>
            <a:prstGeom prst="rect">
              <a:avLst/>
            </a:prstGeom>
            <a:noFill/>
          </p:spPr>
          <p:txBody>
            <a:bodyPr wrap="none">
              <a:spAutoFit/>
            </a:bodyPr>
            <a:lstStyle/>
            <a:p>
              <a:pPr algn="ctr"/>
              <a:r>
                <a:rPr altLang="en-US" b="1" lang="zh-CN" sz="1600">
                  <a:solidFill>
                    <a:schemeClr val="bg1"/>
                  </a:solidFill>
                  <a:latin charset="-122" panose="020b0503020204020204" typeface="微软雅黑"/>
                  <a:ea charset="-122" panose="020b0503020204020204" typeface="微软雅黑"/>
                </a:rPr>
                <a:t>单击此处</a:t>
              </a:r>
            </a:p>
            <a:p>
              <a:pPr algn="ctr"/>
              <a:r>
                <a:rPr altLang="en-US" b="1" lang="zh-CN" sz="1600">
                  <a:solidFill>
                    <a:schemeClr val="bg1"/>
                  </a:solidFill>
                  <a:latin charset="-122" panose="020b0503020204020204" typeface="微软雅黑"/>
                  <a:ea charset="-122" panose="020b0503020204020204" typeface="微软雅黑"/>
                </a:rPr>
                <a:t>输入标题</a:t>
              </a:r>
            </a:p>
          </p:txBody>
        </p:sp>
      </p:grpSp>
      <p:grpSp>
        <p:nvGrpSpPr>
          <p:cNvPr id="53" name="组合 52"/>
          <p:cNvGrpSpPr/>
          <p:nvPr/>
        </p:nvGrpSpPr>
        <p:grpSpPr>
          <a:xfrm>
            <a:off x="4907915" y="3237230"/>
            <a:ext cx="1229360" cy="924560"/>
            <a:chOff x="7729" y="5277"/>
            <a:chExt cx="1936" cy="1456"/>
          </a:xfrm>
          <a:solidFill>
            <a:srgbClr val="C33736"/>
          </a:solidFill>
        </p:grpSpPr>
        <p:sp>
          <p:nvSpPr>
            <p:cNvPr id="16" name="KSO_Shape"/>
            <p:cNvSpPr/>
            <p:nvPr/>
          </p:nvSpPr>
          <p:spPr>
            <a:xfrm rot="5400000">
              <a:off x="7941" y="5064"/>
              <a:ext cx="1456" cy="1881"/>
            </a:xfrm>
            <a:custGeom>
              <a:gdLst>
                <a:gd fmla="*/ 0 w 648072" name="connsiteX0"/>
                <a:gd fmla="*/ 0 h 571214" name="connsiteY0"/>
                <a:gd fmla="*/ 648072 w 648072" name="connsiteX1"/>
                <a:gd fmla="*/ 0 h 571214" name="connsiteY1"/>
                <a:gd fmla="*/ 648072 w 648072" name="connsiteX2"/>
                <a:gd fmla="*/ 432048 h 571214" name="connsiteY2"/>
                <a:gd fmla="*/ 404753 w 648072" name="connsiteX3"/>
                <a:gd fmla="*/ 432048 h 571214" name="connsiteY3"/>
                <a:gd fmla="*/ 324037 w 648072" name="connsiteX4"/>
                <a:gd fmla="*/ 571214 h 571214" name="connsiteY4"/>
                <a:gd fmla="*/ 243321 w 648072" name="connsiteX5"/>
                <a:gd fmla="*/ 432048 h 571214" name="connsiteY5"/>
                <a:gd fmla="*/ 0 w 648072" name="connsiteX6"/>
                <a:gd fmla="*/ 432048 h 571214"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571214" w="648072">
                  <a:moveTo>
                    <a:pt x="0" y="0"/>
                  </a:moveTo>
                  <a:lnTo>
                    <a:pt x="648072" y="0"/>
                  </a:lnTo>
                  <a:lnTo>
                    <a:pt x="648072" y="432048"/>
                  </a:lnTo>
                  <a:lnTo>
                    <a:pt x="404753" y="432048"/>
                  </a:lnTo>
                  <a:lnTo>
                    <a:pt x="324037" y="571214"/>
                  </a:lnTo>
                  <a:lnTo>
                    <a:pt x="243321" y="432048"/>
                  </a:lnTo>
                  <a:lnTo>
                    <a:pt x="0" y="43204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bIns="432000"/>
            <a:lstStyle>
              <a:defPPr>
                <a:defRPr lang="zh-CN"/>
              </a:defPPr>
              <a:lvl1pPr algn="l" eaLnBrk="0" fontAlgn="base" hangingPunct="0" rtl="0">
                <a:spcBef>
                  <a:spcPct val="0"/>
                </a:spcBef>
                <a:spcAft>
                  <a:spcPct val="0"/>
                </a:spcAft>
                <a:defRPr kern="1200">
                  <a:solidFill>
                    <a:schemeClr val="lt1"/>
                  </a:solidFill>
                  <a:latin typeface="+mn-lt"/>
                  <a:ea typeface="+mn-ea"/>
                  <a:cs typeface="+mn-cs"/>
                </a:defRPr>
              </a:lvl1pPr>
              <a:lvl2pPr algn="l" eaLnBrk="0" fontAlgn="base" hangingPunct="0" marL="457200" rtl="0">
                <a:spcBef>
                  <a:spcPct val="0"/>
                </a:spcBef>
                <a:spcAft>
                  <a:spcPct val="0"/>
                </a:spcAft>
                <a:defRPr kern="1200">
                  <a:solidFill>
                    <a:schemeClr val="lt1"/>
                  </a:solidFill>
                  <a:latin typeface="+mn-lt"/>
                  <a:ea typeface="+mn-ea"/>
                  <a:cs typeface="+mn-cs"/>
                </a:defRPr>
              </a:lvl2pPr>
              <a:lvl3pPr algn="l" eaLnBrk="0" fontAlgn="base" hangingPunct="0" marL="914400" rtl="0">
                <a:spcBef>
                  <a:spcPct val="0"/>
                </a:spcBef>
                <a:spcAft>
                  <a:spcPct val="0"/>
                </a:spcAft>
                <a:defRPr kern="1200">
                  <a:solidFill>
                    <a:schemeClr val="lt1"/>
                  </a:solidFill>
                  <a:latin typeface="+mn-lt"/>
                  <a:ea typeface="+mn-ea"/>
                  <a:cs typeface="+mn-cs"/>
                </a:defRPr>
              </a:lvl3pPr>
              <a:lvl4pPr algn="l" eaLnBrk="0" fontAlgn="base" hangingPunct="0" marL="1371600" rtl="0">
                <a:spcBef>
                  <a:spcPct val="0"/>
                </a:spcBef>
                <a:spcAft>
                  <a:spcPct val="0"/>
                </a:spcAft>
                <a:defRPr kern="1200">
                  <a:solidFill>
                    <a:schemeClr val="lt1"/>
                  </a:solidFill>
                  <a:latin typeface="+mn-lt"/>
                  <a:ea typeface="+mn-ea"/>
                  <a:cs typeface="+mn-cs"/>
                </a:defRPr>
              </a:lvl4pPr>
              <a:lvl5pPr algn="l" eaLnBrk="0" fontAlgn="base" hangingPunct="0" marL="1828800" rtl="0">
                <a:spcBef>
                  <a:spcPct val="0"/>
                </a:spcBef>
                <a:spcAft>
                  <a:spcPct val="0"/>
                </a:spcAft>
                <a:defRPr kern="1200">
                  <a:solidFill>
                    <a:schemeClr val="lt1"/>
                  </a:solidFill>
                  <a:latin typeface="+mn-lt"/>
                  <a:ea typeface="+mn-ea"/>
                  <a:cs typeface="+mn-cs"/>
                </a:defRPr>
              </a:lvl5pPr>
              <a:lvl6pPr algn="l" defTabSz="914400" eaLnBrk="1" hangingPunct="1" latinLnBrk="0" marL="2286000" rtl="0">
                <a:defRPr kern="1200">
                  <a:solidFill>
                    <a:schemeClr val="lt1"/>
                  </a:solidFill>
                  <a:latin typeface="+mn-lt"/>
                  <a:ea typeface="+mn-ea"/>
                  <a:cs typeface="+mn-cs"/>
                </a:defRPr>
              </a:lvl6pPr>
              <a:lvl7pPr algn="l" defTabSz="914400" eaLnBrk="1" hangingPunct="1" latinLnBrk="0" marL="2743200" rtl="0">
                <a:defRPr kern="1200">
                  <a:solidFill>
                    <a:schemeClr val="lt1"/>
                  </a:solidFill>
                  <a:latin typeface="+mn-lt"/>
                  <a:ea typeface="+mn-ea"/>
                  <a:cs typeface="+mn-cs"/>
                </a:defRPr>
              </a:lvl7pPr>
              <a:lvl8pPr algn="l" defTabSz="914400" eaLnBrk="1" hangingPunct="1" latinLnBrk="0" marL="3200400" rtl="0">
                <a:defRPr kern="1200">
                  <a:solidFill>
                    <a:schemeClr val="lt1"/>
                  </a:solidFill>
                  <a:latin typeface="+mn-lt"/>
                  <a:ea typeface="+mn-ea"/>
                  <a:cs typeface="+mn-cs"/>
                </a:defRPr>
              </a:lvl8pPr>
              <a:lvl9pPr algn="l" defTabSz="914400" eaLnBrk="1" hangingPunct="1" latinLnBrk="0" marL="3657600" rtl="0">
                <a:defRPr kern="1200">
                  <a:solidFill>
                    <a:schemeClr val="lt1"/>
                  </a:solidFill>
                  <a:latin typeface="+mn-lt"/>
                  <a:ea typeface="+mn-ea"/>
                  <a:cs typeface="+mn-cs"/>
                </a:defRPr>
              </a:lvl9pPr>
            </a:lstStyle>
            <a:p>
              <a:pPr algn="ctr" eaLnBrk="1" fontAlgn="auto" hangingPunct="1">
                <a:spcBef>
                  <a:spcPct val="0"/>
                </a:spcBef>
                <a:spcAft>
                  <a:spcPct val="0"/>
                </a:spcAft>
                <a:defRPr/>
              </a:pPr>
              <a:endParaRPr altLang="en-US" lang="zh-CN">
                <a:solidFill>
                  <a:srgbClr val="FFFFFF"/>
                </a:solidFill>
              </a:endParaRPr>
            </a:p>
          </p:txBody>
        </p:sp>
        <p:sp>
          <p:nvSpPr>
            <p:cNvPr id="40" name="矩形 39"/>
            <p:cNvSpPr/>
            <p:nvPr/>
          </p:nvSpPr>
          <p:spPr>
            <a:xfrm>
              <a:off x="8097" y="5547"/>
              <a:ext cx="1568" cy="912"/>
            </a:xfrm>
            <a:prstGeom prst="rect">
              <a:avLst/>
            </a:prstGeom>
            <a:noFill/>
          </p:spPr>
          <p:txBody>
            <a:bodyPr wrap="none">
              <a:spAutoFit/>
            </a:bodyPr>
            <a:lstStyle/>
            <a:p>
              <a:pPr algn="ctr"/>
              <a:r>
                <a:rPr altLang="en-US" b="1" lang="zh-CN" sz="1600">
                  <a:solidFill>
                    <a:schemeClr val="bg1"/>
                  </a:solidFill>
                  <a:latin charset="-122" panose="020b0503020204020204" typeface="微软雅黑"/>
                  <a:ea charset="-122" panose="020b0503020204020204" typeface="微软雅黑"/>
                  <a:sym typeface="+mn-ea"/>
                </a:rPr>
                <a:t>单击此处</a:t>
              </a:r>
            </a:p>
            <a:p>
              <a:pPr algn="ctr"/>
              <a:r>
                <a:rPr altLang="en-US" b="1" lang="zh-CN" sz="1600">
                  <a:solidFill>
                    <a:schemeClr val="bg1"/>
                  </a:solidFill>
                  <a:latin charset="-122" panose="020b0503020204020204" typeface="微软雅黑"/>
                  <a:ea charset="-122" panose="020b0503020204020204" typeface="微软雅黑"/>
                  <a:sym typeface="+mn-ea"/>
                </a:rPr>
                <a:t>输入标题</a:t>
              </a:r>
            </a:p>
          </p:txBody>
        </p:sp>
      </p:grpSp>
      <p:grpSp>
        <p:nvGrpSpPr>
          <p:cNvPr id="55" name="组合 54"/>
          <p:cNvGrpSpPr/>
          <p:nvPr/>
        </p:nvGrpSpPr>
        <p:grpSpPr>
          <a:xfrm>
            <a:off x="4907915" y="5087620"/>
            <a:ext cx="1229360" cy="924560"/>
            <a:chOff x="7729" y="8189"/>
            <a:chExt cx="1936" cy="1456"/>
          </a:xfrm>
          <a:solidFill>
            <a:srgbClr val="C33736"/>
          </a:solidFill>
        </p:grpSpPr>
        <p:sp>
          <p:nvSpPr>
            <p:cNvPr id="17" name="KSO_Shape"/>
            <p:cNvSpPr/>
            <p:nvPr/>
          </p:nvSpPr>
          <p:spPr>
            <a:xfrm rot="5400000">
              <a:off x="7941" y="7976"/>
              <a:ext cx="1456" cy="1881"/>
            </a:xfrm>
            <a:custGeom>
              <a:gdLst>
                <a:gd fmla="*/ 0 w 648072" name="connsiteX0"/>
                <a:gd fmla="*/ 0 h 571214" name="connsiteY0"/>
                <a:gd fmla="*/ 648072 w 648072" name="connsiteX1"/>
                <a:gd fmla="*/ 0 h 571214" name="connsiteY1"/>
                <a:gd fmla="*/ 648072 w 648072" name="connsiteX2"/>
                <a:gd fmla="*/ 432048 h 571214" name="connsiteY2"/>
                <a:gd fmla="*/ 404753 w 648072" name="connsiteX3"/>
                <a:gd fmla="*/ 432048 h 571214" name="connsiteY3"/>
                <a:gd fmla="*/ 324037 w 648072" name="connsiteX4"/>
                <a:gd fmla="*/ 571214 h 571214" name="connsiteY4"/>
                <a:gd fmla="*/ 243321 w 648072" name="connsiteX5"/>
                <a:gd fmla="*/ 432048 h 571214" name="connsiteY5"/>
                <a:gd fmla="*/ 0 w 648072" name="connsiteX6"/>
                <a:gd fmla="*/ 432048 h 571214"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571214" w="648072">
                  <a:moveTo>
                    <a:pt x="0" y="0"/>
                  </a:moveTo>
                  <a:lnTo>
                    <a:pt x="648072" y="0"/>
                  </a:lnTo>
                  <a:lnTo>
                    <a:pt x="648072" y="432048"/>
                  </a:lnTo>
                  <a:lnTo>
                    <a:pt x="404753" y="432048"/>
                  </a:lnTo>
                  <a:lnTo>
                    <a:pt x="324037" y="571214"/>
                  </a:lnTo>
                  <a:lnTo>
                    <a:pt x="243321" y="432048"/>
                  </a:lnTo>
                  <a:lnTo>
                    <a:pt x="0" y="43204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bIns="432000"/>
            <a:lstStyle>
              <a:defPPr>
                <a:defRPr lang="zh-CN"/>
              </a:defPPr>
              <a:lvl1pPr algn="l" eaLnBrk="0" fontAlgn="base" hangingPunct="0" rtl="0">
                <a:spcBef>
                  <a:spcPct val="0"/>
                </a:spcBef>
                <a:spcAft>
                  <a:spcPct val="0"/>
                </a:spcAft>
                <a:defRPr kern="1200">
                  <a:solidFill>
                    <a:schemeClr val="lt1"/>
                  </a:solidFill>
                  <a:latin typeface="+mn-lt"/>
                  <a:ea typeface="+mn-ea"/>
                  <a:cs typeface="+mn-cs"/>
                </a:defRPr>
              </a:lvl1pPr>
              <a:lvl2pPr algn="l" eaLnBrk="0" fontAlgn="base" hangingPunct="0" marL="457200" rtl="0">
                <a:spcBef>
                  <a:spcPct val="0"/>
                </a:spcBef>
                <a:spcAft>
                  <a:spcPct val="0"/>
                </a:spcAft>
                <a:defRPr kern="1200">
                  <a:solidFill>
                    <a:schemeClr val="lt1"/>
                  </a:solidFill>
                  <a:latin typeface="+mn-lt"/>
                  <a:ea typeface="+mn-ea"/>
                  <a:cs typeface="+mn-cs"/>
                </a:defRPr>
              </a:lvl2pPr>
              <a:lvl3pPr algn="l" eaLnBrk="0" fontAlgn="base" hangingPunct="0" marL="914400" rtl="0">
                <a:spcBef>
                  <a:spcPct val="0"/>
                </a:spcBef>
                <a:spcAft>
                  <a:spcPct val="0"/>
                </a:spcAft>
                <a:defRPr kern="1200">
                  <a:solidFill>
                    <a:schemeClr val="lt1"/>
                  </a:solidFill>
                  <a:latin typeface="+mn-lt"/>
                  <a:ea typeface="+mn-ea"/>
                  <a:cs typeface="+mn-cs"/>
                </a:defRPr>
              </a:lvl3pPr>
              <a:lvl4pPr algn="l" eaLnBrk="0" fontAlgn="base" hangingPunct="0" marL="1371600" rtl="0">
                <a:spcBef>
                  <a:spcPct val="0"/>
                </a:spcBef>
                <a:spcAft>
                  <a:spcPct val="0"/>
                </a:spcAft>
                <a:defRPr kern="1200">
                  <a:solidFill>
                    <a:schemeClr val="lt1"/>
                  </a:solidFill>
                  <a:latin typeface="+mn-lt"/>
                  <a:ea typeface="+mn-ea"/>
                  <a:cs typeface="+mn-cs"/>
                </a:defRPr>
              </a:lvl4pPr>
              <a:lvl5pPr algn="l" eaLnBrk="0" fontAlgn="base" hangingPunct="0" marL="1828800" rtl="0">
                <a:spcBef>
                  <a:spcPct val="0"/>
                </a:spcBef>
                <a:spcAft>
                  <a:spcPct val="0"/>
                </a:spcAft>
                <a:defRPr kern="1200">
                  <a:solidFill>
                    <a:schemeClr val="lt1"/>
                  </a:solidFill>
                  <a:latin typeface="+mn-lt"/>
                  <a:ea typeface="+mn-ea"/>
                  <a:cs typeface="+mn-cs"/>
                </a:defRPr>
              </a:lvl5pPr>
              <a:lvl6pPr algn="l" defTabSz="914400" eaLnBrk="1" hangingPunct="1" latinLnBrk="0" marL="2286000" rtl="0">
                <a:defRPr kern="1200">
                  <a:solidFill>
                    <a:schemeClr val="lt1"/>
                  </a:solidFill>
                  <a:latin typeface="+mn-lt"/>
                  <a:ea typeface="+mn-ea"/>
                  <a:cs typeface="+mn-cs"/>
                </a:defRPr>
              </a:lvl6pPr>
              <a:lvl7pPr algn="l" defTabSz="914400" eaLnBrk="1" hangingPunct="1" latinLnBrk="0" marL="2743200" rtl="0">
                <a:defRPr kern="1200">
                  <a:solidFill>
                    <a:schemeClr val="lt1"/>
                  </a:solidFill>
                  <a:latin typeface="+mn-lt"/>
                  <a:ea typeface="+mn-ea"/>
                  <a:cs typeface="+mn-cs"/>
                </a:defRPr>
              </a:lvl7pPr>
              <a:lvl8pPr algn="l" defTabSz="914400" eaLnBrk="1" hangingPunct="1" latinLnBrk="0" marL="3200400" rtl="0">
                <a:defRPr kern="1200">
                  <a:solidFill>
                    <a:schemeClr val="lt1"/>
                  </a:solidFill>
                  <a:latin typeface="+mn-lt"/>
                  <a:ea typeface="+mn-ea"/>
                  <a:cs typeface="+mn-cs"/>
                </a:defRPr>
              </a:lvl8pPr>
              <a:lvl9pPr algn="l" defTabSz="914400" eaLnBrk="1" hangingPunct="1" latinLnBrk="0" marL="3657600" rtl="0">
                <a:defRPr kern="1200">
                  <a:solidFill>
                    <a:schemeClr val="lt1"/>
                  </a:solidFill>
                  <a:latin typeface="+mn-lt"/>
                  <a:ea typeface="+mn-ea"/>
                  <a:cs typeface="+mn-cs"/>
                </a:defRPr>
              </a:lvl9pPr>
            </a:lstStyle>
            <a:p>
              <a:pPr algn="ctr" eaLnBrk="1" fontAlgn="auto" hangingPunct="1">
                <a:spcBef>
                  <a:spcPct val="0"/>
                </a:spcBef>
                <a:spcAft>
                  <a:spcPct val="0"/>
                </a:spcAft>
                <a:defRPr/>
              </a:pPr>
              <a:endParaRPr altLang="en-US" lang="zh-CN">
                <a:solidFill>
                  <a:srgbClr val="FFFFFF"/>
                </a:solidFill>
              </a:endParaRPr>
            </a:p>
          </p:txBody>
        </p:sp>
        <p:sp>
          <p:nvSpPr>
            <p:cNvPr id="41" name="矩形 40"/>
            <p:cNvSpPr/>
            <p:nvPr/>
          </p:nvSpPr>
          <p:spPr>
            <a:xfrm>
              <a:off x="8097" y="8448"/>
              <a:ext cx="1568" cy="912"/>
            </a:xfrm>
            <a:prstGeom prst="rect">
              <a:avLst/>
            </a:prstGeom>
            <a:noFill/>
          </p:spPr>
          <p:txBody>
            <a:bodyPr wrap="none">
              <a:spAutoFit/>
            </a:bodyPr>
            <a:lstStyle/>
            <a:p>
              <a:pPr algn="ctr"/>
              <a:r>
                <a:rPr altLang="en-US" b="1" lang="zh-CN" sz="1600">
                  <a:solidFill>
                    <a:schemeClr val="bg1"/>
                  </a:solidFill>
                  <a:latin charset="-122" panose="020b0503020204020204" typeface="微软雅黑"/>
                  <a:ea charset="-122" panose="020b0503020204020204" typeface="微软雅黑"/>
                  <a:sym typeface="+mn-ea"/>
                </a:rPr>
                <a:t>单击此处</a:t>
              </a:r>
            </a:p>
            <a:p>
              <a:pPr algn="ctr"/>
              <a:r>
                <a:rPr altLang="en-US" b="1" lang="zh-CN" sz="1600">
                  <a:solidFill>
                    <a:schemeClr val="bg1"/>
                  </a:solidFill>
                  <a:latin charset="-122" panose="020b0503020204020204" typeface="微软雅黑"/>
                  <a:ea charset="-122" panose="020b0503020204020204" typeface="微软雅黑"/>
                  <a:sym typeface="+mn-ea"/>
                </a:rPr>
                <a:t>输入标题</a:t>
              </a:r>
            </a:p>
          </p:txBody>
        </p:sp>
      </p:grpSp>
      <p:grpSp>
        <p:nvGrpSpPr>
          <p:cNvPr id="54" name="组合 53"/>
          <p:cNvGrpSpPr/>
          <p:nvPr/>
        </p:nvGrpSpPr>
        <p:grpSpPr>
          <a:xfrm>
            <a:off x="6054725" y="4161790"/>
            <a:ext cx="1229360" cy="924560"/>
            <a:chOff x="9535" y="6733"/>
            <a:chExt cx="1936" cy="1456"/>
          </a:xfrm>
          <a:solidFill>
            <a:srgbClr val="C33736"/>
          </a:solidFill>
        </p:grpSpPr>
        <p:sp>
          <p:nvSpPr>
            <p:cNvPr id="18" name="KSO_Shape"/>
            <p:cNvSpPr/>
            <p:nvPr/>
          </p:nvSpPr>
          <p:spPr>
            <a:xfrm flipH="1" rot="16200000">
              <a:off x="9802" y="6520"/>
              <a:ext cx="1456" cy="1881"/>
            </a:xfrm>
            <a:custGeom>
              <a:gdLst>
                <a:gd fmla="*/ 0 w 648072" name="connsiteX0"/>
                <a:gd fmla="*/ 0 h 571214" name="connsiteY0"/>
                <a:gd fmla="*/ 648072 w 648072" name="connsiteX1"/>
                <a:gd fmla="*/ 0 h 571214" name="connsiteY1"/>
                <a:gd fmla="*/ 648072 w 648072" name="connsiteX2"/>
                <a:gd fmla="*/ 432048 h 571214" name="connsiteY2"/>
                <a:gd fmla="*/ 404753 w 648072" name="connsiteX3"/>
                <a:gd fmla="*/ 432048 h 571214" name="connsiteY3"/>
                <a:gd fmla="*/ 324037 w 648072" name="connsiteX4"/>
                <a:gd fmla="*/ 571214 h 571214" name="connsiteY4"/>
                <a:gd fmla="*/ 243321 w 648072" name="connsiteX5"/>
                <a:gd fmla="*/ 432048 h 571214" name="connsiteY5"/>
                <a:gd fmla="*/ 0 w 648072" name="connsiteX6"/>
                <a:gd fmla="*/ 432048 h 571214"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571214" w="648072">
                  <a:moveTo>
                    <a:pt x="0" y="0"/>
                  </a:moveTo>
                  <a:lnTo>
                    <a:pt x="648072" y="0"/>
                  </a:lnTo>
                  <a:lnTo>
                    <a:pt x="648072" y="432048"/>
                  </a:lnTo>
                  <a:lnTo>
                    <a:pt x="404753" y="432048"/>
                  </a:lnTo>
                  <a:lnTo>
                    <a:pt x="324037" y="571214"/>
                  </a:lnTo>
                  <a:lnTo>
                    <a:pt x="243321" y="432048"/>
                  </a:lnTo>
                  <a:lnTo>
                    <a:pt x="0" y="43204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bIns="432000"/>
            <a:lstStyle>
              <a:defPPr>
                <a:defRPr lang="zh-CN"/>
              </a:defPPr>
              <a:lvl1pPr algn="l" eaLnBrk="0" fontAlgn="base" hangingPunct="0" rtl="0">
                <a:spcBef>
                  <a:spcPct val="0"/>
                </a:spcBef>
                <a:spcAft>
                  <a:spcPct val="0"/>
                </a:spcAft>
                <a:defRPr kern="1200">
                  <a:solidFill>
                    <a:schemeClr val="lt1"/>
                  </a:solidFill>
                  <a:latin typeface="+mn-lt"/>
                  <a:ea typeface="+mn-ea"/>
                  <a:cs typeface="+mn-cs"/>
                </a:defRPr>
              </a:lvl1pPr>
              <a:lvl2pPr algn="l" eaLnBrk="0" fontAlgn="base" hangingPunct="0" marL="457200" rtl="0">
                <a:spcBef>
                  <a:spcPct val="0"/>
                </a:spcBef>
                <a:spcAft>
                  <a:spcPct val="0"/>
                </a:spcAft>
                <a:defRPr kern="1200">
                  <a:solidFill>
                    <a:schemeClr val="lt1"/>
                  </a:solidFill>
                  <a:latin typeface="+mn-lt"/>
                  <a:ea typeface="+mn-ea"/>
                  <a:cs typeface="+mn-cs"/>
                </a:defRPr>
              </a:lvl2pPr>
              <a:lvl3pPr algn="l" eaLnBrk="0" fontAlgn="base" hangingPunct="0" marL="914400" rtl="0">
                <a:spcBef>
                  <a:spcPct val="0"/>
                </a:spcBef>
                <a:spcAft>
                  <a:spcPct val="0"/>
                </a:spcAft>
                <a:defRPr kern="1200">
                  <a:solidFill>
                    <a:schemeClr val="lt1"/>
                  </a:solidFill>
                  <a:latin typeface="+mn-lt"/>
                  <a:ea typeface="+mn-ea"/>
                  <a:cs typeface="+mn-cs"/>
                </a:defRPr>
              </a:lvl3pPr>
              <a:lvl4pPr algn="l" eaLnBrk="0" fontAlgn="base" hangingPunct="0" marL="1371600" rtl="0">
                <a:spcBef>
                  <a:spcPct val="0"/>
                </a:spcBef>
                <a:spcAft>
                  <a:spcPct val="0"/>
                </a:spcAft>
                <a:defRPr kern="1200">
                  <a:solidFill>
                    <a:schemeClr val="lt1"/>
                  </a:solidFill>
                  <a:latin typeface="+mn-lt"/>
                  <a:ea typeface="+mn-ea"/>
                  <a:cs typeface="+mn-cs"/>
                </a:defRPr>
              </a:lvl4pPr>
              <a:lvl5pPr algn="l" eaLnBrk="0" fontAlgn="base" hangingPunct="0" marL="1828800" rtl="0">
                <a:spcBef>
                  <a:spcPct val="0"/>
                </a:spcBef>
                <a:spcAft>
                  <a:spcPct val="0"/>
                </a:spcAft>
                <a:defRPr kern="1200">
                  <a:solidFill>
                    <a:schemeClr val="lt1"/>
                  </a:solidFill>
                  <a:latin typeface="+mn-lt"/>
                  <a:ea typeface="+mn-ea"/>
                  <a:cs typeface="+mn-cs"/>
                </a:defRPr>
              </a:lvl5pPr>
              <a:lvl6pPr algn="l" defTabSz="914400" eaLnBrk="1" hangingPunct="1" latinLnBrk="0" marL="2286000" rtl="0">
                <a:defRPr kern="1200">
                  <a:solidFill>
                    <a:schemeClr val="lt1"/>
                  </a:solidFill>
                  <a:latin typeface="+mn-lt"/>
                  <a:ea typeface="+mn-ea"/>
                  <a:cs typeface="+mn-cs"/>
                </a:defRPr>
              </a:lvl6pPr>
              <a:lvl7pPr algn="l" defTabSz="914400" eaLnBrk="1" hangingPunct="1" latinLnBrk="0" marL="2743200" rtl="0">
                <a:defRPr kern="1200">
                  <a:solidFill>
                    <a:schemeClr val="lt1"/>
                  </a:solidFill>
                  <a:latin typeface="+mn-lt"/>
                  <a:ea typeface="+mn-ea"/>
                  <a:cs typeface="+mn-cs"/>
                </a:defRPr>
              </a:lvl7pPr>
              <a:lvl8pPr algn="l" defTabSz="914400" eaLnBrk="1" hangingPunct="1" latinLnBrk="0" marL="3200400" rtl="0">
                <a:defRPr kern="1200">
                  <a:solidFill>
                    <a:schemeClr val="lt1"/>
                  </a:solidFill>
                  <a:latin typeface="+mn-lt"/>
                  <a:ea typeface="+mn-ea"/>
                  <a:cs typeface="+mn-cs"/>
                </a:defRPr>
              </a:lvl8pPr>
              <a:lvl9pPr algn="l" defTabSz="914400" eaLnBrk="1" hangingPunct="1" latinLnBrk="0" marL="3657600" rtl="0">
                <a:defRPr kern="1200">
                  <a:solidFill>
                    <a:schemeClr val="lt1"/>
                  </a:solidFill>
                  <a:latin typeface="+mn-lt"/>
                  <a:ea typeface="+mn-ea"/>
                  <a:cs typeface="+mn-cs"/>
                </a:defRPr>
              </a:lvl9pPr>
            </a:lstStyle>
            <a:p>
              <a:pPr algn="ctr" eaLnBrk="1" fontAlgn="auto" hangingPunct="1">
                <a:spcBef>
                  <a:spcPct val="0"/>
                </a:spcBef>
                <a:spcAft>
                  <a:spcPct val="0"/>
                </a:spcAft>
                <a:defRPr/>
              </a:pPr>
              <a:endParaRPr altLang="en-US" lang="zh-CN">
                <a:solidFill>
                  <a:srgbClr val="FFFFFF"/>
                </a:solidFill>
              </a:endParaRPr>
            </a:p>
          </p:txBody>
        </p:sp>
        <p:sp>
          <p:nvSpPr>
            <p:cNvPr id="42" name="矩形 41"/>
            <p:cNvSpPr/>
            <p:nvPr/>
          </p:nvSpPr>
          <p:spPr>
            <a:xfrm>
              <a:off x="9535" y="6970"/>
              <a:ext cx="1568" cy="912"/>
            </a:xfrm>
            <a:prstGeom prst="rect">
              <a:avLst/>
            </a:prstGeom>
            <a:noFill/>
          </p:spPr>
          <p:txBody>
            <a:bodyPr wrap="none">
              <a:spAutoFit/>
            </a:bodyPr>
            <a:lstStyle/>
            <a:p>
              <a:pPr algn="ctr"/>
              <a:r>
                <a:rPr altLang="en-US" b="1" lang="zh-CN" sz="1600">
                  <a:solidFill>
                    <a:schemeClr val="bg1"/>
                  </a:solidFill>
                  <a:latin charset="-122" panose="020b0503020204020204" typeface="微软雅黑"/>
                  <a:ea charset="-122" panose="020b0503020204020204" typeface="微软雅黑"/>
                  <a:sym typeface="+mn-ea"/>
                </a:rPr>
                <a:t>单击此处</a:t>
              </a:r>
            </a:p>
            <a:p>
              <a:pPr algn="ctr"/>
              <a:r>
                <a:rPr altLang="en-US" b="1" lang="zh-CN" sz="1600">
                  <a:solidFill>
                    <a:schemeClr val="bg1"/>
                  </a:solidFill>
                  <a:latin charset="-122" panose="020b0503020204020204" typeface="微软雅黑"/>
                  <a:ea charset="-122" panose="020b0503020204020204" typeface="微软雅黑"/>
                  <a:sym typeface="+mn-ea"/>
                </a:rPr>
                <a:t>输入标题</a:t>
              </a:r>
            </a:p>
          </p:txBody>
        </p:sp>
      </p:grpSp>
      <p:grpSp>
        <p:nvGrpSpPr>
          <p:cNvPr id="52" name="组合 51"/>
          <p:cNvGrpSpPr/>
          <p:nvPr/>
        </p:nvGrpSpPr>
        <p:grpSpPr>
          <a:xfrm>
            <a:off x="6054725" y="2312035"/>
            <a:ext cx="1229360" cy="924560"/>
            <a:chOff x="9535" y="3820"/>
            <a:chExt cx="1936" cy="1456"/>
          </a:xfrm>
          <a:solidFill>
            <a:srgbClr val="C33736"/>
          </a:solidFill>
        </p:grpSpPr>
        <p:sp>
          <p:nvSpPr>
            <p:cNvPr id="19" name="KSO_Shape"/>
            <p:cNvSpPr/>
            <p:nvPr/>
          </p:nvSpPr>
          <p:spPr>
            <a:xfrm flipH="1" rot="16200000">
              <a:off x="9802" y="3607"/>
              <a:ext cx="1456" cy="1881"/>
            </a:xfrm>
            <a:custGeom>
              <a:gdLst>
                <a:gd fmla="*/ 0 w 648072" name="connsiteX0"/>
                <a:gd fmla="*/ 0 h 571214" name="connsiteY0"/>
                <a:gd fmla="*/ 648072 w 648072" name="connsiteX1"/>
                <a:gd fmla="*/ 0 h 571214" name="connsiteY1"/>
                <a:gd fmla="*/ 648072 w 648072" name="connsiteX2"/>
                <a:gd fmla="*/ 432048 h 571214" name="connsiteY2"/>
                <a:gd fmla="*/ 404753 w 648072" name="connsiteX3"/>
                <a:gd fmla="*/ 432048 h 571214" name="connsiteY3"/>
                <a:gd fmla="*/ 324037 w 648072" name="connsiteX4"/>
                <a:gd fmla="*/ 571214 h 571214" name="connsiteY4"/>
                <a:gd fmla="*/ 243321 w 648072" name="connsiteX5"/>
                <a:gd fmla="*/ 432048 h 571214" name="connsiteY5"/>
                <a:gd fmla="*/ 0 w 648072" name="connsiteX6"/>
                <a:gd fmla="*/ 432048 h 571214"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571214" w="648072">
                  <a:moveTo>
                    <a:pt x="0" y="0"/>
                  </a:moveTo>
                  <a:lnTo>
                    <a:pt x="648072" y="0"/>
                  </a:lnTo>
                  <a:lnTo>
                    <a:pt x="648072" y="432048"/>
                  </a:lnTo>
                  <a:lnTo>
                    <a:pt x="404753" y="432048"/>
                  </a:lnTo>
                  <a:lnTo>
                    <a:pt x="324037" y="571214"/>
                  </a:lnTo>
                  <a:lnTo>
                    <a:pt x="243321" y="432048"/>
                  </a:lnTo>
                  <a:lnTo>
                    <a:pt x="0" y="43204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bIns="432000"/>
            <a:lstStyle>
              <a:defPPr>
                <a:defRPr lang="zh-CN"/>
              </a:defPPr>
              <a:lvl1pPr algn="l" eaLnBrk="0" fontAlgn="base" hangingPunct="0" rtl="0">
                <a:spcBef>
                  <a:spcPct val="0"/>
                </a:spcBef>
                <a:spcAft>
                  <a:spcPct val="0"/>
                </a:spcAft>
                <a:defRPr kern="1200">
                  <a:solidFill>
                    <a:schemeClr val="lt1"/>
                  </a:solidFill>
                  <a:latin typeface="+mn-lt"/>
                  <a:ea typeface="+mn-ea"/>
                  <a:cs typeface="+mn-cs"/>
                </a:defRPr>
              </a:lvl1pPr>
              <a:lvl2pPr algn="l" eaLnBrk="0" fontAlgn="base" hangingPunct="0" marL="457200" rtl="0">
                <a:spcBef>
                  <a:spcPct val="0"/>
                </a:spcBef>
                <a:spcAft>
                  <a:spcPct val="0"/>
                </a:spcAft>
                <a:defRPr kern="1200">
                  <a:solidFill>
                    <a:schemeClr val="lt1"/>
                  </a:solidFill>
                  <a:latin typeface="+mn-lt"/>
                  <a:ea typeface="+mn-ea"/>
                  <a:cs typeface="+mn-cs"/>
                </a:defRPr>
              </a:lvl2pPr>
              <a:lvl3pPr algn="l" eaLnBrk="0" fontAlgn="base" hangingPunct="0" marL="914400" rtl="0">
                <a:spcBef>
                  <a:spcPct val="0"/>
                </a:spcBef>
                <a:spcAft>
                  <a:spcPct val="0"/>
                </a:spcAft>
                <a:defRPr kern="1200">
                  <a:solidFill>
                    <a:schemeClr val="lt1"/>
                  </a:solidFill>
                  <a:latin typeface="+mn-lt"/>
                  <a:ea typeface="+mn-ea"/>
                  <a:cs typeface="+mn-cs"/>
                </a:defRPr>
              </a:lvl3pPr>
              <a:lvl4pPr algn="l" eaLnBrk="0" fontAlgn="base" hangingPunct="0" marL="1371600" rtl="0">
                <a:spcBef>
                  <a:spcPct val="0"/>
                </a:spcBef>
                <a:spcAft>
                  <a:spcPct val="0"/>
                </a:spcAft>
                <a:defRPr kern="1200">
                  <a:solidFill>
                    <a:schemeClr val="lt1"/>
                  </a:solidFill>
                  <a:latin typeface="+mn-lt"/>
                  <a:ea typeface="+mn-ea"/>
                  <a:cs typeface="+mn-cs"/>
                </a:defRPr>
              </a:lvl4pPr>
              <a:lvl5pPr algn="l" eaLnBrk="0" fontAlgn="base" hangingPunct="0" marL="1828800" rtl="0">
                <a:spcBef>
                  <a:spcPct val="0"/>
                </a:spcBef>
                <a:spcAft>
                  <a:spcPct val="0"/>
                </a:spcAft>
                <a:defRPr kern="1200">
                  <a:solidFill>
                    <a:schemeClr val="lt1"/>
                  </a:solidFill>
                  <a:latin typeface="+mn-lt"/>
                  <a:ea typeface="+mn-ea"/>
                  <a:cs typeface="+mn-cs"/>
                </a:defRPr>
              </a:lvl5pPr>
              <a:lvl6pPr algn="l" defTabSz="914400" eaLnBrk="1" hangingPunct="1" latinLnBrk="0" marL="2286000" rtl="0">
                <a:defRPr kern="1200">
                  <a:solidFill>
                    <a:schemeClr val="lt1"/>
                  </a:solidFill>
                  <a:latin typeface="+mn-lt"/>
                  <a:ea typeface="+mn-ea"/>
                  <a:cs typeface="+mn-cs"/>
                </a:defRPr>
              </a:lvl6pPr>
              <a:lvl7pPr algn="l" defTabSz="914400" eaLnBrk="1" hangingPunct="1" latinLnBrk="0" marL="2743200" rtl="0">
                <a:defRPr kern="1200">
                  <a:solidFill>
                    <a:schemeClr val="lt1"/>
                  </a:solidFill>
                  <a:latin typeface="+mn-lt"/>
                  <a:ea typeface="+mn-ea"/>
                  <a:cs typeface="+mn-cs"/>
                </a:defRPr>
              </a:lvl7pPr>
              <a:lvl8pPr algn="l" defTabSz="914400" eaLnBrk="1" hangingPunct="1" latinLnBrk="0" marL="3200400" rtl="0">
                <a:defRPr kern="1200">
                  <a:solidFill>
                    <a:schemeClr val="lt1"/>
                  </a:solidFill>
                  <a:latin typeface="+mn-lt"/>
                  <a:ea typeface="+mn-ea"/>
                  <a:cs typeface="+mn-cs"/>
                </a:defRPr>
              </a:lvl8pPr>
              <a:lvl9pPr algn="l" defTabSz="914400" eaLnBrk="1" hangingPunct="1" latinLnBrk="0" marL="3657600" rtl="0">
                <a:defRPr kern="1200">
                  <a:solidFill>
                    <a:schemeClr val="lt1"/>
                  </a:solidFill>
                  <a:latin typeface="+mn-lt"/>
                  <a:ea typeface="+mn-ea"/>
                  <a:cs typeface="+mn-cs"/>
                </a:defRPr>
              </a:lvl9pPr>
            </a:lstStyle>
            <a:p>
              <a:pPr algn="ctr" eaLnBrk="1" fontAlgn="auto" hangingPunct="1">
                <a:spcBef>
                  <a:spcPct val="0"/>
                </a:spcBef>
                <a:spcAft>
                  <a:spcPct val="0"/>
                </a:spcAft>
                <a:defRPr/>
              </a:pPr>
              <a:endParaRPr altLang="en-US" lang="zh-CN">
                <a:solidFill>
                  <a:srgbClr val="FFFFFF"/>
                </a:solidFill>
              </a:endParaRPr>
            </a:p>
          </p:txBody>
        </p:sp>
        <p:sp>
          <p:nvSpPr>
            <p:cNvPr id="43" name="矩形 42"/>
            <p:cNvSpPr/>
            <p:nvPr/>
          </p:nvSpPr>
          <p:spPr>
            <a:xfrm>
              <a:off x="9535" y="4091"/>
              <a:ext cx="1568" cy="912"/>
            </a:xfrm>
            <a:prstGeom prst="rect">
              <a:avLst/>
            </a:prstGeom>
            <a:noFill/>
          </p:spPr>
          <p:txBody>
            <a:bodyPr wrap="none">
              <a:spAutoFit/>
            </a:bodyPr>
            <a:lstStyle/>
            <a:p>
              <a:pPr algn="ctr"/>
              <a:r>
                <a:rPr altLang="en-US" b="1" lang="zh-CN" sz="1600">
                  <a:solidFill>
                    <a:schemeClr val="bg1"/>
                  </a:solidFill>
                  <a:latin charset="-122" panose="020b0503020204020204" typeface="微软雅黑"/>
                  <a:ea charset="-122" panose="020b0503020204020204" typeface="微软雅黑"/>
                  <a:sym typeface="+mn-ea"/>
                </a:rPr>
                <a:t>单击此处</a:t>
              </a:r>
            </a:p>
            <a:p>
              <a:pPr algn="ctr"/>
              <a:r>
                <a:rPr altLang="en-US" b="1" lang="zh-CN" sz="1600">
                  <a:solidFill>
                    <a:schemeClr val="bg1"/>
                  </a:solidFill>
                  <a:latin charset="-122" panose="020b0503020204020204" typeface="微软雅黑"/>
                  <a:ea charset="-122" panose="020b0503020204020204" typeface="微软雅黑"/>
                  <a:sym typeface="+mn-ea"/>
                </a:rPr>
                <a:t>输入标题</a:t>
              </a:r>
            </a:p>
          </p:txBody>
        </p:sp>
      </p:grpSp>
      <p:sp>
        <p:nvSpPr>
          <p:cNvPr id="44" name="椭圆 43"/>
          <p:cNvSpPr/>
          <p:nvPr/>
        </p:nvSpPr>
        <p:spPr>
          <a:xfrm>
            <a:off x="3503712" y="1716222"/>
            <a:ext cx="216024" cy="216024"/>
          </a:xfrm>
          <a:prstGeom prst="ellipse">
            <a:avLst/>
          </a:prstGeom>
          <a:solidFill>
            <a:srgbClr val="C3373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5" name="椭圆 44"/>
          <p:cNvSpPr/>
          <p:nvPr/>
        </p:nvSpPr>
        <p:spPr>
          <a:xfrm>
            <a:off x="3503712" y="3584441"/>
            <a:ext cx="216024" cy="216024"/>
          </a:xfrm>
          <a:prstGeom prst="ellipse">
            <a:avLst/>
          </a:prstGeom>
          <a:solidFill>
            <a:srgbClr val="C3373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6" name="椭圆 45"/>
          <p:cNvSpPr/>
          <p:nvPr/>
        </p:nvSpPr>
        <p:spPr>
          <a:xfrm>
            <a:off x="3518317" y="5451951"/>
            <a:ext cx="216024" cy="216024"/>
          </a:xfrm>
          <a:prstGeom prst="ellipse">
            <a:avLst/>
          </a:prstGeom>
          <a:solidFill>
            <a:srgbClr val="C3373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7" name="椭圆 46"/>
          <p:cNvSpPr/>
          <p:nvPr/>
        </p:nvSpPr>
        <p:spPr>
          <a:xfrm>
            <a:off x="8400404" y="2666498"/>
            <a:ext cx="216024" cy="216024"/>
          </a:xfrm>
          <a:prstGeom prst="ellipse">
            <a:avLst/>
          </a:prstGeom>
          <a:solidFill>
            <a:srgbClr val="C3373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0" name="椭圆 49"/>
          <p:cNvSpPr/>
          <p:nvPr/>
        </p:nvSpPr>
        <p:spPr>
          <a:xfrm>
            <a:off x="8400256" y="4516380"/>
            <a:ext cx="216024" cy="216024"/>
          </a:xfrm>
          <a:prstGeom prst="ellipse">
            <a:avLst/>
          </a:prstGeom>
          <a:solidFill>
            <a:srgbClr val="C3373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6" name="TextBox 41"/>
          <p:cNvSpPr txBox="1"/>
          <p:nvPr/>
        </p:nvSpPr>
        <p:spPr>
          <a:xfrm>
            <a:off x="1803689" y="1386550"/>
            <a:ext cx="1605280" cy="304800"/>
          </a:xfrm>
          <a:prstGeom prst="rect">
            <a:avLst/>
          </a:prstGeom>
          <a:noFill/>
        </p:spPr>
        <p:txBody>
          <a:bodyPr rtlCol="0" wrap="none">
            <a:spAutoFit/>
          </a:bodyPr>
          <a:lstStyle/>
          <a:p>
            <a:pPr algn="r"/>
            <a:r>
              <a:rPr altLang="en-US" b="1" lang="zh-CN" sz="1400">
                <a:solidFill>
                  <a:schemeClr val="tx1">
                    <a:lumMod val="85000"/>
                    <a:lumOff val="15000"/>
                  </a:schemeClr>
                </a:solidFill>
                <a:latin charset="-122" panose="020b0503020204020204" typeface="微软雅黑"/>
                <a:ea charset="-122" panose="020b0503020204020204" typeface="微软雅黑"/>
                <a:sym typeface="+mn-ea"/>
              </a:rPr>
              <a:t>单击此处输入标题</a:t>
            </a:r>
          </a:p>
        </p:txBody>
      </p:sp>
      <p:sp>
        <p:nvSpPr>
          <p:cNvPr id="57" name="TextBox 42"/>
          <p:cNvSpPr txBox="1"/>
          <p:nvPr/>
        </p:nvSpPr>
        <p:spPr>
          <a:xfrm>
            <a:off x="885190" y="1693545"/>
            <a:ext cx="2523490" cy="777240"/>
          </a:xfrm>
          <a:prstGeom prst="rect">
            <a:avLst/>
          </a:prstGeom>
          <a:noFill/>
        </p:spPr>
        <p:txBody>
          <a:bodyPr rtlCol="0" wrap="square">
            <a:spAutoFit/>
          </a:bodyPr>
          <a:lstStyle/>
          <a:p>
            <a:pPr algn="r" lvl="0">
              <a:lnSpc>
                <a:spcPct val="150000"/>
              </a:lnSpc>
            </a:pPr>
            <a:r>
              <a:rPr altLang="en-US" lang="zh-CN" sz="1000">
                <a:solidFill>
                  <a:schemeClr val="tx1">
                    <a:lumMod val="85000"/>
                    <a:lumOff val="15000"/>
                  </a:schemeClr>
                </a:solidFill>
                <a:latin charset="0" panose="02000503000000020004" typeface="Lora"/>
                <a:ea charset="-122" panose="02010600040101010101" typeface="华文细黑"/>
                <a:sym typeface="+mn-ea"/>
              </a:rPr>
              <a:t>I love you more than I've ever loved any woman. And I've waited longer for you than I've waited for any woman.</a:t>
            </a:r>
          </a:p>
        </p:txBody>
      </p:sp>
      <p:sp>
        <p:nvSpPr>
          <p:cNvPr id="58" name="TextBox 41"/>
          <p:cNvSpPr txBox="1"/>
          <p:nvPr/>
        </p:nvSpPr>
        <p:spPr>
          <a:xfrm>
            <a:off x="8616604" y="2311110"/>
            <a:ext cx="1605280" cy="304800"/>
          </a:xfrm>
          <a:prstGeom prst="rect">
            <a:avLst/>
          </a:prstGeom>
          <a:noFill/>
        </p:spPr>
        <p:txBody>
          <a:bodyPr rtlCol="0" wrap="none">
            <a:spAutoFit/>
          </a:bodyPr>
          <a:lstStyle/>
          <a:p>
            <a:pPr algn="l"/>
            <a:r>
              <a:rPr altLang="en-US" b="1" lang="zh-CN" sz="1400">
                <a:solidFill>
                  <a:schemeClr val="tx1">
                    <a:lumMod val="85000"/>
                    <a:lumOff val="15000"/>
                  </a:schemeClr>
                </a:solidFill>
                <a:latin charset="-122" panose="020b0503020204020204" typeface="微软雅黑"/>
                <a:ea charset="-122" panose="020b0503020204020204" typeface="微软雅黑"/>
                <a:sym typeface="+mn-ea"/>
              </a:rPr>
              <a:t>单击此处输入标题</a:t>
            </a:r>
          </a:p>
        </p:txBody>
      </p:sp>
      <p:sp>
        <p:nvSpPr>
          <p:cNvPr id="59" name="TextBox 42"/>
          <p:cNvSpPr txBox="1"/>
          <p:nvPr/>
        </p:nvSpPr>
        <p:spPr>
          <a:xfrm>
            <a:off x="8616316" y="2618105"/>
            <a:ext cx="2523490" cy="777240"/>
          </a:xfrm>
          <a:prstGeom prst="rect">
            <a:avLst/>
          </a:prstGeom>
          <a:noFill/>
        </p:spPr>
        <p:txBody>
          <a:bodyPr rtlCol="0" wrap="square">
            <a:spAutoFit/>
          </a:bodyPr>
          <a:lstStyle/>
          <a:p>
            <a:pPr algn="l" lvl="0">
              <a:lnSpc>
                <a:spcPct val="150000"/>
              </a:lnSpc>
            </a:pPr>
            <a:r>
              <a:rPr altLang="en-US" lang="zh-CN" sz="1000">
                <a:solidFill>
                  <a:schemeClr val="tx1">
                    <a:lumMod val="85000"/>
                    <a:lumOff val="15000"/>
                  </a:schemeClr>
                </a:solidFill>
                <a:latin charset="0" panose="02000503000000020004" typeface="Lora"/>
                <a:ea charset="-122" panose="02010600040101010101" typeface="华文细黑"/>
                <a:sym typeface="+mn-ea"/>
              </a:rPr>
              <a:t>I love you more than I've ever loved any woman. And I've waited longer for you than I've waited for any woman.</a:t>
            </a:r>
          </a:p>
        </p:txBody>
      </p:sp>
      <p:sp>
        <p:nvSpPr>
          <p:cNvPr id="60" name="TextBox 41"/>
          <p:cNvSpPr txBox="1"/>
          <p:nvPr/>
        </p:nvSpPr>
        <p:spPr>
          <a:xfrm>
            <a:off x="1898939" y="3236305"/>
            <a:ext cx="1605280" cy="304800"/>
          </a:xfrm>
          <a:prstGeom prst="rect">
            <a:avLst/>
          </a:prstGeom>
          <a:noFill/>
        </p:spPr>
        <p:txBody>
          <a:bodyPr rtlCol="0" wrap="none">
            <a:spAutoFit/>
          </a:bodyPr>
          <a:lstStyle/>
          <a:p>
            <a:pPr algn="r"/>
            <a:r>
              <a:rPr altLang="en-US" b="1" lang="zh-CN" sz="1400">
                <a:solidFill>
                  <a:schemeClr val="tx1">
                    <a:lumMod val="85000"/>
                    <a:lumOff val="15000"/>
                  </a:schemeClr>
                </a:solidFill>
                <a:latin charset="-122" panose="020b0503020204020204" typeface="微软雅黑"/>
                <a:ea charset="-122" panose="020b0503020204020204" typeface="微软雅黑"/>
                <a:sym typeface="+mn-ea"/>
              </a:rPr>
              <a:t>单击此处输入标题</a:t>
            </a:r>
          </a:p>
        </p:txBody>
      </p:sp>
      <p:sp>
        <p:nvSpPr>
          <p:cNvPr id="61" name="TextBox 42"/>
          <p:cNvSpPr txBox="1"/>
          <p:nvPr/>
        </p:nvSpPr>
        <p:spPr>
          <a:xfrm>
            <a:off x="980440" y="3543300"/>
            <a:ext cx="2523490" cy="777240"/>
          </a:xfrm>
          <a:prstGeom prst="rect">
            <a:avLst/>
          </a:prstGeom>
          <a:noFill/>
        </p:spPr>
        <p:txBody>
          <a:bodyPr rtlCol="0" wrap="square">
            <a:spAutoFit/>
          </a:bodyPr>
          <a:lstStyle/>
          <a:p>
            <a:pPr algn="r" lvl="0">
              <a:lnSpc>
                <a:spcPct val="150000"/>
              </a:lnSpc>
            </a:pPr>
            <a:r>
              <a:rPr altLang="en-US" lang="zh-CN" sz="1000">
                <a:solidFill>
                  <a:schemeClr val="tx1">
                    <a:lumMod val="85000"/>
                    <a:lumOff val="15000"/>
                  </a:schemeClr>
                </a:solidFill>
                <a:latin charset="0" panose="02000503000000020004" typeface="Lora"/>
                <a:ea charset="-122" panose="02010600040101010101" typeface="华文细黑"/>
                <a:sym typeface="+mn-ea"/>
              </a:rPr>
              <a:t>I love you more than I've ever loved any woman. And I've waited longer for you than I've waited for any woman.</a:t>
            </a:r>
          </a:p>
        </p:txBody>
      </p:sp>
      <p:sp>
        <p:nvSpPr>
          <p:cNvPr id="62" name="TextBox 41"/>
          <p:cNvSpPr txBox="1"/>
          <p:nvPr/>
        </p:nvSpPr>
        <p:spPr>
          <a:xfrm>
            <a:off x="8616604" y="4161500"/>
            <a:ext cx="1605280" cy="304800"/>
          </a:xfrm>
          <a:prstGeom prst="rect">
            <a:avLst/>
          </a:prstGeom>
          <a:noFill/>
        </p:spPr>
        <p:txBody>
          <a:bodyPr rtlCol="0" wrap="none">
            <a:spAutoFit/>
          </a:bodyPr>
          <a:lstStyle/>
          <a:p>
            <a:pPr algn="l"/>
            <a:r>
              <a:rPr altLang="en-US" b="1" lang="zh-CN" sz="1400">
                <a:solidFill>
                  <a:schemeClr val="tx1">
                    <a:lumMod val="85000"/>
                    <a:lumOff val="15000"/>
                  </a:schemeClr>
                </a:solidFill>
                <a:latin charset="-122" panose="020b0503020204020204" typeface="微软雅黑"/>
                <a:ea charset="-122" panose="020b0503020204020204" typeface="微软雅黑"/>
                <a:sym typeface="+mn-ea"/>
              </a:rPr>
              <a:t>单击此处输入标题</a:t>
            </a:r>
          </a:p>
        </p:txBody>
      </p:sp>
      <p:sp>
        <p:nvSpPr>
          <p:cNvPr id="63" name="TextBox 42"/>
          <p:cNvSpPr txBox="1"/>
          <p:nvPr/>
        </p:nvSpPr>
        <p:spPr>
          <a:xfrm>
            <a:off x="8616316" y="4468495"/>
            <a:ext cx="2523490" cy="777240"/>
          </a:xfrm>
          <a:prstGeom prst="rect">
            <a:avLst/>
          </a:prstGeom>
          <a:noFill/>
        </p:spPr>
        <p:txBody>
          <a:bodyPr rtlCol="0" wrap="square">
            <a:spAutoFit/>
          </a:bodyPr>
          <a:lstStyle/>
          <a:p>
            <a:pPr algn="l" lvl="0">
              <a:lnSpc>
                <a:spcPct val="150000"/>
              </a:lnSpc>
            </a:pPr>
            <a:r>
              <a:rPr altLang="en-US" lang="zh-CN" sz="1000">
                <a:solidFill>
                  <a:schemeClr val="tx1">
                    <a:lumMod val="85000"/>
                    <a:lumOff val="15000"/>
                  </a:schemeClr>
                </a:solidFill>
                <a:latin charset="0" panose="02000503000000020004" typeface="Lora"/>
                <a:ea charset="-122" panose="02010600040101010101" typeface="华文细黑"/>
                <a:sym typeface="+mn-ea"/>
              </a:rPr>
              <a:t>I love you more than I've ever loved any woman. And I've waited longer for you than I've waited for any woman.</a:t>
            </a:r>
          </a:p>
        </p:txBody>
      </p:sp>
      <p:sp>
        <p:nvSpPr>
          <p:cNvPr id="64" name="TextBox 41"/>
          <p:cNvSpPr txBox="1"/>
          <p:nvPr/>
        </p:nvSpPr>
        <p:spPr>
          <a:xfrm>
            <a:off x="1898939" y="5086060"/>
            <a:ext cx="1605280" cy="304800"/>
          </a:xfrm>
          <a:prstGeom prst="rect">
            <a:avLst/>
          </a:prstGeom>
          <a:noFill/>
        </p:spPr>
        <p:txBody>
          <a:bodyPr rtlCol="0" wrap="none">
            <a:spAutoFit/>
          </a:bodyPr>
          <a:lstStyle/>
          <a:p>
            <a:pPr algn="r"/>
            <a:r>
              <a:rPr altLang="en-US" b="1" lang="zh-CN" sz="1400">
                <a:solidFill>
                  <a:schemeClr val="tx1">
                    <a:lumMod val="85000"/>
                    <a:lumOff val="15000"/>
                  </a:schemeClr>
                </a:solidFill>
                <a:latin charset="-122" panose="020b0503020204020204" typeface="微软雅黑"/>
                <a:ea charset="-122" panose="020b0503020204020204" typeface="微软雅黑"/>
                <a:sym typeface="+mn-ea"/>
              </a:rPr>
              <a:t>单击此处输入标题</a:t>
            </a:r>
          </a:p>
        </p:txBody>
      </p:sp>
      <p:sp>
        <p:nvSpPr>
          <p:cNvPr id="65" name="TextBox 42"/>
          <p:cNvSpPr txBox="1"/>
          <p:nvPr/>
        </p:nvSpPr>
        <p:spPr>
          <a:xfrm>
            <a:off x="980440" y="5393055"/>
            <a:ext cx="2523490" cy="777240"/>
          </a:xfrm>
          <a:prstGeom prst="rect">
            <a:avLst/>
          </a:prstGeom>
          <a:noFill/>
        </p:spPr>
        <p:txBody>
          <a:bodyPr rtlCol="0" wrap="square">
            <a:spAutoFit/>
          </a:bodyPr>
          <a:lstStyle/>
          <a:p>
            <a:pPr algn="r" lvl="0">
              <a:lnSpc>
                <a:spcPct val="150000"/>
              </a:lnSpc>
            </a:pPr>
            <a:r>
              <a:rPr altLang="en-US" lang="zh-CN" sz="1000">
                <a:solidFill>
                  <a:schemeClr val="tx1">
                    <a:lumMod val="85000"/>
                    <a:lumOff val="15000"/>
                  </a:schemeClr>
                </a:solidFill>
                <a:latin charset="0" panose="02000503000000020004" typeface="Lora"/>
                <a:ea charset="-122" panose="02010600040101010101" typeface="华文细黑"/>
                <a:sym typeface="+mn-ea"/>
              </a:rPr>
              <a:t>I love you more than I've ever loved any woman. And I've waited longer for you than I've waited for any woman.</a:t>
            </a:r>
          </a:p>
        </p:txBody>
      </p:sp>
    </p:spTree>
  </p:cSld>
  <p:clrMapOvr>
    <a:masterClrMapping/>
  </p:clrMapOvr>
  <p:transition spd="med">
    <p:pull/>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 presetSubtype="1">
                                  <p:stCondLst>
                                    <p:cond delay="0"/>
                                  </p:stCondLst>
                                  <p:childTnLst>
                                    <p:set>
                                      <p:cBhvr>
                                        <p:cTn dur="1" fill="hold" id="6">
                                          <p:stCondLst>
                                            <p:cond delay="0"/>
                                          </p:stCondLst>
                                        </p:cTn>
                                        <p:tgtEl>
                                          <p:spTgt spid="2"/>
                                        </p:tgtEl>
                                        <p:attrNameLst>
                                          <p:attrName>style.visibility</p:attrName>
                                        </p:attrNameLst>
                                      </p:cBhvr>
                                      <p:to>
                                        <p:strVal val="visible"/>
                                      </p:to>
                                    </p:set>
                                    <p:anim calcmode="lin" valueType="num">
                                      <p:cBhvr additive="base">
                                        <p:cTn dur="500" fill="hold" id="7"/>
                                        <p:tgtEl>
                                          <p:spTgt spid="2"/>
                                        </p:tgtEl>
                                        <p:attrNameLst>
                                          <p:attrName>ppt_x</p:attrName>
                                        </p:attrNameLst>
                                      </p:cBhvr>
                                      <p:tavLst>
                                        <p:tav tm="0">
                                          <p:val>
                                            <p:strVal val="#ppt_x"/>
                                          </p:val>
                                        </p:tav>
                                        <p:tav tm="100000">
                                          <p:val>
                                            <p:strVal val="#ppt_x"/>
                                          </p:val>
                                        </p:tav>
                                      </p:tavLst>
                                    </p:anim>
                                    <p:anim calcmode="lin" valueType="num">
                                      <p:cBhvr additive="base">
                                        <p:cTn dur="500" fill="hold" id="8"/>
                                        <p:tgtEl>
                                          <p:spTgt spid="2"/>
                                        </p:tgtEl>
                                        <p:attrNameLst>
                                          <p:attrName>ppt_y</p:attrName>
                                        </p:attrNameLst>
                                      </p:cBhvr>
                                      <p:tavLst>
                                        <p:tav tm="0">
                                          <p:val>
                                            <p:strVal val="0-#ppt_h/2"/>
                                          </p:val>
                                        </p:tav>
                                        <p:tav tm="100000">
                                          <p:val>
                                            <p:strVal val="#ppt_y"/>
                                          </p:val>
                                        </p:tav>
                                      </p:tavLst>
                                    </p:anim>
                                  </p:childTnLst>
                                </p:cTn>
                              </p:par>
                            </p:childTnLst>
                          </p:cTn>
                        </p:par>
                        <p:par>
                          <p:cTn fill="hold" id="9" nodeType="afterGroup">
                            <p:stCondLst>
                              <p:cond delay="500"/>
                            </p:stCondLst>
                            <p:childTnLst>
                              <p:par>
                                <p:cTn fill="hold" id="10" nodeType="afterEffect" presetClass="entr" presetID="53" presetSubtype="0">
                                  <p:stCondLst>
                                    <p:cond delay="0"/>
                                  </p:stCondLst>
                                  <p:childTnLst>
                                    <p:set>
                                      <p:cBhvr>
                                        <p:cTn dur="1" fill="hold" id="11">
                                          <p:stCondLst>
                                            <p:cond delay="0"/>
                                          </p:stCondLst>
                                        </p:cTn>
                                        <p:tgtEl>
                                          <p:spTgt spid="51"/>
                                        </p:tgtEl>
                                        <p:attrNameLst>
                                          <p:attrName>style.visibility</p:attrName>
                                        </p:attrNameLst>
                                      </p:cBhvr>
                                      <p:to>
                                        <p:strVal val="visible"/>
                                      </p:to>
                                    </p:set>
                                    <p:anim calcmode="lin" valueType="num">
                                      <p:cBhvr>
                                        <p:cTn dur="500" fill="hold" id="12"/>
                                        <p:tgtEl>
                                          <p:spTgt spid="51"/>
                                        </p:tgtEl>
                                        <p:attrNameLst>
                                          <p:attrName>ppt_w</p:attrName>
                                        </p:attrNameLst>
                                      </p:cBhvr>
                                      <p:tavLst>
                                        <p:tav tm="0">
                                          <p:val>
                                            <p:fltVal val="0"/>
                                          </p:val>
                                        </p:tav>
                                        <p:tav tm="100000">
                                          <p:val>
                                            <p:strVal val="#ppt_w"/>
                                          </p:val>
                                        </p:tav>
                                      </p:tavLst>
                                    </p:anim>
                                    <p:anim calcmode="lin" valueType="num">
                                      <p:cBhvr>
                                        <p:cTn dur="500" fill="hold" id="13"/>
                                        <p:tgtEl>
                                          <p:spTgt spid="51"/>
                                        </p:tgtEl>
                                        <p:attrNameLst>
                                          <p:attrName>ppt_h</p:attrName>
                                        </p:attrNameLst>
                                      </p:cBhvr>
                                      <p:tavLst>
                                        <p:tav tm="0">
                                          <p:val>
                                            <p:fltVal val="0"/>
                                          </p:val>
                                        </p:tav>
                                        <p:tav tm="100000">
                                          <p:val>
                                            <p:strVal val="#ppt_h"/>
                                          </p:val>
                                        </p:tav>
                                      </p:tavLst>
                                    </p:anim>
                                    <p:animEffect filter="fade" transition="in">
                                      <p:cBhvr>
                                        <p:cTn dur="500" id="14"/>
                                        <p:tgtEl>
                                          <p:spTgt spid="51"/>
                                        </p:tgtEl>
                                      </p:cBhvr>
                                    </p:animEffect>
                                  </p:childTnLst>
                                </p:cTn>
                              </p:par>
                            </p:childTnLst>
                          </p:cTn>
                        </p:par>
                        <p:par>
                          <p:cTn fill="hold" id="15" nodeType="afterGroup">
                            <p:stCondLst>
                              <p:cond delay="1000"/>
                            </p:stCondLst>
                            <p:childTnLst>
                              <p:par>
                                <p:cTn fill="hold" id="16" nodeType="afterEffect" presetClass="entr" presetID="22" presetSubtype="2">
                                  <p:stCondLst>
                                    <p:cond delay="0"/>
                                  </p:stCondLst>
                                  <p:childTnLst>
                                    <p:set>
                                      <p:cBhvr>
                                        <p:cTn dur="1" fill="hold" id="17">
                                          <p:stCondLst>
                                            <p:cond delay="0"/>
                                          </p:stCondLst>
                                        </p:cTn>
                                        <p:tgtEl>
                                          <p:spTgt spid="36"/>
                                        </p:tgtEl>
                                        <p:attrNameLst>
                                          <p:attrName>style.visibility</p:attrName>
                                        </p:attrNameLst>
                                      </p:cBhvr>
                                      <p:to>
                                        <p:strVal val="visible"/>
                                      </p:to>
                                    </p:set>
                                    <p:animEffect filter="wipe(right)" transition="in">
                                      <p:cBhvr>
                                        <p:cTn dur="500" id="18"/>
                                        <p:tgtEl>
                                          <p:spTgt spid="36"/>
                                        </p:tgtEl>
                                      </p:cBhvr>
                                    </p:animEffect>
                                  </p:childTnLst>
                                </p:cTn>
                              </p:par>
                              <p:par>
                                <p:cTn fill="hold" grpId="0" id="19" nodeType="withEffect" presetClass="entr" presetID="53" presetSubtype="0">
                                  <p:stCondLst>
                                    <p:cond delay="0"/>
                                  </p:stCondLst>
                                  <p:childTnLst>
                                    <p:set>
                                      <p:cBhvr>
                                        <p:cTn dur="1" fill="hold" id="20">
                                          <p:stCondLst>
                                            <p:cond delay="0"/>
                                          </p:stCondLst>
                                        </p:cTn>
                                        <p:tgtEl>
                                          <p:spTgt spid="44"/>
                                        </p:tgtEl>
                                        <p:attrNameLst>
                                          <p:attrName>style.visibility</p:attrName>
                                        </p:attrNameLst>
                                      </p:cBhvr>
                                      <p:to>
                                        <p:strVal val="visible"/>
                                      </p:to>
                                    </p:set>
                                    <p:anim calcmode="lin" valueType="num">
                                      <p:cBhvr>
                                        <p:cTn dur="500" fill="hold" id="21"/>
                                        <p:tgtEl>
                                          <p:spTgt spid="44"/>
                                        </p:tgtEl>
                                        <p:attrNameLst>
                                          <p:attrName>ppt_w</p:attrName>
                                        </p:attrNameLst>
                                      </p:cBhvr>
                                      <p:tavLst>
                                        <p:tav tm="0">
                                          <p:val>
                                            <p:fltVal val="0"/>
                                          </p:val>
                                        </p:tav>
                                        <p:tav tm="100000">
                                          <p:val>
                                            <p:strVal val="#ppt_w"/>
                                          </p:val>
                                        </p:tav>
                                      </p:tavLst>
                                    </p:anim>
                                    <p:anim calcmode="lin" valueType="num">
                                      <p:cBhvr>
                                        <p:cTn dur="500" fill="hold" id="22"/>
                                        <p:tgtEl>
                                          <p:spTgt spid="44"/>
                                        </p:tgtEl>
                                        <p:attrNameLst>
                                          <p:attrName>ppt_h</p:attrName>
                                        </p:attrNameLst>
                                      </p:cBhvr>
                                      <p:tavLst>
                                        <p:tav tm="0">
                                          <p:val>
                                            <p:fltVal val="0"/>
                                          </p:val>
                                        </p:tav>
                                        <p:tav tm="100000">
                                          <p:val>
                                            <p:strVal val="#ppt_h"/>
                                          </p:val>
                                        </p:tav>
                                      </p:tavLst>
                                    </p:anim>
                                    <p:animEffect filter="fade" transition="in">
                                      <p:cBhvr>
                                        <p:cTn dur="500" id="23"/>
                                        <p:tgtEl>
                                          <p:spTgt spid="44"/>
                                        </p:tgtEl>
                                      </p:cBhvr>
                                    </p:animEffect>
                                  </p:childTnLst>
                                </p:cTn>
                              </p:par>
                            </p:childTnLst>
                          </p:cTn>
                        </p:par>
                        <p:par>
                          <p:cTn fill="hold" id="24" nodeType="afterGroup">
                            <p:stCondLst>
                              <p:cond delay="1500"/>
                            </p:stCondLst>
                            <p:childTnLst>
                              <p:par>
                                <p:cTn fill="hold" grpId="0" id="25" nodeType="afterEffect" presetClass="entr" presetID="10" presetSubtype="0">
                                  <p:stCondLst>
                                    <p:cond delay="0"/>
                                  </p:stCondLst>
                                  <p:childTnLst>
                                    <p:set>
                                      <p:cBhvr>
                                        <p:cTn dur="1" fill="hold" id="26">
                                          <p:stCondLst>
                                            <p:cond delay="0"/>
                                          </p:stCondLst>
                                        </p:cTn>
                                        <p:tgtEl>
                                          <p:spTgt spid="56"/>
                                        </p:tgtEl>
                                        <p:attrNameLst>
                                          <p:attrName>style.visibility</p:attrName>
                                        </p:attrNameLst>
                                      </p:cBhvr>
                                      <p:to>
                                        <p:strVal val="visible"/>
                                      </p:to>
                                    </p:set>
                                    <p:animEffect filter="fade" transition="in">
                                      <p:cBhvr>
                                        <p:cTn dur="500" id="27"/>
                                        <p:tgtEl>
                                          <p:spTgt spid="56"/>
                                        </p:tgtEl>
                                      </p:cBhvr>
                                    </p:animEffect>
                                  </p:childTnLst>
                                </p:cTn>
                              </p:par>
                              <p:par>
                                <p:cTn fill="hold" grpId="0" id="28" nodeType="withEffect" presetClass="entr" presetID="10" presetSubtype="0">
                                  <p:stCondLst>
                                    <p:cond delay="0"/>
                                  </p:stCondLst>
                                  <p:childTnLst>
                                    <p:set>
                                      <p:cBhvr>
                                        <p:cTn dur="1" fill="hold" id="29">
                                          <p:stCondLst>
                                            <p:cond delay="0"/>
                                          </p:stCondLst>
                                        </p:cTn>
                                        <p:tgtEl>
                                          <p:spTgt spid="57"/>
                                        </p:tgtEl>
                                        <p:attrNameLst>
                                          <p:attrName>style.visibility</p:attrName>
                                        </p:attrNameLst>
                                      </p:cBhvr>
                                      <p:to>
                                        <p:strVal val="visible"/>
                                      </p:to>
                                    </p:set>
                                    <p:animEffect filter="fade" transition="in">
                                      <p:cBhvr>
                                        <p:cTn dur="500" id="30"/>
                                        <p:tgtEl>
                                          <p:spTgt spid="57"/>
                                        </p:tgtEl>
                                      </p:cBhvr>
                                    </p:animEffect>
                                  </p:childTnLst>
                                </p:cTn>
                              </p:par>
                            </p:childTnLst>
                          </p:cTn>
                        </p:par>
                        <p:par>
                          <p:cTn fill="hold" id="31" nodeType="afterGroup">
                            <p:stCondLst>
                              <p:cond delay="2000"/>
                            </p:stCondLst>
                            <p:childTnLst>
                              <p:par>
                                <p:cTn fill="hold" id="32" nodeType="afterEffect" presetClass="entr" presetID="53" presetSubtype="0">
                                  <p:stCondLst>
                                    <p:cond delay="0"/>
                                  </p:stCondLst>
                                  <p:childTnLst>
                                    <p:set>
                                      <p:cBhvr>
                                        <p:cTn dur="1" fill="hold" id="33">
                                          <p:stCondLst>
                                            <p:cond delay="0"/>
                                          </p:stCondLst>
                                        </p:cTn>
                                        <p:tgtEl>
                                          <p:spTgt spid="52"/>
                                        </p:tgtEl>
                                        <p:attrNameLst>
                                          <p:attrName>style.visibility</p:attrName>
                                        </p:attrNameLst>
                                      </p:cBhvr>
                                      <p:to>
                                        <p:strVal val="visible"/>
                                      </p:to>
                                    </p:set>
                                    <p:anim calcmode="lin" valueType="num">
                                      <p:cBhvr>
                                        <p:cTn dur="500" fill="hold" id="34"/>
                                        <p:tgtEl>
                                          <p:spTgt spid="52"/>
                                        </p:tgtEl>
                                        <p:attrNameLst>
                                          <p:attrName>ppt_w</p:attrName>
                                        </p:attrNameLst>
                                      </p:cBhvr>
                                      <p:tavLst>
                                        <p:tav tm="0">
                                          <p:val>
                                            <p:fltVal val="0"/>
                                          </p:val>
                                        </p:tav>
                                        <p:tav tm="100000">
                                          <p:val>
                                            <p:strVal val="#ppt_w"/>
                                          </p:val>
                                        </p:tav>
                                      </p:tavLst>
                                    </p:anim>
                                    <p:anim calcmode="lin" valueType="num">
                                      <p:cBhvr>
                                        <p:cTn dur="500" fill="hold" id="35"/>
                                        <p:tgtEl>
                                          <p:spTgt spid="52"/>
                                        </p:tgtEl>
                                        <p:attrNameLst>
                                          <p:attrName>ppt_h</p:attrName>
                                        </p:attrNameLst>
                                      </p:cBhvr>
                                      <p:tavLst>
                                        <p:tav tm="0">
                                          <p:val>
                                            <p:fltVal val="0"/>
                                          </p:val>
                                        </p:tav>
                                        <p:tav tm="100000">
                                          <p:val>
                                            <p:strVal val="#ppt_h"/>
                                          </p:val>
                                        </p:tav>
                                      </p:tavLst>
                                    </p:anim>
                                    <p:animEffect filter="fade" transition="in">
                                      <p:cBhvr>
                                        <p:cTn dur="500" id="36"/>
                                        <p:tgtEl>
                                          <p:spTgt spid="52"/>
                                        </p:tgtEl>
                                      </p:cBhvr>
                                    </p:animEffect>
                                  </p:childTnLst>
                                </p:cTn>
                              </p:par>
                            </p:childTnLst>
                          </p:cTn>
                        </p:par>
                        <p:par>
                          <p:cTn fill="hold" id="37" nodeType="afterGroup">
                            <p:stCondLst>
                              <p:cond delay="2500"/>
                            </p:stCondLst>
                            <p:childTnLst>
                              <p:par>
                                <p:cTn fill="hold" id="38" nodeType="afterEffect" presetClass="entr" presetID="22" presetSubtype="8">
                                  <p:stCondLst>
                                    <p:cond delay="0"/>
                                  </p:stCondLst>
                                  <p:childTnLst>
                                    <p:set>
                                      <p:cBhvr>
                                        <p:cTn dur="1" fill="hold" id="39">
                                          <p:stCondLst>
                                            <p:cond delay="0"/>
                                          </p:stCondLst>
                                        </p:cTn>
                                        <p:tgtEl>
                                          <p:spTgt spid="28"/>
                                        </p:tgtEl>
                                        <p:attrNameLst>
                                          <p:attrName>style.visibility</p:attrName>
                                        </p:attrNameLst>
                                      </p:cBhvr>
                                      <p:to>
                                        <p:strVal val="visible"/>
                                      </p:to>
                                    </p:set>
                                    <p:animEffect filter="wipe(left)" transition="in">
                                      <p:cBhvr>
                                        <p:cTn dur="500" id="40"/>
                                        <p:tgtEl>
                                          <p:spTgt spid="28"/>
                                        </p:tgtEl>
                                      </p:cBhvr>
                                    </p:animEffect>
                                  </p:childTnLst>
                                </p:cTn>
                              </p:par>
                              <p:par>
                                <p:cTn fill="hold" grpId="0" id="41" nodeType="withEffect" presetClass="entr" presetID="53" presetSubtype="0">
                                  <p:stCondLst>
                                    <p:cond delay="0"/>
                                  </p:stCondLst>
                                  <p:childTnLst>
                                    <p:set>
                                      <p:cBhvr>
                                        <p:cTn dur="1" fill="hold" id="42">
                                          <p:stCondLst>
                                            <p:cond delay="0"/>
                                          </p:stCondLst>
                                        </p:cTn>
                                        <p:tgtEl>
                                          <p:spTgt spid="47"/>
                                        </p:tgtEl>
                                        <p:attrNameLst>
                                          <p:attrName>style.visibility</p:attrName>
                                        </p:attrNameLst>
                                      </p:cBhvr>
                                      <p:to>
                                        <p:strVal val="visible"/>
                                      </p:to>
                                    </p:set>
                                    <p:anim calcmode="lin" valueType="num">
                                      <p:cBhvr>
                                        <p:cTn dur="500" fill="hold" id="43"/>
                                        <p:tgtEl>
                                          <p:spTgt spid="47"/>
                                        </p:tgtEl>
                                        <p:attrNameLst>
                                          <p:attrName>ppt_w</p:attrName>
                                        </p:attrNameLst>
                                      </p:cBhvr>
                                      <p:tavLst>
                                        <p:tav tm="0">
                                          <p:val>
                                            <p:fltVal val="0"/>
                                          </p:val>
                                        </p:tav>
                                        <p:tav tm="100000">
                                          <p:val>
                                            <p:strVal val="#ppt_w"/>
                                          </p:val>
                                        </p:tav>
                                      </p:tavLst>
                                    </p:anim>
                                    <p:anim calcmode="lin" valueType="num">
                                      <p:cBhvr>
                                        <p:cTn dur="500" fill="hold" id="44"/>
                                        <p:tgtEl>
                                          <p:spTgt spid="47"/>
                                        </p:tgtEl>
                                        <p:attrNameLst>
                                          <p:attrName>ppt_h</p:attrName>
                                        </p:attrNameLst>
                                      </p:cBhvr>
                                      <p:tavLst>
                                        <p:tav tm="0">
                                          <p:val>
                                            <p:fltVal val="0"/>
                                          </p:val>
                                        </p:tav>
                                        <p:tav tm="100000">
                                          <p:val>
                                            <p:strVal val="#ppt_h"/>
                                          </p:val>
                                        </p:tav>
                                      </p:tavLst>
                                    </p:anim>
                                    <p:animEffect filter="fade" transition="in">
                                      <p:cBhvr>
                                        <p:cTn dur="500" id="45"/>
                                        <p:tgtEl>
                                          <p:spTgt spid="47"/>
                                        </p:tgtEl>
                                      </p:cBhvr>
                                    </p:animEffect>
                                  </p:childTnLst>
                                </p:cTn>
                              </p:par>
                            </p:childTnLst>
                          </p:cTn>
                        </p:par>
                        <p:par>
                          <p:cTn fill="hold" id="46" nodeType="afterGroup">
                            <p:stCondLst>
                              <p:cond delay="3000"/>
                            </p:stCondLst>
                            <p:childTnLst>
                              <p:par>
                                <p:cTn fill="hold" grpId="0" id="47" nodeType="afterEffect" presetClass="entr" presetID="10" presetSubtype="0">
                                  <p:stCondLst>
                                    <p:cond delay="0"/>
                                  </p:stCondLst>
                                  <p:childTnLst>
                                    <p:set>
                                      <p:cBhvr>
                                        <p:cTn dur="1" fill="hold" id="48">
                                          <p:stCondLst>
                                            <p:cond delay="0"/>
                                          </p:stCondLst>
                                        </p:cTn>
                                        <p:tgtEl>
                                          <p:spTgt spid="58"/>
                                        </p:tgtEl>
                                        <p:attrNameLst>
                                          <p:attrName>style.visibility</p:attrName>
                                        </p:attrNameLst>
                                      </p:cBhvr>
                                      <p:to>
                                        <p:strVal val="visible"/>
                                      </p:to>
                                    </p:set>
                                    <p:animEffect filter="fade" transition="in">
                                      <p:cBhvr>
                                        <p:cTn dur="500" id="49"/>
                                        <p:tgtEl>
                                          <p:spTgt spid="58"/>
                                        </p:tgtEl>
                                      </p:cBhvr>
                                    </p:animEffect>
                                  </p:childTnLst>
                                </p:cTn>
                              </p:par>
                              <p:par>
                                <p:cTn fill="hold" grpId="0" id="50" nodeType="withEffect" presetClass="entr" presetID="10" presetSubtype="0">
                                  <p:stCondLst>
                                    <p:cond delay="0"/>
                                  </p:stCondLst>
                                  <p:childTnLst>
                                    <p:set>
                                      <p:cBhvr>
                                        <p:cTn dur="1" fill="hold" id="51">
                                          <p:stCondLst>
                                            <p:cond delay="0"/>
                                          </p:stCondLst>
                                        </p:cTn>
                                        <p:tgtEl>
                                          <p:spTgt spid="59"/>
                                        </p:tgtEl>
                                        <p:attrNameLst>
                                          <p:attrName>style.visibility</p:attrName>
                                        </p:attrNameLst>
                                      </p:cBhvr>
                                      <p:to>
                                        <p:strVal val="visible"/>
                                      </p:to>
                                    </p:set>
                                    <p:animEffect filter="fade" transition="in">
                                      <p:cBhvr>
                                        <p:cTn dur="500" id="52"/>
                                        <p:tgtEl>
                                          <p:spTgt spid="59"/>
                                        </p:tgtEl>
                                      </p:cBhvr>
                                    </p:animEffect>
                                  </p:childTnLst>
                                </p:cTn>
                              </p:par>
                            </p:childTnLst>
                          </p:cTn>
                        </p:par>
                        <p:par>
                          <p:cTn fill="hold" id="53" nodeType="afterGroup">
                            <p:stCondLst>
                              <p:cond delay="3500"/>
                            </p:stCondLst>
                            <p:childTnLst>
                              <p:par>
                                <p:cTn fill="hold" id="54" nodeType="afterEffect" presetClass="entr" presetID="53" presetSubtype="0">
                                  <p:stCondLst>
                                    <p:cond delay="0"/>
                                  </p:stCondLst>
                                  <p:childTnLst>
                                    <p:set>
                                      <p:cBhvr>
                                        <p:cTn dur="1" fill="hold" id="55">
                                          <p:stCondLst>
                                            <p:cond delay="0"/>
                                          </p:stCondLst>
                                        </p:cTn>
                                        <p:tgtEl>
                                          <p:spTgt spid="53"/>
                                        </p:tgtEl>
                                        <p:attrNameLst>
                                          <p:attrName>style.visibility</p:attrName>
                                        </p:attrNameLst>
                                      </p:cBhvr>
                                      <p:to>
                                        <p:strVal val="visible"/>
                                      </p:to>
                                    </p:set>
                                    <p:anim calcmode="lin" valueType="num">
                                      <p:cBhvr>
                                        <p:cTn dur="500" fill="hold" id="56"/>
                                        <p:tgtEl>
                                          <p:spTgt spid="53"/>
                                        </p:tgtEl>
                                        <p:attrNameLst>
                                          <p:attrName>ppt_w</p:attrName>
                                        </p:attrNameLst>
                                      </p:cBhvr>
                                      <p:tavLst>
                                        <p:tav tm="0">
                                          <p:val>
                                            <p:fltVal val="0"/>
                                          </p:val>
                                        </p:tav>
                                        <p:tav tm="100000">
                                          <p:val>
                                            <p:strVal val="#ppt_w"/>
                                          </p:val>
                                        </p:tav>
                                      </p:tavLst>
                                    </p:anim>
                                    <p:anim calcmode="lin" valueType="num">
                                      <p:cBhvr>
                                        <p:cTn dur="500" fill="hold" id="57"/>
                                        <p:tgtEl>
                                          <p:spTgt spid="53"/>
                                        </p:tgtEl>
                                        <p:attrNameLst>
                                          <p:attrName>ppt_h</p:attrName>
                                        </p:attrNameLst>
                                      </p:cBhvr>
                                      <p:tavLst>
                                        <p:tav tm="0">
                                          <p:val>
                                            <p:fltVal val="0"/>
                                          </p:val>
                                        </p:tav>
                                        <p:tav tm="100000">
                                          <p:val>
                                            <p:strVal val="#ppt_h"/>
                                          </p:val>
                                        </p:tav>
                                      </p:tavLst>
                                    </p:anim>
                                    <p:animEffect filter="fade" transition="in">
                                      <p:cBhvr>
                                        <p:cTn dur="500" id="58"/>
                                        <p:tgtEl>
                                          <p:spTgt spid="53"/>
                                        </p:tgtEl>
                                      </p:cBhvr>
                                    </p:animEffect>
                                  </p:childTnLst>
                                </p:cTn>
                              </p:par>
                            </p:childTnLst>
                          </p:cTn>
                        </p:par>
                        <p:par>
                          <p:cTn fill="hold" id="59" nodeType="afterGroup">
                            <p:stCondLst>
                              <p:cond delay="4000"/>
                            </p:stCondLst>
                            <p:childTnLst>
                              <p:par>
                                <p:cTn fill="hold" id="60" nodeType="afterEffect" presetClass="entr" presetID="22" presetSubtype="2">
                                  <p:stCondLst>
                                    <p:cond delay="0"/>
                                  </p:stCondLst>
                                  <p:childTnLst>
                                    <p:set>
                                      <p:cBhvr>
                                        <p:cTn dur="1" fill="hold" id="61">
                                          <p:stCondLst>
                                            <p:cond delay="0"/>
                                          </p:stCondLst>
                                        </p:cTn>
                                        <p:tgtEl>
                                          <p:spTgt spid="37"/>
                                        </p:tgtEl>
                                        <p:attrNameLst>
                                          <p:attrName>style.visibility</p:attrName>
                                        </p:attrNameLst>
                                      </p:cBhvr>
                                      <p:to>
                                        <p:strVal val="visible"/>
                                      </p:to>
                                    </p:set>
                                    <p:animEffect filter="wipe(right)" transition="in">
                                      <p:cBhvr>
                                        <p:cTn dur="500" id="62"/>
                                        <p:tgtEl>
                                          <p:spTgt spid="37"/>
                                        </p:tgtEl>
                                      </p:cBhvr>
                                    </p:animEffect>
                                  </p:childTnLst>
                                </p:cTn>
                              </p:par>
                              <p:par>
                                <p:cTn fill="hold" grpId="0" id="63" nodeType="withEffect" presetClass="entr" presetID="53" presetSubtype="0">
                                  <p:stCondLst>
                                    <p:cond delay="0"/>
                                  </p:stCondLst>
                                  <p:childTnLst>
                                    <p:set>
                                      <p:cBhvr>
                                        <p:cTn dur="1" fill="hold" id="64">
                                          <p:stCondLst>
                                            <p:cond delay="0"/>
                                          </p:stCondLst>
                                        </p:cTn>
                                        <p:tgtEl>
                                          <p:spTgt spid="45"/>
                                        </p:tgtEl>
                                        <p:attrNameLst>
                                          <p:attrName>style.visibility</p:attrName>
                                        </p:attrNameLst>
                                      </p:cBhvr>
                                      <p:to>
                                        <p:strVal val="visible"/>
                                      </p:to>
                                    </p:set>
                                    <p:anim calcmode="lin" valueType="num">
                                      <p:cBhvr>
                                        <p:cTn dur="500" fill="hold" id="65"/>
                                        <p:tgtEl>
                                          <p:spTgt spid="45"/>
                                        </p:tgtEl>
                                        <p:attrNameLst>
                                          <p:attrName>ppt_w</p:attrName>
                                        </p:attrNameLst>
                                      </p:cBhvr>
                                      <p:tavLst>
                                        <p:tav tm="0">
                                          <p:val>
                                            <p:fltVal val="0"/>
                                          </p:val>
                                        </p:tav>
                                        <p:tav tm="100000">
                                          <p:val>
                                            <p:strVal val="#ppt_w"/>
                                          </p:val>
                                        </p:tav>
                                      </p:tavLst>
                                    </p:anim>
                                    <p:anim calcmode="lin" valueType="num">
                                      <p:cBhvr>
                                        <p:cTn dur="500" fill="hold" id="66"/>
                                        <p:tgtEl>
                                          <p:spTgt spid="45"/>
                                        </p:tgtEl>
                                        <p:attrNameLst>
                                          <p:attrName>ppt_h</p:attrName>
                                        </p:attrNameLst>
                                      </p:cBhvr>
                                      <p:tavLst>
                                        <p:tav tm="0">
                                          <p:val>
                                            <p:fltVal val="0"/>
                                          </p:val>
                                        </p:tav>
                                        <p:tav tm="100000">
                                          <p:val>
                                            <p:strVal val="#ppt_h"/>
                                          </p:val>
                                        </p:tav>
                                      </p:tavLst>
                                    </p:anim>
                                    <p:animEffect filter="fade" transition="in">
                                      <p:cBhvr>
                                        <p:cTn dur="500" id="67"/>
                                        <p:tgtEl>
                                          <p:spTgt spid="45"/>
                                        </p:tgtEl>
                                      </p:cBhvr>
                                    </p:animEffect>
                                  </p:childTnLst>
                                </p:cTn>
                              </p:par>
                            </p:childTnLst>
                          </p:cTn>
                        </p:par>
                        <p:par>
                          <p:cTn fill="hold" id="68" nodeType="afterGroup">
                            <p:stCondLst>
                              <p:cond delay="4500"/>
                            </p:stCondLst>
                            <p:childTnLst>
                              <p:par>
                                <p:cTn fill="hold" grpId="0" id="69" nodeType="afterEffect" presetClass="entr" presetID="10" presetSubtype="0">
                                  <p:stCondLst>
                                    <p:cond delay="0"/>
                                  </p:stCondLst>
                                  <p:childTnLst>
                                    <p:set>
                                      <p:cBhvr>
                                        <p:cTn dur="1" fill="hold" id="70">
                                          <p:stCondLst>
                                            <p:cond delay="0"/>
                                          </p:stCondLst>
                                        </p:cTn>
                                        <p:tgtEl>
                                          <p:spTgt spid="60"/>
                                        </p:tgtEl>
                                        <p:attrNameLst>
                                          <p:attrName>style.visibility</p:attrName>
                                        </p:attrNameLst>
                                      </p:cBhvr>
                                      <p:to>
                                        <p:strVal val="visible"/>
                                      </p:to>
                                    </p:set>
                                    <p:animEffect filter="fade" transition="in">
                                      <p:cBhvr>
                                        <p:cTn dur="500" id="71"/>
                                        <p:tgtEl>
                                          <p:spTgt spid="60"/>
                                        </p:tgtEl>
                                      </p:cBhvr>
                                    </p:animEffect>
                                  </p:childTnLst>
                                </p:cTn>
                              </p:par>
                              <p:par>
                                <p:cTn fill="hold" grpId="0" id="72" nodeType="withEffect" presetClass="entr" presetID="10" presetSubtype="0">
                                  <p:stCondLst>
                                    <p:cond delay="0"/>
                                  </p:stCondLst>
                                  <p:childTnLst>
                                    <p:set>
                                      <p:cBhvr>
                                        <p:cTn dur="1" fill="hold" id="73">
                                          <p:stCondLst>
                                            <p:cond delay="0"/>
                                          </p:stCondLst>
                                        </p:cTn>
                                        <p:tgtEl>
                                          <p:spTgt spid="61"/>
                                        </p:tgtEl>
                                        <p:attrNameLst>
                                          <p:attrName>style.visibility</p:attrName>
                                        </p:attrNameLst>
                                      </p:cBhvr>
                                      <p:to>
                                        <p:strVal val="visible"/>
                                      </p:to>
                                    </p:set>
                                    <p:animEffect filter="fade" transition="in">
                                      <p:cBhvr>
                                        <p:cTn dur="500" id="74"/>
                                        <p:tgtEl>
                                          <p:spTgt spid="61"/>
                                        </p:tgtEl>
                                      </p:cBhvr>
                                    </p:animEffect>
                                  </p:childTnLst>
                                </p:cTn>
                              </p:par>
                            </p:childTnLst>
                          </p:cTn>
                        </p:par>
                        <p:par>
                          <p:cTn fill="hold" id="75" nodeType="afterGroup">
                            <p:stCondLst>
                              <p:cond delay="5000"/>
                            </p:stCondLst>
                            <p:childTnLst>
                              <p:par>
                                <p:cTn fill="hold" id="76" nodeType="afterEffect" presetClass="entr" presetID="53" presetSubtype="0">
                                  <p:stCondLst>
                                    <p:cond delay="0"/>
                                  </p:stCondLst>
                                  <p:childTnLst>
                                    <p:set>
                                      <p:cBhvr>
                                        <p:cTn dur="1" fill="hold" id="77">
                                          <p:stCondLst>
                                            <p:cond delay="0"/>
                                          </p:stCondLst>
                                        </p:cTn>
                                        <p:tgtEl>
                                          <p:spTgt spid="54"/>
                                        </p:tgtEl>
                                        <p:attrNameLst>
                                          <p:attrName>style.visibility</p:attrName>
                                        </p:attrNameLst>
                                      </p:cBhvr>
                                      <p:to>
                                        <p:strVal val="visible"/>
                                      </p:to>
                                    </p:set>
                                    <p:anim calcmode="lin" valueType="num">
                                      <p:cBhvr>
                                        <p:cTn dur="500" fill="hold" id="78"/>
                                        <p:tgtEl>
                                          <p:spTgt spid="54"/>
                                        </p:tgtEl>
                                        <p:attrNameLst>
                                          <p:attrName>ppt_w</p:attrName>
                                        </p:attrNameLst>
                                      </p:cBhvr>
                                      <p:tavLst>
                                        <p:tav tm="0">
                                          <p:val>
                                            <p:fltVal val="0"/>
                                          </p:val>
                                        </p:tav>
                                        <p:tav tm="100000">
                                          <p:val>
                                            <p:strVal val="#ppt_w"/>
                                          </p:val>
                                        </p:tav>
                                      </p:tavLst>
                                    </p:anim>
                                    <p:anim calcmode="lin" valueType="num">
                                      <p:cBhvr>
                                        <p:cTn dur="500" fill="hold" id="79"/>
                                        <p:tgtEl>
                                          <p:spTgt spid="54"/>
                                        </p:tgtEl>
                                        <p:attrNameLst>
                                          <p:attrName>ppt_h</p:attrName>
                                        </p:attrNameLst>
                                      </p:cBhvr>
                                      <p:tavLst>
                                        <p:tav tm="0">
                                          <p:val>
                                            <p:fltVal val="0"/>
                                          </p:val>
                                        </p:tav>
                                        <p:tav tm="100000">
                                          <p:val>
                                            <p:strVal val="#ppt_h"/>
                                          </p:val>
                                        </p:tav>
                                      </p:tavLst>
                                    </p:anim>
                                    <p:animEffect filter="fade" transition="in">
                                      <p:cBhvr>
                                        <p:cTn dur="500" id="80"/>
                                        <p:tgtEl>
                                          <p:spTgt spid="54"/>
                                        </p:tgtEl>
                                      </p:cBhvr>
                                    </p:animEffect>
                                  </p:childTnLst>
                                </p:cTn>
                              </p:par>
                            </p:childTnLst>
                          </p:cTn>
                        </p:par>
                        <p:par>
                          <p:cTn fill="hold" id="81" nodeType="afterGroup">
                            <p:stCondLst>
                              <p:cond delay="5500"/>
                            </p:stCondLst>
                            <p:childTnLst>
                              <p:par>
                                <p:cTn fill="hold" id="82" nodeType="afterEffect" presetClass="entr" presetID="22" presetSubtype="8">
                                  <p:stCondLst>
                                    <p:cond delay="0"/>
                                  </p:stCondLst>
                                  <p:childTnLst>
                                    <p:set>
                                      <p:cBhvr>
                                        <p:cTn dur="1" fill="hold" id="83">
                                          <p:stCondLst>
                                            <p:cond delay="0"/>
                                          </p:stCondLst>
                                        </p:cTn>
                                        <p:tgtEl>
                                          <p:spTgt spid="29"/>
                                        </p:tgtEl>
                                        <p:attrNameLst>
                                          <p:attrName>style.visibility</p:attrName>
                                        </p:attrNameLst>
                                      </p:cBhvr>
                                      <p:to>
                                        <p:strVal val="visible"/>
                                      </p:to>
                                    </p:set>
                                    <p:animEffect filter="wipe(left)" transition="in">
                                      <p:cBhvr>
                                        <p:cTn dur="500" id="84"/>
                                        <p:tgtEl>
                                          <p:spTgt spid="29"/>
                                        </p:tgtEl>
                                      </p:cBhvr>
                                    </p:animEffect>
                                  </p:childTnLst>
                                </p:cTn>
                              </p:par>
                              <p:par>
                                <p:cTn fill="hold" grpId="0" id="85" nodeType="withEffect" presetClass="entr" presetID="53" presetSubtype="0">
                                  <p:stCondLst>
                                    <p:cond delay="0"/>
                                  </p:stCondLst>
                                  <p:childTnLst>
                                    <p:set>
                                      <p:cBhvr>
                                        <p:cTn dur="1" fill="hold" id="86">
                                          <p:stCondLst>
                                            <p:cond delay="0"/>
                                          </p:stCondLst>
                                        </p:cTn>
                                        <p:tgtEl>
                                          <p:spTgt spid="50"/>
                                        </p:tgtEl>
                                        <p:attrNameLst>
                                          <p:attrName>style.visibility</p:attrName>
                                        </p:attrNameLst>
                                      </p:cBhvr>
                                      <p:to>
                                        <p:strVal val="visible"/>
                                      </p:to>
                                    </p:set>
                                    <p:anim calcmode="lin" valueType="num">
                                      <p:cBhvr>
                                        <p:cTn dur="500" fill="hold" id="87"/>
                                        <p:tgtEl>
                                          <p:spTgt spid="50"/>
                                        </p:tgtEl>
                                        <p:attrNameLst>
                                          <p:attrName>ppt_w</p:attrName>
                                        </p:attrNameLst>
                                      </p:cBhvr>
                                      <p:tavLst>
                                        <p:tav tm="0">
                                          <p:val>
                                            <p:fltVal val="0"/>
                                          </p:val>
                                        </p:tav>
                                        <p:tav tm="100000">
                                          <p:val>
                                            <p:strVal val="#ppt_w"/>
                                          </p:val>
                                        </p:tav>
                                      </p:tavLst>
                                    </p:anim>
                                    <p:anim calcmode="lin" valueType="num">
                                      <p:cBhvr>
                                        <p:cTn dur="500" fill="hold" id="88"/>
                                        <p:tgtEl>
                                          <p:spTgt spid="50"/>
                                        </p:tgtEl>
                                        <p:attrNameLst>
                                          <p:attrName>ppt_h</p:attrName>
                                        </p:attrNameLst>
                                      </p:cBhvr>
                                      <p:tavLst>
                                        <p:tav tm="0">
                                          <p:val>
                                            <p:fltVal val="0"/>
                                          </p:val>
                                        </p:tav>
                                        <p:tav tm="100000">
                                          <p:val>
                                            <p:strVal val="#ppt_h"/>
                                          </p:val>
                                        </p:tav>
                                      </p:tavLst>
                                    </p:anim>
                                    <p:animEffect filter="fade" transition="in">
                                      <p:cBhvr>
                                        <p:cTn dur="500" id="89"/>
                                        <p:tgtEl>
                                          <p:spTgt spid="50"/>
                                        </p:tgtEl>
                                      </p:cBhvr>
                                    </p:animEffect>
                                  </p:childTnLst>
                                </p:cTn>
                              </p:par>
                            </p:childTnLst>
                          </p:cTn>
                        </p:par>
                        <p:par>
                          <p:cTn fill="hold" id="90" nodeType="afterGroup">
                            <p:stCondLst>
                              <p:cond delay="6000"/>
                            </p:stCondLst>
                            <p:childTnLst>
                              <p:par>
                                <p:cTn fill="hold" grpId="0" id="91" nodeType="afterEffect" presetClass="entr" presetID="10" presetSubtype="0">
                                  <p:stCondLst>
                                    <p:cond delay="0"/>
                                  </p:stCondLst>
                                  <p:childTnLst>
                                    <p:set>
                                      <p:cBhvr>
                                        <p:cTn dur="1" fill="hold" id="92">
                                          <p:stCondLst>
                                            <p:cond delay="0"/>
                                          </p:stCondLst>
                                        </p:cTn>
                                        <p:tgtEl>
                                          <p:spTgt spid="62"/>
                                        </p:tgtEl>
                                        <p:attrNameLst>
                                          <p:attrName>style.visibility</p:attrName>
                                        </p:attrNameLst>
                                      </p:cBhvr>
                                      <p:to>
                                        <p:strVal val="visible"/>
                                      </p:to>
                                    </p:set>
                                    <p:animEffect filter="fade" transition="in">
                                      <p:cBhvr>
                                        <p:cTn dur="500" id="93"/>
                                        <p:tgtEl>
                                          <p:spTgt spid="62"/>
                                        </p:tgtEl>
                                      </p:cBhvr>
                                    </p:animEffect>
                                  </p:childTnLst>
                                </p:cTn>
                              </p:par>
                              <p:par>
                                <p:cTn fill="hold" grpId="0" id="94" nodeType="withEffect" presetClass="entr" presetID="10" presetSubtype="0">
                                  <p:stCondLst>
                                    <p:cond delay="0"/>
                                  </p:stCondLst>
                                  <p:childTnLst>
                                    <p:set>
                                      <p:cBhvr>
                                        <p:cTn dur="1" fill="hold" id="95">
                                          <p:stCondLst>
                                            <p:cond delay="0"/>
                                          </p:stCondLst>
                                        </p:cTn>
                                        <p:tgtEl>
                                          <p:spTgt spid="63"/>
                                        </p:tgtEl>
                                        <p:attrNameLst>
                                          <p:attrName>style.visibility</p:attrName>
                                        </p:attrNameLst>
                                      </p:cBhvr>
                                      <p:to>
                                        <p:strVal val="visible"/>
                                      </p:to>
                                    </p:set>
                                    <p:animEffect filter="fade" transition="in">
                                      <p:cBhvr>
                                        <p:cTn dur="500" id="96"/>
                                        <p:tgtEl>
                                          <p:spTgt spid="63"/>
                                        </p:tgtEl>
                                      </p:cBhvr>
                                    </p:animEffect>
                                  </p:childTnLst>
                                </p:cTn>
                              </p:par>
                            </p:childTnLst>
                          </p:cTn>
                        </p:par>
                        <p:par>
                          <p:cTn fill="hold" id="97" nodeType="afterGroup">
                            <p:stCondLst>
                              <p:cond delay="6500"/>
                            </p:stCondLst>
                            <p:childTnLst>
                              <p:par>
                                <p:cTn fill="hold" id="98" nodeType="afterEffect" presetClass="entr" presetID="53" presetSubtype="0">
                                  <p:stCondLst>
                                    <p:cond delay="0"/>
                                  </p:stCondLst>
                                  <p:childTnLst>
                                    <p:set>
                                      <p:cBhvr>
                                        <p:cTn dur="1" fill="hold" id="99">
                                          <p:stCondLst>
                                            <p:cond delay="0"/>
                                          </p:stCondLst>
                                        </p:cTn>
                                        <p:tgtEl>
                                          <p:spTgt spid="55"/>
                                        </p:tgtEl>
                                        <p:attrNameLst>
                                          <p:attrName>style.visibility</p:attrName>
                                        </p:attrNameLst>
                                      </p:cBhvr>
                                      <p:to>
                                        <p:strVal val="visible"/>
                                      </p:to>
                                    </p:set>
                                    <p:anim calcmode="lin" valueType="num">
                                      <p:cBhvr>
                                        <p:cTn dur="500" fill="hold" id="100"/>
                                        <p:tgtEl>
                                          <p:spTgt spid="55"/>
                                        </p:tgtEl>
                                        <p:attrNameLst>
                                          <p:attrName>ppt_w</p:attrName>
                                        </p:attrNameLst>
                                      </p:cBhvr>
                                      <p:tavLst>
                                        <p:tav tm="0">
                                          <p:val>
                                            <p:fltVal val="0"/>
                                          </p:val>
                                        </p:tav>
                                        <p:tav tm="100000">
                                          <p:val>
                                            <p:strVal val="#ppt_w"/>
                                          </p:val>
                                        </p:tav>
                                      </p:tavLst>
                                    </p:anim>
                                    <p:anim calcmode="lin" valueType="num">
                                      <p:cBhvr>
                                        <p:cTn dur="500" fill="hold" id="101"/>
                                        <p:tgtEl>
                                          <p:spTgt spid="55"/>
                                        </p:tgtEl>
                                        <p:attrNameLst>
                                          <p:attrName>ppt_h</p:attrName>
                                        </p:attrNameLst>
                                      </p:cBhvr>
                                      <p:tavLst>
                                        <p:tav tm="0">
                                          <p:val>
                                            <p:fltVal val="0"/>
                                          </p:val>
                                        </p:tav>
                                        <p:tav tm="100000">
                                          <p:val>
                                            <p:strVal val="#ppt_h"/>
                                          </p:val>
                                        </p:tav>
                                      </p:tavLst>
                                    </p:anim>
                                    <p:animEffect filter="fade" transition="in">
                                      <p:cBhvr>
                                        <p:cTn dur="500" id="102"/>
                                        <p:tgtEl>
                                          <p:spTgt spid="55"/>
                                        </p:tgtEl>
                                      </p:cBhvr>
                                    </p:animEffect>
                                  </p:childTnLst>
                                </p:cTn>
                              </p:par>
                            </p:childTnLst>
                          </p:cTn>
                        </p:par>
                        <p:par>
                          <p:cTn fill="hold" id="103" nodeType="afterGroup">
                            <p:stCondLst>
                              <p:cond delay="7000"/>
                            </p:stCondLst>
                            <p:childTnLst>
                              <p:par>
                                <p:cTn fill="hold" id="104" nodeType="afterEffect" presetClass="entr" presetID="22" presetSubtype="2">
                                  <p:stCondLst>
                                    <p:cond delay="0"/>
                                  </p:stCondLst>
                                  <p:childTnLst>
                                    <p:set>
                                      <p:cBhvr>
                                        <p:cTn dur="1" fill="hold" id="105">
                                          <p:stCondLst>
                                            <p:cond delay="0"/>
                                          </p:stCondLst>
                                        </p:cTn>
                                        <p:tgtEl>
                                          <p:spTgt spid="38"/>
                                        </p:tgtEl>
                                        <p:attrNameLst>
                                          <p:attrName>style.visibility</p:attrName>
                                        </p:attrNameLst>
                                      </p:cBhvr>
                                      <p:to>
                                        <p:strVal val="visible"/>
                                      </p:to>
                                    </p:set>
                                    <p:animEffect filter="wipe(right)" transition="in">
                                      <p:cBhvr>
                                        <p:cTn dur="500" id="106"/>
                                        <p:tgtEl>
                                          <p:spTgt spid="38"/>
                                        </p:tgtEl>
                                      </p:cBhvr>
                                    </p:animEffect>
                                  </p:childTnLst>
                                </p:cTn>
                              </p:par>
                              <p:par>
                                <p:cTn fill="hold" grpId="0" id="107" nodeType="withEffect" presetClass="entr" presetID="53" presetSubtype="0">
                                  <p:stCondLst>
                                    <p:cond delay="0"/>
                                  </p:stCondLst>
                                  <p:childTnLst>
                                    <p:set>
                                      <p:cBhvr>
                                        <p:cTn dur="1" fill="hold" id="108">
                                          <p:stCondLst>
                                            <p:cond delay="0"/>
                                          </p:stCondLst>
                                        </p:cTn>
                                        <p:tgtEl>
                                          <p:spTgt spid="46"/>
                                        </p:tgtEl>
                                        <p:attrNameLst>
                                          <p:attrName>style.visibility</p:attrName>
                                        </p:attrNameLst>
                                      </p:cBhvr>
                                      <p:to>
                                        <p:strVal val="visible"/>
                                      </p:to>
                                    </p:set>
                                    <p:anim calcmode="lin" valueType="num">
                                      <p:cBhvr>
                                        <p:cTn dur="500" fill="hold" id="109"/>
                                        <p:tgtEl>
                                          <p:spTgt spid="46"/>
                                        </p:tgtEl>
                                        <p:attrNameLst>
                                          <p:attrName>ppt_w</p:attrName>
                                        </p:attrNameLst>
                                      </p:cBhvr>
                                      <p:tavLst>
                                        <p:tav tm="0">
                                          <p:val>
                                            <p:fltVal val="0"/>
                                          </p:val>
                                        </p:tav>
                                        <p:tav tm="100000">
                                          <p:val>
                                            <p:strVal val="#ppt_w"/>
                                          </p:val>
                                        </p:tav>
                                      </p:tavLst>
                                    </p:anim>
                                    <p:anim calcmode="lin" valueType="num">
                                      <p:cBhvr>
                                        <p:cTn dur="500" fill="hold" id="110"/>
                                        <p:tgtEl>
                                          <p:spTgt spid="46"/>
                                        </p:tgtEl>
                                        <p:attrNameLst>
                                          <p:attrName>ppt_h</p:attrName>
                                        </p:attrNameLst>
                                      </p:cBhvr>
                                      <p:tavLst>
                                        <p:tav tm="0">
                                          <p:val>
                                            <p:fltVal val="0"/>
                                          </p:val>
                                        </p:tav>
                                        <p:tav tm="100000">
                                          <p:val>
                                            <p:strVal val="#ppt_h"/>
                                          </p:val>
                                        </p:tav>
                                      </p:tavLst>
                                    </p:anim>
                                    <p:animEffect filter="fade" transition="in">
                                      <p:cBhvr>
                                        <p:cTn dur="500" id="111"/>
                                        <p:tgtEl>
                                          <p:spTgt spid="46"/>
                                        </p:tgtEl>
                                      </p:cBhvr>
                                    </p:animEffect>
                                  </p:childTnLst>
                                </p:cTn>
                              </p:par>
                            </p:childTnLst>
                          </p:cTn>
                        </p:par>
                        <p:par>
                          <p:cTn fill="hold" id="112" nodeType="afterGroup">
                            <p:stCondLst>
                              <p:cond delay="7500"/>
                            </p:stCondLst>
                            <p:childTnLst>
                              <p:par>
                                <p:cTn fill="hold" grpId="0" id="113" nodeType="afterEffect" presetClass="entr" presetID="10" presetSubtype="0">
                                  <p:stCondLst>
                                    <p:cond delay="0"/>
                                  </p:stCondLst>
                                  <p:childTnLst>
                                    <p:set>
                                      <p:cBhvr>
                                        <p:cTn dur="1" fill="hold" id="114">
                                          <p:stCondLst>
                                            <p:cond delay="0"/>
                                          </p:stCondLst>
                                        </p:cTn>
                                        <p:tgtEl>
                                          <p:spTgt spid="64"/>
                                        </p:tgtEl>
                                        <p:attrNameLst>
                                          <p:attrName>style.visibility</p:attrName>
                                        </p:attrNameLst>
                                      </p:cBhvr>
                                      <p:to>
                                        <p:strVal val="visible"/>
                                      </p:to>
                                    </p:set>
                                    <p:animEffect filter="fade" transition="in">
                                      <p:cBhvr>
                                        <p:cTn dur="500" id="115"/>
                                        <p:tgtEl>
                                          <p:spTgt spid="64"/>
                                        </p:tgtEl>
                                      </p:cBhvr>
                                    </p:animEffect>
                                  </p:childTnLst>
                                </p:cTn>
                              </p:par>
                              <p:par>
                                <p:cTn fill="hold" grpId="0" id="116" nodeType="withEffect" presetClass="entr" presetID="10" presetSubtype="0">
                                  <p:stCondLst>
                                    <p:cond delay="0"/>
                                  </p:stCondLst>
                                  <p:childTnLst>
                                    <p:set>
                                      <p:cBhvr>
                                        <p:cTn dur="1" fill="hold" id="117">
                                          <p:stCondLst>
                                            <p:cond delay="0"/>
                                          </p:stCondLst>
                                        </p:cTn>
                                        <p:tgtEl>
                                          <p:spTgt spid="65"/>
                                        </p:tgtEl>
                                        <p:attrNameLst>
                                          <p:attrName>style.visibility</p:attrName>
                                        </p:attrNameLst>
                                      </p:cBhvr>
                                      <p:to>
                                        <p:strVal val="visible"/>
                                      </p:to>
                                    </p:set>
                                    <p:animEffect filter="fade" transition="in">
                                      <p:cBhvr>
                                        <p:cTn dur="500" id="118"/>
                                        <p:tgtEl>
                                          <p:spTgt spid="6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44"/>
      <p:bldP grpId="0" spid="45"/>
      <p:bldP grpId="0" spid="46"/>
      <p:bldP grpId="0" spid="47"/>
      <p:bldP grpId="0" spid="50"/>
      <p:bldP grpId="0" spid="56"/>
      <p:bldP grpId="0" spid="57"/>
      <p:bldP grpId="0" spid="58"/>
      <p:bldP grpId="0" spid="59"/>
      <p:bldP grpId="0" spid="60"/>
      <p:bldP grpId="0" spid="61"/>
      <p:bldP grpId="0" spid="62"/>
      <p:bldP grpId="0" spid="63"/>
      <p:bldP grpId="0" spid="64"/>
      <p:bldP grpId="0" spid="65"/>
    </p:bldLst>
  </p:timing>
</p:sld>
</file>

<file path=ppt/slides/slide2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矩形 3"/>
          <p:cNvSpPr/>
          <p:nvPr/>
        </p:nvSpPr>
        <p:spPr>
          <a:xfrm>
            <a:off x="2218055" y="3309711"/>
            <a:ext cx="4984750" cy="2720975"/>
          </a:xfrm>
          <a:prstGeom prst="rect">
            <a:avLst/>
          </a:prstGeom>
          <a:blipFill rotWithShape="1">
            <a:blip r:embed="rId3">
              <a:grayscl/>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矩形 4"/>
          <p:cNvSpPr/>
          <p:nvPr/>
        </p:nvSpPr>
        <p:spPr>
          <a:xfrm>
            <a:off x="-35560" y="3309711"/>
            <a:ext cx="2253615" cy="2706370"/>
          </a:xfrm>
          <a:prstGeom prst="rect">
            <a:avLst/>
          </a:prstGeom>
          <a:solidFill>
            <a:srgbClr val="C3373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矩形 5"/>
          <p:cNvSpPr/>
          <p:nvPr/>
        </p:nvSpPr>
        <p:spPr>
          <a:xfrm>
            <a:off x="2218055" y="6016081"/>
            <a:ext cx="551815" cy="551815"/>
          </a:xfrm>
          <a:prstGeom prst="rect">
            <a:avLst/>
          </a:prstGeom>
          <a:solidFill>
            <a:srgbClr val="C3373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矩形 6"/>
          <p:cNvSpPr/>
          <p:nvPr/>
        </p:nvSpPr>
        <p:spPr>
          <a:xfrm>
            <a:off x="10959465" y="352425"/>
            <a:ext cx="669290" cy="341630"/>
          </a:xfrm>
          <a:prstGeom prst="rect">
            <a:avLst/>
          </a:prstGeom>
          <a:solidFill>
            <a:srgbClr val="C3373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 name="矩形 7"/>
          <p:cNvSpPr/>
          <p:nvPr/>
        </p:nvSpPr>
        <p:spPr>
          <a:xfrm flipH="1">
            <a:off x="11837670" y="352425"/>
            <a:ext cx="359410" cy="196405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 name="矩形 11"/>
          <p:cNvSpPr/>
          <p:nvPr/>
        </p:nvSpPr>
        <p:spPr>
          <a:xfrm>
            <a:off x="7202805" y="3309711"/>
            <a:ext cx="5013960" cy="2720975"/>
          </a:xfrm>
          <a:prstGeom prst="rect">
            <a:avLst/>
          </a:prstGeom>
          <a:blipFill rotWithShape="1">
            <a:blip r:embed="rId4">
              <a:grayscl/>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 name="文本框 1"/>
          <p:cNvSpPr txBox="1"/>
          <p:nvPr/>
        </p:nvSpPr>
        <p:spPr>
          <a:xfrm>
            <a:off x="307975" y="694055"/>
            <a:ext cx="6894830" cy="1310640"/>
          </a:xfrm>
          <a:prstGeom prst="rect">
            <a:avLst/>
          </a:prstGeom>
          <a:noFill/>
        </p:spPr>
        <p:txBody>
          <a:bodyPr rtlCol="0" wrap="square">
            <a:spAutoFit/>
          </a:bodyPr>
          <a:lstStyle/>
          <a:p>
            <a:pPr algn="l"/>
            <a:r>
              <a:rPr altLang="zh-CN" b="1" lang="en-US" sz="8000">
                <a:solidFill>
                  <a:srgbClr val="C33736"/>
                </a:solidFill>
                <a:latin charset="-122" panose="020b0503020204020204" typeface="微软雅黑"/>
                <a:ea charset="-122" panose="020b0503020204020204" typeface="微软雅黑"/>
              </a:rPr>
              <a:t>THANK YOU</a:t>
            </a:r>
          </a:p>
        </p:txBody>
      </p:sp>
      <p:sp>
        <p:nvSpPr>
          <p:cNvPr id="3" name="文本框 2"/>
          <p:cNvSpPr txBox="1"/>
          <p:nvPr/>
        </p:nvSpPr>
        <p:spPr>
          <a:xfrm>
            <a:off x="307975" y="2016125"/>
            <a:ext cx="6316980" cy="640080"/>
          </a:xfrm>
          <a:prstGeom prst="rect">
            <a:avLst/>
          </a:prstGeom>
          <a:noFill/>
        </p:spPr>
        <p:txBody>
          <a:bodyPr rtlCol="0" wrap="square">
            <a:spAutoFit/>
          </a:bodyPr>
          <a:lstStyle/>
          <a:p>
            <a:pPr algn="l">
              <a:lnSpc>
                <a:spcPct val="180000"/>
              </a:lnSpc>
            </a:pPr>
            <a:r>
              <a:rPr altLang="en-US" lang="zh-CN" sz="1000">
                <a:solidFill>
                  <a:schemeClr val="tx1">
                    <a:lumMod val="85000"/>
                    <a:lumOff val="15000"/>
                  </a:schemeClr>
                </a:solidFill>
                <a:latin charset="0" panose="02000503000000020004" typeface="Lora"/>
                <a:ea charset="-122" panose="02010600040101010101" typeface="华文细黑"/>
                <a:sym typeface="+mn-ea"/>
              </a:rPr>
              <a:t>I love you more than I've ever loved any woman. And I've waited longer for you than I've waited for any woman.I love you more than I've ever loved any woman. </a:t>
            </a:r>
          </a:p>
        </p:txBody>
      </p:sp>
    </p:spTree>
  </p:cSld>
  <p:clrMapOvr>
    <a:masterClrMapping/>
  </p:clrMapOvr>
  <p:transition spd="med">
    <p:pull/>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8">
                                  <p:stCondLst>
                                    <p:cond delay="0"/>
                                  </p:stCondLst>
                                  <p:childTnLst>
                                    <p:set>
                                      <p:cBhvr>
                                        <p:cTn dur="1" fill="hold" id="6">
                                          <p:stCondLst>
                                            <p:cond delay="0"/>
                                          </p:stCondLst>
                                        </p:cTn>
                                        <p:tgtEl>
                                          <p:spTgt spid="5"/>
                                        </p:tgtEl>
                                        <p:attrNameLst>
                                          <p:attrName>style.visibility</p:attrName>
                                        </p:attrNameLst>
                                      </p:cBhvr>
                                      <p:to>
                                        <p:strVal val="visible"/>
                                      </p:to>
                                    </p:set>
                                    <p:animEffect filter="wipe(left)" transition="in">
                                      <p:cBhvr>
                                        <p:cTn dur="500" id="7"/>
                                        <p:tgtEl>
                                          <p:spTgt spid="5"/>
                                        </p:tgtEl>
                                      </p:cBhvr>
                                    </p:animEffect>
                                  </p:childTnLst>
                                </p:cTn>
                              </p:par>
                            </p:childTnLst>
                          </p:cTn>
                        </p:par>
                        <p:par>
                          <p:cTn fill="hold" id="8" nodeType="afterGroup">
                            <p:stCondLst>
                              <p:cond delay="500"/>
                            </p:stCondLst>
                            <p:childTnLst>
                              <p:par>
                                <p:cTn fill="hold" grpId="0" id="9" nodeType="afterEffect" presetClass="entr" presetID="47" presetSubtype="0">
                                  <p:stCondLst>
                                    <p:cond delay="0"/>
                                  </p:stCondLst>
                                  <p:childTnLst>
                                    <p:set>
                                      <p:cBhvr>
                                        <p:cTn dur="1" fill="hold" id="10">
                                          <p:stCondLst>
                                            <p:cond delay="0"/>
                                          </p:stCondLst>
                                        </p:cTn>
                                        <p:tgtEl>
                                          <p:spTgt spid="4"/>
                                        </p:tgtEl>
                                        <p:attrNameLst>
                                          <p:attrName>style.visibility</p:attrName>
                                        </p:attrNameLst>
                                      </p:cBhvr>
                                      <p:to>
                                        <p:strVal val="visible"/>
                                      </p:to>
                                    </p:set>
                                    <p:animEffect filter="fade" transition="in">
                                      <p:cBhvr>
                                        <p:cTn dur="500" id="11"/>
                                        <p:tgtEl>
                                          <p:spTgt spid="4"/>
                                        </p:tgtEl>
                                      </p:cBhvr>
                                    </p:animEffect>
                                    <p:anim calcmode="lin" valueType="num">
                                      <p:cBhvr>
                                        <p:cTn dur="500" fill="hold" id="12"/>
                                        <p:tgtEl>
                                          <p:spTgt spid="4"/>
                                        </p:tgtEl>
                                        <p:attrNameLst>
                                          <p:attrName>ppt_x</p:attrName>
                                        </p:attrNameLst>
                                      </p:cBhvr>
                                      <p:tavLst>
                                        <p:tav tm="0">
                                          <p:val>
                                            <p:strVal val="#ppt_x"/>
                                          </p:val>
                                        </p:tav>
                                        <p:tav tm="100000">
                                          <p:val>
                                            <p:strVal val="#ppt_x"/>
                                          </p:val>
                                        </p:tav>
                                      </p:tavLst>
                                    </p:anim>
                                    <p:anim calcmode="lin" valueType="num">
                                      <p:cBhvr>
                                        <p:cTn dur="500" fill="hold" id="13"/>
                                        <p:tgtEl>
                                          <p:spTgt spid="4"/>
                                        </p:tgtEl>
                                        <p:attrNameLst>
                                          <p:attrName>ppt_y</p:attrName>
                                        </p:attrNameLst>
                                      </p:cBhvr>
                                      <p:tavLst>
                                        <p:tav tm="0">
                                          <p:val>
                                            <p:strVal val="#ppt_y-.1"/>
                                          </p:val>
                                        </p:tav>
                                        <p:tav tm="100000">
                                          <p:val>
                                            <p:strVal val="#ppt_y"/>
                                          </p:val>
                                        </p:tav>
                                      </p:tavLst>
                                    </p:anim>
                                  </p:childTnLst>
                                </p:cTn>
                              </p:par>
                            </p:childTnLst>
                          </p:cTn>
                        </p:par>
                        <p:par>
                          <p:cTn fill="hold" id="14" nodeType="afterGroup">
                            <p:stCondLst>
                              <p:cond delay="1000"/>
                            </p:stCondLst>
                            <p:childTnLst>
                              <p:par>
                                <p:cTn fill="hold" grpId="0" id="15" nodeType="afterEffect" presetClass="entr" presetID="42" presetSubtype="0">
                                  <p:stCondLst>
                                    <p:cond delay="0"/>
                                  </p:stCondLst>
                                  <p:childTnLst>
                                    <p:set>
                                      <p:cBhvr>
                                        <p:cTn dur="1" fill="hold" id="16">
                                          <p:stCondLst>
                                            <p:cond delay="0"/>
                                          </p:stCondLst>
                                        </p:cTn>
                                        <p:tgtEl>
                                          <p:spTgt spid="6"/>
                                        </p:tgtEl>
                                        <p:attrNameLst>
                                          <p:attrName>style.visibility</p:attrName>
                                        </p:attrNameLst>
                                      </p:cBhvr>
                                      <p:to>
                                        <p:strVal val="visible"/>
                                      </p:to>
                                    </p:set>
                                    <p:animEffect filter="fade" transition="in">
                                      <p:cBhvr>
                                        <p:cTn dur="500" id="17"/>
                                        <p:tgtEl>
                                          <p:spTgt spid="6"/>
                                        </p:tgtEl>
                                      </p:cBhvr>
                                    </p:animEffect>
                                    <p:anim calcmode="lin" valueType="num">
                                      <p:cBhvr>
                                        <p:cTn dur="500" fill="hold" id="18"/>
                                        <p:tgtEl>
                                          <p:spTgt spid="6"/>
                                        </p:tgtEl>
                                        <p:attrNameLst>
                                          <p:attrName>ppt_x</p:attrName>
                                        </p:attrNameLst>
                                      </p:cBhvr>
                                      <p:tavLst>
                                        <p:tav tm="0">
                                          <p:val>
                                            <p:strVal val="#ppt_x"/>
                                          </p:val>
                                        </p:tav>
                                        <p:tav tm="100000">
                                          <p:val>
                                            <p:strVal val="#ppt_x"/>
                                          </p:val>
                                        </p:tav>
                                      </p:tavLst>
                                    </p:anim>
                                    <p:anim calcmode="lin" valueType="num">
                                      <p:cBhvr>
                                        <p:cTn dur="500" fill="hold" id="19"/>
                                        <p:tgtEl>
                                          <p:spTgt spid="6"/>
                                        </p:tgtEl>
                                        <p:attrNameLst>
                                          <p:attrName>ppt_y</p:attrName>
                                        </p:attrNameLst>
                                      </p:cBhvr>
                                      <p:tavLst>
                                        <p:tav tm="0">
                                          <p:val>
                                            <p:strVal val="#ppt_y+.1"/>
                                          </p:val>
                                        </p:tav>
                                        <p:tav tm="100000">
                                          <p:val>
                                            <p:strVal val="#ppt_y"/>
                                          </p:val>
                                        </p:tav>
                                      </p:tavLst>
                                    </p:anim>
                                  </p:childTnLst>
                                </p:cTn>
                              </p:par>
                              <p:par>
                                <p:cTn fill="hold" grpId="0" id="20" nodeType="withEffect" presetClass="entr" presetID="42" presetSubtype="0">
                                  <p:stCondLst>
                                    <p:cond delay="0"/>
                                  </p:stCondLst>
                                  <p:childTnLst>
                                    <p:set>
                                      <p:cBhvr>
                                        <p:cTn dur="1" fill="hold" id="21">
                                          <p:stCondLst>
                                            <p:cond delay="0"/>
                                          </p:stCondLst>
                                        </p:cTn>
                                        <p:tgtEl>
                                          <p:spTgt spid="12"/>
                                        </p:tgtEl>
                                        <p:attrNameLst>
                                          <p:attrName>style.visibility</p:attrName>
                                        </p:attrNameLst>
                                      </p:cBhvr>
                                      <p:to>
                                        <p:strVal val="visible"/>
                                      </p:to>
                                    </p:set>
                                    <p:animEffect filter="fade" transition="in">
                                      <p:cBhvr>
                                        <p:cTn dur="500" id="22"/>
                                        <p:tgtEl>
                                          <p:spTgt spid="12"/>
                                        </p:tgtEl>
                                      </p:cBhvr>
                                    </p:animEffect>
                                    <p:anim calcmode="lin" valueType="num">
                                      <p:cBhvr>
                                        <p:cTn dur="500" fill="hold" id="23"/>
                                        <p:tgtEl>
                                          <p:spTgt spid="12"/>
                                        </p:tgtEl>
                                        <p:attrNameLst>
                                          <p:attrName>ppt_x</p:attrName>
                                        </p:attrNameLst>
                                      </p:cBhvr>
                                      <p:tavLst>
                                        <p:tav tm="0">
                                          <p:val>
                                            <p:strVal val="#ppt_x"/>
                                          </p:val>
                                        </p:tav>
                                        <p:tav tm="100000">
                                          <p:val>
                                            <p:strVal val="#ppt_x"/>
                                          </p:val>
                                        </p:tav>
                                      </p:tavLst>
                                    </p:anim>
                                    <p:anim calcmode="lin" valueType="num">
                                      <p:cBhvr>
                                        <p:cTn dur="500" fill="hold" id="24"/>
                                        <p:tgtEl>
                                          <p:spTgt spid="12"/>
                                        </p:tgtEl>
                                        <p:attrNameLst>
                                          <p:attrName>ppt_y</p:attrName>
                                        </p:attrNameLst>
                                      </p:cBhvr>
                                      <p:tavLst>
                                        <p:tav tm="0">
                                          <p:val>
                                            <p:strVal val="#ppt_y+.1"/>
                                          </p:val>
                                        </p:tav>
                                        <p:tav tm="100000">
                                          <p:val>
                                            <p:strVal val="#ppt_y"/>
                                          </p:val>
                                        </p:tav>
                                      </p:tavLst>
                                    </p:anim>
                                  </p:childTnLst>
                                </p:cTn>
                              </p:par>
                            </p:childTnLst>
                          </p:cTn>
                        </p:par>
                        <p:par>
                          <p:cTn fill="hold" id="25" nodeType="afterGroup">
                            <p:stCondLst>
                              <p:cond delay="1500"/>
                            </p:stCondLst>
                            <p:childTnLst>
                              <p:par>
                                <p:cTn fill="hold" grpId="0" id="26" nodeType="afterEffect" presetClass="entr" presetID="2" presetSubtype="2">
                                  <p:stCondLst>
                                    <p:cond delay="0"/>
                                  </p:stCondLst>
                                  <p:childTnLst>
                                    <p:set>
                                      <p:cBhvr>
                                        <p:cTn dur="1" fill="hold" id="27">
                                          <p:stCondLst>
                                            <p:cond delay="0"/>
                                          </p:stCondLst>
                                        </p:cTn>
                                        <p:tgtEl>
                                          <p:spTgt spid="8"/>
                                        </p:tgtEl>
                                        <p:attrNameLst>
                                          <p:attrName>style.visibility</p:attrName>
                                        </p:attrNameLst>
                                      </p:cBhvr>
                                      <p:to>
                                        <p:strVal val="visible"/>
                                      </p:to>
                                    </p:set>
                                    <p:anim calcmode="lin" valueType="num">
                                      <p:cBhvr additive="base">
                                        <p:cTn dur="500" fill="hold" id="28"/>
                                        <p:tgtEl>
                                          <p:spTgt spid="8"/>
                                        </p:tgtEl>
                                        <p:attrNameLst>
                                          <p:attrName>ppt_x</p:attrName>
                                        </p:attrNameLst>
                                      </p:cBhvr>
                                      <p:tavLst>
                                        <p:tav tm="0">
                                          <p:val>
                                            <p:strVal val="1+#ppt_w/2"/>
                                          </p:val>
                                        </p:tav>
                                        <p:tav tm="100000">
                                          <p:val>
                                            <p:strVal val="#ppt_x"/>
                                          </p:val>
                                        </p:tav>
                                      </p:tavLst>
                                    </p:anim>
                                    <p:anim calcmode="lin" valueType="num">
                                      <p:cBhvr additive="base">
                                        <p:cTn dur="500" fill="hold" id="29"/>
                                        <p:tgtEl>
                                          <p:spTgt spid="8"/>
                                        </p:tgtEl>
                                        <p:attrNameLst>
                                          <p:attrName>ppt_y</p:attrName>
                                        </p:attrNameLst>
                                      </p:cBhvr>
                                      <p:tavLst>
                                        <p:tav tm="0">
                                          <p:val>
                                            <p:strVal val="#ppt_y"/>
                                          </p:val>
                                        </p:tav>
                                        <p:tav tm="100000">
                                          <p:val>
                                            <p:strVal val="#ppt_y"/>
                                          </p:val>
                                        </p:tav>
                                      </p:tavLst>
                                    </p:anim>
                                  </p:childTnLst>
                                </p:cTn>
                              </p:par>
                            </p:childTnLst>
                          </p:cTn>
                        </p:par>
                        <p:par>
                          <p:cTn fill="hold" id="30" nodeType="afterGroup">
                            <p:stCondLst>
                              <p:cond delay="2000"/>
                            </p:stCondLst>
                            <p:childTnLst>
                              <p:par>
                                <p:cTn fill="hold" grpId="0" id="31" nodeType="afterEffect" presetClass="entr" presetID="53" presetSubtype="0">
                                  <p:stCondLst>
                                    <p:cond delay="0"/>
                                  </p:stCondLst>
                                  <p:childTnLst>
                                    <p:set>
                                      <p:cBhvr>
                                        <p:cTn dur="1" fill="hold" id="32">
                                          <p:stCondLst>
                                            <p:cond delay="0"/>
                                          </p:stCondLst>
                                        </p:cTn>
                                        <p:tgtEl>
                                          <p:spTgt spid="7"/>
                                        </p:tgtEl>
                                        <p:attrNameLst>
                                          <p:attrName>style.visibility</p:attrName>
                                        </p:attrNameLst>
                                      </p:cBhvr>
                                      <p:to>
                                        <p:strVal val="visible"/>
                                      </p:to>
                                    </p:set>
                                    <p:anim calcmode="lin" valueType="num">
                                      <p:cBhvr>
                                        <p:cTn dur="500" fill="hold" id="33"/>
                                        <p:tgtEl>
                                          <p:spTgt spid="7"/>
                                        </p:tgtEl>
                                        <p:attrNameLst>
                                          <p:attrName>ppt_w</p:attrName>
                                        </p:attrNameLst>
                                      </p:cBhvr>
                                      <p:tavLst>
                                        <p:tav tm="0">
                                          <p:val>
                                            <p:fltVal val="0"/>
                                          </p:val>
                                        </p:tav>
                                        <p:tav tm="100000">
                                          <p:val>
                                            <p:strVal val="#ppt_w"/>
                                          </p:val>
                                        </p:tav>
                                      </p:tavLst>
                                    </p:anim>
                                    <p:anim calcmode="lin" valueType="num">
                                      <p:cBhvr>
                                        <p:cTn dur="500" fill="hold" id="34"/>
                                        <p:tgtEl>
                                          <p:spTgt spid="7"/>
                                        </p:tgtEl>
                                        <p:attrNameLst>
                                          <p:attrName>ppt_h</p:attrName>
                                        </p:attrNameLst>
                                      </p:cBhvr>
                                      <p:tavLst>
                                        <p:tav tm="0">
                                          <p:val>
                                            <p:fltVal val="0"/>
                                          </p:val>
                                        </p:tav>
                                        <p:tav tm="100000">
                                          <p:val>
                                            <p:strVal val="#ppt_h"/>
                                          </p:val>
                                        </p:tav>
                                      </p:tavLst>
                                    </p:anim>
                                    <p:animEffect filter="fade" transition="in">
                                      <p:cBhvr>
                                        <p:cTn dur="500" id="35"/>
                                        <p:tgtEl>
                                          <p:spTgt spid="7"/>
                                        </p:tgtEl>
                                      </p:cBhvr>
                                    </p:animEffect>
                                  </p:childTnLst>
                                </p:cTn>
                              </p:par>
                            </p:childTnLst>
                          </p:cTn>
                        </p:par>
                        <p:par>
                          <p:cTn fill="hold" id="36" nodeType="afterGroup">
                            <p:stCondLst>
                              <p:cond delay="2500"/>
                            </p:stCondLst>
                            <p:childTnLst>
                              <p:par>
                                <p:cTn fill="hold" grpId="0" id="37" nodeType="afterEffect" presetClass="entr" presetID="22" presetSubtype="8">
                                  <p:stCondLst>
                                    <p:cond delay="0"/>
                                  </p:stCondLst>
                                  <p:childTnLst>
                                    <p:set>
                                      <p:cBhvr>
                                        <p:cTn dur="1" fill="hold" id="38">
                                          <p:stCondLst>
                                            <p:cond delay="0"/>
                                          </p:stCondLst>
                                        </p:cTn>
                                        <p:tgtEl>
                                          <p:spTgt spid="2"/>
                                        </p:tgtEl>
                                        <p:attrNameLst>
                                          <p:attrName>style.visibility</p:attrName>
                                        </p:attrNameLst>
                                      </p:cBhvr>
                                      <p:to>
                                        <p:strVal val="visible"/>
                                      </p:to>
                                    </p:set>
                                    <p:animEffect filter="wipe(left)" transition="in">
                                      <p:cBhvr>
                                        <p:cTn dur="500" id="39"/>
                                        <p:tgtEl>
                                          <p:spTgt spid="2"/>
                                        </p:tgtEl>
                                      </p:cBhvr>
                                    </p:animEffect>
                                  </p:childTnLst>
                                </p:cTn>
                              </p:par>
                            </p:childTnLst>
                          </p:cTn>
                        </p:par>
                        <p:par>
                          <p:cTn fill="hold" id="40" nodeType="afterGroup">
                            <p:stCondLst>
                              <p:cond delay="3000"/>
                            </p:stCondLst>
                            <p:childTnLst>
                              <p:par>
                                <p:cTn fill="hold" grpId="1" id="41" nodeType="afterEffect" presetClass="entr" presetID="14" presetSubtype="5">
                                  <p:stCondLst>
                                    <p:cond delay="0"/>
                                  </p:stCondLst>
                                  <p:childTnLst>
                                    <p:set>
                                      <p:cBhvr>
                                        <p:cTn dur="1" fill="hold" id="42">
                                          <p:stCondLst>
                                            <p:cond delay="0"/>
                                          </p:stCondLst>
                                        </p:cTn>
                                        <p:tgtEl>
                                          <p:spTgt spid="3"/>
                                        </p:tgtEl>
                                        <p:attrNameLst>
                                          <p:attrName>style.visibility</p:attrName>
                                        </p:attrNameLst>
                                      </p:cBhvr>
                                      <p:to>
                                        <p:strVal val="visible"/>
                                      </p:to>
                                    </p:set>
                                    <p:animEffect filter="randombar(vertical)" transition="in">
                                      <p:cBhvr>
                                        <p:cTn dur="500" id="43"/>
                                        <p:tgtEl>
                                          <p:spTgt spid="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5"/>
      <p:bldP grpId="0" spid="6"/>
      <p:bldP grpId="0" spid="7"/>
      <p:bldP grpId="0" spid="8"/>
      <p:bldP grpId="0" spid="12"/>
      <p:bldP grpId="0" spid="2"/>
      <p:bldP grpId="1" spid="3"/>
    </p:bldLst>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1"/>
          <p:cNvSpPr/>
          <p:nvPr/>
        </p:nvSpPr>
        <p:spPr>
          <a:xfrm>
            <a:off x="-26035" y="2038350"/>
            <a:ext cx="6830060" cy="3401060"/>
          </a:xfrm>
          <a:prstGeom prst="rect">
            <a:avLst/>
          </a:prstGeom>
          <a:blipFill rotWithShape="1">
            <a:blip r:embed="rId3">
              <a:grayscl/>
              <a:extLst>
                <a:ext uri="{28A0092B-C50C-407E-A947-70E740481C1C}">
                  <a14:useLocalDpi/>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矩形 5"/>
          <p:cNvSpPr/>
          <p:nvPr/>
        </p:nvSpPr>
        <p:spPr>
          <a:xfrm>
            <a:off x="-26035" y="1459230"/>
            <a:ext cx="579755" cy="579755"/>
          </a:xfrm>
          <a:prstGeom prst="rect">
            <a:avLst/>
          </a:prstGeom>
          <a:solidFill>
            <a:srgbClr val="C3373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 name="矩形 7"/>
          <p:cNvSpPr/>
          <p:nvPr/>
        </p:nvSpPr>
        <p:spPr>
          <a:xfrm flipH="1">
            <a:off x="12058650" y="1459230"/>
            <a:ext cx="153670" cy="398018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矩形 6"/>
          <p:cNvSpPr/>
          <p:nvPr/>
        </p:nvSpPr>
        <p:spPr>
          <a:xfrm>
            <a:off x="11209655" y="1458595"/>
            <a:ext cx="669290" cy="341630"/>
          </a:xfrm>
          <a:prstGeom prst="rect">
            <a:avLst/>
          </a:prstGeom>
          <a:solidFill>
            <a:srgbClr val="C3373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 name="文本框 2"/>
          <p:cNvSpPr txBox="1"/>
          <p:nvPr/>
        </p:nvSpPr>
        <p:spPr>
          <a:xfrm>
            <a:off x="7146291" y="2563495"/>
            <a:ext cx="2552700" cy="640080"/>
          </a:xfrm>
          <a:prstGeom prst="rect">
            <a:avLst/>
          </a:prstGeom>
          <a:noFill/>
        </p:spPr>
        <p:txBody>
          <a:bodyPr rtlCol="0" wrap="square">
            <a:spAutoFit/>
          </a:bodyPr>
          <a:lstStyle/>
          <a:p>
            <a:pPr algn="l"/>
            <a:r>
              <a:rPr altLang="zh-CN" b="1" lang="en-US" sz="3600">
                <a:solidFill>
                  <a:schemeClr val="tx1">
                    <a:lumMod val="85000"/>
                    <a:lumOff val="15000"/>
                  </a:schemeClr>
                </a:solidFill>
                <a:latin charset="0" panose="020b0604020202020204" pitchFamily="34" typeface="Arial"/>
                <a:ea charset="-122" panose="020b0503020204020204" typeface="微软雅黑"/>
              </a:rPr>
              <a:t>PART 01</a:t>
            </a:r>
          </a:p>
        </p:txBody>
      </p:sp>
      <p:sp>
        <p:nvSpPr>
          <p:cNvPr id="28" name="文本框 27"/>
          <p:cNvSpPr txBox="1"/>
          <p:nvPr/>
        </p:nvSpPr>
        <p:spPr>
          <a:xfrm>
            <a:off x="7146291" y="3477895"/>
            <a:ext cx="3644265" cy="518160"/>
          </a:xfrm>
          <a:prstGeom prst="rect">
            <a:avLst/>
          </a:prstGeom>
          <a:noFill/>
        </p:spPr>
        <p:txBody>
          <a:bodyPr rtlCol="0" wrap="square">
            <a:spAutoFit/>
          </a:bodyPr>
          <a:lstStyle/>
          <a:p>
            <a:pPr algn="l"/>
            <a:r>
              <a:rPr altLang="en-US" b="1" lang="zh-CN" sz="2800">
                <a:solidFill>
                  <a:schemeClr val="tx1">
                    <a:lumMod val="85000"/>
                    <a:lumOff val="15000"/>
                  </a:schemeClr>
                </a:solidFill>
                <a:latin charset="-122" panose="020b0503020204020204" typeface="微软雅黑"/>
                <a:ea charset="-122" panose="020b0503020204020204" typeface="微软雅黑"/>
              </a:rPr>
              <a:t>销 售 概 述</a:t>
            </a:r>
          </a:p>
        </p:txBody>
      </p:sp>
      <p:sp>
        <p:nvSpPr>
          <p:cNvPr id="29" name="文本框 21"/>
          <p:cNvSpPr txBox="1"/>
          <p:nvPr/>
        </p:nvSpPr>
        <p:spPr>
          <a:xfrm>
            <a:off x="7146288" y="4263390"/>
            <a:ext cx="4569460" cy="914400"/>
          </a:xfrm>
          <a:prstGeom prst="rect">
            <a:avLst/>
          </a:prstGeom>
          <a:noFill/>
        </p:spPr>
        <p:txBody>
          <a:bodyPr rtlCol="0"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l">
              <a:lnSpc>
                <a:spcPct val="180000"/>
              </a:lnSpc>
            </a:pPr>
            <a:r>
              <a:rPr altLang="en-US" lang="zh-CN" sz="1000">
                <a:solidFill>
                  <a:schemeClr val="tx1">
                    <a:lumMod val="85000"/>
                    <a:lumOff val="15000"/>
                  </a:schemeClr>
                </a:solidFill>
                <a:latin charset="0" panose="02000503000000020004" typeface="Lora"/>
                <a:ea charset="-122" panose="02010600040101010101" typeface="华文细黑"/>
                <a:sym typeface="+mn-ea"/>
              </a:rPr>
              <a:t>I love you more than I've ever loved any woman. And I've waited longer for you than I've waited for any woman.I love you more than I've ever loved any woman. </a:t>
            </a:r>
          </a:p>
        </p:txBody>
      </p:sp>
    </p:spTree>
  </p:cSld>
  <p:clrMapOvr>
    <a:masterClrMapping/>
  </p:clrMapOvr>
  <p:transition spd="med">
    <p:pull/>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8">
                                  <p:stCondLst>
                                    <p:cond delay="0"/>
                                  </p:stCondLst>
                                  <p:childTnLst>
                                    <p:set>
                                      <p:cBhvr>
                                        <p:cTn dur="1" fill="hold" id="6">
                                          <p:stCondLst>
                                            <p:cond delay="0"/>
                                          </p:stCondLst>
                                        </p:cTn>
                                        <p:tgtEl>
                                          <p:spTgt spid="2"/>
                                        </p:tgtEl>
                                        <p:attrNameLst>
                                          <p:attrName>style.visibility</p:attrName>
                                        </p:attrNameLst>
                                      </p:cBhvr>
                                      <p:to>
                                        <p:strVal val="visible"/>
                                      </p:to>
                                    </p:set>
                                    <p:animEffect filter="wipe(left)" transition="in">
                                      <p:cBhvr>
                                        <p:cTn dur="500" id="7"/>
                                        <p:tgtEl>
                                          <p:spTgt spid="2"/>
                                        </p:tgtEl>
                                      </p:cBhvr>
                                    </p:animEffect>
                                  </p:childTnLst>
                                </p:cTn>
                              </p:par>
                            </p:childTnLst>
                          </p:cTn>
                        </p:par>
                        <p:par>
                          <p:cTn fill="hold" id="8" nodeType="afterGroup">
                            <p:stCondLst>
                              <p:cond delay="500"/>
                            </p:stCondLst>
                            <p:childTnLst>
                              <p:par>
                                <p:cTn fill="hold" grpId="0" id="9" nodeType="afterEffect" presetClass="entr" presetID="42" presetSubtype="0">
                                  <p:stCondLst>
                                    <p:cond delay="0"/>
                                  </p:stCondLst>
                                  <p:childTnLst>
                                    <p:set>
                                      <p:cBhvr>
                                        <p:cTn dur="1" fill="hold" id="10">
                                          <p:stCondLst>
                                            <p:cond delay="0"/>
                                          </p:stCondLst>
                                        </p:cTn>
                                        <p:tgtEl>
                                          <p:spTgt spid="6"/>
                                        </p:tgtEl>
                                        <p:attrNameLst>
                                          <p:attrName>style.visibility</p:attrName>
                                        </p:attrNameLst>
                                      </p:cBhvr>
                                      <p:to>
                                        <p:strVal val="visible"/>
                                      </p:to>
                                    </p:set>
                                    <p:animEffect filter="fade" transition="in">
                                      <p:cBhvr>
                                        <p:cTn dur="500" id="11"/>
                                        <p:tgtEl>
                                          <p:spTgt spid="6"/>
                                        </p:tgtEl>
                                      </p:cBhvr>
                                    </p:animEffect>
                                    <p:anim calcmode="lin" valueType="num">
                                      <p:cBhvr>
                                        <p:cTn dur="500" fill="hold" id="12"/>
                                        <p:tgtEl>
                                          <p:spTgt spid="6"/>
                                        </p:tgtEl>
                                        <p:attrNameLst>
                                          <p:attrName>ppt_x</p:attrName>
                                        </p:attrNameLst>
                                      </p:cBhvr>
                                      <p:tavLst>
                                        <p:tav tm="0">
                                          <p:val>
                                            <p:strVal val="#ppt_x"/>
                                          </p:val>
                                        </p:tav>
                                        <p:tav tm="100000">
                                          <p:val>
                                            <p:strVal val="#ppt_x"/>
                                          </p:val>
                                        </p:tav>
                                      </p:tavLst>
                                    </p:anim>
                                    <p:anim calcmode="lin" valueType="num">
                                      <p:cBhvr>
                                        <p:cTn dur="500" fill="hold" id="13"/>
                                        <p:tgtEl>
                                          <p:spTgt spid="6"/>
                                        </p:tgtEl>
                                        <p:attrNameLst>
                                          <p:attrName>ppt_y</p:attrName>
                                        </p:attrNameLst>
                                      </p:cBhvr>
                                      <p:tavLst>
                                        <p:tav tm="0">
                                          <p:val>
                                            <p:strVal val="#ppt_y+.1"/>
                                          </p:val>
                                        </p:tav>
                                        <p:tav tm="100000">
                                          <p:val>
                                            <p:strVal val="#ppt_y"/>
                                          </p:val>
                                        </p:tav>
                                      </p:tavLst>
                                    </p:anim>
                                  </p:childTnLst>
                                </p:cTn>
                              </p:par>
                            </p:childTnLst>
                          </p:cTn>
                        </p:par>
                        <p:par>
                          <p:cTn fill="hold" id="14" nodeType="afterGroup">
                            <p:stCondLst>
                              <p:cond delay="1000"/>
                            </p:stCondLst>
                            <p:childTnLst>
                              <p:par>
                                <p:cTn fill="hold" grpId="0" id="15" nodeType="afterEffect" presetClass="entr" presetID="53" presetSubtype="0">
                                  <p:stCondLst>
                                    <p:cond delay="0"/>
                                  </p:stCondLst>
                                  <p:childTnLst>
                                    <p:set>
                                      <p:cBhvr>
                                        <p:cTn dur="1" fill="hold" id="16">
                                          <p:stCondLst>
                                            <p:cond delay="0"/>
                                          </p:stCondLst>
                                        </p:cTn>
                                        <p:tgtEl>
                                          <p:spTgt spid="3"/>
                                        </p:tgtEl>
                                        <p:attrNameLst>
                                          <p:attrName>style.visibility</p:attrName>
                                        </p:attrNameLst>
                                      </p:cBhvr>
                                      <p:to>
                                        <p:strVal val="visible"/>
                                      </p:to>
                                    </p:set>
                                    <p:anim calcmode="lin" valueType="num">
                                      <p:cBhvr>
                                        <p:cTn dur="500" fill="hold" id="17"/>
                                        <p:tgtEl>
                                          <p:spTgt spid="3"/>
                                        </p:tgtEl>
                                        <p:attrNameLst>
                                          <p:attrName>ppt_w</p:attrName>
                                        </p:attrNameLst>
                                      </p:cBhvr>
                                      <p:tavLst>
                                        <p:tav tm="0">
                                          <p:val>
                                            <p:fltVal val="0"/>
                                          </p:val>
                                        </p:tav>
                                        <p:tav tm="100000">
                                          <p:val>
                                            <p:strVal val="#ppt_w"/>
                                          </p:val>
                                        </p:tav>
                                      </p:tavLst>
                                    </p:anim>
                                    <p:anim calcmode="lin" valueType="num">
                                      <p:cBhvr>
                                        <p:cTn dur="500" fill="hold" id="18"/>
                                        <p:tgtEl>
                                          <p:spTgt spid="3"/>
                                        </p:tgtEl>
                                        <p:attrNameLst>
                                          <p:attrName>ppt_h</p:attrName>
                                        </p:attrNameLst>
                                      </p:cBhvr>
                                      <p:tavLst>
                                        <p:tav tm="0">
                                          <p:val>
                                            <p:fltVal val="0"/>
                                          </p:val>
                                        </p:tav>
                                        <p:tav tm="100000">
                                          <p:val>
                                            <p:strVal val="#ppt_h"/>
                                          </p:val>
                                        </p:tav>
                                      </p:tavLst>
                                    </p:anim>
                                    <p:animEffect filter="fade" transition="in">
                                      <p:cBhvr>
                                        <p:cTn dur="500" id="19"/>
                                        <p:tgtEl>
                                          <p:spTgt spid="3"/>
                                        </p:tgtEl>
                                      </p:cBhvr>
                                    </p:animEffect>
                                  </p:childTnLst>
                                </p:cTn>
                              </p:par>
                            </p:childTnLst>
                          </p:cTn>
                        </p:par>
                        <p:par>
                          <p:cTn fill="hold" id="20" nodeType="afterGroup">
                            <p:stCondLst>
                              <p:cond delay="1500"/>
                            </p:stCondLst>
                            <p:childTnLst>
                              <p:par>
                                <p:cTn decel="100000" fill="hold" grpId="0" id="21" nodeType="afterEffect" presetClass="entr" presetID="49" presetSubtype="0">
                                  <p:stCondLst>
                                    <p:cond delay="0"/>
                                  </p:stCondLst>
                                  <p:childTnLst>
                                    <p:set>
                                      <p:cBhvr>
                                        <p:cTn dur="1" fill="hold" id="22">
                                          <p:stCondLst>
                                            <p:cond delay="0"/>
                                          </p:stCondLst>
                                        </p:cTn>
                                        <p:tgtEl>
                                          <p:spTgt spid="28"/>
                                        </p:tgtEl>
                                        <p:attrNameLst>
                                          <p:attrName>style.visibility</p:attrName>
                                        </p:attrNameLst>
                                      </p:cBhvr>
                                      <p:to>
                                        <p:strVal val="visible"/>
                                      </p:to>
                                    </p:set>
                                    <p:anim calcmode="lin" valueType="num">
                                      <p:cBhvr>
                                        <p:cTn dur="500" fill="hold" id="23"/>
                                        <p:tgtEl>
                                          <p:spTgt spid="28"/>
                                        </p:tgtEl>
                                        <p:attrNameLst>
                                          <p:attrName>ppt_w</p:attrName>
                                        </p:attrNameLst>
                                      </p:cBhvr>
                                      <p:tavLst>
                                        <p:tav tm="0">
                                          <p:val>
                                            <p:fltVal val="0"/>
                                          </p:val>
                                        </p:tav>
                                        <p:tav tm="100000">
                                          <p:val>
                                            <p:strVal val="#ppt_w"/>
                                          </p:val>
                                        </p:tav>
                                      </p:tavLst>
                                    </p:anim>
                                    <p:anim calcmode="lin" valueType="num">
                                      <p:cBhvr>
                                        <p:cTn dur="500" fill="hold" id="24"/>
                                        <p:tgtEl>
                                          <p:spTgt spid="28"/>
                                        </p:tgtEl>
                                        <p:attrNameLst>
                                          <p:attrName>ppt_h</p:attrName>
                                        </p:attrNameLst>
                                      </p:cBhvr>
                                      <p:tavLst>
                                        <p:tav tm="0">
                                          <p:val>
                                            <p:fltVal val="0"/>
                                          </p:val>
                                        </p:tav>
                                        <p:tav tm="100000">
                                          <p:val>
                                            <p:strVal val="#ppt_h"/>
                                          </p:val>
                                        </p:tav>
                                      </p:tavLst>
                                    </p:anim>
                                    <p:anim calcmode="lin" valueType="num">
                                      <p:cBhvr>
                                        <p:cTn dur="500" fill="hold" id="25"/>
                                        <p:tgtEl>
                                          <p:spTgt spid="28"/>
                                        </p:tgtEl>
                                        <p:attrNameLst>
                                          <p:attrName>style.rotation</p:attrName>
                                        </p:attrNameLst>
                                      </p:cBhvr>
                                      <p:tavLst>
                                        <p:tav tm="0">
                                          <p:val>
                                            <p:fltVal val="360"/>
                                          </p:val>
                                        </p:tav>
                                        <p:tav tm="100000">
                                          <p:val>
                                            <p:fltVal val="0"/>
                                          </p:val>
                                        </p:tav>
                                      </p:tavLst>
                                    </p:anim>
                                    <p:animEffect filter="fade" transition="in">
                                      <p:cBhvr>
                                        <p:cTn dur="500" id="26"/>
                                        <p:tgtEl>
                                          <p:spTgt spid="28"/>
                                        </p:tgtEl>
                                      </p:cBhvr>
                                    </p:animEffect>
                                  </p:childTnLst>
                                </p:cTn>
                              </p:par>
                            </p:childTnLst>
                          </p:cTn>
                        </p:par>
                        <p:par>
                          <p:cTn fill="hold" id="27" nodeType="afterGroup">
                            <p:stCondLst>
                              <p:cond delay="2000"/>
                            </p:stCondLst>
                            <p:childTnLst>
                              <p:par>
                                <p:cTn fill="hold" grpId="0" id="28" nodeType="afterEffect" presetClass="entr" presetID="42" presetSubtype="0">
                                  <p:stCondLst>
                                    <p:cond delay="0"/>
                                  </p:stCondLst>
                                  <p:childTnLst>
                                    <p:set>
                                      <p:cBhvr>
                                        <p:cTn dur="1" fill="hold" id="29">
                                          <p:stCondLst>
                                            <p:cond delay="0"/>
                                          </p:stCondLst>
                                        </p:cTn>
                                        <p:tgtEl>
                                          <p:spTgt spid="29"/>
                                        </p:tgtEl>
                                        <p:attrNameLst>
                                          <p:attrName>style.visibility</p:attrName>
                                        </p:attrNameLst>
                                      </p:cBhvr>
                                      <p:to>
                                        <p:strVal val="visible"/>
                                      </p:to>
                                    </p:set>
                                    <p:animEffect filter="fade" transition="in">
                                      <p:cBhvr>
                                        <p:cTn dur="500" id="30"/>
                                        <p:tgtEl>
                                          <p:spTgt spid="29"/>
                                        </p:tgtEl>
                                      </p:cBhvr>
                                    </p:animEffect>
                                    <p:anim calcmode="lin" valueType="num">
                                      <p:cBhvr>
                                        <p:cTn dur="500" fill="hold" id="31"/>
                                        <p:tgtEl>
                                          <p:spTgt spid="29"/>
                                        </p:tgtEl>
                                        <p:attrNameLst>
                                          <p:attrName>ppt_x</p:attrName>
                                        </p:attrNameLst>
                                      </p:cBhvr>
                                      <p:tavLst>
                                        <p:tav tm="0">
                                          <p:val>
                                            <p:strVal val="#ppt_x"/>
                                          </p:val>
                                        </p:tav>
                                        <p:tav tm="100000">
                                          <p:val>
                                            <p:strVal val="#ppt_x"/>
                                          </p:val>
                                        </p:tav>
                                      </p:tavLst>
                                    </p:anim>
                                    <p:anim calcmode="lin" valueType="num">
                                      <p:cBhvr>
                                        <p:cTn dur="500" fill="hold" id="32"/>
                                        <p:tgtEl>
                                          <p:spTgt spid="29"/>
                                        </p:tgtEl>
                                        <p:attrNameLst>
                                          <p:attrName>ppt_y</p:attrName>
                                        </p:attrNameLst>
                                      </p:cBhvr>
                                      <p:tavLst>
                                        <p:tav tm="0">
                                          <p:val>
                                            <p:strVal val="#ppt_y+.1"/>
                                          </p:val>
                                        </p:tav>
                                        <p:tav tm="100000">
                                          <p:val>
                                            <p:strVal val="#ppt_y"/>
                                          </p:val>
                                        </p:tav>
                                      </p:tavLst>
                                    </p:anim>
                                  </p:childTnLst>
                                </p:cTn>
                              </p:par>
                            </p:childTnLst>
                          </p:cTn>
                        </p:par>
                        <p:par>
                          <p:cTn fill="hold" id="33" nodeType="afterGroup">
                            <p:stCondLst>
                              <p:cond delay="2500"/>
                            </p:stCondLst>
                            <p:childTnLst>
                              <p:par>
                                <p:cTn fill="hold" grpId="0" id="34" nodeType="afterEffect" presetClass="entr" presetID="2" presetSubtype="2">
                                  <p:stCondLst>
                                    <p:cond delay="0"/>
                                  </p:stCondLst>
                                  <p:childTnLst>
                                    <p:set>
                                      <p:cBhvr>
                                        <p:cTn dur="1" fill="hold" id="35">
                                          <p:stCondLst>
                                            <p:cond delay="0"/>
                                          </p:stCondLst>
                                        </p:cTn>
                                        <p:tgtEl>
                                          <p:spTgt spid="8"/>
                                        </p:tgtEl>
                                        <p:attrNameLst>
                                          <p:attrName>style.visibility</p:attrName>
                                        </p:attrNameLst>
                                      </p:cBhvr>
                                      <p:to>
                                        <p:strVal val="visible"/>
                                      </p:to>
                                    </p:set>
                                    <p:anim calcmode="lin" valueType="num">
                                      <p:cBhvr additive="base">
                                        <p:cTn dur="500" fill="hold" id="36"/>
                                        <p:tgtEl>
                                          <p:spTgt spid="8"/>
                                        </p:tgtEl>
                                        <p:attrNameLst>
                                          <p:attrName>ppt_x</p:attrName>
                                        </p:attrNameLst>
                                      </p:cBhvr>
                                      <p:tavLst>
                                        <p:tav tm="0">
                                          <p:val>
                                            <p:strVal val="1+#ppt_w/2"/>
                                          </p:val>
                                        </p:tav>
                                        <p:tav tm="100000">
                                          <p:val>
                                            <p:strVal val="#ppt_x"/>
                                          </p:val>
                                        </p:tav>
                                      </p:tavLst>
                                    </p:anim>
                                    <p:anim calcmode="lin" valueType="num">
                                      <p:cBhvr additive="base">
                                        <p:cTn dur="500" fill="hold" id="37"/>
                                        <p:tgtEl>
                                          <p:spTgt spid="8"/>
                                        </p:tgtEl>
                                        <p:attrNameLst>
                                          <p:attrName>ppt_y</p:attrName>
                                        </p:attrNameLst>
                                      </p:cBhvr>
                                      <p:tavLst>
                                        <p:tav tm="0">
                                          <p:val>
                                            <p:strVal val="#ppt_y"/>
                                          </p:val>
                                        </p:tav>
                                        <p:tav tm="100000">
                                          <p:val>
                                            <p:strVal val="#ppt_y"/>
                                          </p:val>
                                        </p:tav>
                                      </p:tavLst>
                                    </p:anim>
                                  </p:childTnLst>
                                </p:cTn>
                              </p:par>
                            </p:childTnLst>
                          </p:cTn>
                        </p:par>
                        <p:par>
                          <p:cTn fill="hold" id="38" nodeType="afterGroup">
                            <p:stCondLst>
                              <p:cond delay="3000"/>
                            </p:stCondLst>
                            <p:childTnLst>
                              <p:par>
                                <p:cTn fill="hold" grpId="0" id="39" nodeType="afterEffect" presetClass="entr" presetID="53" presetSubtype="0">
                                  <p:stCondLst>
                                    <p:cond delay="0"/>
                                  </p:stCondLst>
                                  <p:childTnLst>
                                    <p:set>
                                      <p:cBhvr>
                                        <p:cTn dur="1" fill="hold" id="40">
                                          <p:stCondLst>
                                            <p:cond delay="0"/>
                                          </p:stCondLst>
                                        </p:cTn>
                                        <p:tgtEl>
                                          <p:spTgt spid="7"/>
                                        </p:tgtEl>
                                        <p:attrNameLst>
                                          <p:attrName>style.visibility</p:attrName>
                                        </p:attrNameLst>
                                      </p:cBhvr>
                                      <p:to>
                                        <p:strVal val="visible"/>
                                      </p:to>
                                    </p:set>
                                    <p:anim calcmode="lin" valueType="num">
                                      <p:cBhvr>
                                        <p:cTn dur="500" fill="hold" id="41"/>
                                        <p:tgtEl>
                                          <p:spTgt spid="7"/>
                                        </p:tgtEl>
                                        <p:attrNameLst>
                                          <p:attrName>ppt_w</p:attrName>
                                        </p:attrNameLst>
                                      </p:cBhvr>
                                      <p:tavLst>
                                        <p:tav tm="0">
                                          <p:val>
                                            <p:fltVal val="0"/>
                                          </p:val>
                                        </p:tav>
                                        <p:tav tm="100000">
                                          <p:val>
                                            <p:strVal val="#ppt_w"/>
                                          </p:val>
                                        </p:tav>
                                      </p:tavLst>
                                    </p:anim>
                                    <p:anim calcmode="lin" valueType="num">
                                      <p:cBhvr>
                                        <p:cTn dur="500" fill="hold" id="42"/>
                                        <p:tgtEl>
                                          <p:spTgt spid="7"/>
                                        </p:tgtEl>
                                        <p:attrNameLst>
                                          <p:attrName>ppt_h</p:attrName>
                                        </p:attrNameLst>
                                      </p:cBhvr>
                                      <p:tavLst>
                                        <p:tav tm="0">
                                          <p:val>
                                            <p:fltVal val="0"/>
                                          </p:val>
                                        </p:tav>
                                        <p:tav tm="100000">
                                          <p:val>
                                            <p:strVal val="#ppt_h"/>
                                          </p:val>
                                        </p:tav>
                                      </p:tavLst>
                                    </p:anim>
                                    <p:animEffect filter="fade" transition="in">
                                      <p:cBhvr>
                                        <p:cTn dur="500" id="43"/>
                                        <p:tgtEl>
                                          <p:spTgt spid="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6"/>
      <p:bldP grpId="0" spid="8"/>
      <p:bldP grpId="0" spid="7"/>
      <p:bldP grpId="0" spid="3"/>
      <p:bldP grpId="0" spid="28"/>
      <p:bldP grpId="0" spid="29"/>
    </p:bldLst>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圆角矩形 1"/>
          <p:cNvSpPr/>
          <p:nvPr/>
        </p:nvSpPr>
        <p:spPr>
          <a:xfrm>
            <a:off x="5128260" y="274320"/>
            <a:ext cx="1935480" cy="381000"/>
          </a:xfrm>
          <a:prstGeom prst="roundRect">
            <a:avLst>
              <a:gd fmla="val 50000" name="adj"/>
            </a:avLst>
          </a:prstGeom>
          <a:solidFill>
            <a:srgbClr val="C3373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b="1" lang="zh-CN">
                <a:latin charset="-122" panose="020b0503020204020204" typeface="微软雅黑"/>
                <a:ea charset="-122" panose="020b0503020204020204" typeface="微软雅黑"/>
              </a:rPr>
              <a:t>销 售 概 述</a:t>
            </a:r>
          </a:p>
        </p:txBody>
      </p:sp>
      <p:sp>
        <p:nvSpPr>
          <p:cNvPr id="15" name="矩形 14"/>
          <p:cNvSpPr/>
          <p:nvPr/>
        </p:nvSpPr>
        <p:spPr>
          <a:xfrm>
            <a:off x="1569085" y="1671320"/>
            <a:ext cx="2360295" cy="2360295"/>
          </a:xfrm>
          <a:prstGeom prst="rect">
            <a:avLst/>
          </a:prstGeom>
          <a:blipFill rotWithShape="1">
            <a:blip r:embed="rId3">
              <a:grayscl/>
              <a:extLst>
                <a:ext uri="{28A0092B-C50C-407E-A947-70E740481C1C}">
                  <a14:useLocalDpi/>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6" name="矩形 15"/>
          <p:cNvSpPr/>
          <p:nvPr/>
        </p:nvSpPr>
        <p:spPr>
          <a:xfrm>
            <a:off x="3929380" y="1671320"/>
            <a:ext cx="3337560" cy="2360295"/>
          </a:xfrm>
          <a:prstGeom prst="rect">
            <a:avLst/>
          </a:prstGeom>
          <a:blipFill rotWithShape="1">
            <a:blip r:embed="rId4">
              <a:grayscl/>
              <a:extLst>
                <a:ext uri="{28A0092B-C50C-407E-A947-70E740481C1C}">
                  <a14:useLocalDpi/>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7" name="矩形 16"/>
          <p:cNvSpPr/>
          <p:nvPr/>
        </p:nvSpPr>
        <p:spPr>
          <a:xfrm>
            <a:off x="7266940" y="1671320"/>
            <a:ext cx="3337560" cy="2360295"/>
          </a:xfrm>
          <a:prstGeom prst="rect">
            <a:avLst/>
          </a:prstGeom>
          <a:blipFill rotWithShape="1">
            <a:blip r:embed="rId5">
              <a:grayscl/>
              <a:extLst>
                <a:ext uri="{28A0092B-C50C-407E-A947-70E740481C1C}">
                  <a14:useLocalDpi/>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8" name="矩形 17"/>
          <p:cNvSpPr/>
          <p:nvPr/>
        </p:nvSpPr>
        <p:spPr>
          <a:xfrm>
            <a:off x="1574800" y="1671320"/>
            <a:ext cx="2360930" cy="2360295"/>
          </a:xfrm>
          <a:prstGeom prst="rect">
            <a:avLst/>
          </a:prstGeom>
          <a:solidFill>
            <a:srgbClr val="C3373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9" name="矩形 18"/>
          <p:cNvSpPr/>
          <p:nvPr/>
        </p:nvSpPr>
        <p:spPr>
          <a:xfrm>
            <a:off x="3929380" y="1671320"/>
            <a:ext cx="6675120" cy="2360295"/>
          </a:xfrm>
          <a:prstGeom prst="rect">
            <a:avLst/>
          </a:prstGeom>
          <a:solidFill>
            <a:srgbClr val="C33736">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3" name="组合 2"/>
          <p:cNvGrpSpPr/>
          <p:nvPr/>
        </p:nvGrpSpPr>
        <p:grpSpPr>
          <a:xfrm>
            <a:off x="2164715" y="2428875"/>
            <a:ext cx="1153795" cy="902335"/>
            <a:chOff x="2009774" y="2309813"/>
            <a:chExt cx="742951" cy="581025"/>
          </a:xfrm>
        </p:grpSpPr>
        <p:sp>
          <p:nvSpPr>
            <p:cNvPr id="4" name="Freeform 110"/>
            <p:cNvSpPr>
              <a:spLocks noEditPoints="1"/>
            </p:cNvSpPr>
            <p:nvPr/>
          </p:nvSpPr>
          <p:spPr bwMode="auto">
            <a:xfrm>
              <a:off x="2098675" y="2317750"/>
              <a:ext cx="552450" cy="352425"/>
            </a:xfrm>
            <a:custGeom>
              <a:gdLst>
                <a:gd fmla="*/ 51 w 55" name="T0"/>
                <a:gd fmla="*/ 0 h 35" name="T1"/>
                <a:gd fmla="*/ 4 w 55" name="T2"/>
                <a:gd fmla="*/ 0 h 35" name="T3"/>
                <a:gd fmla="*/ 0 w 55" name="T4"/>
                <a:gd fmla="*/ 4 h 35" name="T5"/>
                <a:gd fmla="*/ 0 w 55" name="T6"/>
                <a:gd fmla="*/ 31 h 35" name="T7"/>
                <a:gd fmla="*/ 4 w 55" name="T8"/>
                <a:gd fmla="*/ 35 h 35" name="T9"/>
                <a:gd fmla="*/ 51 w 55" name="T10"/>
                <a:gd fmla="*/ 35 h 35" name="T11"/>
                <a:gd fmla="*/ 55 w 55" name="T12"/>
                <a:gd fmla="*/ 31 h 35" name="T13"/>
                <a:gd fmla="*/ 55 w 55" name="T14"/>
                <a:gd fmla="*/ 4 h 35" name="T15"/>
                <a:gd fmla="*/ 51 w 55" name="T16"/>
                <a:gd fmla="*/ 0 h 35" name="T17"/>
                <a:gd fmla="*/ 49 w 55" name="T18"/>
                <a:gd fmla="*/ 28 h 35" name="T19"/>
                <a:gd fmla="*/ 46 w 55" name="T20"/>
                <a:gd fmla="*/ 31 h 35" name="T21"/>
                <a:gd fmla="*/ 9 w 55" name="T22"/>
                <a:gd fmla="*/ 31 h 35" name="T23"/>
                <a:gd fmla="*/ 6 w 55" name="T24"/>
                <a:gd fmla="*/ 28 h 35" name="T25"/>
                <a:gd fmla="*/ 6 w 55" name="T26"/>
                <a:gd fmla="*/ 8 h 35" name="T27"/>
                <a:gd fmla="*/ 9 w 55" name="T28"/>
                <a:gd fmla="*/ 5 h 35" name="T29"/>
                <a:gd fmla="*/ 46 w 55" name="T30"/>
                <a:gd fmla="*/ 5 h 35" name="T31"/>
                <a:gd fmla="*/ 49 w 55" name="T32"/>
                <a:gd fmla="*/ 8 h 35" name="T33"/>
                <a:gd fmla="*/ 49 w 55" name="T34"/>
                <a:gd fmla="*/ 28 h 35"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35" w="55">
                  <a:moveTo>
                    <a:pt x="51" y="0"/>
                  </a:moveTo>
                  <a:cubicBezTo>
                    <a:pt x="4" y="0"/>
                    <a:pt x="4" y="0"/>
                    <a:pt x="4" y="0"/>
                  </a:cubicBezTo>
                  <a:cubicBezTo>
                    <a:pt x="1" y="0"/>
                    <a:pt x="0" y="2"/>
                    <a:pt x="0" y="4"/>
                  </a:cubicBezTo>
                  <a:cubicBezTo>
                    <a:pt x="0" y="31"/>
                    <a:pt x="0" y="31"/>
                    <a:pt x="0" y="31"/>
                  </a:cubicBezTo>
                  <a:cubicBezTo>
                    <a:pt x="0" y="34"/>
                    <a:pt x="1" y="35"/>
                    <a:pt x="4" y="35"/>
                  </a:cubicBezTo>
                  <a:cubicBezTo>
                    <a:pt x="51" y="35"/>
                    <a:pt x="51" y="35"/>
                    <a:pt x="51" y="35"/>
                  </a:cubicBezTo>
                  <a:cubicBezTo>
                    <a:pt x="54" y="35"/>
                    <a:pt x="55" y="34"/>
                    <a:pt x="55" y="31"/>
                  </a:cubicBezTo>
                  <a:cubicBezTo>
                    <a:pt x="55" y="4"/>
                    <a:pt x="55" y="4"/>
                    <a:pt x="55" y="4"/>
                  </a:cubicBezTo>
                  <a:cubicBezTo>
                    <a:pt x="55" y="2"/>
                    <a:pt x="54" y="0"/>
                    <a:pt x="51" y="0"/>
                  </a:cubicBezTo>
                  <a:close/>
                  <a:moveTo>
                    <a:pt x="49" y="28"/>
                  </a:moveTo>
                  <a:cubicBezTo>
                    <a:pt x="49" y="29"/>
                    <a:pt x="48" y="31"/>
                    <a:pt x="46" y="31"/>
                  </a:cubicBezTo>
                  <a:cubicBezTo>
                    <a:pt x="9" y="31"/>
                    <a:pt x="9" y="31"/>
                    <a:pt x="9" y="31"/>
                  </a:cubicBezTo>
                  <a:cubicBezTo>
                    <a:pt x="7" y="31"/>
                    <a:pt x="6" y="29"/>
                    <a:pt x="6" y="28"/>
                  </a:cubicBezTo>
                  <a:cubicBezTo>
                    <a:pt x="6" y="8"/>
                    <a:pt x="6" y="8"/>
                    <a:pt x="6" y="8"/>
                  </a:cubicBezTo>
                  <a:cubicBezTo>
                    <a:pt x="6" y="7"/>
                    <a:pt x="7" y="5"/>
                    <a:pt x="9" y="5"/>
                  </a:cubicBezTo>
                  <a:cubicBezTo>
                    <a:pt x="46" y="5"/>
                    <a:pt x="46" y="5"/>
                    <a:pt x="46" y="5"/>
                  </a:cubicBezTo>
                  <a:cubicBezTo>
                    <a:pt x="48" y="5"/>
                    <a:pt x="49" y="7"/>
                    <a:pt x="49" y="8"/>
                  </a:cubicBezTo>
                  <a:lnTo>
                    <a:pt x="49" y="28"/>
                  </a:lnTo>
                  <a:close/>
                </a:path>
              </a:pathLst>
            </a:custGeom>
            <a:solidFill>
              <a:schemeClr val="tx1">
                <a:alpha val="20000"/>
              </a:schemeClr>
            </a:solidFill>
            <a:ln>
              <a:noFill/>
            </a:ln>
            <a:extLst>
              <a:ext uri="{91240B29-F687-4F45-9708-019B960494DF}">
                <a14:hiddenLine w="9525">
                  <a:solidFill>
                    <a:srgbClr val="000000"/>
                  </a:solidFill>
                  <a:round/>
                </a14:hiddenLine>
              </a:ext>
            </a:extLst>
          </p:spPr>
          <p:txBody>
            <a:bodyPr bIns="53531" lIns="107061" rIns="107061" tIns="53531"/>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105" u="none">
                <a:ln>
                  <a:noFill/>
                </a:ln>
                <a:solidFill>
                  <a:prstClr val="black"/>
                </a:solidFill>
                <a:effectLst/>
                <a:uLnTx/>
                <a:uFillTx/>
                <a:latin charset="-122" panose="020b0503020204020204" typeface="微软雅黑"/>
                <a:ea charset="-122" panose="020b0503020204020204" typeface="微软雅黑"/>
              </a:endParaRPr>
            </a:p>
          </p:txBody>
        </p:sp>
        <p:sp>
          <p:nvSpPr>
            <p:cNvPr id="12" name="Freeform 111"/>
            <p:cNvSpPr>
              <a:spLocks noEditPoints="1"/>
            </p:cNvSpPr>
            <p:nvPr/>
          </p:nvSpPr>
          <p:spPr bwMode="auto">
            <a:xfrm>
              <a:off x="2009774" y="2690813"/>
              <a:ext cx="730250" cy="200025"/>
            </a:xfrm>
            <a:custGeom>
              <a:gdLst>
                <a:gd fmla="*/ 66 w 73" name="T0"/>
                <a:gd fmla="*/ 3 h 20" name="T1"/>
                <a:gd fmla="*/ 63 w 73" name="T2"/>
                <a:gd fmla="*/ 0 h 20" name="T3"/>
                <a:gd fmla="*/ 10 w 73" name="T4"/>
                <a:gd fmla="*/ 0 h 20" name="T5"/>
                <a:gd fmla="*/ 6 w 73" name="T6"/>
                <a:gd fmla="*/ 4 h 20" name="T7"/>
                <a:gd fmla="*/ 1 w 73" name="T8"/>
                <a:gd fmla="*/ 14 h 20" name="T9"/>
                <a:gd fmla="*/ 72 w 73" name="T10"/>
                <a:gd fmla="*/ 14 h 20" name="T11"/>
                <a:gd fmla="*/ 66 w 73" name="T12"/>
                <a:gd fmla="*/ 3 h 20" name="T13"/>
                <a:gd fmla="*/ 25 w 73" name="T14"/>
                <a:gd fmla="*/ 12 h 20" name="T15"/>
                <a:gd fmla="*/ 26 w 73" name="T16"/>
                <a:gd fmla="*/ 9 h 20" name="T17"/>
                <a:gd fmla="*/ 46 w 73" name="T18"/>
                <a:gd fmla="*/ 9 h 20" name="T19"/>
                <a:gd fmla="*/ 48 w 73" name="T20"/>
                <a:gd fmla="*/ 12 h 20" name="T21"/>
                <a:gd fmla="*/ 25 w 73" name="T22"/>
                <a:gd fmla="*/ 12 h 20" name="T23"/>
                <a:gd fmla="*/ 62 w 73" name="T24"/>
                <a:gd fmla="*/ 7 h 20" name="T25"/>
                <a:gd fmla="*/ 11 w 73" name="T26"/>
                <a:gd fmla="*/ 7 h 20" name="T27"/>
                <a:gd fmla="*/ 9 w 73" name="T28"/>
                <a:gd fmla="*/ 6 h 20" name="T29"/>
                <a:gd fmla="*/ 10 w 73" name="T30"/>
                <a:gd fmla="*/ 4 h 20" name="T31"/>
                <a:gd fmla="*/ 13 w 73" name="T32"/>
                <a:gd fmla="*/ 2 h 20" name="T33"/>
                <a:gd fmla="*/ 61 w 73" name="T34"/>
                <a:gd fmla="*/ 2 h 20" name="T35"/>
                <a:gd fmla="*/ 63 w 73" name="T36"/>
                <a:gd fmla="*/ 4 h 20" name="T37"/>
                <a:gd fmla="*/ 64 w 73" name="T38"/>
                <a:gd fmla="*/ 6 h 20" name="T39"/>
                <a:gd fmla="*/ 62 w 73" name="T40"/>
                <a:gd fmla="*/ 7 h 20" name="T41"/>
                <a:gd fmla="*/ 0 w 73" name="T42"/>
                <a:gd fmla="*/ 16 h 20" name="T43"/>
                <a:gd fmla="*/ 3 w 73" name="T44"/>
                <a:gd fmla="*/ 20 h 20" name="T45"/>
                <a:gd fmla="*/ 70 w 73" name="T46"/>
                <a:gd fmla="*/ 20 h 20" name="T47"/>
                <a:gd fmla="*/ 73 w 73" name="T48"/>
                <a:gd fmla="*/ 16 h 20" name="T49"/>
                <a:gd fmla="*/ 0 w 73" name="T50"/>
                <a:gd fmla="*/ 16 h 20" name="T5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b="b" l="0" r="r" t="0"/>
              <a:pathLst>
                <a:path h="20" w="73">
                  <a:moveTo>
                    <a:pt x="66" y="3"/>
                  </a:moveTo>
                  <a:cubicBezTo>
                    <a:pt x="66" y="2"/>
                    <a:pt x="65" y="0"/>
                    <a:pt x="63" y="0"/>
                  </a:cubicBezTo>
                  <a:cubicBezTo>
                    <a:pt x="10" y="0"/>
                    <a:pt x="10" y="0"/>
                    <a:pt x="10" y="0"/>
                  </a:cubicBezTo>
                  <a:cubicBezTo>
                    <a:pt x="8" y="0"/>
                    <a:pt x="7" y="2"/>
                    <a:pt x="6" y="4"/>
                  </a:cubicBezTo>
                  <a:cubicBezTo>
                    <a:pt x="1" y="14"/>
                    <a:pt x="1" y="14"/>
                    <a:pt x="1" y="14"/>
                  </a:cubicBezTo>
                  <a:cubicBezTo>
                    <a:pt x="72" y="14"/>
                    <a:pt x="72" y="14"/>
                    <a:pt x="72" y="14"/>
                  </a:cubicBezTo>
                  <a:lnTo>
                    <a:pt x="66" y="3"/>
                  </a:lnTo>
                  <a:close/>
                  <a:moveTo>
                    <a:pt x="25" y="12"/>
                  </a:moveTo>
                  <a:cubicBezTo>
                    <a:pt x="26" y="9"/>
                    <a:pt x="26" y="9"/>
                    <a:pt x="26" y="9"/>
                  </a:cubicBezTo>
                  <a:cubicBezTo>
                    <a:pt x="46" y="9"/>
                    <a:pt x="46" y="9"/>
                    <a:pt x="46" y="9"/>
                  </a:cubicBezTo>
                  <a:cubicBezTo>
                    <a:pt x="48" y="12"/>
                    <a:pt x="48" y="12"/>
                    <a:pt x="48" y="12"/>
                  </a:cubicBezTo>
                  <a:lnTo>
                    <a:pt x="25" y="12"/>
                  </a:lnTo>
                  <a:close/>
                  <a:moveTo>
                    <a:pt x="62" y="7"/>
                  </a:moveTo>
                  <a:cubicBezTo>
                    <a:pt x="11" y="7"/>
                    <a:pt x="11" y="7"/>
                    <a:pt x="11" y="7"/>
                  </a:cubicBezTo>
                  <a:cubicBezTo>
                    <a:pt x="9" y="7"/>
                    <a:pt x="8" y="7"/>
                    <a:pt x="9" y="6"/>
                  </a:cubicBezTo>
                  <a:cubicBezTo>
                    <a:pt x="10" y="4"/>
                    <a:pt x="10" y="4"/>
                    <a:pt x="10" y="4"/>
                  </a:cubicBezTo>
                  <a:cubicBezTo>
                    <a:pt x="10" y="3"/>
                    <a:pt x="11" y="2"/>
                    <a:pt x="13" y="2"/>
                  </a:cubicBezTo>
                  <a:cubicBezTo>
                    <a:pt x="61" y="2"/>
                    <a:pt x="61" y="2"/>
                    <a:pt x="61" y="2"/>
                  </a:cubicBezTo>
                  <a:cubicBezTo>
                    <a:pt x="62" y="2"/>
                    <a:pt x="63" y="3"/>
                    <a:pt x="63" y="4"/>
                  </a:cubicBezTo>
                  <a:cubicBezTo>
                    <a:pt x="64" y="6"/>
                    <a:pt x="64" y="6"/>
                    <a:pt x="64" y="6"/>
                  </a:cubicBezTo>
                  <a:cubicBezTo>
                    <a:pt x="65" y="7"/>
                    <a:pt x="64" y="7"/>
                    <a:pt x="62" y="7"/>
                  </a:cubicBezTo>
                  <a:close/>
                  <a:moveTo>
                    <a:pt x="0" y="16"/>
                  </a:moveTo>
                  <a:cubicBezTo>
                    <a:pt x="0" y="16"/>
                    <a:pt x="1" y="17"/>
                    <a:pt x="3" y="20"/>
                  </a:cubicBezTo>
                  <a:cubicBezTo>
                    <a:pt x="70" y="20"/>
                    <a:pt x="70" y="20"/>
                    <a:pt x="70" y="20"/>
                  </a:cubicBezTo>
                  <a:cubicBezTo>
                    <a:pt x="72" y="17"/>
                    <a:pt x="73" y="16"/>
                    <a:pt x="73" y="16"/>
                  </a:cubicBezTo>
                  <a:lnTo>
                    <a:pt x="0" y="16"/>
                  </a:lnTo>
                  <a:close/>
                </a:path>
              </a:pathLst>
            </a:custGeom>
            <a:solidFill>
              <a:schemeClr val="tx1">
                <a:alpha val="20000"/>
              </a:schemeClr>
            </a:solidFill>
            <a:ln>
              <a:noFill/>
            </a:ln>
            <a:extLst>
              <a:ext uri="{91240B29-F687-4F45-9708-019B960494DF}">
                <a14:hiddenLine w="9525">
                  <a:solidFill>
                    <a:srgbClr val="000000"/>
                  </a:solidFill>
                  <a:round/>
                </a14:hiddenLine>
              </a:ext>
            </a:extLst>
          </p:spPr>
          <p:txBody>
            <a:bodyPr bIns="53531" lIns="107061" rIns="107061" tIns="53531"/>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105" u="none">
                <a:ln>
                  <a:noFill/>
                </a:ln>
                <a:solidFill>
                  <a:prstClr val="black"/>
                </a:solidFill>
                <a:effectLst/>
                <a:uLnTx/>
                <a:uFillTx/>
                <a:latin charset="-122" panose="020b0503020204020204" typeface="微软雅黑"/>
                <a:ea charset="-122" panose="020b0503020204020204" typeface="微软雅黑"/>
              </a:endParaRPr>
            </a:p>
          </p:txBody>
        </p:sp>
        <p:sp>
          <p:nvSpPr>
            <p:cNvPr id="13" name="Freeform 112"/>
            <p:cNvSpPr>
              <a:spLocks noEditPoints="1"/>
            </p:cNvSpPr>
            <p:nvPr/>
          </p:nvSpPr>
          <p:spPr bwMode="auto">
            <a:xfrm>
              <a:off x="2108201" y="2309813"/>
              <a:ext cx="563563" cy="352425"/>
            </a:xfrm>
            <a:custGeom>
              <a:gdLst>
                <a:gd fmla="*/ 52 w 56" name="T0"/>
                <a:gd fmla="*/ 0 h 35" name="T1"/>
                <a:gd fmla="*/ 4 w 56" name="T2"/>
                <a:gd fmla="*/ 0 h 35" name="T3"/>
                <a:gd fmla="*/ 0 w 56" name="T4"/>
                <a:gd fmla="*/ 4 h 35" name="T5"/>
                <a:gd fmla="*/ 0 w 56" name="T6"/>
                <a:gd fmla="*/ 31 h 35" name="T7"/>
                <a:gd fmla="*/ 4 w 56" name="T8"/>
                <a:gd fmla="*/ 35 h 35" name="T9"/>
                <a:gd fmla="*/ 52 w 56" name="T10"/>
                <a:gd fmla="*/ 35 h 35" name="T11"/>
                <a:gd fmla="*/ 56 w 56" name="T12"/>
                <a:gd fmla="*/ 31 h 35" name="T13"/>
                <a:gd fmla="*/ 56 w 56" name="T14"/>
                <a:gd fmla="*/ 4 h 35" name="T15"/>
                <a:gd fmla="*/ 52 w 56" name="T16"/>
                <a:gd fmla="*/ 0 h 35" name="T17"/>
                <a:gd fmla="*/ 49 w 56" name="T18"/>
                <a:gd fmla="*/ 27 h 35" name="T19"/>
                <a:gd fmla="*/ 46 w 56" name="T20"/>
                <a:gd fmla="*/ 30 h 35" name="T21"/>
                <a:gd fmla="*/ 9 w 56" name="T22"/>
                <a:gd fmla="*/ 30 h 35" name="T23"/>
                <a:gd fmla="*/ 6 w 56" name="T24"/>
                <a:gd fmla="*/ 27 h 35" name="T25"/>
                <a:gd fmla="*/ 6 w 56" name="T26"/>
                <a:gd fmla="*/ 8 h 35" name="T27"/>
                <a:gd fmla="*/ 9 w 56" name="T28"/>
                <a:gd fmla="*/ 5 h 35" name="T29"/>
                <a:gd fmla="*/ 46 w 56" name="T30"/>
                <a:gd fmla="*/ 5 h 35" name="T31"/>
                <a:gd fmla="*/ 49 w 56" name="T32"/>
                <a:gd fmla="*/ 8 h 35" name="T33"/>
                <a:gd fmla="*/ 49 w 56" name="T34"/>
                <a:gd fmla="*/ 27 h 35"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35" w="56">
                  <a:moveTo>
                    <a:pt x="52" y="0"/>
                  </a:moveTo>
                  <a:cubicBezTo>
                    <a:pt x="4" y="0"/>
                    <a:pt x="4" y="0"/>
                    <a:pt x="4" y="0"/>
                  </a:cubicBezTo>
                  <a:cubicBezTo>
                    <a:pt x="2" y="0"/>
                    <a:pt x="0" y="2"/>
                    <a:pt x="0" y="4"/>
                  </a:cubicBezTo>
                  <a:cubicBezTo>
                    <a:pt x="0" y="31"/>
                    <a:pt x="0" y="31"/>
                    <a:pt x="0" y="31"/>
                  </a:cubicBezTo>
                  <a:cubicBezTo>
                    <a:pt x="0" y="33"/>
                    <a:pt x="2" y="35"/>
                    <a:pt x="4" y="35"/>
                  </a:cubicBezTo>
                  <a:cubicBezTo>
                    <a:pt x="52" y="35"/>
                    <a:pt x="52" y="35"/>
                    <a:pt x="52" y="35"/>
                  </a:cubicBezTo>
                  <a:cubicBezTo>
                    <a:pt x="54" y="35"/>
                    <a:pt x="56" y="33"/>
                    <a:pt x="56" y="31"/>
                  </a:cubicBezTo>
                  <a:cubicBezTo>
                    <a:pt x="56" y="4"/>
                    <a:pt x="56" y="4"/>
                    <a:pt x="56" y="4"/>
                  </a:cubicBezTo>
                  <a:cubicBezTo>
                    <a:pt x="56" y="2"/>
                    <a:pt x="54" y="0"/>
                    <a:pt x="52" y="0"/>
                  </a:cubicBezTo>
                  <a:close/>
                  <a:moveTo>
                    <a:pt x="49" y="27"/>
                  </a:moveTo>
                  <a:cubicBezTo>
                    <a:pt x="49" y="29"/>
                    <a:pt x="48" y="30"/>
                    <a:pt x="46" y="30"/>
                  </a:cubicBezTo>
                  <a:cubicBezTo>
                    <a:pt x="9" y="30"/>
                    <a:pt x="9" y="30"/>
                    <a:pt x="9" y="30"/>
                  </a:cubicBezTo>
                  <a:cubicBezTo>
                    <a:pt x="7" y="30"/>
                    <a:pt x="6" y="29"/>
                    <a:pt x="6" y="27"/>
                  </a:cubicBezTo>
                  <a:cubicBezTo>
                    <a:pt x="6" y="8"/>
                    <a:pt x="6" y="8"/>
                    <a:pt x="6" y="8"/>
                  </a:cubicBezTo>
                  <a:cubicBezTo>
                    <a:pt x="6" y="6"/>
                    <a:pt x="7" y="5"/>
                    <a:pt x="9" y="5"/>
                  </a:cubicBezTo>
                  <a:cubicBezTo>
                    <a:pt x="46" y="5"/>
                    <a:pt x="46" y="5"/>
                    <a:pt x="46" y="5"/>
                  </a:cubicBezTo>
                  <a:cubicBezTo>
                    <a:pt x="48" y="5"/>
                    <a:pt x="49" y="6"/>
                    <a:pt x="49" y="8"/>
                  </a:cubicBezTo>
                  <a:lnTo>
                    <a:pt x="49" y="27"/>
                  </a:lnTo>
                  <a:close/>
                </a:path>
              </a:pathLst>
            </a:custGeom>
            <a:solidFill>
              <a:srgbClr val="FFFFFF"/>
            </a:solidFill>
            <a:ln>
              <a:noFill/>
            </a:ln>
            <a:extLst>
              <a:ext uri="{91240B29-F687-4F45-9708-019B960494DF}">
                <a14:hiddenLine w="9525">
                  <a:solidFill>
                    <a:srgbClr val="000000"/>
                  </a:solidFill>
                  <a:round/>
                </a14:hiddenLine>
              </a:ext>
            </a:extLst>
          </p:spPr>
          <p:txBody>
            <a:bodyPr bIns="53531" lIns="107061" rIns="107061" tIns="53531"/>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105" u="none">
                <a:ln>
                  <a:noFill/>
                </a:ln>
                <a:solidFill>
                  <a:prstClr val="black"/>
                </a:solidFill>
                <a:effectLst/>
                <a:uLnTx/>
                <a:uFillTx/>
                <a:latin charset="-122" panose="020b0503020204020204" typeface="微软雅黑"/>
                <a:ea charset="-122" panose="020b0503020204020204" typeface="微软雅黑"/>
              </a:endParaRPr>
            </a:p>
          </p:txBody>
        </p:sp>
        <p:sp>
          <p:nvSpPr>
            <p:cNvPr id="14" name="Freeform 113"/>
            <p:cNvSpPr>
              <a:spLocks noEditPoints="1"/>
            </p:cNvSpPr>
            <p:nvPr/>
          </p:nvSpPr>
          <p:spPr bwMode="auto">
            <a:xfrm>
              <a:off x="2019300" y="2678113"/>
              <a:ext cx="733425" cy="192087"/>
            </a:xfrm>
            <a:custGeom>
              <a:gdLst>
                <a:gd fmla="*/ 67 w 73" name="T0"/>
                <a:gd fmla="*/ 3 h 19" name="T1"/>
                <a:gd fmla="*/ 63 w 73" name="T2"/>
                <a:gd fmla="*/ 0 h 19" name="T3"/>
                <a:gd fmla="*/ 10 w 73" name="T4"/>
                <a:gd fmla="*/ 0 h 19" name="T5"/>
                <a:gd fmla="*/ 7 w 73" name="T6"/>
                <a:gd fmla="*/ 3 h 19" name="T7"/>
                <a:gd fmla="*/ 1 w 73" name="T8"/>
                <a:gd fmla="*/ 13 h 19" name="T9"/>
                <a:gd fmla="*/ 73 w 73" name="T10"/>
                <a:gd fmla="*/ 13 h 19" name="T11"/>
                <a:gd fmla="*/ 67 w 73" name="T12"/>
                <a:gd fmla="*/ 3 h 19" name="T13"/>
                <a:gd fmla="*/ 25 w 73" name="T14"/>
                <a:gd fmla="*/ 12 h 19" name="T15"/>
                <a:gd fmla="*/ 27 w 73" name="T16"/>
                <a:gd fmla="*/ 9 h 19" name="T17"/>
                <a:gd fmla="*/ 47 w 73" name="T18"/>
                <a:gd fmla="*/ 9 h 19" name="T19"/>
                <a:gd fmla="*/ 48 w 73" name="T20"/>
                <a:gd fmla="*/ 12 h 19" name="T21"/>
                <a:gd fmla="*/ 25 w 73" name="T22"/>
                <a:gd fmla="*/ 12 h 19" name="T23"/>
                <a:gd fmla="*/ 62 w 73" name="T24"/>
                <a:gd fmla="*/ 7 h 19" name="T25"/>
                <a:gd fmla="*/ 12 w 73" name="T26"/>
                <a:gd fmla="*/ 7 h 19" name="T27"/>
                <a:gd fmla="*/ 9 w 73" name="T28"/>
                <a:gd fmla="*/ 6 h 19" name="T29"/>
                <a:gd fmla="*/ 10 w 73" name="T30"/>
                <a:gd fmla="*/ 3 h 19" name="T31"/>
                <a:gd fmla="*/ 13 w 73" name="T32"/>
                <a:gd fmla="*/ 2 h 19" name="T33"/>
                <a:gd fmla="*/ 61 w 73" name="T34"/>
                <a:gd fmla="*/ 2 h 19" name="T35"/>
                <a:gd fmla="*/ 63 w 73" name="T36"/>
                <a:gd fmla="*/ 3 h 19" name="T37"/>
                <a:gd fmla="*/ 65 w 73" name="T38"/>
                <a:gd fmla="*/ 6 h 19" name="T39"/>
                <a:gd fmla="*/ 62 w 73" name="T40"/>
                <a:gd fmla="*/ 7 h 19" name="T41"/>
                <a:gd fmla="*/ 0 w 73" name="T42"/>
                <a:gd fmla="*/ 15 h 19" name="T43"/>
                <a:gd fmla="*/ 3 w 73" name="T44"/>
                <a:gd fmla="*/ 19 h 19" name="T45"/>
                <a:gd fmla="*/ 70 w 73" name="T46"/>
                <a:gd fmla="*/ 19 h 19" name="T47"/>
                <a:gd fmla="*/ 73 w 73" name="T48"/>
                <a:gd fmla="*/ 15 h 19" name="T49"/>
                <a:gd fmla="*/ 0 w 73" name="T50"/>
                <a:gd fmla="*/ 15 h 19" name="T5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b="b" l="0" r="r" t="0"/>
              <a:pathLst>
                <a:path h="19" w="73">
                  <a:moveTo>
                    <a:pt x="67" y="3"/>
                  </a:moveTo>
                  <a:cubicBezTo>
                    <a:pt x="66" y="1"/>
                    <a:pt x="65" y="0"/>
                    <a:pt x="63" y="0"/>
                  </a:cubicBezTo>
                  <a:cubicBezTo>
                    <a:pt x="10" y="0"/>
                    <a:pt x="10" y="0"/>
                    <a:pt x="10" y="0"/>
                  </a:cubicBezTo>
                  <a:cubicBezTo>
                    <a:pt x="8" y="0"/>
                    <a:pt x="7" y="2"/>
                    <a:pt x="7" y="3"/>
                  </a:cubicBezTo>
                  <a:cubicBezTo>
                    <a:pt x="1" y="13"/>
                    <a:pt x="1" y="13"/>
                    <a:pt x="1" y="13"/>
                  </a:cubicBezTo>
                  <a:cubicBezTo>
                    <a:pt x="73" y="13"/>
                    <a:pt x="73" y="13"/>
                    <a:pt x="73" y="13"/>
                  </a:cubicBezTo>
                  <a:lnTo>
                    <a:pt x="67" y="3"/>
                  </a:lnTo>
                  <a:close/>
                  <a:moveTo>
                    <a:pt x="25" y="12"/>
                  </a:moveTo>
                  <a:cubicBezTo>
                    <a:pt x="27" y="9"/>
                    <a:pt x="27" y="9"/>
                    <a:pt x="27" y="9"/>
                  </a:cubicBezTo>
                  <a:cubicBezTo>
                    <a:pt x="47" y="9"/>
                    <a:pt x="47" y="9"/>
                    <a:pt x="47" y="9"/>
                  </a:cubicBezTo>
                  <a:cubicBezTo>
                    <a:pt x="48" y="12"/>
                    <a:pt x="48" y="12"/>
                    <a:pt x="48" y="12"/>
                  </a:cubicBezTo>
                  <a:lnTo>
                    <a:pt x="25" y="12"/>
                  </a:lnTo>
                  <a:close/>
                  <a:moveTo>
                    <a:pt x="62" y="7"/>
                  </a:moveTo>
                  <a:cubicBezTo>
                    <a:pt x="12" y="7"/>
                    <a:pt x="12" y="7"/>
                    <a:pt x="12" y="7"/>
                  </a:cubicBezTo>
                  <a:cubicBezTo>
                    <a:pt x="9" y="7"/>
                    <a:pt x="9" y="6"/>
                    <a:pt x="9" y="6"/>
                  </a:cubicBezTo>
                  <a:cubicBezTo>
                    <a:pt x="10" y="3"/>
                    <a:pt x="10" y="3"/>
                    <a:pt x="10" y="3"/>
                  </a:cubicBezTo>
                  <a:cubicBezTo>
                    <a:pt x="11" y="3"/>
                    <a:pt x="11" y="2"/>
                    <a:pt x="13" y="2"/>
                  </a:cubicBezTo>
                  <a:cubicBezTo>
                    <a:pt x="61" y="2"/>
                    <a:pt x="61" y="2"/>
                    <a:pt x="61" y="2"/>
                  </a:cubicBezTo>
                  <a:cubicBezTo>
                    <a:pt x="62" y="2"/>
                    <a:pt x="63" y="3"/>
                    <a:pt x="63" y="3"/>
                  </a:cubicBezTo>
                  <a:cubicBezTo>
                    <a:pt x="65" y="6"/>
                    <a:pt x="65" y="6"/>
                    <a:pt x="65" y="6"/>
                  </a:cubicBezTo>
                  <a:cubicBezTo>
                    <a:pt x="65" y="6"/>
                    <a:pt x="65" y="7"/>
                    <a:pt x="62" y="7"/>
                  </a:cubicBezTo>
                  <a:close/>
                  <a:moveTo>
                    <a:pt x="0" y="15"/>
                  </a:moveTo>
                  <a:cubicBezTo>
                    <a:pt x="0" y="16"/>
                    <a:pt x="2" y="17"/>
                    <a:pt x="3" y="19"/>
                  </a:cubicBezTo>
                  <a:cubicBezTo>
                    <a:pt x="70" y="19"/>
                    <a:pt x="70" y="19"/>
                    <a:pt x="70" y="19"/>
                  </a:cubicBezTo>
                  <a:cubicBezTo>
                    <a:pt x="72" y="17"/>
                    <a:pt x="73" y="16"/>
                    <a:pt x="73" y="15"/>
                  </a:cubicBezTo>
                  <a:lnTo>
                    <a:pt x="0" y="15"/>
                  </a:lnTo>
                  <a:close/>
                </a:path>
              </a:pathLst>
            </a:custGeom>
            <a:solidFill>
              <a:srgbClr val="FFFFFF"/>
            </a:solidFill>
            <a:ln>
              <a:noFill/>
            </a:ln>
            <a:extLst>
              <a:ext uri="{91240B29-F687-4F45-9708-019B960494DF}">
                <a14:hiddenLine w="9525">
                  <a:solidFill>
                    <a:srgbClr val="000000"/>
                  </a:solidFill>
                  <a:round/>
                </a14:hiddenLine>
              </a:ext>
            </a:extLst>
          </p:spPr>
          <p:txBody>
            <a:bodyPr bIns="53531" lIns="107061" rIns="107061" tIns="53531"/>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105" u="none">
                <a:ln>
                  <a:noFill/>
                </a:ln>
                <a:solidFill>
                  <a:prstClr val="black"/>
                </a:solidFill>
                <a:effectLst/>
                <a:uLnTx/>
                <a:uFillTx/>
                <a:latin charset="-122" panose="020b0503020204020204" typeface="微软雅黑"/>
                <a:ea charset="-122" panose="020b0503020204020204" typeface="微软雅黑"/>
              </a:endParaRPr>
            </a:p>
          </p:txBody>
        </p:sp>
      </p:grpSp>
      <p:sp>
        <p:nvSpPr>
          <p:cNvPr id="128" name="TextBox 8"/>
          <p:cNvSpPr txBox="1"/>
          <p:nvPr/>
        </p:nvSpPr>
        <p:spPr>
          <a:xfrm>
            <a:off x="4270375" y="2036445"/>
            <a:ext cx="5993130" cy="1691640"/>
          </a:xfrm>
          <a:prstGeom prst="rect">
            <a:avLst/>
          </a:prstGeom>
          <a:noFill/>
        </p:spPr>
        <p:txBody>
          <a:bodyPr rtlCol="0" wrap="square">
            <a:spAutoFit/>
          </a:bodyPr>
          <a:lstStyle/>
          <a:p>
            <a:pPr algn="l" fontAlgn="auto">
              <a:lnSpc>
                <a:spcPct val="150000"/>
              </a:lnSpc>
            </a:pPr>
            <a:r>
              <a:rPr altLang="en-US" lang="zh-CN" sz="1000">
                <a:solidFill>
                  <a:schemeClr val="bg1"/>
                </a:solidFill>
                <a:latin charset="0" panose="02000503000000020004" typeface="Lora"/>
                <a:ea charset="-122" panose="02010600040101010101" typeface="华文细黑"/>
                <a:sym typeface="+mn-ea"/>
              </a:rPr>
              <a:t>I love you more than I've ever loved any woman. And I've waited longer for you than I've waited for any woman.I love you more than I've ever loved any woman. I love you more than I've ever loved any woman. And I've waited longer for you than I've waited for any woman.I love you more than I've ever loved any woman. </a:t>
            </a:r>
          </a:p>
          <a:p>
            <a:pPr algn="l" fontAlgn="auto">
              <a:lnSpc>
                <a:spcPct val="150000"/>
              </a:lnSpc>
            </a:pPr>
            <a:endParaRPr altLang="en-US" lang="zh-CN" sz="1000">
              <a:solidFill>
                <a:schemeClr val="bg1"/>
              </a:solidFill>
              <a:latin charset="0" panose="02000503000000020004" typeface="Lora"/>
              <a:ea charset="-122" panose="02010600040101010101" typeface="华文细黑"/>
              <a:sym typeface="+mn-ea"/>
            </a:endParaRPr>
          </a:p>
          <a:p>
            <a:pPr algn="l" fontAlgn="auto">
              <a:lnSpc>
                <a:spcPct val="150000"/>
              </a:lnSpc>
            </a:pPr>
            <a:r>
              <a:rPr altLang="en-US" lang="zh-CN" sz="1000">
                <a:solidFill>
                  <a:schemeClr val="bg1"/>
                </a:solidFill>
                <a:latin charset="0" panose="02000503000000020004" typeface="Lora"/>
                <a:ea charset="-122" panose="02010600040101010101" typeface="华文细黑"/>
                <a:sym typeface="+mn-ea"/>
              </a:rPr>
              <a:t>I love you more than I've ever loved any woman. And I've waited longer for you than I've waited for any woman.I love you more than I've ever loved any woman. </a:t>
            </a:r>
          </a:p>
        </p:txBody>
      </p:sp>
      <p:sp>
        <p:nvSpPr>
          <p:cNvPr id="21" name="TextBox 8"/>
          <p:cNvSpPr txBox="1"/>
          <p:nvPr/>
        </p:nvSpPr>
        <p:spPr>
          <a:xfrm>
            <a:off x="1462405" y="4697730"/>
            <a:ext cx="9141460" cy="777240"/>
          </a:xfrm>
          <a:prstGeom prst="rect">
            <a:avLst/>
          </a:prstGeom>
          <a:noFill/>
        </p:spPr>
        <p:txBody>
          <a:bodyPr rtlCol="0" wrap="square">
            <a:spAutoFit/>
          </a:bodyPr>
          <a:lstStyle/>
          <a:p>
            <a:pPr algn="l" defTabSz="914400" fontAlgn="auto">
              <a:lnSpc>
                <a:spcPct val="150000"/>
              </a:lnSpc>
            </a:pPr>
            <a:r>
              <a:rPr altLang="en-US" lang="zh-CN" sz="1000">
                <a:solidFill>
                  <a:schemeClr val="tx1">
                    <a:lumMod val="85000"/>
                    <a:lumOff val="15000"/>
                  </a:schemeClr>
                </a:solidFill>
                <a:latin charset="0" panose="02000503000000020004" typeface="Lora"/>
                <a:ea charset="-122" panose="02010600040101010101" typeface="华文细黑"/>
                <a:sym typeface="+mn-ea"/>
              </a:rPr>
              <a:t>I love you more than I've ever loved any woman. And I've waited longer for you than I've waited for any woman.I love you more than I've ever loved any woman. I love you more than I've ever loved any woman. And I've waited longer for you than I've waited for any woman.I love you more than I've ever loved any woman. </a:t>
            </a:r>
          </a:p>
          <a:p>
            <a:pPr algn="l" defTabSz="914400" fontAlgn="auto">
              <a:lnSpc>
                <a:spcPct val="150000"/>
              </a:lnSpc>
            </a:pPr>
            <a:r>
              <a:rPr altLang="en-US" lang="zh-CN" sz="1000">
                <a:solidFill>
                  <a:schemeClr val="tx1">
                    <a:lumMod val="85000"/>
                    <a:lumOff val="15000"/>
                  </a:schemeClr>
                </a:solidFill>
                <a:latin charset="0" panose="02000503000000020004" typeface="Lora"/>
                <a:ea charset="-122" panose="02010600040101010101" typeface="华文细黑"/>
                <a:sym typeface="+mn-ea"/>
              </a:rPr>
              <a:t>I love you more than I've ever loved any woman. And I've waited longer for you than I've waited for any woman.I love you more than I've ever loved any woman. </a:t>
            </a:r>
          </a:p>
        </p:txBody>
      </p:sp>
      <p:sp>
        <p:nvSpPr>
          <p:cNvPr id="129" name="矩形 128"/>
          <p:cNvSpPr/>
          <p:nvPr/>
        </p:nvSpPr>
        <p:spPr>
          <a:xfrm>
            <a:off x="1462405" y="4284345"/>
            <a:ext cx="1893570" cy="335280"/>
          </a:xfrm>
          <a:prstGeom prst="rect">
            <a:avLst/>
          </a:prstGeom>
        </p:spPr>
        <p:txBody>
          <a:bodyPr wrap="square">
            <a:spAutoFit/>
          </a:bodyPr>
          <a:lstStyle/>
          <a:p>
            <a:pPr algn="l" defTabSz="1216660">
              <a:spcBef>
                <a:spcPct val="20000"/>
              </a:spcBef>
              <a:defRPr/>
            </a:pPr>
            <a:r>
              <a:rPr altLang="en-US" b="1" lang="zh-CN" sz="1600">
                <a:solidFill>
                  <a:schemeClr val="tx1">
                    <a:lumMod val="85000"/>
                    <a:lumOff val="15000"/>
                  </a:schemeClr>
                </a:solidFill>
                <a:latin charset="-122" panose="020b0503020204020204" typeface="微软雅黑"/>
                <a:ea charset="-122" panose="020b0503020204020204" typeface="微软雅黑"/>
                <a:sym typeface="+mn-ea"/>
              </a:rPr>
              <a:t>单击此处输入标题</a:t>
            </a:r>
          </a:p>
        </p:txBody>
      </p:sp>
    </p:spTree>
  </p:cSld>
  <p:clrMapOvr>
    <a:masterClrMapping/>
  </p:clrMapOvr>
  <p:transition spd="med">
    <p:pull/>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 presetSubtype="1">
                                  <p:stCondLst>
                                    <p:cond delay="0"/>
                                  </p:stCondLst>
                                  <p:childTnLst>
                                    <p:set>
                                      <p:cBhvr>
                                        <p:cTn dur="1" fill="hold" id="6">
                                          <p:stCondLst>
                                            <p:cond delay="0"/>
                                          </p:stCondLst>
                                        </p:cTn>
                                        <p:tgtEl>
                                          <p:spTgt spid="2"/>
                                        </p:tgtEl>
                                        <p:attrNameLst>
                                          <p:attrName>style.visibility</p:attrName>
                                        </p:attrNameLst>
                                      </p:cBhvr>
                                      <p:to>
                                        <p:strVal val="visible"/>
                                      </p:to>
                                    </p:set>
                                    <p:anim calcmode="lin" valueType="num">
                                      <p:cBhvr additive="base">
                                        <p:cTn dur="500" fill="hold" id="7"/>
                                        <p:tgtEl>
                                          <p:spTgt spid="2"/>
                                        </p:tgtEl>
                                        <p:attrNameLst>
                                          <p:attrName>ppt_x</p:attrName>
                                        </p:attrNameLst>
                                      </p:cBhvr>
                                      <p:tavLst>
                                        <p:tav tm="0">
                                          <p:val>
                                            <p:strVal val="#ppt_x"/>
                                          </p:val>
                                        </p:tav>
                                        <p:tav tm="100000">
                                          <p:val>
                                            <p:strVal val="#ppt_x"/>
                                          </p:val>
                                        </p:tav>
                                      </p:tavLst>
                                    </p:anim>
                                    <p:anim calcmode="lin" valueType="num">
                                      <p:cBhvr additive="base">
                                        <p:cTn dur="500" fill="hold" id="8"/>
                                        <p:tgtEl>
                                          <p:spTgt spid="2"/>
                                        </p:tgtEl>
                                        <p:attrNameLst>
                                          <p:attrName>ppt_y</p:attrName>
                                        </p:attrNameLst>
                                      </p:cBhvr>
                                      <p:tavLst>
                                        <p:tav tm="0">
                                          <p:val>
                                            <p:strVal val="0-#ppt_h/2"/>
                                          </p:val>
                                        </p:tav>
                                        <p:tav tm="100000">
                                          <p:val>
                                            <p:strVal val="#ppt_y"/>
                                          </p:val>
                                        </p:tav>
                                      </p:tavLst>
                                    </p:anim>
                                  </p:childTnLst>
                                </p:cTn>
                              </p:par>
                            </p:childTnLst>
                          </p:cTn>
                        </p:par>
                        <p:par>
                          <p:cTn fill="hold" id="9" nodeType="afterGroup">
                            <p:stCondLst>
                              <p:cond delay="500"/>
                            </p:stCondLst>
                            <p:childTnLst>
                              <p:par>
                                <p:cTn fill="hold" grpId="0" id="10" nodeType="afterEffect" presetClass="entr" presetID="53" presetSubtype="0">
                                  <p:stCondLst>
                                    <p:cond delay="0"/>
                                  </p:stCondLst>
                                  <p:childTnLst>
                                    <p:set>
                                      <p:cBhvr>
                                        <p:cTn dur="1" fill="hold" id="11">
                                          <p:stCondLst>
                                            <p:cond delay="0"/>
                                          </p:stCondLst>
                                        </p:cTn>
                                        <p:tgtEl>
                                          <p:spTgt spid="15"/>
                                        </p:tgtEl>
                                        <p:attrNameLst>
                                          <p:attrName>style.visibility</p:attrName>
                                        </p:attrNameLst>
                                      </p:cBhvr>
                                      <p:to>
                                        <p:strVal val="visible"/>
                                      </p:to>
                                    </p:set>
                                    <p:anim calcmode="lin" valueType="num">
                                      <p:cBhvr>
                                        <p:cTn dur="500" fill="hold" id="12"/>
                                        <p:tgtEl>
                                          <p:spTgt spid="15"/>
                                        </p:tgtEl>
                                        <p:attrNameLst>
                                          <p:attrName>ppt_w</p:attrName>
                                        </p:attrNameLst>
                                      </p:cBhvr>
                                      <p:tavLst>
                                        <p:tav tm="0">
                                          <p:val>
                                            <p:fltVal val="0"/>
                                          </p:val>
                                        </p:tav>
                                        <p:tav tm="100000">
                                          <p:val>
                                            <p:strVal val="#ppt_w"/>
                                          </p:val>
                                        </p:tav>
                                      </p:tavLst>
                                    </p:anim>
                                    <p:anim calcmode="lin" valueType="num">
                                      <p:cBhvr>
                                        <p:cTn dur="500" fill="hold" id="13"/>
                                        <p:tgtEl>
                                          <p:spTgt spid="15"/>
                                        </p:tgtEl>
                                        <p:attrNameLst>
                                          <p:attrName>ppt_h</p:attrName>
                                        </p:attrNameLst>
                                      </p:cBhvr>
                                      <p:tavLst>
                                        <p:tav tm="0">
                                          <p:val>
                                            <p:fltVal val="0"/>
                                          </p:val>
                                        </p:tav>
                                        <p:tav tm="100000">
                                          <p:val>
                                            <p:strVal val="#ppt_h"/>
                                          </p:val>
                                        </p:tav>
                                      </p:tavLst>
                                    </p:anim>
                                    <p:animEffect filter="fade" transition="in">
                                      <p:cBhvr>
                                        <p:cTn dur="500" id="14"/>
                                        <p:tgtEl>
                                          <p:spTgt spid="15"/>
                                        </p:tgtEl>
                                      </p:cBhvr>
                                    </p:animEffect>
                                  </p:childTnLst>
                                </p:cTn>
                              </p:par>
                            </p:childTnLst>
                          </p:cTn>
                        </p:par>
                        <p:par>
                          <p:cTn fill="hold" id="15" nodeType="afterGroup">
                            <p:stCondLst>
                              <p:cond delay="1000"/>
                            </p:stCondLst>
                            <p:childTnLst>
                              <p:par>
                                <p:cTn fill="hold" grpId="0" id="16" nodeType="afterEffect" presetClass="entr" presetID="29" presetSubtype="0">
                                  <p:stCondLst>
                                    <p:cond delay="0"/>
                                  </p:stCondLst>
                                  <p:childTnLst>
                                    <p:set>
                                      <p:cBhvr>
                                        <p:cTn dur="1" fill="hold" id="17">
                                          <p:stCondLst>
                                            <p:cond delay="0"/>
                                          </p:stCondLst>
                                        </p:cTn>
                                        <p:tgtEl>
                                          <p:spTgt spid="16"/>
                                        </p:tgtEl>
                                        <p:attrNameLst>
                                          <p:attrName>style.visibility</p:attrName>
                                        </p:attrNameLst>
                                      </p:cBhvr>
                                      <p:to>
                                        <p:strVal val="visible"/>
                                      </p:to>
                                    </p:set>
                                    <p:anim calcmode="lin" valueType="num">
                                      <p:cBhvr>
                                        <p:cTn dur="500" fill="hold" id="18"/>
                                        <p:tgtEl>
                                          <p:spTgt spid="16"/>
                                        </p:tgtEl>
                                        <p:attrNameLst>
                                          <p:attrName>ppt_x</p:attrName>
                                        </p:attrNameLst>
                                      </p:cBhvr>
                                      <p:tavLst>
                                        <p:tav tm="0">
                                          <p:val>
                                            <p:strVal val="#ppt_x-.2"/>
                                          </p:val>
                                        </p:tav>
                                        <p:tav tm="100000">
                                          <p:val>
                                            <p:strVal val="#ppt_x"/>
                                          </p:val>
                                        </p:tav>
                                      </p:tavLst>
                                    </p:anim>
                                    <p:anim calcmode="lin" valueType="num">
                                      <p:cBhvr>
                                        <p:cTn dur="500" fill="hold" id="19"/>
                                        <p:tgtEl>
                                          <p:spTgt spid="16"/>
                                        </p:tgtEl>
                                        <p:attrNameLst>
                                          <p:attrName>ppt_y</p:attrName>
                                        </p:attrNameLst>
                                      </p:cBhvr>
                                      <p:tavLst>
                                        <p:tav tm="0">
                                          <p:val>
                                            <p:strVal val="#ppt_y"/>
                                          </p:val>
                                        </p:tav>
                                        <p:tav tm="100000">
                                          <p:val>
                                            <p:strVal val="#ppt_y"/>
                                          </p:val>
                                        </p:tav>
                                      </p:tavLst>
                                    </p:anim>
                                    <p:animEffect filter="wipe(right)" prLst="gradientSize: 0.1" transition="in">
                                      <p:cBhvr>
                                        <p:cTn dur="500" id="20"/>
                                        <p:tgtEl>
                                          <p:spTgt spid="16"/>
                                        </p:tgtEl>
                                      </p:cBhvr>
                                    </p:animEffect>
                                  </p:childTnLst>
                                </p:cTn>
                              </p:par>
                            </p:childTnLst>
                          </p:cTn>
                        </p:par>
                        <p:par>
                          <p:cTn fill="hold" id="21" nodeType="afterGroup">
                            <p:stCondLst>
                              <p:cond delay="1500"/>
                            </p:stCondLst>
                            <p:childTnLst>
                              <p:par>
                                <p:cTn fill="hold" grpId="0" id="22" nodeType="afterEffect" presetClass="entr" presetID="12" presetSubtype="4">
                                  <p:stCondLst>
                                    <p:cond delay="0"/>
                                  </p:stCondLst>
                                  <p:childTnLst>
                                    <p:set>
                                      <p:cBhvr>
                                        <p:cTn dur="1" fill="hold" id="23">
                                          <p:stCondLst>
                                            <p:cond delay="0"/>
                                          </p:stCondLst>
                                        </p:cTn>
                                        <p:tgtEl>
                                          <p:spTgt spid="17"/>
                                        </p:tgtEl>
                                        <p:attrNameLst>
                                          <p:attrName>style.visibility</p:attrName>
                                        </p:attrNameLst>
                                      </p:cBhvr>
                                      <p:to>
                                        <p:strVal val="visible"/>
                                      </p:to>
                                    </p:set>
                                    <p:anim calcmode="lin" valueType="num">
                                      <p:cBhvr additive="base">
                                        <p:cTn dur="500" id="24"/>
                                        <p:tgtEl>
                                          <p:spTgt spid="17"/>
                                        </p:tgtEl>
                                        <p:attrNameLst>
                                          <p:attrName>ppt_y</p:attrName>
                                        </p:attrNameLst>
                                      </p:cBhvr>
                                      <p:tavLst>
                                        <p:tav tm="0">
                                          <p:val>
                                            <p:strVal val="#ppt_y+#ppt_h*1.125000"/>
                                          </p:val>
                                        </p:tav>
                                        <p:tav tm="100000">
                                          <p:val>
                                            <p:strVal val="#ppt_y"/>
                                          </p:val>
                                        </p:tav>
                                      </p:tavLst>
                                    </p:anim>
                                    <p:animEffect filter="wipe(up)" transition="in">
                                      <p:cBhvr>
                                        <p:cTn dur="500" id="25"/>
                                        <p:tgtEl>
                                          <p:spTgt spid="17"/>
                                        </p:tgtEl>
                                      </p:cBhvr>
                                    </p:animEffect>
                                  </p:childTnLst>
                                </p:cTn>
                              </p:par>
                            </p:childTnLst>
                          </p:cTn>
                        </p:par>
                        <p:par>
                          <p:cTn fill="hold" id="26" nodeType="afterGroup">
                            <p:stCondLst>
                              <p:cond delay="2000"/>
                            </p:stCondLst>
                            <p:childTnLst>
                              <p:par>
                                <p:cTn fill="hold" grpId="0" id="27" nodeType="afterEffect" presetClass="entr" presetID="53" presetSubtype="0">
                                  <p:stCondLst>
                                    <p:cond delay="0"/>
                                  </p:stCondLst>
                                  <p:childTnLst>
                                    <p:set>
                                      <p:cBhvr>
                                        <p:cTn dur="1" fill="hold" id="28">
                                          <p:stCondLst>
                                            <p:cond delay="0"/>
                                          </p:stCondLst>
                                        </p:cTn>
                                        <p:tgtEl>
                                          <p:spTgt spid="18"/>
                                        </p:tgtEl>
                                        <p:attrNameLst>
                                          <p:attrName>style.visibility</p:attrName>
                                        </p:attrNameLst>
                                      </p:cBhvr>
                                      <p:to>
                                        <p:strVal val="visible"/>
                                      </p:to>
                                    </p:set>
                                    <p:anim calcmode="lin" valueType="num">
                                      <p:cBhvr>
                                        <p:cTn dur="500" fill="hold" id="29"/>
                                        <p:tgtEl>
                                          <p:spTgt spid="18"/>
                                        </p:tgtEl>
                                        <p:attrNameLst>
                                          <p:attrName>ppt_w</p:attrName>
                                        </p:attrNameLst>
                                      </p:cBhvr>
                                      <p:tavLst>
                                        <p:tav tm="0">
                                          <p:val>
                                            <p:fltVal val="0"/>
                                          </p:val>
                                        </p:tav>
                                        <p:tav tm="100000">
                                          <p:val>
                                            <p:strVal val="#ppt_w"/>
                                          </p:val>
                                        </p:tav>
                                      </p:tavLst>
                                    </p:anim>
                                    <p:anim calcmode="lin" valueType="num">
                                      <p:cBhvr>
                                        <p:cTn dur="500" fill="hold" id="30"/>
                                        <p:tgtEl>
                                          <p:spTgt spid="18"/>
                                        </p:tgtEl>
                                        <p:attrNameLst>
                                          <p:attrName>ppt_h</p:attrName>
                                        </p:attrNameLst>
                                      </p:cBhvr>
                                      <p:tavLst>
                                        <p:tav tm="0">
                                          <p:val>
                                            <p:fltVal val="0"/>
                                          </p:val>
                                        </p:tav>
                                        <p:tav tm="100000">
                                          <p:val>
                                            <p:strVal val="#ppt_h"/>
                                          </p:val>
                                        </p:tav>
                                      </p:tavLst>
                                    </p:anim>
                                    <p:animEffect filter="fade" transition="in">
                                      <p:cBhvr>
                                        <p:cTn dur="500" id="31"/>
                                        <p:tgtEl>
                                          <p:spTgt spid="18"/>
                                        </p:tgtEl>
                                      </p:cBhvr>
                                    </p:animEffect>
                                  </p:childTnLst>
                                </p:cTn>
                              </p:par>
                            </p:childTnLst>
                          </p:cTn>
                        </p:par>
                        <p:par>
                          <p:cTn fill="hold" id="32" nodeType="afterGroup">
                            <p:stCondLst>
                              <p:cond delay="2500"/>
                            </p:stCondLst>
                            <p:childTnLst>
                              <p:par>
                                <p:cTn fill="hold" id="33" nodeType="afterEffect" presetClass="entr" presetID="18" presetSubtype="6">
                                  <p:stCondLst>
                                    <p:cond delay="0"/>
                                  </p:stCondLst>
                                  <p:childTnLst>
                                    <p:set>
                                      <p:cBhvr>
                                        <p:cTn dur="1" fill="hold" id="34">
                                          <p:stCondLst>
                                            <p:cond delay="0"/>
                                          </p:stCondLst>
                                        </p:cTn>
                                        <p:tgtEl>
                                          <p:spTgt spid="3"/>
                                        </p:tgtEl>
                                        <p:attrNameLst>
                                          <p:attrName>style.visibility</p:attrName>
                                        </p:attrNameLst>
                                      </p:cBhvr>
                                      <p:to>
                                        <p:strVal val="visible"/>
                                      </p:to>
                                    </p:set>
                                    <p:animEffect filter="strips(downRight)" transition="in">
                                      <p:cBhvr>
                                        <p:cTn dur="500" id="35"/>
                                        <p:tgtEl>
                                          <p:spTgt spid="3"/>
                                        </p:tgtEl>
                                      </p:cBhvr>
                                    </p:animEffect>
                                  </p:childTnLst>
                                </p:cTn>
                              </p:par>
                            </p:childTnLst>
                          </p:cTn>
                        </p:par>
                        <p:par>
                          <p:cTn fill="hold" id="36" nodeType="afterGroup">
                            <p:stCondLst>
                              <p:cond delay="3000"/>
                            </p:stCondLst>
                            <p:childTnLst>
                              <p:par>
                                <p:cTn fill="hold" grpId="0" id="37" nodeType="afterEffect" presetClass="entr" presetID="18" presetSubtype="6">
                                  <p:stCondLst>
                                    <p:cond delay="0"/>
                                  </p:stCondLst>
                                  <p:childTnLst>
                                    <p:set>
                                      <p:cBhvr>
                                        <p:cTn dur="1" fill="hold" id="38">
                                          <p:stCondLst>
                                            <p:cond delay="0"/>
                                          </p:stCondLst>
                                        </p:cTn>
                                        <p:tgtEl>
                                          <p:spTgt spid="19"/>
                                        </p:tgtEl>
                                        <p:attrNameLst>
                                          <p:attrName>style.visibility</p:attrName>
                                        </p:attrNameLst>
                                      </p:cBhvr>
                                      <p:to>
                                        <p:strVal val="visible"/>
                                      </p:to>
                                    </p:set>
                                    <p:animEffect filter="strips(downRight)" transition="in">
                                      <p:cBhvr>
                                        <p:cTn dur="500" id="39"/>
                                        <p:tgtEl>
                                          <p:spTgt spid="19"/>
                                        </p:tgtEl>
                                      </p:cBhvr>
                                    </p:animEffect>
                                  </p:childTnLst>
                                </p:cTn>
                              </p:par>
                            </p:childTnLst>
                          </p:cTn>
                        </p:par>
                        <p:par>
                          <p:cTn fill="hold" id="40" nodeType="afterGroup">
                            <p:stCondLst>
                              <p:cond delay="3500"/>
                            </p:stCondLst>
                            <p:childTnLst>
                              <p:par>
                                <p:cTn fill="hold" grpId="0" id="41" nodeType="afterEffect" presetClass="entr" presetID="47" presetSubtype="0">
                                  <p:stCondLst>
                                    <p:cond delay="0"/>
                                  </p:stCondLst>
                                  <p:childTnLst>
                                    <p:set>
                                      <p:cBhvr>
                                        <p:cTn dur="1" fill="hold" id="42">
                                          <p:stCondLst>
                                            <p:cond delay="0"/>
                                          </p:stCondLst>
                                        </p:cTn>
                                        <p:tgtEl>
                                          <p:spTgt spid="128"/>
                                        </p:tgtEl>
                                        <p:attrNameLst>
                                          <p:attrName>style.visibility</p:attrName>
                                        </p:attrNameLst>
                                      </p:cBhvr>
                                      <p:to>
                                        <p:strVal val="visible"/>
                                      </p:to>
                                    </p:set>
                                    <p:animEffect filter="fade" transition="in">
                                      <p:cBhvr>
                                        <p:cTn dur="500" id="43"/>
                                        <p:tgtEl>
                                          <p:spTgt spid="128"/>
                                        </p:tgtEl>
                                      </p:cBhvr>
                                    </p:animEffect>
                                    <p:anim calcmode="lin" valueType="num">
                                      <p:cBhvr>
                                        <p:cTn dur="500" fill="hold" id="44"/>
                                        <p:tgtEl>
                                          <p:spTgt spid="128"/>
                                        </p:tgtEl>
                                        <p:attrNameLst>
                                          <p:attrName>ppt_x</p:attrName>
                                        </p:attrNameLst>
                                      </p:cBhvr>
                                      <p:tavLst>
                                        <p:tav tm="0">
                                          <p:val>
                                            <p:strVal val="#ppt_x"/>
                                          </p:val>
                                        </p:tav>
                                        <p:tav tm="100000">
                                          <p:val>
                                            <p:strVal val="#ppt_x"/>
                                          </p:val>
                                        </p:tav>
                                      </p:tavLst>
                                    </p:anim>
                                    <p:anim calcmode="lin" valueType="num">
                                      <p:cBhvr>
                                        <p:cTn dur="500" fill="hold" id="45"/>
                                        <p:tgtEl>
                                          <p:spTgt spid="128"/>
                                        </p:tgtEl>
                                        <p:attrNameLst>
                                          <p:attrName>ppt_y</p:attrName>
                                        </p:attrNameLst>
                                      </p:cBhvr>
                                      <p:tavLst>
                                        <p:tav tm="0">
                                          <p:val>
                                            <p:strVal val="#ppt_y-.1"/>
                                          </p:val>
                                        </p:tav>
                                        <p:tav tm="100000">
                                          <p:val>
                                            <p:strVal val="#ppt_y"/>
                                          </p:val>
                                        </p:tav>
                                      </p:tavLst>
                                    </p:anim>
                                  </p:childTnLst>
                                </p:cTn>
                              </p:par>
                            </p:childTnLst>
                          </p:cTn>
                        </p:par>
                        <p:par>
                          <p:cTn fill="hold" id="46" nodeType="afterGroup">
                            <p:stCondLst>
                              <p:cond delay="4000"/>
                            </p:stCondLst>
                            <p:childTnLst>
                              <p:par>
                                <p:cTn fill="hold" grpId="0" id="47" nodeType="afterEffect" presetClass="entr" presetID="22" presetSubtype="8">
                                  <p:stCondLst>
                                    <p:cond delay="0"/>
                                  </p:stCondLst>
                                  <p:childTnLst>
                                    <p:set>
                                      <p:cBhvr>
                                        <p:cTn dur="1" fill="hold" id="48">
                                          <p:stCondLst>
                                            <p:cond delay="0"/>
                                          </p:stCondLst>
                                        </p:cTn>
                                        <p:tgtEl>
                                          <p:spTgt spid="129"/>
                                        </p:tgtEl>
                                        <p:attrNameLst>
                                          <p:attrName>style.visibility</p:attrName>
                                        </p:attrNameLst>
                                      </p:cBhvr>
                                      <p:to>
                                        <p:strVal val="visible"/>
                                      </p:to>
                                    </p:set>
                                    <p:animEffect filter="wipe(left)" transition="in">
                                      <p:cBhvr>
                                        <p:cTn dur="500" id="49"/>
                                        <p:tgtEl>
                                          <p:spTgt spid="129"/>
                                        </p:tgtEl>
                                      </p:cBhvr>
                                    </p:animEffect>
                                  </p:childTnLst>
                                </p:cTn>
                              </p:par>
                              <p:par>
                                <p:cTn fill="hold" grpId="0" id="50" nodeType="withEffect" presetClass="entr" presetID="22" presetSubtype="8">
                                  <p:stCondLst>
                                    <p:cond delay="0"/>
                                  </p:stCondLst>
                                  <p:childTnLst>
                                    <p:set>
                                      <p:cBhvr>
                                        <p:cTn dur="1" fill="hold" id="51">
                                          <p:stCondLst>
                                            <p:cond delay="0"/>
                                          </p:stCondLst>
                                        </p:cTn>
                                        <p:tgtEl>
                                          <p:spTgt spid="21"/>
                                        </p:tgtEl>
                                        <p:attrNameLst>
                                          <p:attrName>style.visibility</p:attrName>
                                        </p:attrNameLst>
                                      </p:cBhvr>
                                      <p:to>
                                        <p:strVal val="visible"/>
                                      </p:to>
                                    </p:set>
                                    <p:animEffect filter="wipe(left)" transition="in">
                                      <p:cBhvr>
                                        <p:cTn dur="500" id="52"/>
                                        <p:tgtEl>
                                          <p:spTgt spid="2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15"/>
      <p:bldP grpId="0" spid="16"/>
      <p:bldP grpId="0" spid="17"/>
      <p:bldP grpId="0" spid="18"/>
      <p:bldP grpId="0" spid="19"/>
      <p:bldP grpId="0" spid="128"/>
      <p:bldP grpId="0" spid="21"/>
      <p:bldP grpId="0" spid="129"/>
    </p:bldLst>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圆角矩形 1"/>
          <p:cNvSpPr/>
          <p:nvPr/>
        </p:nvSpPr>
        <p:spPr>
          <a:xfrm>
            <a:off x="5128260" y="274320"/>
            <a:ext cx="1935480" cy="381000"/>
          </a:xfrm>
          <a:prstGeom prst="roundRect">
            <a:avLst>
              <a:gd fmla="val 50000" name="adj"/>
            </a:avLst>
          </a:prstGeom>
          <a:solidFill>
            <a:srgbClr val="C3373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b="1" lang="zh-CN">
                <a:latin charset="-122" panose="020b0503020204020204" typeface="微软雅黑"/>
                <a:ea charset="-122" panose="020b0503020204020204" typeface="微软雅黑"/>
              </a:rPr>
              <a:t>销 售 概 述</a:t>
            </a:r>
          </a:p>
        </p:txBody>
      </p:sp>
      <p:grpSp>
        <p:nvGrpSpPr>
          <p:cNvPr id="4" name="组合 3"/>
          <p:cNvGrpSpPr/>
          <p:nvPr/>
        </p:nvGrpSpPr>
        <p:grpSpPr>
          <a:xfrm>
            <a:off x="4906010" y="1760855"/>
            <a:ext cx="1176020" cy="1353820"/>
            <a:chOff x="7726" y="3208"/>
            <a:chExt cx="1852" cy="2132"/>
          </a:xfrm>
        </p:grpSpPr>
        <p:sp>
          <p:nvSpPr>
            <p:cNvPr id="19465" name="Freeform 9"/>
            <p:cNvSpPr/>
            <p:nvPr/>
          </p:nvSpPr>
          <p:spPr bwMode="auto">
            <a:xfrm>
              <a:off x="7726" y="3208"/>
              <a:ext cx="1852" cy="2132"/>
            </a:xfrm>
            <a:custGeom>
              <a:gdLst>
                <a:gd fmla="*/ 638 w 638" name="T0"/>
                <a:gd fmla="*/ 551 h 734" name="T1"/>
                <a:gd fmla="*/ 638 w 638" name="T2"/>
                <a:gd fmla="*/ 182 h 734" name="T3"/>
                <a:gd fmla="*/ 319 w 638" name="T4"/>
                <a:gd fmla="*/ 0 h 734" name="T5"/>
                <a:gd fmla="*/ 0 w 638" name="T6"/>
                <a:gd fmla="*/ 182 h 734" name="T7"/>
                <a:gd fmla="*/ 0 w 638" name="T8"/>
                <a:gd fmla="*/ 551 h 734" name="T9"/>
                <a:gd fmla="*/ 319 w 638" name="T10"/>
                <a:gd fmla="*/ 734 h 734" name="T11"/>
                <a:gd fmla="*/ 638 w 638" name="T12"/>
                <a:gd fmla="*/ 551 h 734" name="T13"/>
              </a:gdLst>
              <a:cxnLst>
                <a:cxn ang="0">
                  <a:pos x="T0" y="T1"/>
                </a:cxn>
                <a:cxn ang="0">
                  <a:pos x="T2" y="T3"/>
                </a:cxn>
                <a:cxn ang="0">
                  <a:pos x="T4" y="T5"/>
                </a:cxn>
                <a:cxn ang="0">
                  <a:pos x="T6" y="T7"/>
                </a:cxn>
                <a:cxn ang="0">
                  <a:pos x="T8" y="T9"/>
                </a:cxn>
                <a:cxn ang="0">
                  <a:pos x="T10" y="T11"/>
                </a:cxn>
                <a:cxn ang="0">
                  <a:pos x="T12" y="T13"/>
                </a:cxn>
              </a:cxnLst>
              <a:rect b="b" l="0" r="r" t="0"/>
              <a:pathLst>
                <a:path h="734" w="638">
                  <a:moveTo>
                    <a:pt x="638" y="551"/>
                  </a:moveTo>
                  <a:lnTo>
                    <a:pt x="638" y="182"/>
                  </a:lnTo>
                  <a:lnTo>
                    <a:pt x="319" y="0"/>
                  </a:lnTo>
                  <a:lnTo>
                    <a:pt x="0" y="182"/>
                  </a:lnTo>
                  <a:lnTo>
                    <a:pt x="0" y="551"/>
                  </a:lnTo>
                  <a:lnTo>
                    <a:pt x="319" y="734"/>
                  </a:lnTo>
                  <a:lnTo>
                    <a:pt x="638" y="551"/>
                  </a:lnTo>
                  <a:close/>
                </a:path>
              </a:pathLst>
            </a:custGeom>
            <a:solidFill>
              <a:srgbClr val="C33736"/>
            </a:solidFill>
            <a:ln>
              <a:noFill/>
            </a:ln>
          </p:spPr>
          <p:txBody>
            <a:bodyPr/>
            <a:lstStyle/>
            <a:p>
              <a:endParaRPr altLang="en-US" lang="zh-CN">
                <a:solidFill>
                  <a:schemeClr val="tx1">
                    <a:lumMod val="85000"/>
                    <a:lumOff val="15000"/>
                  </a:schemeClr>
                </a:solidFill>
              </a:endParaRPr>
            </a:p>
          </p:txBody>
        </p:sp>
        <p:sp>
          <p:nvSpPr>
            <p:cNvPr id="19482" name="Freeform 26"/>
            <p:cNvSpPr>
              <a:spLocks noEditPoints="1"/>
            </p:cNvSpPr>
            <p:nvPr/>
          </p:nvSpPr>
          <p:spPr bwMode="auto">
            <a:xfrm>
              <a:off x="8335" y="3952"/>
              <a:ext cx="639" cy="645"/>
            </a:xfrm>
            <a:custGeom>
              <a:gdLst>
                <a:gd fmla="*/ 52 w 105" name="T0"/>
                <a:gd fmla="*/ 0 h 106" name="T1"/>
                <a:gd fmla="*/ 89 w 105" name="T2"/>
                <a:gd fmla="*/ 16 h 106" name="T3"/>
                <a:gd fmla="*/ 90 w 105" name="T4"/>
                <a:gd fmla="*/ 16 h 106" name="T5"/>
                <a:gd fmla="*/ 105 w 105" name="T6"/>
                <a:gd fmla="*/ 53 h 106" name="T7"/>
                <a:gd fmla="*/ 89 w 105" name="T8"/>
                <a:gd fmla="*/ 90 h 106" name="T9"/>
                <a:gd fmla="*/ 89 w 105" name="T10"/>
                <a:gd fmla="*/ 90 h 106" name="T11"/>
                <a:gd fmla="*/ 52 w 105" name="T12"/>
                <a:gd fmla="*/ 106 h 106" name="T13"/>
                <a:gd fmla="*/ 15 w 105" name="T14"/>
                <a:gd fmla="*/ 90 h 106" name="T15"/>
                <a:gd fmla="*/ 0 w 105" name="T16"/>
                <a:gd fmla="*/ 53 h 106" name="T17"/>
                <a:gd fmla="*/ 15 w 105" name="T18"/>
                <a:gd fmla="*/ 16 h 106" name="T19"/>
                <a:gd fmla="*/ 15 w 105" name="T20"/>
                <a:gd fmla="*/ 16 h 106" name="T21"/>
                <a:gd fmla="*/ 15 w 105" name="T22"/>
                <a:gd fmla="*/ 16 h 106" name="T23"/>
                <a:gd fmla="*/ 52 w 105" name="T24"/>
                <a:gd fmla="*/ 0 h 106" name="T25"/>
                <a:gd fmla="*/ 75 w 105" name="T26"/>
                <a:gd fmla="*/ 49 h 106" name="T27"/>
                <a:gd fmla="*/ 75 w 105" name="T28"/>
                <a:gd fmla="*/ 49 h 106" name="T29"/>
                <a:gd fmla="*/ 56 w 105" name="T30"/>
                <a:gd fmla="*/ 49 h 106" name="T31"/>
                <a:gd fmla="*/ 56 w 105" name="T32"/>
                <a:gd fmla="*/ 17 h 106" name="T33"/>
                <a:gd fmla="*/ 52 w 105" name="T34"/>
                <a:gd fmla="*/ 13 h 106" name="T35"/>
                <a:gd fmla="*/ 48 w 105" name="T36"/>
                <a:gd fmla="*/ 17 h 106" name="T37"/>
                <a:gd fmla="*/ 48 w 105" name="T38"/>
                <a:gd fmla="*/ 53 h 106" name="T39"/>
                <a:gd fmla="*/ 48 w 105" name="T40"/>
                <a:gd fmla="*/ 53 h 106" name="T41"/>
                <a:gd fmla="*/ 52 w 105" name="T42"/>
                <a:gd fmla="*/ 57 h 106" name="T43"/>
                <a:gd fmla="*/ 75 w 105" name="T44"/>
                <a:gd fmla="*/ 57 h 106" name="T45"/>
                <a:gd fmla="*/ 79 w 105" name="T46"/>
                <a:gd fmla="*/ 53 h 106" name="T47"/>
                <a:gd fmla="*/ 75 w 105" name="T48"/>
                <a:gd fmla="*/ 49 h 106" name="T49"/>
                <a:gd fmla="*/ 84 w 105" name="T50"/>
                <a:gd fmla="*/ 22 h 106" name="T51"/>
                <a:gd fmla="*/ 84 w 105" name="T52"/>
                <a:gd fmla="*/ 22 h 106" name="T53"/>
                <a:gd fmla="*/ 52 w 105" name="T54"/>
                <a:gd fmla="*/ 8 h 106" name="T55"/>
                <a:gd fmla="*/ 21 w 105" name="T56"/>
                <a:gd fmla="*/ 21 h 106" name="T57"/>
                <a:gd fmla="*/ 21 w 105" name="T58"/>
                <a:gd fmla="*/ 22 h 106" name="T59"/>
                <a:gd fmla="*/ 8 w 105" name="T60"/>
                <a:gd fmla="*/ 53 h 106" name="T61"/>
                <a:gd fmla="*/ 21 w 105" name="T62"/>
                <a:gd fmla="*/ 84 h 106" name="T63"/>
                <a:gd fmla="*/ 52 w 105" name="T64"/>
                <a:gd fmla="*/ 98 h 106" name="T65"/>
                <a:gd fmla="*/ 83 w 105" name="T66"/>
                <a:gd fmla="*/ 85 h 106" name="T67"/>
                <a:gd fmla="*/ 84 w 105" name="T68"/>
                <a:gd fmla="*/ 84 h 106" name="T69"/>
                <a:gd fmla="*/ 97 w 105" name="T70"/>
                <a:gd fmla="*/ 53 h 106" name="T71"/>
                <a:gd fmla="*/ 84 w 105" name="T72"/>
                <a:gd fmla="*/ 22 h 106" name="T73"/>
                <a:gd fmla="*/ 84 w 105" name="T74"/>
                <a:gd fmla="*/ 22 h 106"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105" w="105">
                  <a:moveTo>
                    <a:pt x="52" y="0"/>
                  </a:moveTo>
                  <a:cubicBezTo>
                    <a:pt x="67" y="0"/>
                    <a:pt x="80" y="6"/>
                    <a:pt x="89" y="16"/>
                  </a:cubicBezTo>
                  <a:cubicBezTo>
                    <a:pt x="90" y="16"/>
                    <a:pt x="90" y="16"/>
                    <a:pt x="90" y="16"/>
                  </a:cubicBezTo>
                  <a:cubicBezTo>
                    <a:pt x="99" y="26"/>
                    <a:pt x="105" y="39"/>
                    <a:pt x="105" y="53"/>
                  </a:cubicBezTo>
                  <a:cubicBezTo>
                    <a:pt x="105" y="68"/>
                    <a:pt x="99" y="81"/>
                    <a:pt x="89" y="90"/>
                  </a:cubicBezTo>
                  <a:cubicBezTo>
                    <a:pt x="89" y="90"/>
                    <a:pt x="89" y="90"/>
                    <a:pt x="89" y="90"/>
                  </a:cubicBezTo>
                  <a:cubicBezTo>
                    <a:pt x="80" y="100"/>
                    <a:pt x="67" y="106"/>
                    <a:pt x="52" y="106"/>
                  </a:cubicBezTo>
                  <a:cubicBezTo>
                    <a:pt x="38" y="106"/>
                    <a:pt x="24" y="100"/>
                    <a:pt x="15" y="90"/>
                  </a:cubicBezTo>
                  <a:cubicBezTo>
                    <a:pt x="5" y="81"/>
                    <a:pt x="0" y="68"/>
                    <a:pt x="0" y="53"/>
                  </a:cubicBezTo>
                  <a:cubicBezTo>
                    <a:pt x="0" y="39"/>
                    <a:pt x="5" y="25"/>
                    <a:pt x="15" y="16"/>
                  </a:cubicBezTo>
                  <a:cubicBezTo>
                    <a:pt x="15" y="16"/>
                    <a:pt x="15" y="16"/>
                    <a:pt x="15" y="16"/>
                  </a:cubicBezTo>
                  <a:cubicBezTo>
                    <a:pt x="15" y="16"/>
                    <a:pt x="15" y="16"/>
                    <a:pt x="15" y="16"/>
                  </a:cubicBezTo>
                  <a:cubicBezTo>
                    <a:pt x="24" y="6"/>
                    <a:pt x="38" y="0"/>
                    <a:pt x="52" y="0"/>
                  </a:cubicBezTo>
                  <a:close/>
                  <a:moveTo>
                    <a:pt x="75" y="49"/>
                  </a:moveTo>
                  <a:cubicBezTo>
                    <a:pt x="75" y="49"/>
                    <a:pt x="75" y="49"/>
                    <a:pt x="75" y="49"/>
                  </a:cubicBezTo>
                  <a:cubicBezTo>
                    <a:pt x="56" y="49"/>
                    <a:pt x="56" y="49"/>
                    <a:pt x="56" y="49"/>
                  </a:cubicBezTo>
                  <a:cubicBezTo>
                    <a:pt x="56" y="17"/>
                    <a:pt x="56" y="17"/>
                    <a:pt x="56" y="17"/>
                  </a:cubicBezTo>
                  <a:cubicBezTo>
                    <a:pt x="56" y="15"/>
                    <a:pt x="54" y="13"/>
                    <a:pt x="52" y="13"/>
                  </a:cubicBezTo>
                  <a:cubicBezTo>
                    <a:pt x="50" y="13"/>
                    <a:pt x="48" y="15"/>
                    <a:pt x="48" y="17"/>
                  </a:cubicBezTo>
                  <a:cubicBezTo>
                    <a:pt x="48" y="53"/>
                    <a:pt x="48" y="53"/>
                    <a:pt x="48" y="53"/>
                  </a:cubicBezTo>
                  <a:cubicBezTo>
                    <a:pt x="48" y="53"/>
                    <a:pt x="48" y="53"/>
                    <a:pt x="48" y="53"/>
                  </a:cubicBezTo>
                  <a:cubicBezTo>
                    <a:pt x="48" y="55"/>
                    <a:pt x="50" y="57"/>
                    <a:pt x="52" y="57"/>
                  </a:cubicBezTo>
                  <a:cubicBezTo>
                    <a:pt x="75" y="57"/>
                    <a:pt x="75" y="57"/>
                    <a:pt x="75" y="57"/>
                  </a:cubicBezTo>
                  <a:cubicBezTo>
                    <a:pt x="77" y="57"/>
                    <a:pt x="79" y="55"/>
                    <a:pt x="79" y="53"/>
                  </a:cubicBezTo>
                  <a:cubicBezTo>
                    <a:pt x="79" y="51"/>
                    <a:pt x="77" y="49"/>
                    <a:pt x="75" y="49"/>
                  </a:cubicBezTo>
                  <a:close/>
                  <a:moveTo>
                    <a:pt x="84" y="22"/>
                  </a:moveTo>
                  <a:cubicBezTo>
                    <a:pt x="84" y="22"/>
                    <a:pt x="84" y="22"/>
                    <a:pt x="84" y="22"/>
                  </a:cubicBezTo>
                  <a:cubicBezTo>
                    <a:pt x="76" y="13"/>
                    <a:pt x="64" y="8"/>
                    <a:pt x="52" y="8"/>
                  </a:cubicBezTo>
                  <a:cubicBezTo>
                    <a:pt x="40" y="8"/>
                    <a:pt x="29" y="13"/>
                    <a:pt x="21" y="21"/>
                  </a:cubicBezTo>
                  <a:cubicBezTo>
                    <a:pt x="21" y="22"/>
                    <a:pt x="21" y="22"/>
                    <a:pt x="21" y="22"/>
                  </a:cubicBezTo>
                  <a:cubicBezTo>
                    <a:pt x="13" y="30"/>
                    <a:pt x="8" y="41"/>
                    <a:pt x="8" y="53"/>
                  </a:cubicBezTo>
                  <a:cubicBezTo>
                    <a:pt x="8" y="65"/>
                    <a:pt x="13" y="76"/>
                    <a:pt x="21" y="84"/>
                  </a:cubicBezTo>
                  <a:cubicBezTo>
                    <a:pt x="29" y="93"/>
                    <a:pt x="40" y="98"/>
                    <a:pt x="52" y="98"/>
                  </a:cubicBezTo>
                  <a:cubicBezTo>
                    <a:pt x="64" y="98"/>
                    <a:pt x="75" y="93"/>
                    <a:pt x="83" y="85"/>
                  </a:cubicBezTo>
                  <a:cubicBezTo>
                    <a:pt x="84" y="84"/>
                    <a:pt x="84" y="84"/>
                    <a:pt x="84" y="84"/>
                  </a:cubicBezTo>
                  <a:cubicBezTo>
                    <a:pt x="92" y="76"/>
                    <a:pt x="97" y="65"/>
                    <a:pt x="97" y="53"/>
                  </a:cubicBezTo>
                  <a:cubicBezTo>
                    <a:pt x="97" y="41"/>
                    <a:pt x="92" y="30"/>
                    <a:pt x="84" y="22"/>
                  </a:cubicBezTo>
                  <a:cubicBezTo>
                    <a:pt x="84" y="22"/>
                    <a:pt x="84" y="22"/>
                    <a:pt x="84" y="22"/>
                  </a:cubicBezTo>
                  <a:close/>
                </a:path>
              </a:pathLst>
            </a:custGeom>
            <a:solidFill>
              <a:srgbClr val="FFFFFF"/>
            </a:solidFill>
            <a:ln>
              <a:noFill/>
            </a:ln>
            <a:extLst>
              <a:ext uri="{91240B29-F687-4F45-9708-019B960494DF}">
                <a14:hiddenLine w="9525">
                  <a:solidFill>
                    <a:srgbClr val="000000"/>
                  </a:solidFill>
                  <a:round/>
                </a14:hiddenLine>
              </a:ext>
            </a:extLst>
          </p:spPr>
          <p:txBody>
            <a:bodyPr/>
            <a:lstStyle/>
            <a:p>
              <a:endParaRPr altLang="en-US" lang="zh-CN">
                <a:solidFill>
                  <a:schemeClr val="tx1">
                    <a:lumMod val="85000"/>
                    <a:lumOff val="15000"/>
                  </a:schemeClr>
                </a:solidFill>
              </a:endParaRPr>
            </a:p>
          </p:txBody>
        </p:sp>
      </p:grpSp>
      <p:grpSp>
        <p:nvGrpSpPr>
          <p:cNvPr id="6" name="组合 5"/>
          <p:cNvGrpSpPr/>
          <p:nvPr/>
        </p:nvGrpSpPr>
        <p:grpSpPr>
          <a:xfrm>
            <a:off x="4302760" y="2804795"/>
            <a:ext cx="1173480" cy="1353820"/>
            <a:chOff x="6776" y="4852"/>
            <a:chExt cx="1848" cy="2132"/>
          </a:xfrm>
        </p:grpSpPr>
        <p:sp>
          <p:nvSpPr>
            <p:cNvPr id="19468" name="Freeform 12"/>
            <p:cNvSpPr/>
            <p:nvPr/>
          </p:nvSpPr>
          <p:spPr bwMode="auto">
            <a:xfrm>
              <a:off x="6776" y="4852"/>
              <a:ext cx="1849" cy="2132"/>
            </a:xfrm>
            <a:custGeom>
              <a:gdLst>
                <a:gd fmla="*/ 319 w 637" name="T0"/>
                <a:gd fmla="*/ 0 h 734" name="T1"/>
                <a:gd fmla="*/ 0 w 637" name="T2"/>
                <a:gd fmla="*/ 182 h 734" name="T3"/>
                <a:gd fmla="*/ 0 w 637" name="T4"/>
                <a:gd fmla="*/ 551 h 734" name="T5"/>
                <a:gd fmla="*/ 319 w 637" name="T6"/>
                <a:gd fmla="*/ 734 h 734" name="T7"/>
                <a:gd fmla="*/ 637 w 637" name="T8"/>
                <a:gd fmla="*/ 551 h 734" name="T9"/>
                <a:gd fmla="*/ 637 w 637" name="T10"/>
                <a:gd fmla="*/ 182 h 734" name="T11"/>
                <a:gd fmla="*/ 319 w 637" name="T12"/>
                <a:gd fmla="*/ 0 h 734" name="T13"/>
              </a:gdLst>
              <a:cxnLst>
                <a:cxn ang="0">
                  <a:pos x="T0" y="T1"/>
                </a:cxn>
                <a:cxn ang="0">
                  <a:pos x="T2" y="T3"/>
                </a:cxn>
                <a:cxn ang="0">
                  <a:pos x="T4" y="T5"/>
                </a:cxn>
                <a:cxn ang="0">
                  <a:pos x="T6" y="T7"/>
                </a:cxn>
                <a:cxn ang="0">
                  <a:pos x="T8" y="T9"/>
                </a:cxn>
                <a:cxn ang="0">
                  <a:pos x="T10" y="T11"/>
                </a:cxn>
                <a:cxn ang="0">
                  <a:pos x="T12" y="T13"/>
                </a:cxn>
              </a:cxnLst>
              <a:rect b="b" l="0" r="r" t="0"/>
              <a:pathLst>
                <a:path h="734" w="637">
                  <a:moveTo>
                    <a:pt x="319" y="0"/>
                  </a:moveTo>
                  <a:lnTo>
                    <a:pt x="0" y="182"/>
                  </a:lnTo>
                  <a:lnTo>
                    <a:pt x="0" y="551"/>
                  </a:lnTo>
                  <a:lnTo>
                    <a:pt x="319" y="734"/>
                  </a:lnTo>
                  <a:lnTo>
                    <a:pt x="637" y="551"/>
                  </a:lnTo>
                  <a:lnTo>
                    <a:pt x="637" y="182"/>
                  </a:lnTo>
                  <a:lnTo>
                    <a:pt x="319" y="0"/>
                  </a:lnTo>
                  <a:close/>
                </a:path>
              </a:pathLst>
            </a:custGeom>
            <a:solidFill>
              <a:srgbClr val="C33736"/>
            </a:solidFill>
            <a:ln>
              <a:noFill/>
            </a:ln>
          </p:spPr>
          <p:txBody>
            <a:bodyPr/>
            <a:lstStyle/>
            <a:p>
              <a:endParaRPr altLang="en-US" lang="zh-CN">
                <a:solidFill>
                  <a:schemeClr val="tx1">
                    <a:lumMod val="85000"/>
                    <a:lumOff val="15000"/>
                  </a:schemeClr>
                </a:solidFill>
              </a:endParaRPr>
            </a:p>
          </p:txBody>
        </p:sp>
        <p:sp>
          <p:nvSpPr>
            <p:cNvPr id="19483" name="Freeform 27"/>
            <p:cNvSpPr>
              <a:spLocks noEditPoints="1"/>
            </p:cNvSpPr>
            <p:nvPr/>
          </p:nvSpPr>
          <p:spPr bwMode="auto">
            <a:xfrm>
              <a:off x="7453" y="5596"/>
              <a:ext cx="505" cy="645"/>
            </a:xfrm>
            <a:custGeom>
              <a:gdLst>
                <a:gd fmla="*/ 59 w 83" name="T0"/>
                <a:gd fmla="*/ 70 h 106" name="T1"/>
                <a:gd fmla="*/ 59 w 83" name="T2"/>
                <a:gd fmla="*/ 70 h 106" name="T3"/>
                <a:gd fmla="*/ 75 w 83" name="T4"/>
                <a:gd fmla="*/ 42 h 106" name="T5"/>
                <a:gd fmla="*/ 41 w 83" name="T6"/>
                <a:gd fmla="*/ 8 h 106" name="T7"/>
                <a:gd fmla="*/ 8 w 83" name="T8"/>
                <a:gd fmla="*/ 42 h 106" name="T9"/>
                <a:gd fmla="*/ 24 w 83" name="T10"/>
                <a:gd fmla="*/ 70 h 106" name="T11"/>
                <a:gd fmla="*/ 24 w 83" name="T12"/>
                <a:gd fmla="*/ 70 h 106" name="T13"/>
                <a:gd fmla="*/ 41 w 83" name="T14"/>
                <a:gd fmla="*/ 75 h 106" name="T15"/>
                <a:gd fmla="*/ 43 w 83" name="T16"/>
                <a:gd fmla="*/ 46 h 106" name="T17"/>
                <a:gd fmla="*/ 40 w 83" name="T18"/>
                <a:gd fmla="*/ 46 h 106" name="T19"/>
                <a:gd fmla="*/ 30 w 83" name="T20"/>
                <a:gd fmla="*/ 42 h 106" name="T21"/>
                <a:gd fmla="*/ 20 w 83" name="T22"/>
                <a:gd fmla="*/ 46 h 106" name="T23"/>
                <a:gd fmla="*/ 17 w 83" name="T24"/>
                <a:gd fmla="*/ 42 h 106" name="T25"/>
                <a:gd fmla="*/ 30 w 83" name="T26"/>
                <a:gd fmla="*/ 37 h 106" name="T27"/>
                <a:gd fmla="*/ 41 w 83" name="T28"/>
                <a:gd fmla="*/ 41 h 106" name="T29"/>
                <a:gd fmla="*/ 52 w 83" name="T30"/>
                <a:gd fmla="*/ 37 h 106" name="T31"/>
                <a:gd fmla="*/ 65 w 83" name="T32"/>
                <a:gd fmla="*/ 42 h 106" name="T33"/>
                <a:gd fmla="*/ 62 w 83" name="T34"/>
                <a:gd fmla="*/ 46 h 106" name="T35"/>
                <a:gd fmla="*/ 52 w 83" name="T36"/>
                <a:gd fmla="*/ 42 h 106" name="T37"/>
                <a:gd fmla="*/ 43 w 83" name="T38"/>
                <a:gd fmla="*/ 46 h 106" name="T39"/>
                <a:gd fmla="*/ 65 w 83" name="T40"/>
                <a:gd fmla="*/ 76 h 106" name="T41"/>
                <a:gd fmla="*/ 61 w 83" name="T42"/>
                <a:gd fmla="*/ 97 h 106" name="T43"/>
                <a:gd fmla="*/ 53 w 83" name="T44"/>
                <a:gd fmla="*/ 97 h 106" name="T45"/>
                <a:gd fmla="*/ 41 w 83" name="T46"/>
                <a:gd fmla="*/ 106 h 106" name="T47"/>
                <a:gd fmla="*/ 29 w 83" name="T48"/>
                <a:gd fmla="*/ 97 h 106" name="T49"/>
                <a:gd fmla="*/ 18 w 83" name="T50"/>
                <a:gd fmla="*/ 93 h 106" name="T51"/>
                <a:gd fmla="*/ 18 w 83" name="T52"/>
                <a:gd fmla="*/ 76 h 106" name="T53"/>
                <a:gd fmla="*/ 0 w 83" name="T54"/>
                <a:gd fmla="*/ 42 h 106" name="T55"/>
                <a:gd fmla="*/ 41 w 83" name="T56"/>
                <a:gd fmla="*/ 0 h 106" name="T57"/>
                <a:gd fmla="*/ 83 w 83" name="T58"/>
                <a:gd fmla="*/ 42 h 106" name="T59"/>
                <a:gd fmla="*/ 65 w 83" name="T60"/>
                <a:gd fmla="*/ 76 h 106" name="T61"/>
                <a:gd fmla="*/ 26 w 83" name="T62"/>
                <a:gd fmla="*/ 80 h 106" name="T63"/>
                <a:gd fmla="*/ 32 w 83" name="T64"/>
                <a:gd fmla="*/ 89 h 106" name="T65"/>
                <a:gd fmla="*/ 37 w 83" name="T66"/>
                <a:gd fmla="*/ 93 h 106" name="T67"/>
                <a:gd fmla="*/ 38 w 83" name="T68"/>
                <a:gd fmla="*/ 96 h 106" name="T69"/>
                <a:gd fmla="*/ 41 w 83" name="T70"/>
                <a:gd fmla="*/ 98 h 106" name="T71"/>
                <a:gd fmla="*/ 45 w 83" name="T72"/>
                <a:gd fmla="*/ 96 h 106" name="T73"/>
                <a:gd fmla="*/ 46 w 83" name="T74"/>
                <a:gd fmla="*/ 93 h 106" name="T75"/>
                <a:gd fmla="*/ 57 w 83" name="T76"/>
                <a:gd fmla="*/ 89 h 106" name="T77"/>
                <a:gd fmla="*/ 41 w 83" name="T78"/>
                <a:gd fmla="*/ 83 h 106" name="T7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b="b" l="0" r="r" t="0"/>
              <a:pathLst>
                <a:path h="105" w="83">
                  <a:moveTo>
                    <a:pt x="59" y="70"/>
                  </a:moveTo>
                  <a:cubicBezTo>
                    <a:pt x="59" y="70"/>
                    <a:pt x="59" y="70"/>
                    <a:pt x="59" y="70"/>
                  </a:cubicBezTo>
                  <a:cubicBezTo>
                    <a:pt x="59" y="70"/>
                    <a:pt x="59" y="70"/>
                    <a:pt x="59" y="70"/>
                  </a:cubicBezTo>
                  <a:cubicBezTo>
                    <a:pt x="59" y="70"/>
                    <a:pt x="59" y="70"/>
                    <a:pt x="59" y="70"/>
                  </a:cubicBezTo>
                  <a:cubicBezTo>
                    <a:pt x="61" y="69"/>
                    <a:pt x="63" y="67"/>
                    <a:pt x="65" y="66"/>
                  </a:cubicBezTo>
                  <a:cubicBezTo>
                    <a:pt x="71" y="59"/>
                    <a:pt x="75" y="51"/>
                    <a:pt x="75" y="42"/>
                  </a:cubicBezTo>
                  <a:cubicBezTo>
                    <a:pt x="75" y="33"/>
                    <a:pt x="71" y="24"/>
                    <a:pt x="65" y="18"/>
                  </a:cubicBezTo>
                  <a:cubicBezTo>
                    <a:pt x="59" y="12"/>
                    <a:pt x="50" y="8"/>
                    <a:pt x="41" y="8"/>
                  </a:cubicBezTo>
                  <a:cubicBezTo>
                    <a:pt x="32" y="8"/>
                    <a:pt x="24" y="12"/>
                    <a:pt x="18" y="18"/>
                  </a:cubicBezTo>
                  <a:cubicBezTo>
                    <a:pt x="12" y="24"/>
                    <a:pt x="8" y="33"/>
                    <a:pt x="8" y="42"/>
                  </a:cubicBezTo>
                  <a:cubicBezTo>
                    <a:pt x="8" y="51"/>
                    <a:pt x="12" y="59"/>
                    <a:pt x="18" y="66"/>
                  </a:cubicBezTo>
                  <a:cubicBezTo>
                    <a:pt x="19" y="67"/>
                    <a:pt x="22" y="69"/>
                    <a:pt x="24" y="70"/>
                  </a:cubicBezTo>
                  <a:cubicBezTo>
                    <a:pt x="24" y="70"/>
                    <a:pt x="24" y="70"/>
                    <a:pt x="24" y="70"/>
                  </a:cubicBezTo>
                  <a:cubicBezTo>
                    <a:pt x="24" y="70"/>
                    <a:pt x="24" y="70"/>
                    <a:pt x="24" y="70"/>
                  </a:cubicBezTo>
                  <a:cubicBezTo>
                    <a:pt x="24" y="70"/>
                    <a:pt x="24" y="70"/>
                    <a:pt x="24" y="70"/>
                  </a:cubicBezTo>
                  <a:cubicBezTo>
                    <a:pt x="29" y="73"/>
                    <a:pt x="35" y="75"/>
                    <a:pt x="41" y="75"/>
                  </a:cubicBezTo>
                  <a:cubicBezTo>
                    <a:pt x="48" y="75"/>
                    <a:pt x="53" y="73"/>
                    <a:pt x="59" y="70"/>
                  </a:cubicBezTo>
                  <a:close/>
                  <a:moveTo>
                    <a:pt x="43" y="46"/>
                  </a:moveTo>
                  <a:cubicBezTo>
                    <a:pt x="43" y="46"/>
                    <a:pt x="43" y="46"/>
                    <a:pt x="43" y="46"/>
                  </a:cubicBezTo>
                  <a:cubicBezTo>
                    <a:pt x="42" y="47"/>
                    <a:pt x="40" y="47"/>
                    <a:pt x="40" y="46"/>
                  </a:cubicBezTo>
                  <a:cubicBezTo>
                    <a:pt x="38" y="45"/>
                    <a:pt x="37" y="44"/>
                    <a:pt x="35" y="43"/>
                  </a:cubicBezTo>
                  <a:cubicBezTo>
                    <a:pt x="34" y="42"/>
                    <a:pt x="32" y="42"/>
                    <a:pt x="30" y="42"/>
                  </a:cubicBezTo>
                  <a:cubicBezTo>
                    <a:pt x="28" y="42"/>
                    <a:pt x="26" y="42"/>
                    <a:pt x="25" y="43"/>
                  </a:cubicBezTo>
                  <a:cubicBezTo>
                    <a:pt x="23" y="44"/>
                    <a:pt x="22" y="45"/>
                    <a:pt x="20" y="46"/>
                  </a:cubicBezTo>
                  <a:cubicBezTo>
                    <a:pt x="19" y="47"/>
                    <a:pt x="18" y="47"/>
                    <a:pt x="17" y="46"/>
                  </a:cubicBezTo>
                  <a:cubicBezTo>
                    <a:pt x="16" y="45"/>
                    <a:pt x="16" y="43"/>
                    <a:pt x="17" y="42"/>
                  </a:cubicBezTo>
                  <a:cubicBezTo>
                    <a:pt x="19" y="41"/>
                    <a:pt x="21" y="39"/>
                    <a:pt x="23" y="39"/>
                  </a:cubicBezTo>
                  <a:cubicBezTo>
                    <a:pt x="25" y="38"/>
                    <a:pt x="28" y="37"/>
                    <a:pt x="30" y="37"/>
                  </a:cubicBezTo>
                  <a:cubicBezTo>
                    <a:pt x="32" y="37"/>
                    <a:pt x="35" y="38"/>
                    <a:pt x="37" y="39"/>
                  </a:cubicBezTo>
                  <a:cubicBezTo>
                    <a:pt x="39" y="39"/>
                    <a:pt x="40" y="40"/>
                    <a:pt x="41" y="41"/>
                  </a:cubicBezTo>
                  <a:cubicBezTo>
                    <a:pt x="43" y="40"/>
                    <a:pt x="44" y="39"/>
                    <a:pt x="45" y="39"/>
                  </a:cubicBezTo>
                  <a:cubicBezTo>
                    <a:pt x="48" y="38"/>
                    <a:pt x="50" y="37"/>
                    <a:pt x="52" y="37"/>
                  </a:cubicBezTo>
                  <a:cubicBezTo>
                    <a:pt x="55" y="37"/>
                    <a:pt x="57" y="38"/>
                    <a:pt x="59" y="39"/>
                  </a:cubicBezTo>
                  <a:cubicBezTo>
                    <a:pt x="62" y="39"/>
                    <a:pt x="64" y="41"/>
                    <a:pt x="65" y="42"/>
                  </a:cubicBezTo>
                  <a:cubicBezTo>
                    <a:pt x="66" y="43"/>
                    <a:pt x="66" y="45"/>
                    <a:pt x="65" y="46"/>
                  </a:cubicBezTo>
                  <a:cubicBezTo>
                    <a:pt x="65" y="47"/>
                    <a:pt x="63" y="47"/>
                    <a:pt x="62" y="46"/>
                  </a:cubicBezTo>
                  <a:cubicBezTo>
                    <a:pt x="61" y="45"/>
                    <a:pt x="59" y="44"/>
                    <a:pt x="58" y="43"/>
                  </a:cubicBezTo>
                  <a:cubicBezTo>
                    <a:pt x="56" y="42"/>
                    <a:pt x="54" y="42"/>
                    <a:pt x="52" y="42"/>
                  </a:cubicBezTo>
                  <a:cubicBezTo>
                    <a:pt x="51" y="42"/>
                    <a:pt x="49" y="42"/>
                    <a:pt x="47" y="43"/>
                  </a:cubicBezTo>
                  <a:cubicBezTo>
                    <a:pt x="46" y="44"/>
                    <a:pt x="44" y="45"/>
                    <a:pt x="43" y="46"/>
                  </a:cubicBezTo>
                  <a:close/>
                  <a:moveTo>
                    <a:pt x="65" y="76"/>
                  </a:moveTo>
                  <a:cubicBezTo>
                    <a:pt x="65" y="76"/>
                    <a:pt x="65" y="76"/>
                    <a:pt x="65" y="76"/>
                  </a:cubicBezTo>
                  <a:cubicBezTo>
                    <a:pt x="65" y="93"/>
                    <a:pt x="65" y="93"/>
                    <a:pt x="65" y="93"/>
                  </a:cubicBezTo>
                  <a:cubicBezTo>
                    <a:pt x="65" y="95"/>
                    <a:pt x="63" y="97"/>
                    <a:pt x="61" y="97"/>
                  </a:cubicBezTo>
                  <a:cubicBezTo>
                    <a:pt x="61" y="97"/>
                    <a:pt x="61" y="97"/>
                    <a:pt x="61" y="97"/>
                  </a:cubicBezTo>
                  <a:cubicBezTo>
                    <a:pt x="53" y="97"/>
                    <a:pt x="53" y="97"/>
                    <a:pt x="53" y="97"/>
                  </a:cubicBezTo>
                  <a:cubicBezTo>
                    <a:pt x="53" y="99"/>
                    <a:pt x="52" y="100"/>
                    <a:pt x="50" y="102"/>
                  </a:cubicBezTo>
                  <a:cubicBezTo>
                    <a:pt x="48" y="104"/>
                    <a:pt x="45" y="106"/>
                    <a:pt x="41" y="106"/>
                  </a:cubicBezTo>
                  <a:cubicBezTo>
                    <a:pt x="38" y="106"/>
                    <a:pt x="35" y="104"/>
                    <a:pt x="32" y="102"/>
                  </a:cubicBezTo>
                  <a:cubicBezTo>
                    <a:pt x="31" y="100"/>
                    <a:pt x="30" y="99"/>
                    <a:pt x="29" y="97"/>
                  </a:cubicBezTo>
                  <a:cubicBezTo>
                    <a:pt x="22" y="97"/>
                    <a:pt x="22" y="97"/>
                    <a:pt x="22" y="97"/>
                  </a:cubicBezTo>
                  <a:cubicBezTo>
                    <a:pt x="20" y="97"/>
                    <a:pt x="18" y="95"/>
                    <a:pt x="18" y="93"/>
                  </a:cubicBezTo>
                  <a:cubicBezTo>
                    <a:pt x="18" y="93"/>
                    <a:pt x="18" y="93"/>
                    <a:pt x="18" y="93"/>
                  </a:cubicBezTo>
                  <a:cubicBezTo>
                    <a:pt x="18" y="76"/>
                    <a:pt x="18" y="76"/>
                    <a:pt x="18" y="76"/>
                  </a:cubicBezTo>
                  <a:cubicBezTo>
                    <a:pt x="16" y="75"/>
                    <a:pt x="14" y="73"/>
                    <a:pt x="12" y="71"/>
                  </a:cubicBezTo>
                  <a:cubicBezTo>
                    <a:pt x="4" y="64"/>
                    <a:pt x="0" y="53"/>
                    <a:pt x="0" y="42"/>
                  </a:cubicBezTo>
                  <a:cubicBezTo>
                    <a:pt x="0" y="30"/>
                    <a:pt x="4" y="20"/>
                    <a:pt x="12" y="13"/>
                  </a:cubicBezTo>
                  <a:cubicBezTo>
                    <a:pt x="19" y="5"/>
                    <a:pt x="30" y="0"/>
                    <a:pt x="41" y="0"/>
                  </a:cubicBezTo>
                  <a:cubicBezTo>
                    <a:pt x="53" y="0"/>
                    <a:pt x="63" y="5"/>
                    <a:pt x="71" y="13"/>
                  </a:cubicBezTo>
                  <a:cubicBezTo>
                    <a:pt x="78" y="20"/>
                    <a:pt x="83" y="30"/>
                    <a:pt x="83" y="42"/>
                  </a:cubicBezTo>
                  <a:cubicBezTo>
                    <a:pt x="83" y="53"/>
                    <a:pt x="78" y="64"/>
                    <a:pt x="71" y="71"/>
                  </a:cubicBezTo>
                  <a:cubicBezTo>
                    <a:pt x="69" y="73"/>
                    <a:pt x="67" y="75"/>
                    <a:pt x="65" y="76"/>
                  </a:cubicBezTo>
                  <a:close/>
                  <a:moveTo>
                    <a:pt x="26" y="80"/>
                  </a:moveTo>
                  <a:cubicBezTo>
                    <a:pt x="26" y="80"/>
                    <a:pt x="26" y="80"/>
                    <a:pt x="26" y="80"/>
                  </a:cubicBezTo>
                  <a:cubicBezTo>
                    <a:pt x="26" y="89"/>
                    <a:pt x="26" y="89"/>
                    <a:pt x="26" y="89"/>
                  </a:cubicBezTo>
                  <a:cubicBezTo>
                    <a:pt x="32" y="89"/>
                    <a:pt x="32" y="89"/>
                    <a:pt x="32" y="89"/>
                  </a:cubicBezTo>
                  <a:cubicBezTo>
                    <a:pt x="32" y="89"/>
                    <a:pt x="32" y="89"/>
                    <a:pt x="32" y="89"/>
                  </a:cubicBezTo>
                  <a:cubicBezTo>
                    <a:pt x="35" y="89"/>
                    <a:pt x="37" y="90"/>
                    <a:pt x="37" y="93"/>
                  </a:cubicBezTo>
                  <a:cubicBezTo>
                    <a:pt x="37" y="93"/>
                    <a:pt x="37" y="93"/>
                    <a:pt x="37" y="93"/>
                  </a:cubicBezTo>
                  <a:cubicBezTo>
                    <a:pt x="37" y="94"/>
                    <a:pt x="37" y="95"/>
                    <a:pt x="38" y="96"/>
                  </a:cubicBezTo>
                  <a:cubicBezTo>
                    <a:pt x="38" y="96"/>
                    <a:pt x="38" y="96"/>
                    <a:pt x="38" y="96"/>
                  </a:cubicBezTo>
                  <a:cubicBezTo>
                    <a:pt x="39" y="97"/>
                    <a:pt x="40" y="98"/>
                    <a:pt x="41" y="98"/>
                  </a:cubicBezTo>
                  <a:cubicBezTo>
                    <a:pt x="43" y="98"/>
                    <a:pt x="44" y="97"/>
                    <a:pt x="45" y="96"/>
                  </a:cubicBezTo>
                  <a:cubicBezTo>
                    <a:pt x="45" y="96"/>
                    <a:pt x="45" y="96"/>
                    <a:pt x="45" y="96"/>
                  </a:cubicBezTo>
                  <a:cubicBezTo>
                    <a:pt x="45" y="95"/>
                    <a:pt x="46" y="94"/>
                    <a:pt x="46" y="93"/>
                  </a:cubicBezTo>
                  <a:cubicBezTo>
                    <a:pt x="46" y="93"/>
                    <a:pt x="46" y="93"/>
                    <a:pt x="46" y="93"/>
                  </a:cubicBezTo>
                  <a:cubicBezTo>
                    <a:pt x="46" y="90"/>
                    <a:pt x="48" y="89"/>
                    <a:pt x="50" y="89"/>
                  </a:cubicBezTo>
                  <a:cubicBezTo>
                    <a:pt x="57" y="89"/>
                    <a:pt x="57" y="89"/>
                    <a:pt x="57" y="89"/>
                  </a:cubicBezTo>
                  <a:cubicBezTo>
                    <a:pt x="57" y="80"/>
                    <a:pt x="57" y="80"/>
                    <a:pt x="57" y="80"/>
                  </a:cubicBezTo>
                  <a:cubicBezTo>
                    <a:pt x="52" y="82"/>
                    <a:pt x="47" y="83"/>
                    <a:pt x="41" y="83"/>
                  </a:cubicBezTo>
                  <a:cubicBezTo>
                    <a:pt x="36" y="83"/>
                    <a:pt x="31" y="82"/>
                    <a:pt x="26" y="80"/>
                  </a:cubicBezTo>
                  <a:close/>
                </a:path>
              </a:pathLst>
            </a:custGeom>
            <a:solidFill>
              <a:srgbClr val="FFFFFF"/>
            </a:solidFill>
            <a:ln>
              <a:noFill/>
            </a:ln>
            <a:extLst>
              <a:ext uri="{91240B29-F687-4F45-9708-019B960494DF}">
                <a14:hiddenLine w="9525">
                  <a:solidFill>
                    <a:srgbClr val="000000"/>
                  </a:solidFill>
                  <a:round/>
                </a14:hiddenLine>
              </a:ext>
            </a:extLst>
          </p:spPr>
          <p:txBody>
            <a:bodyPr/>
            <a:lstStyle/>
            <a:p>
              <a:endParaRPr altLang="en-US" lang="zh-CN">
                <a:solidFill>
                  <a:schemeClr val="tx1">
                    <a:lumMod val="85000"/>
                    <a:lumOff val="15000"/>
                  </a:schemeClr>
                </a:solidFill>
              </a:endParaRPr>
            </a:p>
          </p:txBody>
        </p:sp>
      </p:grpSp>
      <p:grpSp>
        <p:nvGrpSpPr>
          <p:cNvPr id="3" name="组合 2"/>
          <p:cNvGrpSpPr/>
          <p:nvPr/>
        </p:nvGrpSpPr>
        <p:grpSpPr>
          <a:xfrm>
            <a:off x="6714490" y="2804795"/>
            <a:ext cx="1176020" cy="1353820"/>
            <a:chOff x="10574" y="4852"/>
            <a:chExt cx="1852" cy="2132"/>
          </a:xfrm>
        </p:grpSpPr>
        <p:sp>
          <p:nvSpPr>
            <p:cNvPr id="19469" name="Freeform 13"/>
            <p:cNvSpPr/>
            <p:nvPr/>
          </p:nvSpPr>
          <p:spPr bwMode="auto">
            <a:xfrm>
              <a:off x="10574" y="4852"/>
              <a:ext cx="1852" cy="2132"/>
            </a:xfrm>
            <a:custGeom>
              <a:gdLst>
                <a:gd fmla="*/ 638 w 638" name="T0"/>
                <a:gd fmla="*/ 551 h 734" name="T1"/>
                <a:gd fmla="*/ 638 w 638" name="T2"/>
                <a:gd fmla="*/ 182 h 734" name="T3"/>
                <a:gd fmla="*/ 319 w 638" name="T4"/>
                <a:gd fmla="*/ 0 h 734" name="T5"/>
                <a:gd fmla="*/ 0 w 638" name="T6"/>
                <a:gd fmla="*/ 182 h 734" name="T7"/>
                <a:gd fmla="*/ 0 w 638" name="T8"/>
                <a:gd fmla="*/ 551 h 734" name="T9"/>
                <a:gd fmla="*/ 319 w 638" name="T10"/>
                <a:gd fmla="*/ 734 h 734" name="T11"/>
                <a:gd fmla="*/ 638 w 638" name="T12"/>
                <a:gd fmla="*/ 551 h 734" name="T13"/>
              </a:gdLst>
              <a:cxnLst>
                <a:cxn ang="0">
                  <a:pos x="T0" y="T1"/>
                </a:cxn>
                <a:cxn ang="0">
                  <a:pos x="T2" y="T3"/>
                </a:cxn>
                <a:cxn ang="0">
                  <a:pos x="T4" y="T5"/>
                </a:cxn>
                <a:cxn ang="0">
                  <a:pos x="T6" y="T7"/>
                </a:cxn>
                <a:cxn ang="0">
                  <a:pos x="T8" y="T9"/>
                </a:cxn>
                <a:cxn ang="0">
                  <a:pos x="T10" y="T11"/>
                </a:cxn>
                <a:cxn ang="0">
                  <a:pos x="T12" y="T13"/>
                </a:cxn>
              </a:cxnLst>
              <a:rect b="b" l="0" r="r" t="0"/>
              <a:pathLst>
                <a:path h="734" w="638">
                  <a:moveTo>
                    <a:pt x="638" y="551"/>
                  </a:moveTo>
                  <a:lnTo>
                    <a:pt x="638" y="182"/>
                  </a:lnTo>
                  <a:lnTo>
                    <a:pt x="319" y="0"/>
                  </a:lnTo>
                  <a:lnTo>
                    <a:pt x="0" y="182"/>
                  </a:lnTo>
                  <a:lnTo>
                    <a:pt x="0" y="551"/>
                  </a:lnTo>
                  <a:lnTo>
                    <a:pt x="319" y="734"/>
                  </a:lnTo>
                  <a:lnTo>
                    <a:pt x="638" y="551"/>
                  </a:lnTo>
                  <a:close/>
                </a:path>
              </a:pathLst>
            </a:custGeom>
            <a:solidFill>
              <a:srgbClr val="C33736"/>
            </a:solidFill>
            <a:ln>
              <a:noFill/>
            </a:ln>
          </p:spPr>
          <p:txBody>
            <a:bodyPr/>
            <a:lstStyle/>
            <a:p>
              <a:endParaRPr altLang="en-US" lang="zh-CN">
                <a:solidFill>
                  <a:schemeClr val="tx1">
                    <a:lumMod val="85000"/>
                    <a:lumOff val="15000"/>
                  </a:schemeClr>
                </a:solidFill>
              </a:endParaRPr>
            </a:p>
          </p:txBody>
        </p:sp>
        <p:sp>
          <p:nvSpPr>
            <p:cNvPr id="19484" name="Freeform 28"/>
            <p:cNvSpPr>
              <a:spLocks noEditPoints="1"/>
            </p:cNvSpPr>
            <p:nvPr/>
          </p:nvSpPr>
          <p:spPr bwMode="auto">
            <a:xfrm>
              <a:off x="11210" y="5607"/>
              <a:ext cx="578" cy="622"/>
            </a:xfrm>
            <a:custGeom>
              <a:gdLst>
                <a:gd fmla="*/ 4 w 95" name="T0"/>
                <a:gd fmla="*/ 12 h 102" name="T1"/>
                <a:gd fmla="*/ 4 w 95" name="T2"/>
                <a:gd fmla="*/ 12 h 102" name="T3"/>
                <a:gd fmla="*/ 43 w 95" name="T4"/>
                <a:gd fmla="*/ 12 h 102" name="T5"/>
                <a:gd fmla="*/ 45 w 95" name="T6"/>
                <a:gd fmla="*/ 2 h 102" name="T7"/>
                <a:gd fmla="*/ 46 w 95" name="T8"/>
                <a:gd fmla="*/ 1 h 102" name="T9"/>
                <a:gd fmla="*/ 47 w 95" name="T10"/>
                <a:gd fmla="*/ 0 h 102" name="T11"/>
                <a:gd fmla="*/ 48 w 95" name="T12"/>
                <a:gd fmla="*/ 0 h 102" name="T13"/>
                <a:gd fmla="*/ 49 w 95" name="T14"/>
                <a:gd fmla="*/ 0 h 102" name="T15"/>
                <a:gd fmla="*/ 50 w 95" name="T16"/>
                <a:gd fmla="*/ 1 h 102" name="T17"/>
                <a:gd fmla="*/ 50 w 95" name="T18"/>
                <a:gd fmla="*/ 2 h 102" name="T19"/>
                <a:gd fmla="*/ 53 w 95" name="T20"/>
                <a:gd fmla="*/ 12 h 102" name="T21"/>
                <a:gd fmla="*/ 91 w 95" name="T22"/>
                <a:gd fmla="*/ 12 h 102" name="T23"/>
                <a:gd fmla="*/ 95 w 95" name="T24"/>
                <a:gd fmla="*/ 16 h 102" name="T25"/>
                <a:gd fmla="*/ 95 w 95" name="T26"/>
                <a:gd fmla="*/ 16 h 102" name="T27"/>
                <a:gd fmla="*/ 95 w 95" name="T28"/>
                <a:gd fmla="*/ 71 h 102" name="T29"/>
                <a:gd fmla="*/ 91 w 95" name="T30"/>
                <a:gd fmla="*/ 75 h 102" name="T31"/>
                <a:gd fmla="*/ 91 w 95" name="T32"/>
                <a:gd fmla="*/ 75 h 102" name="T33"/>
                <a:gd fmla="*/ 70 w 95" name="T34"/>
                <a:gd fmla="*/ 75 h 102" name="T35"/>
                <a:gd fmla="*/ 76 w 95" name="T36"/>
                <a:gd fmla="*/ 99 h 102" name="T37"/>
                <a:gd fmla="*/ 74 w 95" name="T38"/>
                <a:gd fmla="*/ 102 h 102" name="T39"/>
                <a:gd fmla="*/ 71 w 95" name="T40"/>
                <a:gd fmla="*/ 100 h 102" name="T41"/>
                <a:gd fmla="*/ 65 w 95" name="T42"/>
                <a:gd fmla="*/ 75 h 102" name="T43"/>
                <a:gd fmla="*/ 50 w 95" name="T44"/>
                <a:gd fmla="*/ 75 h 102" name="T45"/>
                <a:gd fmla="*/ 50 w 95" name="T46"/>
                <a:gd fmla="*/ 89 h 102" name="T47"/>
                <a:gd fmla="*/ 48 w 95" name="T48"/>
                <a:gd fmla="*/ 92 h 102" name="T49"/>
                <a:gd fmla="*/ 45 w 95" name="T50"/>
                <a:gd fmla="*/ 89 h 102" name="T51"/>
                <a:gd fmla="*/ 45 w 95" name="T52"/>
                <a:gd fmla="*/ 75 h 102" name="T53"/>
                <a:gd fmla="*/ 31 w 95" name="T54"/>
                <a:gd fmla="*/ 75 h 102" name="T55"/>
                <a:gd fmla="*/ 24 w 95" name="T56"/>
                <a:gd fmla="*/ 100 h 102" name="T57"/>
                <a:gd fmla="*/ 21 w 95" name="T58"/>
                <a:gd fmla="*/ 102 h 102" name="T59"/>
                <a:gd fmla="*/ 19 w 95" name="T60"/>
                <a:gd fmla="*/ 99 h 102" name="T61"/>
                <a:gd fmla="*/ 26 w 95" name="T62"/>
                <a:gd fmla="*/ 75 h 102" name="T63"/>
                <a:gd fmla="*/ 4 w 95" name="T64"/>
                <a:gd fmla="*/ 75 h 102" name="T65"/>
                <a:gd fmla="*/ 0 w 95" name="T66"/>
                <a:gd fmla="*/ 71 h 102" name="T67"/>
                <a:gd fmla="*/ 0 w 95" name="T68"/>
                <a:gd fmla="*/ 71 h 102" name="T69"/>
                <a:gd fmla="*/ 0 w 95" name="T70"/>
                <a:gd fmla="*/ 16 h 102" name="T71"/>
                <a:gd fmla="*/ 4 w 95" name="T72"/>
                <a:gd fmla="*/ 12 h 102" name="T73"/>
                <a:gd fmla="*/ 25 w 95" name="T74"/>
                <a:gd fmla="*/ 64 h 102" name="T75"/>
                <a:gd fmla="*/ 25 w 95" name="T76"/>
                <a:gd fmla="*/ 64 h 102" name="T77"/>
                <a:gd fmla="*/ 71 w 95" name="T78"/>
                <a:gd fmla="*/ 64 h 102" name="T79"/>
                <a:gd fmla="*/ 73 w 95" name="T80"/>
                <a:gd fmla="*/ 61 h 102" name="T81"/>
                <a:gd fmla="*/ 71 w 95" name="T82"/>
                <a:gd fmla="*/ 59 h 102" name="T83"/>
                <a:gd fmla="*/ 25 w 95" name="T84"/>
                <a:gd fmla="*/ 59 h 102" name="T85"/>
                <a:gd fmla="*/ 22 w 95" name="T86"/>
                <a:gd fmla="*/ 61 h 102" name="T87"/>
                <a:gd fmla="*/ 25 w 95" name="T88"/>
                <a:gd fmla="*/ 64 h 102" name="T89"/>
                <a:gd fmla="*/ 87 w 95" name="T90"/>
                <a:gd fmla="*/ 20 h 102" name="T91"/>
                <a:gd fmla="*/ 87 w 95" name="T92"/>
                <a:gd fmla="*/ 20 h 102" name="T93"/>
                <a:gd fmla="*/ 8 w 95" name="T94"/>
                <a:gd fmla="*/ 20 h 102" name="T95"/>
                <a:gd fmla="*/ 8 w 95" name="T96"/>
                <a:gd fmla="*/ 67 h 102" name="T97"/>
                <a:gd fmla="*/ 87 w 95" name="T98"/>
                <a:gd fmla="*/ 67 h 102" name="T99"/>
                <a:gd fmla="*/ 87 w 95" name="T100"/>
                <a:gd fmla="*/ 20 h 102" name="T10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b="b" l="0" r="r" t="0"/>
              <a:pathLst>
                <a:path h="102" w="95">
                  <a:moveTo>
                    <a:pt x="4" y="12"/>
                  </a:moveTo>
                  <a:cubicBezTo>
                    <a:pt x="4" y="12"/>
                    <a:pt x="4" y="12"/>
                    <a:pt x="4" y="12"/>
                  </a:cubicBezTo>
                  <a:cubicBezTo>
                    <a:pt x="43" y="12"/>
                    <a:pt x="43" y="12"/>
                    <a:pt x="43" y="12"/>
                  </a:cubicBezTo>
                  <a:cubicBezTo>
                    <a:pt x="45" y="2"/>
                    <a:pt x="45" y="2"/>
                    <a:pt x="45" y="2"/>
                  </a:cubicBezTo>
                  <a:cubicBezTo>
                    <a:pt x="45" y="2"/>
                    <a:pt x="45" y="2"/>
                    <a:pt x="46" y="1"/>
                  </a:cubicBezTo>
                  <a:cubicBezTo>
                    <a:pt x="46" y="1"/>
                    <a:pt x="46" y="1"/>
                    <a:pt x="47" y="0"/>
                  </a:cubicBezTo>
                  <a:cubicBezTo>
                    <a:pt x="47" y="0"/>
                    <a:pt x="47" y="0"/>
                    <a:pt x="48" y="0"/>
                  </a:cubicBezTo>
                  <a:cubicBezTo>
                    <a:pt x="48" y="0"/>
                    <a:pt x="48" y="0"/>
                    <a:pt x="49" y="0"/>
                  </a:cubicBezTo>
                  <a:cubicBezTo>
                    <a:pt x="49" y="1"/>
                    <a:pt x="50" y="1"/>
                    <a:pt x="50" y="1"/>
                  </a:cubicBezTo>
                  <a:cubicBezTo>
                    <a:pt x="50" y="2"/>
                    <a:pt x="50" y="2"/>
                    <a:pt x="50" y="2"/>
                  </a:cubicBezTo>
                  <a:cubicBezTo>
                    <a:pt x="53" y="12"/>
                    <a:pt x="53" y="12"/>
                    <a:pt x="53" y="12"/>
                  </a:cubicBezTo>
                  <a:cubicBezTo>
                    <a:pt x="91" y="12"/>
                    <a:pt x="91" y="12"/>
                    <a:pt x="91" y="12"/>
                  </a:cubicBezTo>
                  <a:cubicBezTo>
                    <a:pt x="93" y="12"/>
                    <a:pt x="95" y="13"/>
                    <a:pt x="95" y="16"/>
                  </a:cubicBezTo>
                  <a:cubicBezTo>
                    <a:pt x="95" y="16"/>
                    <a:pt x="95" y="16"/>
                    <a:pt x="95" y="16"/>
                  </a:cubicBezTo>
                  <a:cubicBezTo>
                    <a:pt x="95" y="71"/>
                    <a:pt x="95" y="71"/>
                    <a:pt x="95" y="71"/>
                  </a:cubicBezTo>
                  <a:cubicBezTo>
                    <a:pt x="95" y="73"/>
                    <a:pt x="93" y="75"/>
                    <a:pt x="91" y="75"/>
                  </a:cubicBezTo>
                  <a:cubicBezTo>
                    <a:pt x="91" y="75"/>
                    <a:pt x="91" y="75"/>
                    <a:pt x="91" y="75"/>
                  </a:cubicBezTo>
                  <a:cubicBezTo>
                    <a:pt x="70" y="75"/>
                    <a:pt x="70" y="75"/>
                    <a:pt x="70" y="75"/>
                  </a:cubicBezTo>
                  <a:cubicBezTo>
                    <a:pt x="76" y="99"/>
                    <a:pt x="76" y="99"/>
                    <a:pt x="76" y="99"/>
                  </a:cubicBezTo>
                  <a:cubicBezTo>
                    <a:pt x="76" y="100"/>
                    <a:pt x="76" y="102"/>
                    <a:pt x="74" y="102"/>
                  </a:cubicBezTo>
                  <a:cubicBezTo>
                    <a:pt x="73" y="102"/>
                    <a:pt x="72" y="102"/>
                    <a:pt x="71" y="100"/>
                  </a:cubicBezTo>
                  <a:cubicBezTo>
                    <a:pt x="65" y="75"/>
                    <a:pt x="65" y="75"/>
                    <a:pt x="65" y="75"/>
                  </a:cubicBezTo>
                  <a:cubicBezTo>
                    <a:pt x="50" y="75"/>
                    <a:pt x="50" y="75"/>
                    <a:pt x="50" y="75"/>
                  </a:cubicBezTo>
                  <a:cubicBezTo>
                    <a:pt x="50" y="89"/>
                    <a:pt x="50" y="89"/>
                    <a:pt x="50" y="89"/>
                  </a:cubicBezTo>
                  <a:cubicBezTo>
                    <a:pt x="50" y="91"/>
                    <a:pt x="49" y="92"/>
                    <a:pt x="48" y="92"/>
                  </a:cubicBezTo>
                  <a:cubicBezTo>
                    <a:pt x="46" y="92"/>
                    <a:pt x="45" y="91"/>
                    <a:pt x="45" y="89"/>
                  </a:cubicBezTo>
                  <a:cubicBezTo>
                    <a:pt x="45" y="75"/>
                    <a:pt x="45" y="75"/>
                    <a:pt x="45" y="75"/>
                  </a:cubicBezTo>
                  <a:cubicBezTo>
                    <a:pt x="31" y="75"/>
                    <a:pt x="31" y="75"/>
                    <a:pt x="31" y="75"/>
                  </a:cubicBezTo>
                  <a:cubicBezTo>
                    <a:pt x="24" y="100"/>
                    <a:pt x="24" y="100"/>
                    <a:pt x="24" y="100"/>
                  </a:cubicBezTo>
                  <a:cubicBezTo>
                    <a:pt x="24" y="102"/>
                    <a:pt x="22" y="102"/>
                    <a:pt x="21" y="102"/>
                  </a:cubicBezTo>
                  <a:cubicBezTo>
                    <a:pt x="20" y="102"/>
                    <a:pt x="19" y="100"/>
                    <a:pt x="19" y="99"/>
                  </a:cubicBezTo>
                  <a:cubicBezTo>
                    <a:pt x="26" y="75"/>
                    <a:pt x="26" y="75"/>
                    <a:pt x="26" y="75"/>
                  </a:cubicBezTo>
                  <a:cubicBezTo>
                    <a:pt x="4" y="75"/>
                    <a:pt x="4" y="75"/>
                    <a:pt x="4" y="75"/>
                  </a:cubicBezTo>
                  <a:cubicBezTo>
                    <a:pt x="2" y="75"/>
                    <a:pt x="0" y="73"/>
                    <a:pt x="0" y="71"/>
                  </a:cubicBezTo>
                  <a:cubicBezTo>
                    <a:pt x="0" y="71"/>
                    <a:pt x="0" y="71"/>
                    <a:pt x="0" y="71"/>
                  </a:cubicBezTo>
                  <a:cubicBezTo>
                    <a:pt x="0" y="16"/>
                    <a:pt x="0" y="16"/>
                    <a:pt x="0" y="16"/>
                  </a:cubicBezTo>
                  <a:cubicBezTo>
                    <a:pt x="0" y="13"/>
                    <a:pt x="2" y="12"/>
                    <a:pt x="4" y="12"/>
                  </a:cubicBezTo>
                  <a:close/>
                  <a:moveTo>
                    <a:pt x="25" y="64"/>
                  </a:moveTo>
                  <a:cubicBezTo>
                    <a:pt x="25" y="64"/>
                    <a:pt x="25" y="64"/>
                    <a:pt x="25" y="64"/>
                  </a:cubicBezTo>
                  <a:cubicBezTo>
                    <a:pt x="71" y="64"/>
                    <a:pt x="71" y="64"/>
                    <a:pt x="71" y="64"/>
                  </a:cubicBezTo>
                  <a:cubicBezTo>
                    <a:pt x="72" y="64"/>
                    <a:pt x="73" y="63"/>
                    <a:pt x="73" y="61"/>
                  </a:cubicBezTo>
                  <a:cubicBezTo>
                    <a:pt x="73" y="60"/>
                    <a:pt x="72" y="59"/>
                    <a:pt x="71" y="59"/>
                  </a:cubicBezTo>
                  <a:cubicBezTo>
                    <a:pt x="25" y="59"/>
                    <a:pt x="25" y="59"/>
                    <a:pt x="25" y="59"/>
                  </a:cubicBezTo>
                  <a:cubicBezTo>
                    <a:pt x="23" y="59"/>
                    <a:pt x="22" y="60"/>
                    <a:pt x="22" y="61"/>
                  </a:cubicBezTo>
                  <a:cubicBezTo>
                    <a:pt x="22" y="63"/>
                    <a:pt x="23" y="64"/>
                    <a:pt x="25" y="64"/>
                  </a:cubicBezTo>
                  <a:close/>
                  <a:moveTo>
                    <a:pt x="87" y="20"/>
                  </a:moveTo>
                  <a:cubicBezTo>
                    <a:pt x="87" y="20"/>
                    <a:pt x="87" y="20"/>
                    <a:pt x="87" y="20"/>
                  </a:cubicBezTo>
                  <a:cubicBezTo>
                    <a:pt x="8" y="20"/>
                    <a:pt x="8" y="20"/>
                    <a:pt x="8" y="20"/>
                  </a:cubicBezTo>
                  <a:cubicBezTo>
                    <a:pt x="8" y="67"/>
                    <a:pt x="8" y="67"/>
                    <a:pt x="8" y="67"/>
                  </a:cubicBezTo>
                  <a:cubicBezTo>
                    <a:pt x="87" y="67"/>
                    <a:pt x="87" y="67"/>
                    <a:pt x="87" y="67"/>
                  </a:cubicBezTo>
                  <a:cubicBezTo>
                    <a:pt x="87" y="20"/>
                    <a:pt x="87" y="20"/>
                    <a:pt x="87" y="20"/>
                  </a:cubicBezTo>
                  <a:close/>
                </a:path>
              </a:pathLst>
            </a:custGeom>
            <a:solidFill>
              <a:srgbClr val="FFFFFF"/>
            </a:solidFill>
            <a:ln>
              <a:noFill/>
            </a:ln>
            <a:extLst>
              <a:ext uri="{91240B29-F687-4F45-9708-019B960494DF}">
                <a14:hiddenLine w="9525">
                  <a:solidFill>
                    <a:srgbClr val="000000"/>
                  </a:solidFill>
                  <a:round/>
                </a14:hiddenLine>
              </a:ext>
            </a:extLst>
          </p:spPr>
          <p:txBody>
            <a:bodyPr/>
            <a:lstStyle/>
            <a:p>
              <a:endParaRPr altLang="en-US" lang="zh-CN">
                <a:solidFill>
                  <a:schemeClr val="tx1">
                    <a:lumMod val="85000"/>
                    <a:lumOff val="15000"/>
                  </a:schemeClr>
                </a:solidFill>
              </a:endParaRPr>
            </a:p>
          </p:txBody>
        </p:sp>
      </p:grpSp>
      <p:grpSp>
        <p:nvGrpSpPr>
          <p:cNvPr id="5" name="组合 4"/>
          <p:cNvGrpSpPr/>
          <p:nvPr/>
        </p:nvGrpSpPr>
        <p:grpSpPr>
          <a:xfrm>
            <a:off x="6111240" y="1760855"/>
            <a:ext cx="1176020" cy="1353820"/>
            <a:chOff x="9624" y="3208"/>
            <a:chExt cx="1852" cy="2132"/>
          </a:xfrm>
        </p:grpSpPr>
        <p:sp>
          <p:nvSpPr>
            <p:cNvPr id="19464" name="Freeform 8"/>
            <p:cNvSpPr/>
            <p:nvPr/>
          </p:nvSpPr>
          <p:spPr bwMode="auto">
            <a:xfrm>
              <a:off x="9624" y="3208"/>
              <a:ext cx="1852" cy="2132"/>
            </a:xfrm>
            <a:custGeom>
              <a:gdLst>
                <a:gd fmla="*/ 638 w 638" name="T0"/>
                <a:gd fmla="*/ 551 h 734" name="T1"/>
                <a:gd fmla="*/ 638 w 638" name="T2"/>
                <a:gd fmla="*/ 182 h 734" name="T3"/>
                <a:gd fmla="*/ 319 w 638" name="T4"/>
                <a:gd fmla="*/ 0 h 734" name="T5"/>
                <a:gd fmla="*/ 0 w 638" name="T6"/>
                <a:gd fmla="*/ 182 h 734" name="T7"/>
                <a:gd fmla="*/ 0 w 638" name="T8"/>
                <a:gd fmla="*/ 551 h 734" name="T9"/>
                <a:gd fmla="*/ 319 w 638" name="T10"/>
                <a:gd fmla="*/ 734 h 734" name="T11"/>
                <a:gd fmla="*/ 638 w 638" name="T12"/>
                <a:gd fmla="*/ 551 h 734" name="T13"/>
              </a:gdLst>
              <a:cxnLst>
                <a:cxn ang="0">
                  <a:pos x="T0" y="T1"/>
                </a:cxn>
                <a:cxn ang="0">
                  <a:pos x="T2" y="T3"/>
                </a:cxn>
                <a:cxn ang="0">
                  <a:pos x="T4" y="T5"/>
                </a:cxn>
                <a:cxn ang="0">
                  <a:pos x="T6" y="T7"/>
                </a:cxn>
                <a:cxn ang="0">
                  <a:pos x="T8" y="T9"/>
                </a:cxn>
                <a:cxn ang="0">
                  <a:pos x="T10" y="T11"/>
                </a:cxn>
                <a:cxn ang="0">
                  <a:pos x="T12" y="T13"/>
                </a:cxn>
              </a:cxnLst>
              <a:rect b="b" l="0" r="r" t="0"/>
              <a:pathLst>
                <a:path h="734" w="638">
                  <a:moveTo>
                    <a:pt x="638" y="551"/>
                  </a:moveTo>
                  <a:lnTo>
                    <a:pt x="638" y="182"/>
                  </a:lnTo>
                  <a:lnTo>
                    <a:pt x="319" y="0"/>
                  </a:lnTo>
                  <a:lnTo>
                    <a:pt x="0" y="182"/>
                  </a:lnTo>
                  <a:lnTo>
                    <a:pt x="0" y="551"/>
                  </a:lnTo>
                  <a:lnTo>
                    <a:pt x="319" y="734"/>
                  </a:lnTo>
                  <a:lnTo>
                    <a:pt x="638" y="551"/>
                  </a:lnTo>
                  <a:close/>
                </a:path>
              </a:pathLst>
            </a:custGeom>
            <a:solidFill>
              <a:srgbClr val="C33736"/>
            </a:solidFill>
            <a:ln>
              <a:noFill/>
            </a:ln>
          </p:spPr>
          <p:txBody>
            <a:bodyPr/>
            <a:lstStyle/>
            <a:p>
              <a:endParaRPr altLang="en-US" lang="zh-CN">
                <a:solidFill>
                  <a:schemeClr val="tx1">
                    <a:lumMod val="85000"/>
                    <a:lumOff val="15000"/>
                  </a:schemeClr>
                </a:solidFill>
              </a:endParaRPr>
            </a:p>
          </p:txBody>
        </p:sp>
        <p:sp>
          <p:nvSpPr>
            <p:cNvPr id="19485" name="Freeform 29"/>
            <p:cNvSpPr>
              <a:spLocks noEditPoints="1"/>
            </p:cNvSpPr>
            <p:nvPr/>
          </p:nvSpPr>
          <p:spPr bwMode="auto">
            <a:xfrm>
              <a:off x="10312" y="3963"/>
              <a:ext cx="525" cy="622"/>
            </a:xfrm>
            <a:custGeom>
              <a:gdLst>
                <a:gd fmla="*/ 76 w 86" name="T0"/>
                <a:gd fmla="*/ 1 h 102" name="T1"/>
                <a:gd fmla="*/ 74 w 86" name="T2"/>
                <a:gd fmla="*/ 7 h 102" name="T3"/>
                <a:gd fmla="*/ 86 w 86" name="T4"/>
                <a:gd fmla="*/ 39 h 102" name="T5"/>
                <a:gd fmla="*/ 72 w 86" name="T6"/>
                <a:gd fmla="*/ 72 h 102" name="T7"/>
                <a:gd fmla="*/ 56 w 86" name="T8"/>
                <a:gd fmla="*/ 83 h 102" name="T9"/>
                <a:gd fmla="*/ 42 w 86" name="T10"/>
                <a:gd fmla="*/ 87 h 102" name="T11"/>
                <a:gd fmla="*/ 58 w 86" name="T12"/>
                <a:gd fmla="*/ 94 h 102" name="T13"/>
                <a:gd fmla="*/ 58 w 86" name="T14"/>
                <a:gd fmla="*/ 102 h 102" name="T15"/>
                <a:gd fmla="*/ 38 w 86" name="T16"/>
                <a:gd fmla="*/ 102 h 102" name="T17"/>
                <a:gd fmla="*/ 19 w 86" name="T18"/>
                <a:gd fmla="*/ 102 h 102" name="T19"/>
                <a:gd fmla="*/ 19 w 86" name="T20"/>
                <a:gd fmla="*/ 94 h 102" name="T21"/>
                <a:gd fmla="*/ 34 w 86" name="T22"/>
                <a:gd fmla="*/ 87 h 102" name="T23"/>
                <a:gd fmla="*/ 20 w 86" name="T24"/>
                <a:gd fmla="*/ 82 h 102" name="T25"/>
                <a:gd fmla="*/ 7 w 86" name="T26"/>
                <a:gd fmla="*/ 74 h 102" name="T27"/>
                <a:gd fmla="*/ 1 w 86" name="T28"/>
                <a:gd fmla="*/ 76 h 102" name="T29"/>
                <a:gd fmla="*/ 9 w 86" name="T30"/>
                <a:gd fmla="*/ 64 h 102" name="T31"/>
                <a:gd fmla="*/ 11 w 86" name="T32"/>
                <a:gd fmla="*/ 11 h 102" name="T33"/>
                <a:gd fmla="*/ 38 w 86" name="T34"/>
                <a:gd fmla="*/ 0 h 102" name="T35"/>
                <a:gd fmla="*/ 69 w 86" name="T36"/>
                <a:gd fmla="*/ 5 h 102" name="T37"/>
                <a:gd fmla="*/ 69 w 86" name="T38"/>
                <a:gd fmla="*/ 5 h 102" name="T39"/>
                <a:gd fmla="*/ 73 w 86" name="T40"/>
                <a:gd fmla="*/ 1 h 102" name="T41"/>
                <a:gd fmla="*/ 70 w 86" name="T42"/>
                <a:gd fmla="*/ 10 h 102" name="T43"/>
                <a:gd fmla="*/ 77 w 86" name="T44"/>
                <a:gd fmla="*/ 39 h 102" name="T45"/>
                <a:gd fmla="*/ 65 w 86" name="T46"/>
                <a:gd fmla="*/ 66 h 102" name="T47"/>
                <a:gd fmla="*/ 13 w 86" name="T48"/>
                <a:gd fmla="*/ 67 h 102" name="T49"/>
                <a:gd fmla="*/ 22 w 86" name="T50"/>
                <a:gd fmla="*/ 78 h 102" name="T51"/>
                <a:gd fmla="*/ 55 w 86" name="T52"/>
                <a:gd fmla="*/ 78 h 102" name="T53"/>
                <a:gd fmla="*/ 69 w 86" name="T54"/>
                <a:gd fmla="*/ 69 h 102" name="T55"/>
                <a:gd fmla="*/ 69 w 86" name="T56"/>
                <a:gd fmla="*/ 69 h 102" name="T57"/>
                <a:gd fmla="*/ 81 w 86" name="T58"/>
                <a:gd fmla="*/ 39 h 102" name="T59"/>
                <a:gd fmla="*/ 70 w 86" name="T60"/>
                <a:gd fmla="*/ 10 h 102" name="T61"/>
                <a:gd fmla="*/ 60 w 86" name="T62"/>
                <a:gd fmla="*/ 17 h 102" name="T63"/>
                <a:gd fmla="*/ 17 w 86" name="T64"/>
                <a:gd fmla="*/ 17 h 102" name="T65"/>
                <a:gd fmla="*/ 17 w 86" name="T66"/>
                <a:gd fmla="*/ 60 h 102" name="T67"/>
                <a:gd fmla="*/ 60 w 86" name="T68"/>
                <a:gd fmla="*/ 60 h 102" name="T69"/>
                <a:gd fmla="*/ 69 w 86" name="T70"/>
                <a:gd fmla="*/ 39 h 102" name="T71"/>
                <a:gd fmla="*/ 60 w 86" name="T72"/>
                <a:gd fmla="*/ 17 h 102" name="T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b="b" l="0" r="r" t="0"/>
              <a:pathLst>
                <a:path h="102" w="86">
                  <a:moveTo>
                    <a:pt x="73" y="1"/>
                  </a:moveTo>
                  <a:cubicBezTo>
                    <a:pt x="74" y="0"/>
                    <a:pt x="75" y="0"/>
                    <a:pt x="76" y="1"/>
                  </a:cubicBezTo>
                  <a:cubicBezTo>
                    <a:pt x="77" y="2"/>
                    <a:pt x="77" y="3"/>
                    <a:pt x="76" y="4"/>
                  </a:cubicBezTo>
                  <a:cubicBezTo>
                    <a:pt x="74" y="7"/>
                    <a:pt x="74" y="7"/>
                    <a:pt x="74" y="7"/>
                  </a:cubicBezTo>
                  <a:cubicBezTo>
                    <a:pt x="77" y="11"/>
                    <a:pt x="80" y="15"/>
                    <a:pt x="82" y="20"/>
                  </a:cubicBezTo>
                  <a:cubicBezTo>
                    <a:pt x="85" y="26"/>
                    <a:pt x="86" y="32"/>
                    <a:pt x="86" y="39"/>
                  </a:cubicBezTo>
                  <a:cubicBezTo>
                    <a:pt x="86" y="45"/>
                    <a:pt x="85" y="51"/>
                    <a:pt x="82" y="57"/>
                  </a:cubicBezTo>
                  <a:cubicBezTo>
                    <a:pt x="80" y="63"/>
                    <a:pt x="76" y="68"/>
                    <a:pt x="72" y="72"/>
                  </a:cubicBezTo>
                  <a:cubicBezTo>
                    <a:pt x="68" y="77"/>
                    <a:pt x="62" y="80"/>
                    <a:pt x="57" y="82"/>
                  </a:cubicBezTo>
                  <a:cubicBezTo>
                    <a:pt x="56" y="83"/>
                    <a:pt x="56" y="83"/>
                    <a:pt x="56" y="83"/>
                  </a:cubicBezTo>
                  <a:cubicBezTo>
                    <a:pt x="52" y="84"/>
                    <a:pt x="47" y="85"/>
                    <a:pt x="42" y="86"/>
                  </a:cubicBezTo>
                  <a:cubicBezTo>
                    <a:pt x="42" y="86"/>
                    <a:pt x="42" y="86"/>
                    <a:pt x="42" y="87"/>
                  </a:cubicBezTo>
                  <a:cubicBezTo>
                    <a:pt x="42" y="94"/>
                    <a:pt x="42" y="94"/>
                    <a:pt x="42" y="94"/>
                  </a:cubicBezTo>
                  <a:cubicBezTo>
                    <a:pt x="58" y="94"/>
                    <a:pt x="58" y="94"/>
                    <a:pt x="58" y="94"/>
                  </a:cubicBezTo>
                  <a:cubicBezTo>
                    <a:pt x="60" y="94"/>
                    <a:pt x="62" y="96"/>
                    <a:pt x="62" y="98"/>
                  </a:cubicBezTo>
                  <a:cubicBezTo>
                    <a:pt x="62" y="100"/>
                    <a:pt x="60" y="102"/>
                    <a:pt x="58" y="102"/>
                  </a:cubicBezTo>
                  <a:cubicBezTo>
                    <a:pt x="38" y="102"/>
                    <a:pt x="38" y="102"/>
                    <a:pt x="38" y="102"/>
                  </a:cubicBezTo>
                  <a:cubicBezTo>
                    <a:pt x="38" y="102"/>
                    <a:pt x="38" y="102"/>
                    <a:pt x="38" y="102"/>
                  </a:cubicBezTo>
                  <a:cubicBezTo>
                    <a:pt x="38" y="102"/>
                    <a:pt x="38" y="102"/>
                    <a:pt x="38" y="102"/>
                  </a:cubicBezTo>
                  <a:cubicBezTo>
                    <a:pt x="19" y="102"/>
                    <a:pt x="19" y="102"/>
                    <a:pt x="19" y="102"/>
                  </a:cubicBezTo>
                  <a:cubicBezTo>
                    <a:pt x="17" y="102"/>
                    <a:pt x="15" y="100"/>
                    <a:pt x="15" y="98"/>
                  </a:cubicBezTo>
                  <a:cubicBezTo>
                    <a:pt x="15" y="96"/>
                    <a:pt x="17" y="94"/>
                    <a:pt x="19" y="94"/>
                  </a:cubicBezTo>
                  <a:cubicBezTo>
                    <a:pt x="34" y="94"/>
                    <a:pt x="34" y="94"/>
                    <a:pt x="34" y="94"/>
                  </a:cubicBezTo>
                  <a:cubicBezTo>
                    <a:pt x="34" y="87"/>
                    <a:pt x="34" y="87"/>
                    <a:pt x="34" y="87"/>
                  </a:cubicBezTo>
                  <a:cubicBezTo>
                    <a:pt x="34" y="86"/>
                    <a:pt x="34" y="86"/>
                    <a:pt x="34" y="86"/>
                  </a:cubicBezTo>
                  <a:cubicBezTo>
                    <a:pt x="29" y="85"/>
                    <a:pt x="25" y="84"/>
                    <a:pt x="20" y="82"/>
                  </a:cubicBezTo>
                  <a:cubicBezTo>
                    <a:pt x="20" y="82"/>
                    <a:pt x="20" y="82"/>
                    <a:pt x="20" y="82"/>
                  </a:cubicBezTo>
                  <a:cubicBezTo>
                    <a:pt x="15" y="80"/>
                    <a:pt x="11" y="77"/>
                    <a:pt x="7" y="74"/>
                  </a:cubicBezTo>
                  <a:cubicBezTo>
                    <a:pt x="4" y="76"/>
                    <a:pt x="4" y="76"/>
                    <a:pt x="4" y="76"/>
                  </a:cubicBezTo>
                  <a:cubicBezTo>
                    <a:pt x="3" y="77"/>
                    <a:pt x="2" y="77"/>
                    <a:pt x="1" y="76"/>
                  </a:cubicBezTo>
                  <a:cubicBezTo>
                    <a:pt x="0" y="75"/>
                    <a:pt x="0" y="74"/>
                    <a:pt x="1" y="73"/>
                  </a:cubicBezTo>
                  <a:cubicBezTo>
                    <a:pt x="9" y="64"/>
                    <a:pt x="9" y="64"/>
                    <a:pt x="9" y="64"/>
                  </a:cubicBezTo>
                  <a:cubicBezTo>
                    <a:pt x="3" y="57"/>
                    <a:pt x="0" y="48"/>
                    <a:pt x="0" y="39"/>
                  </a:cubicBezTo>
                  <a:cubicBezTo>
                    <a:pt x="0" y="28"/>
                    <a:pt x="4" y="18"/>
                    <a:pt x="11" y="11"/>
                  </a:cubicBezTo>
                  <a:cubicBezTo>
                    <a:pt x="11" y="11"/>
                    <a:pt x="11" y="11"/>
                    <a:pt x="11" y="11"/>
                  </a:cubicBezTo>
                  <a:cubicBezTo>
                    <a:pt x="18" y="4"/>
                    <a:pt x="28" y="0"/>
                    <a:pt x="38" y="0"/>
                  </a:cubicBezTo>
                  <a:cubicBezTo>
                    <a:pt x="48" y="0"/>
                    <a:pt x="57" y="4"/>
                    <a:pt x="64" y="10"/>
                  </a:cubicBezTo>
                  <a:cubicBezTo>
                    <a:pt x="69" y="5"/>
                    <a:pt x="69" y="5"/>
                    <a:pt x="69" y="5"/>
                  </a:cubicBezTo>
                  <a:cubicBezTo>
                    <a:pt x="69" y="5"/>
                    <a:pt x="69" y="5"/>
                    <a:pt x="69" y="5"/>
                  </a:cubicBezTo>
                  <a:cubicBezTo>
                    <a:pt x="69" y="5"/>
                    <a:pt x="69" y="5"/>
                    <a:pt x="69" y="5"/>
                  </a:cubicBezTo>
                  <a:cubicBezTo>
                    <a:pt x="69" y="5"/>
                    <a:pt x="69" y="5"/>
                    <a:pt x="69" y="5"/>
                  </a:cubicBezTo>
                  <a:cubicBezTo>
                    <a:pt x="73" y="1"/>
                    <a:pt x="73" y="1"/>
                    <a:pt x="73" y="1"/>
                  </a:cubicBezTo>
                  <a:close/>
                  <a:moveTo>
                    <a:pt x="70" y="10"/>
                  </a:moveTo>
                  <a:cubicBezTo>
                    <a:pt x="70" y="10"/>
                    <a:pt x="70" y="10"/>
                    <a:pt x="70" y="10"/>
                  </a:cubicBezTo>
                  <a:cubicBezTo>
                    <a:pt x="67" y="13"/>
                    <a:pt x="67" y="13"/>
                    <a:pt x="67" y="13"/>
                  </a:cubicBezTo>
                  <a:cubicBezTo>
                    <a:pt x="73" y="20"/>
                    <a:pt x="77" y="29"/>
                    <a:pt x="77" y="39"/>
                  </a:cubicBezTo>
                  <a:cubicBezTo>
                    <a:pt x="77" y="49"/>
                    <a:pt x="73" y="59"/>
                    <a:pt x="66" y="66"/>
                  </a:cubicBezTo>
                  <a:cubicBezTo>
                    <a:pt x="65" y="66"/>
                    <a:pt x="65" y="66"/>
                    <a:pt x="65" y="66"/>
                  </a:cubicBezTo>
                  <a:cubicBezTo>
                    <a:pt x="59" y="73"/>
                    <a:pt x="49" y="77"/>
                    <a:pt x="38" y="77"/>
                  </a:cubicBezTo>
                  <a:cubicBezTo>
                    <a:pt x="29" y="77"/>
                    <a:pt x="20" y="73"/>
                    <a:pt x="13" y="67"/>
                  </a:cubicBezTo>
                  <a:cubicBezTo>
                    <a:pt x="10" y="70"/>
                    <a:pt x="10" y="70"/>
                    <a:pt x="10" y="70"/>
                  </a:cubicBezTo>
                  <a:cubicBezTo>
                    <a:pt x="13" y="74"/>
                    <a:pt x="18" y="76"/>
                    <a:pt x="22" y="78"/>
                  </a:cubicBezTo>
                  <a:cubicBezTo>
                    <a:pt x="27" y="80"/>
                    <a:pt x="33" y="81"/>
                    <a:pt x="38" y="81"/>
                  </a:cubicBezTo>
                  <a:cubicBezTo>
                    <a:pt x="44" y="81"/>
                    <a:pt x="50" y="80"/>
                    <a:pt x="55" y="78"/>
                  </a:cubicBezTo>
                  <a:cubicBezTo>
                    <a:pt x="55" y="78"/>
                    <a:pt x="55" y="78"/>
                    <a:pt x="55" y="78"/>
                  </a:cubicBezTo>
                  <a:cubicBezTo>
                    <a:pt x="60" y="76"/>
                    <a:pt x="65" y="73"/>
                    <a:pt x="69" y="69"/>
                  </a:cubicBezTo>
                  <a:cubicBezTo>
                    <a:pt x="69" y="69"/>
                    <a:pt x="69" y="69"/>
                    <a:pt x="69" y="69"/>
                  </a:cubicBezTo>
                  <a:cubicBezTo>
                    <a:pt x="69" y="69"/>
                    <a:pt x="69" y="69"/>
                    <a:pt x="69" y="69"/>
                  </a:cubicBezTo>
                  <a:cubicBezTo>
                    <a:pt x="73" y="65"/>
                    <a:pt x="76" y="60"/>
                    <a:pt x="78" y="55"/>
                  </a:cubicBezTo>
                  <a:cubicBezTo>
                    <a:pt x="80" y="50"/>
                    <a:pt x="81" y="44"/>
                    <a:pt x="81" y="39"/>
                  </a:cubicBezTo>
                  <a:cubicBezTo>
                    <a:pt x="81" y="33"/>
                    <a:pt x="80" y="27"/>
                    <a:pt x="78" y="22"/>
                  </a:cubicBezTo>
                  <a:cubicBezTo>
                    <a:pt x="76" y="18"/>
                    <a:pt x="73" y="14"/>
                    <a:pt x="70" y="10"/>
                  </a:cubicBezTo>
                  <a:close/>
                  <a:moveTo>
                    <a:pt x="60" y="17"/>
                  </a:moveTo>
                  <a:cubicBezTo>
                    <a:pt x="60" y="17"/>
                    <a:pt x="60" y="17"/>
                    <a:pt x="60" y="17"/>
                  </a:cubicBezTo>
                  <a:cubicBezTo>
                    <a:pt x="54" y="11"/>
                    <a:pt x="47" y="8"/>
                    <a:pt x="38" y="8"/>
                  </a:cubicBezTo>
                  <a:cubicBezTo>
                    <a:pt x="30" y="8"/>
                    <a:pt x="22" y="11"/>
                    <a:pt x="17" y="17"/>
                  </a:cubicBezTo>
                  <a:cubicBezTo>
                    <a:pt x="11" y="22"/>
                    <a:pt x="8" y="30"/>
                    <a:pt x="8" y="39"/>
                  </a:cubicBezTo>
                  <a:cubicBezTo>
                    <a:pt x="8" y="47"/>
                    <a:pt x="11" y="55"/>
                    <a:pt x="17" y="60"/>
                  </a:cubicBezTo>
                  <a:cubicBezTo>
                    <a:pt x="22" y="66"/>
                    <a:pt x="30" y="69"/>
                    <a:pt x="38" y="69"/>
                  </a:cubicBezTo>
                  <a:cubicBezTo>
                    <a:pt x="47" y="69"/>
                    <a:pt x="54" y="66"/>
                    <a:pt x="60" y="60"/>
                  </a:cubicBezTo>
                  <a:cubicBezTo>
                    <a:pt x="60" y="60"/>
                    <a:pt x="60" y="60"/>
                    <a:pt x="60" y="60"/>
                  </a:cubicBezTo>
                  <a:cubicBezTo>
                    <a:pt x="66" y="55"/>
                    <a:pt x="69" y="47"/>
                    <a:pt x="69" y="39"/>
                  </a:cubicBezTo>
                  <a:cubicBezTo>
                    <a:pt x="69" y="30"/>
                    <a:pt x="66" y="22"/>
                    <a:pt x="60" y="17"/>
                  </a:cubicBezTo>
                  <a:cubicBezTo>
                    <a:pt x="60" y="17"/>
                    <a:pt x="60" y="17"/>
                    <a:pt x="60" y="17"/>
                  </a:cubicBezTo>
                  <a:cubicBezTo>
                    <a:pt x="60" y="17"/>
                    <a:pt x="60" y="17"/>
                    <a:pt x="60" y="17"/>
                  </a:cubicBezTo>
                  <a:close/>
                </a:path>
              </a:pathLst>
            </a:custGeom>
            <a:solidFill>
              <a:srgbClr val="FFFFFF"/>
            </a:solidFill>
            <a:ln>
              <a:noFill/>
            </a:ln>
            <a:extLst>
              <a:ext uri="{91240B29-F687-4F45-9708-019B960494DF}">
                <a14:hiddenLine w="9525">
                  <a:solidFill>
                    <a:srgbClr val="000000"/>
                  </a:solidFill>
                  <a:round/>
                </a14:hiddenLine>
              </a:ext>
            </a:extLst>
          </p:spPr>
          <p:txBody>
            <a:bodyPr/>
            <a:lstStyle/>
            <a:p>
              <a:endParaRPr altLang="en-US" lang="zh-CN">
                <a:solidFill>
                  <a:schemeClr val="tx1">
                    <a:lumMod val="85000"/>
                    <a:lumOff val="15000"/>
                  </a:schemeClr>
                </a:solidFill>
              </a:endParaRPr>
            </a:p>
          </p:txBody>
        </p:sp>
      </p:grpSp>
      <p:grpSp>
        <p:nvGrpSpPr>
          <p:cNvPr id="9" name="组合 8"/>
          <p:cNvGrpSpPr/>
          <p:nvPr/>
        </p:nvGrpSpPr>
        <p:grpSpPr>
          <a:xfrm>
            <a:off x="6111240" y="3848735"/>
            <a:ext cx="1176020" cy="1353820"/>
            <a:chOff x="9624" y="6496"/>
            <a:chExt cx="1852" cy="2132"/>
          </a:xfrm>
        </p:grpSpPr>
        <p:sp>
          <p:nvSpPr>
            <p:cNvPr id="19466" name="Freeform 10"/>
            <p:cNvSpPr/>
            <p:nvPr/>
          </p:nvSpPr>
          <p:spPr bwMode="auto">
            <a:xfrm>
              <a:off x="9624" y="6496"/>
              <a:ext cx="1852" cy="2132"/>
            </a:xfrm>
            <a:custGeom>
              <a:gdLst>
                <a:gd fmla="*/ 638 w 638" name="T0"/>
                <a:gd fmla="*/ 552 h 734" name="T1"/>
                <a:gd fmla="*/ 638 w 638" name="T2"/>
                <a:gd fmla="*/ 183 h 734" name="T3"/>
                <a:gd fmla="*/ 319 w 638" name="T4"/>
                <a:gd fmla="*/ 0 h 734" name="T5"/>
                <a:gd fmla="*/ 0 w 638" name="T6"/>
                <a:gd fmla="*/ 183 h 734" name="T7"/>
                <a:gd fmla="*/ 0 w 638" name="T8"/>
                <a:gd fmla="*/ 552 h 734" name="T9"/>
                <a:gd fmla="*/ 319 w 638" name="T10"/>
                <a:gd fmla="*/ 734 h 734" name="T11"/>
                <a:gd fmla="*/ 638 w 638" name="T12"/>
                <a:gd fmla="*/ 552 h 734" name="T13"/>
              </a:gdLst>
              <a:cxnLst>
                <a:cxn ang="0">
                  <a:pos x="T0" y="T1"/>
                </a:cxn>
                <a:cxn ang="0">
                  <a:pos x="T2" y="T3"/>
                </a:cxn>
                <a:cxn ang="0">
                  <a:pos x="T4" y="T5"/>
                </a:cxn>
                <a:cxn ang="0">
                  <a:pos x="T6" y="T7"/>
                </a:cxn>
                <a:cxn ang="0">
                  <a:pos x="T8" y="T9"/>
                </a:cxn>
                <a:cxn ang="0">
                  <a:pos x="T10" y="T11"/>
                </a:cxn>
                <a:cxn ang="0">
                  <a:pos x="T12" y="T13"/>
                </a:cxn>
              </a:cxnLst>
              <a:rect b="b" l="0" r="r" t="0"/>
              <a:pathLst>
                <a:path h="734" w="638">
                  <a:moveTo>
                    <a:pt x="638" y="552"/>
                  </a:moveTo>
                  <a:lnTo>
                    <a:pt x="638" y="183"/>
                  </a:lnTo>
                  <a:lnTo>
                    <a:pt x="319" y="0"/>
                  </a:lnTo>
                  <a:lnTo>
                    <a:pt x="0" y="183"/>
                  </a:lnTo>
                  <a:lnTo>
                    <a:pt x="0" y="552"/>
                  </a:lnTo>
                  <a:lnTo>
                    <a:pt x="319" y="734"/>
                  </a:lnTo>
                  <a:lnTo>
                    <a:pt x="638" y="552"/>
                  </a:lnTo>
                  <a:close/>
                </a:path>
              </a:pathLst>
            </a:custGeom>
            <a:solidFill>
              <a:srgbClr val="C33736"/>
            </a:solidFill>
            <a:ln>
              <a:noFill/>
            </a:ln>
          </p:spPr>
          <p:txBody>
            <a:bodyPr/>
            <a:lstStyle/>
            <a:p>
              <a:endParaRPr altLang="en-US" lang="zh-CN">
                <a:solidFill>
                  <a:schemeClr val="tx1">
                    <a:lumMod val="85000"/>
                    <a:lumOff val="15000"/>
                  </a:schemeClr>
                </a:solidFill>
              </a:endParaRPr>
            </a:p>
          </p:txBody>
        </p:sp>
        <p:sp>
          <p:nvSpPr>
            <p:cNvPr id="19486" name="Freeform 30"/>
            <p:cNvSpPr>
              <a:spLocks noEditPoints="1"/>
            </p:cNvSpPr>
            <p:nvPr/>
          </p:nvSpPr>
          <p:spPr bwMode="auto">
            <a:xfrm>
              <a:off x="10318" y="7196"/>
              <a:ext cx="514" cy="645"/>
            </a:xfrm>
            <a:custGeom>
              <a:gdLst>
                <a:gd fmla="*/ 62 w 84" name="T0"/>
                <a:gd fmla="*/ 60 h 106" name="T1"/>
                <a:gd fmla="*/ 55 w 84" name="T2"/>
                <a:gd fmla="*/ 96 h 106" name="T3"/>
                <a:gd fmla="*/ 80 w 84" name="T4"/>
                <a:gd fmla="*/ 98 h 106" name="T5"/>
                <a:gd fmla="*/ 80 w 84" name="T6"/>
                <a:gd fmla="*/ 106 h 106" name="T7"/>
                <a:gd fmla="*/ 0 w 84" name="T8"/>
                <a:gd fmla="*/ 102 h 106" name="T9"/>
                <a:gd fmla="*/ 30 w 84" name="T10"/>
                <a:gd fmla="*/ 98 h 106" name="T11"/>
                <a:gd fmla="*/ 49 w 84" name="T12"/>
                <a:gd fmla="*/ 91 h 106" name="T13"/>
                <a:gd fmla="*/ 6 w 84" name="T14"/>
                <a:gd fmla="*/ 88 h 106" name="T15"/>
                <a:gd fmla="*/ 6 w 84" name="T16"/>
                <a:gd fmla="*/ 83 h 106" name="T17"/>
                <a:gd fmla="*/ 56 w 84" name="T18"/>
                <a:gd fmla="*/ 72 h 106" name="T19"/>
                <a:gd fmla="*/ 50 w 84" name="T20"/>
                <a:gd fmla="*/ 55 h 106" name="T21"/>
                <a:gd fmla="*/ 42 w 84" name="T22"/>
                <a:gd fmla="*/ 56 h 106" name="T23"/>
                <a:gd fmla="*/ 32 w 84" name="T24"/>
                <a:gd fmla="*/ 68 h 106" name="T25"/>
                <a:gd fmla="*/ 28 w 84" name="T26"/>
                <a:gd fmla="*/ 70 h 106" name="T27"/>
                <a:gd fmla="*/ 14 w 84" name="T28"/>
                <a:gd fmla="*/ 65 h 106" name="T29"/>
                <a:gd fmla="*/ 16 w 84" name="T30"/>
                <a:gd fmla="*/ 58 h 106" name="T31"/>
                <a:gd fmla="*/ 13 w 84" name="T32"/>
                <a:gd fmla="*/ 54 h 106" name="T33"/>
                <a:gd fmla="*/ 38 w 84" name="T34"/>
                <a:gd fmla="*/ 15 h 106" name="T35"/>
                <a:gd fmla="*/ 40 w 84" name="T36"/>
                <a:gd fmla="*/ 16 h 106" name="T37"/>
                <a:gd fmla="*/ 41 w 84" name="T38"/>
                <a:gd fmla="*/ 9 h 106" name="T39"/>
                <a:gd fmla="*/ 45 w 84" name="T40"/>
                <a:gd fmla="*/ 2 h 106" name="T41"/>
                <a:gd fmla="*/ 66 w 84" name="T42"/>
                <a:gd fmla="*/ 18 h 106" name="T43"/>
                <a:gd fmla="*/ 58 w 84" name="T44"/>
                <a:gd fmla="*/ 18 h 106" name="T45"/>
                <a:gd fmla="*/ 57 w 84" name="T46"/>
                <a:gd fmla="*/ 26 h 106" name="T47"/>
                <a:gd fmla="*/ 52 w 84" name="T48"/>
                <a:gd fmla="*/ 38 h 106" name="T49"/>
                <a:gd fmla="*/ 55 w 84" name="T50"/>
                <a:gd fmla="*/ 49 h 106" name="T51"/>
                <a:gd fmla="*/ 54 w 84" name="T52"/>
                <a:gd fmla="*/ 16 h 106" name="T53"/>
                <a:gd fmla="*/ 44 w 84" name="T54"/>
                <a:gd fmla="*/ 19 h 106" name="T55"/>
                <a:gd fmla="*/ 54 w 84" name="T56"/>
                <a:gd fmla="*/ 16 h 106" name="T57"/>
                <a:gd fmla="*/ 48 w 84" name="T58"/>
                <a:gd fmla="*/ 35 h 106" name="T59"/>
                <a:gd fmla="*/ 37 w 84" name="T60"/>
                <a:gd fmla="*/ 20 h 106" name="T61"/>
                <a:gd fmla="*/ 33 w 84" name="T62"/>
                <a:gd fmla="*/ 62 h 106" name="T63"/>
                <a:gd fmla="*/ 34 w 84" name="T64"/>
                <a:gd fmla="*/ 46 h 106" name="T65"/>
                <a:gd fmla="*/ 37 w 84" name="T66"/>
                <a:gd fmla="*/ 38 h 106" name="T67"/>
                <a:gd fmla="*/ 49 w 84" name="T68"/>
                <a:gd fmla="*/ 42 h 106" name="T69"/>
                <a:gd fmla="*/ 40 w 84" name="T70"/>
                <a:gd fmla="*/ 42 h 106" name="T71"/>
                <a:gd fmla="*/ 40 w 84" name="T72"/>
                <a:gd fmla="*/ 42 h 106" name="T73"/>
                <a:gd fmla="*/ 45 w 84" name="T74"/>
                <a:gd fmla="*/ 52 h 106" name="T75"/>
                <a:gd fmla="*/ 49 w 84" name="T76"/>
                <a:gd fmla="*/ 50 h 106" name="T77"/>
                <a:gd fmla="*/ 49 w 84" name="T78"/>
                <a:gd fmla="*/ 42 h 106" name="T79"/>
                <a:gd fmla="*/ 20 w 84" name="T80"/>
                <a:gd fmla="*/ 61 h 106" name="T81"/>
                <a:gd fmla="*/ 19 w 84" name="T82"/>
                <a:gd fmla="*/ 62 h 106" name="T83"/>
                <a:gd fmla="*/ 26 w 84" name="T84"/>
                <a:gd fmla="*/ 64 h 106" name="T8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b="b" l="0" r="r" t="0"/>
              <a:pathLst>
                <a:path h="105" w="84">
                  <a:moveTo>
                    <a:pt x="55" y="49"/>
                  </a:moveTo>
                  <a:cubicBezTo>
                    <a:pt x="58" y="52"/>
                    <a:pt x="61" y="56"/>
                    <a:pt x="62" y="60"/>
                  </a:cubicBezTo>
                  <a:cubicBezTo>
                    <a:pt x="64" y="63"/>
                    <a:pt x="65" y="68"/>
                    <a:pt x="65" y="72"/>
                  </a:cubicBezTo>
                  <a:cubicBezTo>
                    <a:pt x="65" y="82"/>
                    <a:pt x="61" y="90"/>
                    <a:pt x="55" y="96"/>
                  </a:cubicBezTo>
                  <a:cubicBezTo>
                    <a:pt x="54" y="97"/>
                    <a:pt x="53" y="98"/>
                    <a:pt x="53" y="98"/>
                  </a:cubicBezTo>
                  <a:cubicBezTo>
                    <a:pt x="80" y="98"/>
                    <a:pt x="80" y="98"/>
                    <a:pt x="80" y="98"/>
                  </a:cubicBezTo>
                  <a:cubicBezTo>
                    <a:pt x="82" y="98"/>
                    <a:pt x="84" y="100"/>
                    <a:pt x="84" y="102"/>
                  </a:cubicBezTo>
                  <a:cubicBezTo>
                    <a:pt x="84" y="104"/>
                    <a:pt x="82" y="106"/>
                    <a:pt x="80" y="106"/>
                  </a:cubicBezTo>
                  <a:cubicBezTo>
                    <a:pt x="54" y="106"/>
                    <a:pt x="29" y="106"/>
                    <a:pt x="4" y="106"/>
                  </a:cubicBezTo>
                  <a:cubicBezTo>
                    <a:pt x="2" y="106"/>
                    <a:pt x="0" y="104"/>
                    <a:pt x="0" y="102"/>
                  </a:cubicBezTo>
                  <a:cubicBezTo>
                    <a:pt x="0" y="100"/>
                    <a:pt x="2" y="98"/>
                    <a:pt x="4" y="98"/>
                  </a:cubicBezTo>
                  <a:cubicBezTo>
                    <a:pt x="30" y="98"/>
                    <a:pt x="30" y="98"/>
                    <a:pt x="30" y="98"/>
                  </a:cubicBezTo>
                  <a:cubicBezTo>
                    <a:pt x="31" y="98"/>
                    <a:pt x="31" y="98"/>
                    <a:pt x="31" y="98"/>
                  </a:cubicBezTo>
                  <a:cubicBezTo>
                    <a:pt x="38" y="98"/>
                    <a:pt x="44" y="95"/>
                    <a:pt x="49" y="91"/>
                  </a:cubicBezTo>
                  <a:cubicBezTo>
                    <a:pt x="50" y="90"/>
                    <a:pt x="50" y="89"/>
                    <a:pt x="51" y="88"/>
                  </a:cubicBezTo>
                  <a:cubicBezTo>
                    <a:pt x="6" y="88"/>
                    <a:pt x="6" y="88"/>
                    <a:pt x="6" y="88"/>
                  </a:cubicBezTo>
                  <a:cubicBezTo>
                    <a:pt x="5" y="88"/>
                    <a:pt x="4" y="87"/>
                    <a:pt x="4" y="86"/>
                  </a:cubicBezTo>
                  <a:cubicBezTo>
                    <a:pt x="4" y="85"/>
                    <a:pt x="5" y="83"/>
                    <a:pt x="6" y="83"/>
                  </a:cubicBezTo>
                  <a:cubicBezTo>
                    <a:pt x="54" y="83"/>
                    <a:pt x="54" y="83"/>
                    <a:pt x="54" y="83"/>
                  </a:cubicBezTo>
                  <a:cubicBezTo>
                    <a:pt x="56" y="80"/>
                    <a:pt x="56" y="76"/>
                    <a:pt x="56" y="72"/>
                  </a:cubicBezTo>
                  <a:cubicBezTo>
                    <a:pt x="56" y="69"/>
                    <a:pt x="56" y="66"/>
                    <a:pt x="55" y="63"/>
                  </a:cubicBezTo>
                  <a:cubicBezTo>
                    <a:pt x="54" y="60"/>
                    <a:pt x="52" y="58"/>
                    <a:pt x="50" y="55"/>
                  </a:cubicBezTo>
                  <a:cubicBezTo>
                    <a:pt x="49" y="56"/>
                    <a:pt x="47" y="57"/>
                    <a:pt x="45" y="57"/>
                  </a:cubicBezTo>
                  <a:cubicBezTo>
                    <a:pt x="44" y="57"/>
                    <a:pt x="43" y="57"/>
                    <a:pt x="42" y="56"/>
                  </a:cubicBezTo>
                  <a:cubicBezTo>
                    <a:pt x="35" y="67"/>
                    <a:pt x="35" y="67"/>
                    <a:pt x="35" y="67"/>
                  </a:cubicBezTo>
                  <a:cubicBezTo>
                    <a:pt x="35" y="68"/>
                    <a:pt x="33" y="68"/>
                    <a:pt x="32" y="68"/>
                  </a:cubicBezTo>
                  <a:cubicBezTo>
                    <a:pt x="30" y="66"/>
                    <a:pt x="30" y="66"/>
                    <a:pt x="30" y="66"/>
                  </a:cubicBezTo>
                  <a:cubicBezTo>
                    <a:pt x="28" y="70"/>
                    <a:pt x="28" y="70"/>
                    <a:pt x="28" y="70"/>
                  </a:cubicBezTo>
                  <a:cubicBezTo>
                    <a:pt x="27" y="71"/>
                    <a:pt x="25" y="72"/>
                    <a:pt x="24" y="71"/>
                  </a:cubicBezTo>
                  <a:cubicBezTo>
                    <a:pt x="14" y="65"/>
                    <a:pt x="14" y="65"/>
                    <a:pt x="14" y="65"/>
                  </a:cubicBezTo>
                  <a:cubicBezTo>
                    <a:pt x="13" y="65"/>
                    <a:pt x="13" y="63"/>
                    <a:pt x="14" y="62"/>
                  </a:cubicBezTo>
                  <a:cubicBezTo>
                    <a:pt x="16" y="58"/>
                    <a:pt x="16" y="58"/>
                    <a:pt x="16" y="58"/>
                  </a:cubicBezTo>
                  <a:cubicBezTo>
                    <a:pt x="13" y="57"/>
                    <a:pt x="13" y="57"/>
                    <a:pt x="13" y="57"/>
                  </a:cubicBezTo>
                  <a:cubicBezTo>
                    <a:pt x="12" y="56"/>
                    <a:pt x="12" y="55"/>
                    <a:pt x="13" y="54"/>
                  </a:cubicBezTo>
                  <a:cubicBezTo>
                    <a:pt x="34" y="16"/>
                    <a:pt x="34" y="16"/>
                    <a:pt x="34" y="16"/>
                  </a:cubicBezTo>
                  <a:cubicBezTo>
                    <a:pt x="35" y="15"/>
                    <a:pt x="37" y="14"/>
                    <a:pt x="38" y="15"/>
                  </a:cubicBezTo>
                  <a:cubicBezTo>
                    <a:pt x="38" y="15"/>
                    <a:pt x="38" y="15"/>
                    <a:pt x="38" y="15"/>
                  </a:cubicBezTo>
                  <a:cubicBezTo>
                    <a:pt x="40" y="16"/>
                    <a:pt x="40" y="16"/>
                    <a:pt x="40" y="16"/>
                  </a:cubicBezTo>
                  <a:cubicBezTo>
                    <a:pt x="44" y="10"/>
                    <a:pt x="44" y="10"/>
                    <a:pt x="44" y="10"/>
                  </a:cubicBezTo>
                  <a:cubicBezTo>
                    <a:pt x="41" y="9"/>
                    <a:pt x="41" y="9"/>
                    <a:pt x="41" y="9"/>
                  </a:cubicBezTo>
                  <a:cubicBezTo>
                    <a:pt x="39" y="7"/>
                    <a:pt x="39" y="5"/>
                    <a:pt x="40" y="3"/>
                  </a:cubicBezTo>
                  <a:cubicBezTo>
                    <a:pt x="41" y="1"/>
                    <a:pt x="43" y="0"/>
                    <a:pt x="45" y="2"/>
                  </a:cubicBezTo>
                  <a:cubicBezTo>
                    <a:pt x="52" y="5"/>
                    <a:pt x="58" y="9"/>
                    <a:pt x="64" y="12"/>
                  </a:cubicBezTo>
                  <a:cubicBezTo>
                    <a:pt x="66" y="13"/>
                    <a:pt x="67" y="16"/>
                    <a:pt x="66" y="18"/>
                  </a:cubicBezTo>
                  <a:cubicBezTo>
                    <a:pt x="64" y="20"/>
                    <a:pt x="62" y="21"/>
                    <a:pt x="60" y="19"/>
                  </a:cubicBezTo>
                  <a:cubicBezTo>
                    <a:pt x="58" y="18"/>
                    <a:pt x="58" y="18"/>
                    <a:pt x="58" y="18"/>
                  </a:cubicBezTo>
                  <a:cubicBezTo>
                    <a:pt x="54" y="24"/>
                    <a:pt x="54" y="24"/>
                    <a:pt x="54" y="24"/>
                  </a:cubicBezTo>
                  <a:cubicBezTo>
                    <a:pt x="57" y="26"/>
                    <a:pt x="57" y="26"/>
                    <a:pt x="57" y="26"/>
                  </a:cubicBezTo>
                  <a:cubicBezTo>
                    <a:pt x="58" y="26"/>
                    <a:pt x="58" y="28"/>
                    <a:pt x="57" y="29"/>
                  </a:cubicBezTo>
                  <a:cubicBezTo>
                    <a:pt x="52" y="38"/>
                    <a:pt x="52" y="38"/>
                    <a:pt x="52" y="38"/>
                  </a:cubicBezTo>
                  <a:cubicBezTo>
                    <a:pt x="55" y="40"/>
                    <a:pt x="56" y="43"/>
                    <a:pt x="56" y="46"/>
                  </a:cubicBezTo>
                  <a:cubicBezTo>
                    <a:pt x="56" y="47"/>
                    <a:pt x="56" y="48"/>
                    <a:pt x="55" y="49"/>
                  </a:cubicBezTo>
                  <a:close/>
                  <a:moveTo>
                    <a:pt x="54" y="16"/>
                  </a:moveTo>
                  <a:cubicBezTo>
                    <a:pt x="54" y="16"/>
                    <a:pt x="54" y="16"/>
                    <a:pt x="54" y="16"/>
                  </a:cubicBezTo>
                  <a:cubicBezTo>
                    <a:pt x="52" y="15"/>
                    <a:pt x="50" y="13"/>
                    <a:pt x="48" y="12"/>
                  </a:cubicBezTo>
                  <a:cubicBezTo>
                    <a:pt x="44" y="19"/>
                    <a:pt x="44" y="19"/>
                    <a:pt x="44" y="19"/>
                  </a:cubicBezTo>
                  <a:cubicBezTo>
                    <a:pt x="50" y="22"/>
                    <a:pt x="50" y="22"/>
                    <a:pt x="50" y="22"/>
                  </a:cubicBezTo>
                  <a:cubicBezTo>
                    <a:pt x="54" y="16"/>
                    <a:pt x="54" y="16"/>
                    <a:pt x="54" y="16"/>
                  </a:cubicBezTo>
                  <a:close/>
                  <a:moveTo>
                    <a:pt x="48" y="35"/>
                  </a:moveTo>
                  <a:cubicBezTo>
                    <a:pt x="48" y="35"/>
                    <a:pt x="48" y="35"/>
                    <a:pt x="48" y="35"/>
                  </a:cubicBezTo>
                  <a:cubicBezTo>
                    <a:pt x="52" y="29"/>
                    <a:pt x="52" y="29"/>
                    <a:pt x="52" y="29"/>
                  </a:cubicBezTo>
                  <a:cubicBezTo>
                    <a:pt x="47" y="26"/>
                    <a:pt x="42" y="23"/>
                    <a:pt x="37" y="20"/>
                  </a:cubicBezTo>
                  <a:cubicBezTo>
                    <a:pt x="18" y="54"/>
                    <a:pt x="18" y="54"/>
                    <a:pt x="18" y="54"/>
                  </a:cubicBezTo>
                  <a:cubicBezTo>
                    <a:pt x="23" y="57"/>
                    <a:pt x="28" y="60"/>
                    <a:pt x="33" y="62"/>
                  </a:cubicBezTo>
                  <a:cubicBezTo>
                    <a:pt x="37" y="54"/>
                    <a:pt x="37" y="54"/>
                    <a:pt x="37" y="54"/>
                  </a:cubicBezTo>
                  <a:cubicBezTo>
                    <a:pt x="35" y="52"/>
                    <a:pt x="34" y="49"/>
                    <a:pt x="34" y="46"/>
                  </a:cubicBezTo>
                  <a:cubicBezTo>
                    <a:pt x="34" y="43"/>
                    <a:pt x="35" y="40"/>
                    <a:pt x="37" y="38"/>
                  </a:cubicBezTo>
                  <a:cubicBezTo>
                    <a:pt x="37" y="38"/>
                    <a:pt x="37" y="38"/>
                    <a:pt x="37" y="38"/>
                  </a:cubicBezTo>
                  <a:cubicBezTo>
                    <a:pt x="40" y="35"/>
                    <a:pt x="44" y="34"/>
                    <a:pt x="48" y="35"/>
                  </a:cubicBezTo>
                  <a:close/>
                  <a:moveTo>
                    <a:pt x="49" y="42"/>
                  </a:moveTo>
                  <a:cubicBezTo>
                    <a:pt x="49" y="42"/>
                    <a:pt x="49" y="42"/>
                    <a:pt x="49" y="42"/>
                  </a:cubicBezTo>
                  <a:cubicBezTo>
                    <a:pt x="47" y="39"/>
                    <a:pt x="43" y="39"/>
                    <a:pt x="40" y="42"/>
                  </a:cubicBezTo>
                  <a:cubicBezTo>
                    <a:pt x="40" y="41"/>
                    <a:pt x="40" y="41"/>
                    <a:pt x="40" y="41"/>
                  </a:cubicBezTo>
                  <a:cubicBezTo>
                    <a:pt x="40" y="42"/>
                    <a:pt x="40" y="42"/>
                    <a:pt x="40" y="42"/>
                  </a:cubicBezTo>
                  <a:cubicBezTo>
                    <a:pt x="39" y="43"/>
                    <a:pt x="39" y="44"/>
                    <a:pt x="39" y="46"/>
                  </a:cubicBezTo>
                  <a:cubicBezTo>
                    <a:pt x="39" y="49"/>
                    <a:pt x="41" y="52"/>
                    <a:pt x="45" y="52"/>
                  </a:cubicBezTo>
                  <a:cubicBezTo>
                    <a:pt x="47" y="52"/>
                    <a:pt x="48" y="51"/>
                    <a:pt x="49" y="50"/>
                  </a:cubicBezTo>
                  <a:cubicBezTo>
                    <a:pt x="49" y="50"/>
                    <a:pt x="49" y="50"/>
                    <a:pt x="49" y="50"/>
                  </a:cubicBezTo>
                  <a:cubicBezTo>
                    <a:pt x="50" y="49"/>
                    <a:pt x="51" y="48"/>
                    <a:pt x="51" y="46"/>
                  </a:cubicBezTo>
                  <a:cubicBezTo>
                    <a:pt x="51" y="44"/>
                    <a:pt x="50" y="43"/>
                    <a:pt x="49" y="42"/>
                  </a:cubicBezTo>
                  <a:cubicBezTo>
                    <a:pt x="49" y="42"/>
                    <a:pt x="49" y="42"/>
                    <a:pt x="49" y="42"/>
                  </a:cubicBezTo>
                  <a:close/>
                  <a:moveTo>
                    <a:pt x="20" y="61"/>
                  </a:moveTo>
                  <a:cubicBezTo>
                    <a:pt x="20" y="61"/>
                    <a:pt x="20" y="61"/>
                    <a:pt x="20" y="61"/>
                  </a:cubicBezTo>
                  <a:cubicBezTo>
                    <a:pt x="19" y="62"/>
                    <a:pt x="19" y="62"/>
                    <a:pt x="19" y="62"/>
                  </a:cubicBezTo>
                  <a:cubicBezTo>
                    <a:pt x="25" y="66"/>
                    <a:pt x="25" y="66"/>
                    <a:pt x="25" y="66"/>
                  </a:cubicBezTo>
                  <a:cubicBezTo>
                    <a:pt x="26" y="64"/>
                    <a:pt x="26" y="64"/>
                    <a:pt x="26" y="64"/>
                  </a:cubicBezTo>
                  <a:cubicBezTo>
                    <a:pt x="20" y="61"/>
                    <a:pt x="20" y="61"/>
                    <a:pt x="20" y="61"/>
                  </a:cubicBezTo>
                  <a:close/>
                </a:path>
              </a:pathLst>
            </a:custGeom>
            <a:solidFill>
              <a:srgbClr val="FFFFFF"/>
            </a:solidFill>
            <a:ln>
              <a:noFill/>
            </a:ln>
            <a:extLst>
              <a:ext uri="{91240B29-F687-4F45-9708-019B960494DF}">
                <a14:hiddenLine w="9525">
                  <a:solidFill>
                    <a:srgbClr val="000000"/>
                  </a:solidFill>
                  <a:round/>
                </a14:hiddenLine>
              </a:ext>
            </a:extLst>
          </p:spPr>
          <p:txBody>
            <a:bodyPr/>
            <a:lstStyle/>
            <a:p>
              <a:endParaRPr altLang="en-US" lang="zh-CN">
                <a:solidFill>
                  <a:schemeClr val="tx1">
                    <a:lumMod val="85000"/>
                    <a:lumOff val="15000"/>
                  </a:schemeClr>
                </a:solidFill>
              </a:endParaRPr>
            </a:p>
          </p:txBody>
        </p:sp>
      </p:grpSp>
      <p:grpSp>
        <p:nvGrpSpPr>
          <p:cNvPr id="8" name="组合 7"/>
          <p:cNvGrpSpPr/>
          <p:nvPr/>
        </p:nvGrpSpPr>
        <p:grpSpPr>
          <a:xfrm>
            <a:off x="4906010" y="3848735"/>
            <a:ext cx="1176020" cy="1353820"/>
            <a:chOff x="7726" y="6496"/>
            <a:chExt cx="1852" cy="2132"/>
          </a:xfrm>
        </p:grpSpPr>
        <p:sp>
          <p:nvSpPr>
            <p:cNvPr id="19467" name="Freeform 11"/>
            <p:cNvSpPr/>
            <p:nvPr/>
          </p:nvSpPr>
          <p:spPr bwMode="auto">
            <a:xfrm>
              <a:off x="7726" y="6496"/>
              <a:ext cx="1852" cy="2132"/>
            </a:xfrm>
            <a:custGeom>
              <a:gdLst>
                <a:gd fmla="*/ 638 w 638" name="T0"/>
                <a:gd fmla="*/ 552 h 734" name="T1"/>
                <a:gd fmla="*/ 638 w 638" name="T2"/>
                <a:gd fmla="*/ 183 h 734" name="T3"/>
                <a:gd fmla="*/ 319 w 638" name="T4"/>
                <a:gd fmla="*/ 0 h 734" name="T5"/>
                <a:gd fmla="*/ 0 w 638" name="T6"/>
                <a:gd fmla="*/ 183 h 734" name="T7"/>
                <a:gd fmla="*/ 0 w 638" name="T8"/>
                <a:gd fmla="*/ 552 h 734" name="T9"/>
                <a:gd fmla="*/ 319 w 638" name="T10"/>
                <a:gd fmla="*/ 734 h 734" name="T11"/>
                <a:gd fmla="*/ 638 w 638" name="T12"/>
                <a:gd fmla="*/ 552 h 734" name="T13"/>
              </a:gdLst>
              <a:cxnLst>
                <a:cxn ang="0">
                  <a:pos x="T0" y="T1"/>
                </a:cxn>
                <a:cxn ang="0">
                  <a:pos x="T2" y="T3"/>
                </a:cxn>
                <a:cxn ang="0">
                  <a:pos x="T4" y="T5"/>
                </a:cxn>
                <a:cxn ang="0">
                  <a:pos x="T6" y="T7"/>
                </a:cxn>
                <a:cxn ang="0">
                  <a:pos x="T8" y="T9"/>
                </a:cxn>
                <a:cxn ang="0">
                  <a:pos x="T10" y="T11"/>
                </a:cxn>
                <a:cxn ang="0">
                  <a:pos x="T12" y="T13"/>
                </a:cxn>
              </a:cxnLst>
              <a:rect b="b" l="0" r="r" t="0"/>
              <a:pathLst>
                <a:path h="734" w="638">
                  <a:moveTo>
                    <a:pt x="638" y="552"/>
                  </a:moveTo>
                  <a:lnTo>
                    <a:pt x="638" y="183"/>
                  </a:lnTo>
                  <a:lnTo>
                    <a:pt x="319" y="0"/>
                  </a:lnTo>
                  <a:lnTo>
                    <a:pt x="0" y="183"/>
                  </a:lnTo>
                  <a:lnTo>
                    <a:pt x="0" y="552"/>
                  </a:lnTo>
                  <a:lnTo>
                    <a:pt x="319" y="734"/>
                  </a:lnTo>
                  <a:lnTo>
                    <a:pt x="638" y="552"/>
                  </a:lnTo>
                  <a:close/>
                </a:path>
              </a:pathLst>
            </a:custGeom>
            <a:solidFill>
              <a:srgbClr val="C33736"/>
            </a:solidFill>
            <a:ln>
              <a:noFill/>
            </a:ln>
          </p:spPr>
          <p:txBody>
            <a:bodyPr/>
            <a:lstStyle/>
            <a:p>
              <a:endParaRPr altLang="en-US" lang="zh-CN">
                <a:solidFill>
                  <a:schemeClr val="tx1">
                    <a:lumMod val="85000"/>
                    <a:lumOff val="15000"/>
                  </a:schemeClr>
                </a:solidFill>
              </a:endParaRPr>
            </a:p>
          </p:txBody>
        </p:sp>
        <p:sp>
          <p:nvSpPr>
            <p:cNvPr id="19487" name="Freeform 31"/>
            <p:cNvSpPr>
              <a:spLocks noEditPoints="1"/>
            </p:cNvSpPr>
            <p:nvPr/>
          </p:nvSpPr>
          <p:spPr bwMode="auto">
            <a:xfrm>
              <a:off x="8431" y="7245"/>
              <a:ext cx="438" cy="633"/>
            </a:xfrm>
            <a:custGeom>
              <a:gdLst>
                <a:gd fmla="*/ 2 w 72" name="T0"/>
                <a:gd fmla="*/ 71 h 104" name="T1"/>
                <a:gd fmla="*/ 14 w 72" name="T2"/>
                <a:gd fmla="*/ 69 h 104" name="T3"/>
                <a:gd fmla="*/ 23 w 72" name="T4"/>
                <a:gd fmla="*/ 44 h 104" name="T5"/>
                <a:gd fmla="*/ 23 w 72" name="T6"/>
                <a:gd fmla="*/ 44 h 104" name="T7"/>
                <a:gd fmla="*/ 23 w 72" name="T8"/>
                <a:gd fmla="*/ 17 h 104" name="T9"/>
                <a:gd fmla="*/ 32 w 72" name="T10"/>
                <a:gd fmla="*/ 13 h 104" name="T11"/>
                <a:gd fmla="*/ 36 w 72" name="T12"/>
                <a:gd fmla="*/ 0 h 104" name="T13"/>
                <a:gd fmla="*/ 40 w 72" name="T14"/>
                <a:gd fmla="*/ 13 h 104" name="T15"/>
                <a:gd fmla="*/ 55 w 72" name="T16"/>
                <a:gd fmla="*/ 31 h 104" name="T17"/>
                <a:gd fmla="*/ 49 w 72" name="T18"/>
                <a:gd fmla="*/ 44 h 104" name="T19"/>
                <a:gd fmla="*/ 58 w 72" name="T20"/>
                <a:gd fmla="*/ 69 h 104" name="T21"/>
                <a:gd fmla="*/ 70 w 72" name="T22"/>
                <a:gd fmla="*/ 71 h 104" name="T23"/>
                <a:gd fmla="*/ 61 w 72" name="T24"/>
                <a:gd fmla="*/ 74 h 104" name="T25"/>
                <a:gd fmla="*/ 69 w 72" name="T26"/>
                <a:gd fmla="*/ 95 h 104" name="T27"/>
                <a:gd fmla="*/ 72 w 72" name="T28"/>
                <a:gd fmla="*/ 100 h 104" name="T29"/>
                <a:gd fmla="*/ 67 w 72" name="T30"/>
                <a:gd fmla="*/ 102 h 104" name="T31"/>
                <a:gd fmla="*/ 65 w 72" name="T32"/>
                <a:gd fmla="*/ 97 h 104" name="T33"/>
                <a:gd fmla="*/ 52 w 72" name="T34"/>
                <a:gd fmla="*/ 74 h 104" name="T35"/>
                <a:gd fmla="*/ 40 w 72" name="T36"/>
                <a:gd fmla="*/ 77 h 104" name="T37"/>
                <a:gd fmla="*/ 32 w 72" name="T38"/>
                <a:gd fmla="*/ 77 h 104" name="T39"/>
                <a:gd fmla="*/ 20 w 72" name="T40"/>
                <a:gd fmla="*/ 74 h 104" name="T41"/>
                <a:gd fmla="*/ 7 w 72" name="T42"/>
                <a:gd fmla="*/ 97 h 104" name="T43"/>
                <a:gd fmla="*/ 5 w 72" name="T44"/>
                <a:gd fmla="*/ 102 h 104" name="T45"/>
                <a:gd fmla="*/ 0 w 72" name="T46"/>
                <a:gd fmla="*/ 100 h 104" name="T47"/>
                <a:gd fmla="*/ 3 w 72" name="T48"/>
                <a:gd fmla="*/ 95 h 104" name="T49"/>
                <a:gd fmla="*/ 11 w 72" name="T50"/>
                <a:gd fmla="*/ 74 h 104" name="T51"/>
                <a:gd fmla="*/ 32 w 72" name="T52"/>
                <a:gd fmla="*/ 69 h 104" name="T53"/>
                <a:gd fmla="*/ 32 w 72" name="T54"/>
                <a:gd fmla="*/ 66 h 104" name="T55"/>
                <a:gd fmla="*/ 40 w 72" name="T56"/>
                <a:gd fmla="*/ 66 h 104" name="T57"/>
                <a:gd fmla="*/ 49 w 72" name="T58"/>
                <a:gd fmla="*/ 69 h 104" name="T59"/>
                <a:gd fmla="*/ 32 w 72" name="T60"/>
                <a:gd fmla="*/ 49 h 104" name="T61"/>
                <a:gd fmla="*/ 32 w 72" name="T62"/>
                <a:gd fmla="*/ 69 h 104" name="T63"/>
                <a:gd fmla="*/ 44 w 72" name="T64"/>
                <a:gd fmla="*/ 23 h 104" name="T65"/>
                <a:gd fmla="*/ 29 w 72" name="T66"/>
                <a:gd fmla="*/ 23 h 104" name="T67"/>
                <a:gd fmla="*/ 29 w 72" name="T68"/>
                <a:gd fmla="*/ 38 h 104" name="T69"/>
                <a:gd fmla="*/ 40 w 72" name="T70"/>
                <a:gd fmla="*/ 40 h 104" name="T71"/>
                <a:gd fmla="*/ 44 w 72" name="T72"/>
                <a:gd fmla="*/ 38 h 104" name="T73"/>
                <a:gd fmla="*/ 44 w 72" name="T74"/>
                <a:gd fmla="*/ 23 h 104"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104" w="72">
                  <a:moveTo>
                    <a:pt x="4" y="74"/>
                  </a:moveTo>
                  <a:cubicBezTo>
                    <a:pt x="3" y="74"/>
                    <a:pt x="2" y="73"/>
                    <a:pt x="2" y="71"/>
                  </a:cubicBezTo>
                  <a:cubicBezTo>
                    <a:pt x="2" y="70"/>
                    <a:pt x="3" y="69"/>
                    <a:pt x="4" y="69"/>
                  </a:cubicBezTo>
                  <a:cubicBezTo>
                    <a:pt x="14" y="69"/>
                    <a:pt x="14" y="69"/>
                    <a:pt x="14" y="69"/>
                  </a:cubicBezTo>
                  <a:cubicBezTo>
                    <a:pt x="25" y="46"/>
                    <a:pt x="25" y="46"/>
                    <a:pt x="25" y="46"/>
                  </a:cubicBezTo>
                  <a:cubicBezTo>
                    <a:pt x="24" y="45"/>
                    <a:pt x="24" y="45"/>
                    <a:pt x="23" y="44"/>
                  </a:cubicBezTo>
                  <a:cubicBezTo>
                    <a:pt x="23" y="44"/>
                    <a:pt x="23" y="44"/>
                    <a:pt x="23" y="44"/>
                  </a:cubicBezTo>
                  <a:cubicBezTo>
                    <a:pt x="23" y="44"/>
                    <a:pt x="23" y="44"/>
                    <a:pt x="23" y="44"/>
                  </a:cubicBezTo>
                  <a:cubicBezTo>
                    <a:pt x="20" y="40"/>
                    <a:pt x="17" y="36"/>
                    <a:pt x="17" y="31"/>
                  </a:cubicBezTo>
                  <a:cubicBezTo>
                    <a:pt x="17" y="26"/>
                    <a:pt x="20" y="21"/>
                    <a:pt x="23" y="17"/>
                  </a:cubicBezTo>
                  <a:cubicBezTo>
                    <a:pt x="23" y="17"/>
                    <a:pt x="23" y="17"/>
                    <a:pt x="23" y="17"/>
                  </a:cubicBezTo>
                  <a:cubicBezTo>
                    <a:pt x="26" y="15"/>
                    <a:pt x="29" y="13"/>
                    <a:pt x="32" y="13"/>
                  </a:cubicBezTo>
                  <a:cubicBezTo>
                    <a:pt x="32" y="4"/>
                    <a:pt x="32" y="4"/>
                    <a:pt x="32" y="4"/>
                  </a:cubicBezTo>
                  <a:cubicBezTo>
                    <a:pt x="32" y="2"/>
                    <a:pt x="34" y="0"/>
                    <a:pt x="36" y="0"/>
                  </a:cubicBezTo>
                  <a:cubicBezTo>
                    <a:pt x="38" y="0"/>
                    <a:pt x="40" y="2"/>
                    <a:pt x="40" y="4"/>
                  </a:cubicBezTo>
                  <a:cubicBezTo>
                    <a:pt x="40" y="13"/>
                    <a:pt x="40" y="13"/>
                    <a:pt x="40" y="13"/>
                  </a:cubicBezTo>
                  <a:cubicBezTo>
                    <a:pt x="44" y="13"/>
                    <a:pt x="47" y="15"/>
                    <a:pt x="49" y="17"/>
                  </a:cubicBezTo>
                  <a:cubicBezTo>
                    <a:pt x="53" y="21"/>
                    <a:pt x="55" y="26"/>
                    <a:pt x="55" y="31"/>
                  </a:cubicBezTo>
                  <a:cubicBezTo>
                    <a:pt x="55" y="36"/>
                    <a:pt x="53" y="40"/>
                    <a:pt x="49" y="44"/>
                  </a:cubicBezTo>
                  <a:cubicBezTo>
                    <a:pt x="49" y="44"/>
                    <a:pt x="49" y="44"/>
                    <a:pt x="49" y="44"/>
                  </a:cubicBezTo>
                  <a:cubicBezTo>
                    <a:pt x="48" y="45"/>
                    <a:pt x="48" y="45"/>
                    <a:pt x="47" y="46"/>
                  </a:cubicBezTo>
                  <a:cubicBezTo>
                    <a:pt x="58" y="69"/>
                    <a:pt x="58" y="69"/>
                    <a:pt x="58" y="69"/>
                  </a:cubicBezTo>
                  <a:cubicBezTo>
                    <a:pt x="68" y="69"/>
                    <a:pt x="68" y="69"/>
                    <a:pt x="68" y="69"/>
                  </a:cubicBezTo>
                  <a:cubicBezTo>
                    <a:pt x="69" y="69"/>
                    <a:pt x="70" y="70"/>
                    <a:pt x="70" y="71"/>
                  </a:cubicBezTo>
                  <a:cubicBezTo>
                    <a:pt x="70" y="73"/>
                    <a:pt x="69" y="74"/>
                    <a:pt x="68" y="74"/>
                  </a:cubicBezTo>
                  <a:cubicBezTo>
                    <a:pt x="61" y="74"/>
                    <a:pt x="61" y="74"/>
                    <a:pt x="61" y="74"/>
                  </a:cubicBezTo>
                  <a:cubicBezTo>
                    <a:pt x="69" y="91"/>
                    <a:pt x="69" y="91"/>
                    <a:pt x="69" y="91"/>
                  </a:cubicBezTo>
                  <a:cubicBezTo>
                    <a:pt x="70" y="92"/>
                    <a:pt x="70" y="94"/>
                    <a:pt x="69" y="95"/>
                  </a:cubicBezTo>
                  <a:cubicBezTo>
                    <a:pt x="70" y="97"/>
                    <a:pt x="70" y="97"/>
                    <a:pt x="70" y="97"/>
                  </a:cubicBezTo>
                  <a:cubicBezTo>
                    <a:pt x="72" y="100"/>
                    <a:pt x="72" y="100"/>
                    <a:pt x="72" y="100"/>
                  </a:cubicBezTo>
                  <a:cubicBezTo>
                    <a:pt x="72" y="102"/>
                    <a:pt x="72" y="103"/>
                    <a:pt x="71" y="104"/>
                  </a:cubicBezTo>
                  <a:cubicBezTo>
                    <a:pt x="69" y="104"/>
                    <a:pt x="68" y="104"/>
                    <a:pt x="67" y="102"/>
                  </a:cubicBezTo>
                  <a:cubicBezTo>
                    <a:pt x="66" y="99"/>
                    <a:pt x="66" y="99"/>
                    <a:pt x="66" y="99"/>
                  </a:cubicBezTo>
                  <a:cubicBezTo>
                    <a:pt x="65" y="97"/>
                    <a:pt x="65" y="97"/>
                    <a:pt x="65" y="97"/>
                  </a:cubicBezTo>
                  <a:cubicBezTo>
                    <a:pt x="64" y="97"/>
                    <a:pt x="62" y="96"/>
                    <a:pt x="62" y="95"/>
                  </a:cubicBezTo>
                  <a:cubicBezTo>
                    <a:pt x="52" y="74"/>
                    <a:pt x="52" y="74"/>
                    <a:pt x="52" y="74"/>
                  </a:cubicBezTo>
                  <a:cubicBezTo>
                    <a:pt x="40" y="74"/>
                    <a:pt x="40" y="74"/>
                    <a:pt x="40" y="74"/>
                  </a:cubicBezTo>
                  <a:cubicBezTo>
                    <a:pt x="40" y="77"/>
                    <a:pt x="40" y="77"/>
                    <a:pt x="40" y="77"/>
                  </a:cubicBezTo>
                  <a:cubicBezTo>
                    <a:pt x="40" y="79"/>
                    <a:pt x="38" y="81"/>
                    <a:pt x="36" y="81"/>
                  </a:cubicBezTo>
                  <a:cubicBezTo>
                    <a:pt x="34" y="81"/>
                    <a:pt x="32" y="79"/>
                    <a:pt x="32" y="77"/>
                  </a:cubicBezTo>
                  <a:cubicBezTo>
                    <a:pt x="32" y="74"/>
                    <a:pt x="32" y="74"/>
                    <a:pt x="32" y="74"/>
                  </a:cubicBezTo>
                  <a:cubicBezTo>
                    <a:pt x="20" y="74"/>
                    <a:pt x="20" y="74"/>
                    <a:pt x="20" y="74"/>
                  </a:cubicBezTo>
                  <a:cubicBezTo>
                    <a:pt x="10" y="95"/>
                    <a:pt x="10" y="95"/>
                    <a:pt x="10" y="95"/>
                  </a:cubicBezTo>
                  <a:cubicBezTo>
                    <a:pt x="10" y="96"/>
                    <a:pt x="9" y="97"/>
                    <a:pt x="7" y="97"/>
                  </a:cubicBezTo>
                  <a:cubicBezTo>
                    <a:pt x="7" y="99"/>
                    <a:pt x="7" y="99"/>
                    <a:pt x="7" y="99"/>
                  </a:cubicBezTo>
                  <a:cubicBezTo>
                    <a:pt x="5" y="102"/>
                    <a:pt x="5" y="102"/>
                    <a:pt x="5" y="102"/>
                  </a:cubicBezTo>
                  <a:cubicBezTo>
                    <a:pt x="4" y="104"/>
                    <a:pt x="3" y="104"/>
                    <a:pt x="2" y="104"/>
                  </a:cubicBezTo>
                  <a:cubicBezTo>
                    <a:pt x="0" y="103"/>
                    <a:pt x="0" y="102"/>
                    <a:pt x="0" y="100"/>
                  </a:cubicBezTo>
                  <a:cubicBezTo>
                    <a:pt x="2" y="97"/>
                    <a:pt x="2" y="97"/>
                    <a:pt x="2" y="97"/>
                  </a:cubicBezTo>
                  <a:cubicBezTo>
                    <a:pt x="3" y="95"/>
                    <a:pt x="3" y="95"/>
                    <a:pt x="3" y="95"/>
                  </a:cubicBezTo>
                  <a:cubicBezTo>
                    <a:pt x="3" y="94"/>
                    <a:pt x="3" y="92"/>
                    <a:pt x="3" y="91"/>
                  </a:cubicBezTo>
                  <a:cubicBezTo>
                    <a:pt x="11" y="74"/>
                    <a:pt x="11" y="74"/>
                    <a:pt x="11" y="74"/>
                  </a:cubicBezTo>
                  <a:cubicBezTo>
                    <a:pt x="4" y="74"/>
                    <a:pt x="4" y="74"/>
                    <a:pt x="4" y="74"/>
                  </a:cubicBezTo>
                  <a:close/>
                  <a:moveTo>
                    <a:pt x="32" y="69"/>
                  </a:moveTo>
                  <a:cubicBezTo>
                    <a:pt x="32" y="69"/>
                    <a:pt x="32" y="69"/>
                    <a:pt x="32" y="69"/>
                  </a:cubicBezTo>
                  <a:cubicBezTo>
                    <a:pt x="32" y="66"/>
                    <a:pt x="32" y="66"/>
                    <a:pt x="32" y="66"/>
                  </a:cubicBezTo>
                  <a:cubicBezTo>
                    <a:pt x="32" y="64"/>
                    <a:pt x="34" y="62"/>
                    <a:pt x="36" y="62"/>
                  </a:cubicBezTo>
                  <a:cubicBezTo>
                    <a:pt x="38" y="62"/>
                    <a:pt x="40" y="64"/>
                    <a:pt x="40" y="66"/>
                  </a:cubicBezTo>
                  <a:cubicBezTo>
                    <a:pt x="40" y="69"/>
                    <a:pt x="40" y="69"/>
                    <a:pt x="40" y="69"/>
                  </a:cubicBezTo>
                  <a:cubicBezTo>
                    <a:pt x="49" y="69"/>
                    <a:pt x="49" y="69"/>
                    <a:pt x="49" y="69"/>
                  </a:cubicBezTo>
                  <a:cubicBezTo>
                    <a:pt x="40" y="49"/>
                    <a:pt x="40" y="49"/>
                    <a:pt x="40" y="49"/>
                  </a:cubicBezTo>
                  <a:cubicBezTo>
                    <a:pt x="37" y="49"/>
                    <a:pt x="35" y="49"/>
                    <a:pt x="32" y="49"/>
                  </a:cubicBezTo>
                  <a:cubicBezTo>
                    <a:pt x="23" y="69"/>
                    <a:pt x="23" y="69"/>
                    <a:pt x="23" y="69"/>
                  </a:cubicBezTo>
                  <a:cubicBezTo>
                    <a:pt x="32" y="69"/>
                    <a:pt x="32" y="69"/>
                    <a:pt x="32" y="69"/>
                  </a:cubicBezTo>
                  <a:close/>
                  <a:moveTo>
                    <a:pt x="44" y="23"/>
                  </a:moveTo>
                  <a:cubicBezTo>
                    <a:pt x="44" y="23"/>
                    <a:pt x="44" y="23"/>
                    <a:pt x="44" y="23"/>
                  </a:cubicBezTo>
                  <a:cubicBezTo>
                    <a:pt x="40" y="19"/>
                    <a:pt x="33" y="19"/>
                    <a:pt x="29" y="23"/>
                  </a:cubicBezTo>
                  <a:cubicBezTo>
                    <a:pt x="29" y="23"/>
                    <a:pt x="29" y="23"/>
                    <a:pt x="29" y="23"/>
                  </a:cubicBezTo>
                  <a:cubicBezTo>
                    <a:pt x="27" y="25"/>
                    <a:pt x="26" y="28"/>
                    <a:pt x="26" y="31"/>
                  </a:cubicBezTo>
                  <a:cubicBezTo>
                    <a:pt x="26" y="34"/>
                    <a:pt x="27" y="36"/>
                    <a:pt x="29" y="38"/>
                  </a:cubicBezTo>
                  <a:cubicBezTo>
                    <a:pt x="32" y="41"/>
                    <a:pt x="36" y="42"/>
                    <a:pt x="40" y="40"/>
                  </a:cubicBezTo>
                  <a:cubicBezTo>
                    <a:pt x="40" y="40"/>
                    <a:pt x="40" y="40"/>
                    <a:pt x="40" y="40"/>
                  </a:cubicBezTo>
                  <a:cubicBezTo>
                    <a:pt x="41" y="40"/>
                    <a:pt x="43" y="39"/>
                    <a:pt x="43" y="38"/>
                  </a:cubicBezTo>
                  <a:cubicBezTo>
                    <a:pt x="44" y="38"/>
                    <a:pt x="44" y="38"/>
                    <a:pt x="44" y="38"/>
                  </a:cubicBezTo>
                  <a:cubicBezTo>
                    <a:pt x="45" y="36"/>
                    <a:pt x="47" y="34"/>
                    <a:pt x="47" y="31"/>
                  </a:cubicBezTo>
                  <a:cubicBezTo>
                    <a:pt x="47" y="28"/>
                    <a:pt x="45" y="25"/>
                    <a:pt x="44" y="23"/>
                  </a:cubicBezTo>
                  <a:cubicBezTo>
                    <a:pt x="44" y="23"/>
                    <a:pt x="44" y="23"/>
                    <a:pt x="44" y="23"/>
                  </a:cubicBezTo>
                  <a:close/>
                </a:path>
              </a:pathLst>
            </a:custGeom>
            <a:solidFill>
              <a:srgbClr val="FFFFFF"/>
            </a:solidFill>
            <a:ln>
              <a:noFill/>
            </a:ln>
            <a:extLst>
              <a:ext uri="{91240B29-F687-4F45-9708-019B960494DF}">
                <a14:hiddenLine w="9525">
                  <a:solidFill>
                    <a:srgbClr val="000000"/>
                  </a:solidFill>
                  <a:round/>
                </a14:hiddenLine>
              </a:ext>
            </a:extLst>
          </p:spPr>
          <p:txBody>
            <a:bodyPr/>
            <a:lstStyle/>
            <a:p>
              <a:endParaRPr altLang="en-US" lang="zh-CN">
                <a:solidFill>
                  <a:schemeClr val="tx1">
                    <a:lumMod val="85000"/>
                    <a:lumOff val="15000"/>
                  </a:schemeClr>
                </a:solidFill>
              </a:endParaRPr>
            </a:p>
          </p:txBody>
        </p:sp>
      </p:grpSp>
      <p:sp>
        <p:nvSpPr>
          <p:cNvPr id="19488" name="Rectangle 32"/>
          <p:cNvSpPr>
            <a:spLocks noChangeArrowheads="1"/>
          </p:cNvSpPr>
          <p:nvPr/>
        </p:nvSpPr>
        <p:spPr bwMode="auto">
          <a:xfrm>
            <a:off x="7496175" y="1760855"/>
            <a:ext cx="2867025" cy="151180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gn="l" defTabSz="1216660" fontAlgn="auto">
              <a:lnSpc>
                <a:spcPct val="150000"/>
              </a:lnSpc>
              <a:spcBef>
                <a:spcPct val="20000"/>
              </a:spcBef>
              <a:defRPr/>
            </a:pPr>
            <a:r>
              <a:rPr altLang="en-US" b="1" lang="zh-CN" sz="1600">
                <a:solidFill>
                  <a:schemeClr val="tx1">
                    <a:lumMod val="85000"/>
                    <a:lumOff val="15000"/>
                  </a:schemeClr>
                </a:solidFill>
                <a:latin charset="-122" panose="020b0503020204020204" typeface="微软雅黑"/>
                <a:ea charset="-122" panose="020b0503020204020204" typeface="微软雅黑"/>
                <a:sym typeface="+mn-ea"/>
              </a:rPr>
              <a:t>单击此处输入标题</a:t>
            </a:r>
          </a:p>
          <a:p>
            <a:pPr algn="l" defTabSz="1216660" fontAlgn="auto">
              <a:lnSpc>
                <a:spcPct val="150000"/>
              </a:lnSpc>
              <a:spcBef>
                <a:spcPct val="20000"/>
              </a:spcBef>
              <a:defRPr/>
            </a:pPr>
            <a:r>
              <a:rPr altLang="en-US" b="1" lang="zh-CN" sz="1600">
                <a:solidFill>
                  <a:schemeClr val="tx1">
                    <a:lumMod val="85000"/>
                    <a:lumOff val="15000"/>
                  </a:schemeClr>
                </a:solidFill>
                <a:latin charset="-122" panose="020b0503020204020204" typeface="微软雅黑"/>
                <a:ea charset="-122" panose="020b0503020204020204" typeface="微软雅黑"/>
                <a:sym typeface="+mn-ea"/>
              </a:rPr>
              <a:t>And I've waited longer for you than I've waited for any woman.</a:t>
            </a:r>
          </a:p>
        </p:txBody>
      </p:sp>
      <p:sp>
        <p:nvSpPr>
          <p:cNvPr id="19495" name="Rectangle 39"/>
          <p:cNvSpPr>
            <a:spLocks noChangeArrowheads="1"/>
          </p:cNvSpPr>
          <p:nvPr/>
        </p:nvSpPr>
        <p:spPr bwMode="auto">
          <a:xfrm>
            <a:off x="7496175" y="4402454"/>
            <a:ext cx="2867025" cy="151180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gn="l" defTabSz="1216660">
              <a:lnSpc>
                <a:spcPct val="150000"/>
              </a:lnSpc>
              <a:spcBef>
                <a:spcPct val="20000"/>
              </a:spcBef>
              <a:defRPr/>
            </a:pPr>
            <a:r>
              <a:rPr altLang="en-US" b="1" lang="zh-CN" sz="1600">
                <a:solidFill>
                  <a:schemeClr val="tx1">
                    <a:lumMod val="85000"/>
                    <a:lumOff val="15000"/>
                  </a:schemeClr>
                </a:solidFill>
                <a:latin charset="-122" panose="020b0503020204020204" typeface="微软雅黑"/>
                <a:ea charset="-122" panose="020b0503020204020204" typeface="微软雅黑"/>
                <a:sym typeface="+mn-ea"/>
              </a:rPr>
              <a:t>单击此处输入标题</a:t>
            </a:r>
          </a:p>
          <a:p>
            <a:pPr algn="l" defTabSz="1216660">
              <a:lnSpc>
                <a:spcPct val="150000"/>
              </a:lnSpc>
              <a:spcBef>
                <a:spcPct val="20000"/>
              </a:spcBef>
              <a:defRPr/>
            </a:pPr>
            <a:r>
              <a:rPr altLang="en-US" b="1" lang="zh-CN" sz="1600">
                <a:solidFill>
                  <a:schemeClr val="tx1">
                    <a:lumMod val="85000"/>
                    <a:lumOff val="15000"/>
                  </a:schemeClr>
                </a:solidFill>
                <a:latin charset="-122" panose="020b0503020204020204" typeface="微软雅黑"/>
                <a:ea charset="-122" panose="020b0503020204020204" typeface="微软雅黑"/>
                <a:sym typeface="+mn-ea"/>
              </a:rPr>
              <a:t>And I've waited longer for you than I've waited for any woman.</a:t>
            </a:r>
          </a:p>
        </p:txBody>
      </p:sp>
      <p:sp>
        <p:nvSpPr>
          <p:cNvPr id="19497" name="Rectangle 41"/>
          <p:cNvSpPr>
            <a:spLocks noChangeArrowheads="1"/>
          </p:cNvSpPr>
          <p:nvPr/>
        </p:nvSpPr>
        <p:spPr bwMode="auto">
          <a:xfrm>
            <a:off x="1866265" y="1760855"/>
            <a:ext cx="2866390" cy="151180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gn="r" defTabSz="1216660">
              <a:lnSpc>
                <a:spcPct val="150000"/>
              </a:lnSpc>
              <a:spcBef>
                <a:spcPct val="20000"/>
              </a:spcBef>
              <a:defRPr/>
            </a:pPr>
            <a:r>
              <a:rPr altLang="en-US" b="1" lang="zh-CN" sz="1600">
                <a:solidFill>
                  <a:schemeClr val="tx1">
                    <a:lumMod val="85000"/>
                    <a:lumOff val="15000"/>
                  </a:schemeClr>
                </a:solidFill>
                <a:latin charset="-122" panose="020b0503020204020204" typeface="微软雅黑"/>
                <a:ea charset="-122" panose="020b0503020204020204" typeface="微软雅黑"/>
                <a:sym typeface="+mn-ea"/>
              </a:rPr>
              <a:t>单击此处输入标题</a:t>
            </a:r>
          </a:p>
          <a:p>
            <a:pPr algn="r" defTabSz="1216660">
              <a:lnSpc>
                <a:spcPct val="150000"/>
              </a:lnSpc>
              <a:spcBef>
                <a:spcPct val="20000"/>
              </a:spcBef>
              <a:defRPr/>
            </a:pPr>
            <a:r>
              <a:rPr altLang="en-US" b="1" lang="zh-CN" sz="1600">
                <a:solidFill>
                  <a:schemeClr val="tx1">
                    <a:lumMod val="85000"/>
                    <a:lumOff val="15000"/>
                  </a:schemeClr>
                </a:solidFill>
                <a:latin charset="-122" panose="020b0503020204020204" typeface="微软雅黑"/>
                <a:ea charset="-122" panose="020b0503020204020204" typeface="微软雅黑"/>
                <a:sym typeface="+mn-ea"/>
              </a:rPr>
              <a:t>And I've waited longer for you than I've waited for any woman.</a:t>
            </a:r>
          </a:p>
        </p:txBody>
      </p:sp>
      <p:sp>
        <p:nvSpPr>
          <p:cNvPr id="19498" name="Rectangle 42"/>
          <p:cNvSpPr>
            <a:spLocks noChangeArrowheads="1"/>
          </p:cNvSpPr>
          <p:nvPr/>
        </p:nvSpPr>
        <p:spPr bwMode="auto">
          <a:xfrm>
            <a:off x="1236345" y="2967355"/>
            <a:ext cx="2867025" cy="192633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gn="r" defTabSz="1216660">
              <a:lnSpc>
                <a:spcPct val="150000"/>
              </a:lnSpc>
              <a:spcBef>
                <a:spcPct val="20000"/>
              </a:spcBef>
              <a:defRPr/>
            </a:pPr>
            <a:r>
              <a:rPr altLang="en-US" b="1" lang="zh-CN" sz="1600">
                <a:solidFill>
                  <a:schemeClr val="tx1">
                    <a:lumMod val="85000"/>
                    <a:lumOff val="15000"/>
                  </a:schemeClr>
                </a:solidFill>
                <a:latin charset="-122" panose="020b0503020204020204" typeface="微软雅黑"/>
                <a:ea charset="-122" panose="020b0503020204020204" typeface="微软雅黑"/>
                <a:sym typeface="+mn-ea"/>
              </a:rPr>
              <a:t>单击此处输入标题</a:t>
            </a:r>
          </a:p>
          <a:p>
            <a:pPr algn="r" defTabSz="1216660">
              <a:lnSpc>
                <a:spcPct val="150000"/>
              </a:lnSpc>
              <a:spcBef>
                <a:spcPct val="20000"/>
              </a:spcBef>
              <a:defRPr/>
            </a:pPr>
            <a:r>
              <a:rPr altLang="en-US" b="1" lang="zh-CN" sz="1600">
                <a:solidFill>
                  <a:schemeClr val="tx1">
                    <a:lumMod val="85000"/>
                    <a:lumOff val="15000"/>
                  </a:schemeClr>
                </a:solidFill>
                <a:latin charset="-122" panose="020b0503020204020204" typeface="微软雅黑"/>
                <a:ea charset="-122" panose="020b0503020204020204" typeface="微软雅黑"/>
                <a:sym typeface="+mn-ea"/>
              </a:rPr>
              <a:t>And I've waited longer for you than I've waited for any woman.</a:t>
            </a:r>
          </a:p>
          <a:p>
            <a:pPr algn="r" defTabSz="1216660">
              <a:lnSpc>
                <a:spcPct val="150000"/>
              </a:lnSpc>
              <a:spcBef>
                <a:spcPct val="20000"/>
              </a:spcBef>
              <a:defRPr/>
            </a:pPr>
            <a:r>
              <a:rPr altLang="en-US" b="1" lang="zh-CN" sz="1600">
                <a:solidFill>
                  <a:schemeClr val="tx1">
                    <a:lumMod val="85000"/>
                    <a:lumOff val="15000"/>
                  </a:schemeClr>
                </a:solidFill>
                <a:latin charset="-122" panose="020b0503020204020204" typeface="微软雅黑"/>
                <a:ea charset="-122" panose="020b0503020204020204" typeface="微软雅黑"/>
                <a:sym typeface="+mn-ea"/>
              </a:rPr>
              <a:t>. </a:t>
            </a:r>
          </a:p>
        </p:txBody>
      </p:sp>
      <p:sp>
        <p:nvSpPr>
          <p:cNvPr id="19499" name="Rectangle 43"/>
          <p:cNvSpPr>
            <a:spLocks noChangeArrowheads="1"/>
          </p:cNvSpPr>
          <p:nvPr/>
        </p:nvSpPr>
        <p:spPr bwMode="auto">
          <a:xfrm>
            <a:off x="1866265" y="4402454"/>
            <a:ext cx="2866390" cy="151180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gn="r" defTabSz="1216660">
              <a:lnSpc>
                <a:spcPct val="150000"/>
              </a:lnSpc>
              <a:spcBef>
                <a:spcPct val="20000"/>
              </a:spcBef>
              <a:defRPr/>
            </a:pPr>
            <a:r>
              <a:rPr altLang="en-US" b="1" lang="zh-CN" sz="1600">
                <a:solidFill>
                  <a:schemeClr val="tx1">
                    <a:lumMod val="85000"/>
                    <a:lumOff val="15000"/>
                  </a:schemeClr>
                </a:solidFill>
                <a:latin charset="-122" panose="020b0503020204020204" typeface="微软雅黑"/>
                <a:ea charset="-122" panose="020b0503020204020204" typeface="微软雅黑"/>
                <a:sym typeface="+mn-ea"/>
              </a:rPr>
              <a:t>单击此处输入标题</a:t>
            </a:r>
          </a:p>
          <a:p>
            <a:pPr algn="r" defTabSz="1216660">
              <a:lnSpc>
                <a:spcPct val="150000"/>
              </a:lnSpc>
              <a:spcBef>
                <a:spcPct val="20000"/>
              </a:spcBef>
              <a:defRPr/>
            </a:pPr>
            <a:r>
              <a:rPr altLang="en-US" b="1" lang="zh-CN" sz="1600">
                <a:solidFill>
                  <a:schemeClr val="tx1">
                    <a:lumMod val="85000"/>
                    <a:lumOff val="15000"/>
                  </a:schemeClr>
                </a:solidFill>
                <a:latin charset="-122" panose="020b0503020204020204" typeface="微软雅黑"/>
                <a:ea charset="-122" panose="020b0503020204020204" typeface="微软雅黑"/>
                <a:sym typeface="+mn-ea"/>
              </a:rPr>
              <a:t>And I've waited longer for you than I've waited for any woman.</a:t>
            </a:r>
          </a:p>
        </p:txBody>
      </p:sp>
      <p:sp>
        <p:nvSpPr>
          <p:cNvPr id="7" name="Rectangle 42"/>
          <p:cNvSpPr>
            <a:spLocks noChangeArrowheads="1"/>
          </p:cNvSpPr>
          <p:nvPr/>
        </p:nvSpPr>
        <p:spPr bwMode="auto">
          <a:xfrm>
            <a:off x="8089265" y="2967355"/>
            <a:ext cx="2867025" cy="151180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gn="l" defTabSz="1216660">
              <a:lnSpc>
                <a:spcPct val="150000"/>
              </a:lnSpc>
              <a:spcBef>
                <a:spcPct val="20000"/>
              </a:spcBef>
              <a:defRPr/>
            </a:pPr>
            <a:r>
              <a:rPr altLang="en-US" b="1" lang="zh-CN" sz="1600">
                <a:solidFill>
                  <a:schemeClr val="tx1">
                    <a:lumMod val="85000"/>
                    <a:lumOff val="15000"/>
                  </a:schemeClr>
                </a:solidFill>
                <a:latin charset="-122" panose="020b0503020204020204" typeface="微软雅黑"/>
                <a:ea charset="-122" panose="020b0503020204020204" typeface="微软雅黑"/>
                <a:sym typeface="+mn-ea"/>
              </a:rPr>
              <a:t>单击此处输入标题</a:t>
            </a:r>
          </a:p>
          <a:p>
            <a:pPr algn="l" defTabSz="1216660">
              <a:lnSpc>
                <a:spcPct val="150000"/>
              </a:lnSpc>
              <a:spcBef>
                <a:spcPct val="20000"/>
              </a:spcBef>
              <a:defRPr/>
            </a:pPr>
            <a:r>
              <a:rPr altLang="en-US" b="1" lang="zh-CN" sz="1600">
                <a:solidFill>
                  <a:schemeClr val="tx1">
                    <a:lumMod val="85000"/>
                    <a:lumOff val="15000"/>
                  </a:schemeClr>
                </a:solidFill>
                <a:latin charset="-122" panose="020b0503020204020204" typeface="微软雅黑"/>
                <a:ea charset="-122" panose="020b0503020204020204" typeface="微软雅黑"/>
                <a:sym typeface="+mn-ea"/>
              </a:rPr>
              <a:t>And I've waited longer for you than I've waited for any woman.</a:t>
            </a:r>
          </a:p>
        </p:txBody>
      </p:sp>
    </p:spTree>
  </p:cSld>
  <p:clrMapOvr>
    <a:masterClrMapping/>
  </p:clrMapOvr>
  <p:transition spd="med">
    <p:pull/>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 presetSubtype="1">
                                  <p:stCondLst>
                                    <p:cond delay="0"/>
                                  </p:stCondLst>
                                  <p:childTnLst>
                                    <p:set>
                                      <p:cBhvr>
                                        <p:cTn dur="1" fill="hold" id="6">
                                          <p:stCondLst>
                                            <p:cond delay="0"/>
                                          </p:stCondLst>
                                        </p:cTn>
                                        <p:tgtEl>
                                          <p:spTgt spid="2"/>
                                        </p:tgtEl>
                                        <p:attrNameLst>
                                          <p:attrName>style.visibility</p:attrName>
                                        </p:attrNameLst>
                                      </p:cBhvr>
                                      <p:to>
                                        <p:strVal val="visible"/>
                                      </p:to>
                                    </p:set>
                                    <p:anim calcmode="lin" valueType="num">
                                      <p:cBhvr additive="base">
                                        <p:cTn dur="500" fill="hold" id="7"/>
                                        <p:tgtEl>
                                          <p:spTgt spid="2"/>
                                        </p:tgtEl>
                                        <p:attrNameLst>
                                          <p:attrName>ppt_x</p:attrName>
                                        </p:attrNameLst>
                                      </p:cBhvr>
                                      <p:tavLst>
                                        <p:tav tm="0">
                                          <p:val>
                                            <p:strVal val="#ppt_x"/>
                                          </p:val>
                                        </p:tav>
                                        <p:tav tm="100000">
                                          <p:val>
                                            <p:strVal val="#ppt_x"/>
                                          </p:val>
                                        </p:tav>
                                      </p:tavLst>
                                    </p:anim>
                                    <p:anim calcmode="lin" valueType="num">
                                      <p:cBhvr additive="base">
                                        <p:cTn dur="500" fill="hold" id="8"/>
                                        <p:tgtEl>
                                          <p:spTgt spid="2"/>
                                        </p:tgtEl>
                                        <p:attrNameLst>
                                          <p:attrName>ppt_y</p:attrName>
                                        </p:attrNameLst>
                                      </p:cBhvr>
                                      <p:tavLst>
                                        <p:tav tm="0">
                                          <p:val>
                                            <p:strVal val="0-#ppt_h/2"/>
                                          </p:val>
                                        </p:tav>
                                        <p:tav tm="100000">
                                          <p:val>
                                            <p:strVal val="#ppt_y"/>
                                          </p:val>
                                        </p:tav>
                                      </p:tavLst>
                                    </p:anim>
                                  </p:childTnLst>
                                </p:cTn>
                              </p:par>
                            </p:childTnLst>
                          </p:cTn>
                        </p:par>
                        <p:par>
                          <p:cTn fill="hold" id="9" nodeType="afterGroup">
                            <p:stCondLst>
                              <p:cond delay="500"/>
                            </p:stCondLst>
                            <p:childTnLst>
                              <p:par>
                                <p:cTn fill="hold" id="10" nodeType="afterEffect" presetClass="entr" presetID="53" presetSubtype="0">
                                  <p:stCondLst>
                                    <p:cond delay="0"/>
                                  </p:stCondLst>
                                  <p:childTnLst>
                                    <p:set>
                                      <p:cBhvr>
                                        <p:cTn dur="1" fill="hold" id="11">
                                          <p:stCondLst>
                                            <p:cond delay="0"/>
                                          </p:stCondLst>
                                        </p:cTn>
                                        <p:tgtEl>
                                          <p:spTgt spid="4"/>
                                        </p:tgtEl>
                                        <p:attrNameLst>
                                          <p:attrName>style.visibility</p:attrName>
                                        </p:attrNameLst>
                                      </p:cBhvr>
                                      <p:to>
                                        <p:strVal val="visible"/>
                                      </p:to>
                                    </p:set>
                                    <p:anim calcmode="lin" valueType="num">
                                      <p:cBhvr>
                                        <p:cTn dur="500" fill="hold" id="12"/>
                                        <p:tgtEl>
                                          <p:spTgt spid="4"/>
                                        </p:tgtEl>
                                        <p:attrNameLst>
                                          <p:attrName>ppt_w</p:attrName>
                                        </p:attrNameLst>
                                      </p:cBhvr>
                                      <p:tavLst>
                                        <p:tav tm="0">
                                          <p:val>
                                            <p:fltVal val="0"/>
                                          </p:val>
                                        </p:tav>
                                        <p:tav tm="100000">
                                          <p:val>
                                            <p:strVal val="#ppt_w"/>
                                          </p:val>
                                        </p:tav>
                                      </p:tavLst>
                                    </p:anim>
                                    <p:anim calcmode="lin" valueType="num">
                                      <p:cBhvr>
                                        <p:cTn dur="500" fill="hold" id="13"/>
                                        <p:tgtEl>
                                          <p:spTgt spid="4"/>
                                        </p:tgtEl>
                                        <p:attrNameLst>
                                          <p:attrName>ppt_h</p:attrName>
                                        </p:attrNameLst>
                                      </p:cBhvr>
                                      <p:tavLst>
                                        <p:tav tm="0">
                                          <p:val>
                                            <p:fltVal val="0"/>
                                          </p:val>
                                        </p:tav>
                                        <p:tav tm="100000">
                                          <p:val>
                                            <p:strVal val="#ppt_h"/>
                                          </p:val>
                                        </p:tav>
                                      </p:tavLst>
                                    </p:anim>
                                    <p:animEffect filter="fade" transition="in">
                                      <p:cBhvr>
                                        <p:cTn dur="500" id="14"/>
                                        <p:tgtEl>
                                          <p:spTgt spid="4"/>
                                        </p:tgtEl>
                                      </p:cBhvr>
                                    </p:animEffect>
                                  </p:childTnLst>
                                </p:cTn>
                              </p:par>
                            </p:childTnLst>
                          </p:cTn>
                        </p:par>
                        <p:par>
                          <p:cTn fill="hold" id="15" nodeType="afterGroup">
                            <p:stCondLst>
                              <p:cond delay="1000"/>
                            </p:stCondLst>
                            <p:childTnLst>
                              <p:par>
                                <p:cTn fill="hold" grpId="0" id="16" nodeType="afterEffect" presetClass="entr" presetID="22" presetSubtype="2">
                                  <p:stCondLst>
                                    <p:cond delay="0"/>
                                  </p:stCondLst>
                                  <p:childTnLst>
                                    <p:set>
                                      <p:cBhvr>
                                        <p:cTn dur="1" fill="hold" id="17">
                                          <p:stCondLst>
                                            <p:cond delay="0"/>
                                          </p:stCondLst>
                                        </p:cTn>
                                        <p:tgtEl>
                                          <p:spTgt spid="19497"/>
                                        </p:tgtEl>
                                        <p:attrNameLst>
                                          <p:attrName>style.visibility</p:attrName>
                                        </p:attrNameLst>
                                      </p:cBhvr>
                                      <p:to>
                                        <p:strVal val="visible"/>
                                      </p:to>
                                    </p:set>
                                    <p:animEffect filter="wipe(right)" transition="in">
                                      <p:cBhvr>
                                        <p:cTn dur="500" id="18"/>
                                        <p:tgtEl>
                                          <p:spTgt spid="19497"/>
                                        </p:tgtEl>
                                      </p:cBhvr>
                                    </p:animEffect>
                                  </p:childTnLst>
                                </p:cTn>
                              </p:par>
                            </p:childTnLst>
                          </p:cTn>
                        </p:par>
                        <p:par>
                          <p:cTn fill="hold" id="19" nodeType="afterGroup">
                            <p:stCondLst>
                              <p:cond delay="1500"/>
                            </p:stCondLst>
                            <p:childTnLst>
                              <p:par>
                                <p:cTn fill="hold" id="20" nodeType="afterEffect" presetClass="entr" presetID="53" presetSubtype="0">
                                  <p:stCondLst>
                                    <p:cond delay="0"/>
                                  </p:stCondLst>
                                  <p:childTnLst>
                                    <p:set>
                                      <p:cBhvr>
                                        <p:cTn dur="1" fill="hold" id="21">
                                          <p:stCondLst>
                                            <p:cond delay="0"/>
                                          </p:stCondLst>
                                        </p:cTn>
                                        <p:tgtEl>
                                          <p:spTgt spid="6"/>
                                        </p:tgtEl>
                                        <p:attrNameLst>
                                          <p:attrName>style.visibility</p:attrName>
                                        </p:attrNameLst>
                                      </p:cBhvr>
                                      <p:to>
                                        <p:strVal val="visible"/>
                                      </p:to>
                                    </p:set>
                                    <p:anim calcmode="lin" valueType="num">
                                      <p:cBhvr>
                                        <p:cTn dur="500" fill="hold" id="22"/>
                                        <p:tgtEl>
                                          <p:spTgt spid="6"/>
                                        </p:tgtEl>
                                        <p:attrNameLst>
                                          <p:attrName>ppt_w</p:attrName>
                                        </p:attrNameLst>
                                      </p:cBhvr>
                                      <p:tavLst>
                                        <p:tav tm="0">
                                          <p:val>
                                            <p:fltVal val="0"/>
                                          </p:val>
                                        </p:tav>
                                        <p:tav tm="100000">
                                          <p:val>
                                            <p:strVal val="#ppt_w"/>
                                          </p:val>
                                        </p:tav>
                                      </p:tavLst>
                                    </p:anim>
                                    <p:anim calcmode="lin" valueType="num">
                                      <p:cBhvr>
                                        <p:cTn dur="500" fill="hold" id="23"/>
                                        <p:tgtEl>
                                          <p:spTgt spid="6"/>
                                        </p:tgtEl>
                                        <p:attrNameLst>
                                          <p:attrName>ppt_h</p:attrName>
                                        </p:attrNameLst>
                                      </p:cBhvr>
                                      <p:tavLst>
                                        <p:tav tm="0">
                                          <p:val>
                                            <p:fltVal val="0"/>
                                          </p:val>
                                        </p:tav>
                                        <p:tav tm="100000">
                                          <p:val>
                                            <p:strVal val="#ppt_h"/>
                                          </p:val>
                                        </p:tav>
                                      </p:tavLst>
                                    </p:anim>
                                    <p:animEffect filter="fade" transition="in">
                                      <p:cBhvr>
                                        <p:cTn dur="500" id="24"/>
                                        <p:tgtEl>
                                          <p:spTgt spid="6"/>
                                        </p:tgtEl>
                                      </p:cBhvr>
                                    </p:animEffect>
                                  </p:childTnLst>
                                </p:cTn>
                              </p:par>
                            </p:childTnLst>
                          </p:cTn>
                        </p:par>
                        <p:par>
                          <p:cTn fill="hold" id="25" nodeType="afterGroup">
                            <p:stCondLst>
                              <p:cond delay="2000"/>
                            </p:stCondLst>
                            <p:childTnLst>
                              <p:par>
                                <p:cTn fill="hold" grpId="0" id="26" nodeType="afterEffect" presetClass="entr" presetID="22" presetSubtype="2">
                                  <p:stCondLst>
                                    <p:cond delay="0"/>
                                  </p:stCondLst>
                                  <p:childTnLst>
                                    <p:set>
                                      <p:cBhvr>
                                        <p:cTn dur="1" fill="hold" id="27">
                                          <p:stCondLst>
                                            <p:cond delay="0"/>
                                          </p:stCondLst>
                                        </p:cTn>
                                        <p:tgtEl>
                                          <p:spTgt spid="19498"/>
                                        </p:tgtEl>
                                        <p:attrNameLst>
                                          <p:attrName>style.visibility</p:attrName>
                                        </p:attrNameLst>
                                      </p:cBhvr>
                                      <p:to>
                                        <p:strVal val="visible"/>
                                      </p:to>
                                    </p:set>
                                    <p:animEffect filter="wipe(right)" transition="in">
                                      <p:cBhvr>
                                        <p:cTn dur="500" id="28"/>
                                        <p:tgtEl>
                                          <p:spTgt spid="19498"/>
                                        </p:tgtEl>
                                      </p:cBhvr>
                                    </p:animEffect>
                                  </p:childTnLst>
                                </p:cTn>
                              </p:par>
                            </p:childTnLst>
                          </p:cTn>
                        </p:par>
                        <p:par>
                          <p:cTn fill="hold" id="29" nodeType="afterGroup">
                            <p:stCondLst>
                              <p:cond delay="2500"/>
                            </p:stCondLst>
                            <p:childTnLst>
                              <p:par>
                                <p:cTn fill="hold" id="30" nodeType="afterEffect" presetClass="entr" presetID="53" presetSubtype="0">
                                  <p:stCondLst>
                                    <p:cond delay="0"/>
                                  </p:stCondLst>
                                  <p:childTnLst>
                                    <p:set>
                                      <p:cBhvr>
                                        <p:cTn dur="1" fill="hold" id="31">
                                          <p:stCondLst>
                                            <p:cond delay="0"/>
                                          </p:stCondLst>
                                        </p:cTn>
                                        <p:tgtEl>
                                          <p:spTgt spid="8"/>
                                        </p:tgtEl>
                                        <p:attrNameLst>
                                          <p:attrName>style.visibility</p:attrName>
                                        </p:attrNameLst>
                                      </p:cBhvr>
                                      <p:to>
                                        <p:strVal val="visible"/>
                                      </p:to>
                                    </p:set>
                                    <p:anim calcmode="lin" valueType="num">
                                      <p:cBhvr>
                                        <p:cTn dur="500" fill="hold" id="32"/>
                                        <p:tgtEl>
                                          <p:spTgt spid="8"/>
                                        </p:tgtEl>
                                        <p:attrNameLst>
                                          <p:attrName>ppt_w</p:attrName>
                                        </p:attrNameLst>
                                      </p:cBhvr>
                                      <p:tavLst>
                                        <p:tav tm="0">
                                          <p:val>
                                            <p:fltVal val="0"/>
                                          </p:val>
                                        </p:tav>
                                        <p:tav tm="100000">
                                          <p:val>
                                            <p:strVal val="#ppt_w"/>
                                          </p:val>
                                        </p:tav>
                                      </p:tavLst>
                                    </p:anim>
                                    <p:anim calcmode="lin" valueType="num">
                                      <p:cBhvr>
                                        <p:cTn dur="500" fill="hold" id="33"/>
                                        <p:tgtEl>
                                          <p:spTgt spid="8"/>
                                        </p:tgtEl>
                                        <p:attrNameLst>
                                          <p:attrName>ppt_h</p:attrName>
                                        </p:attrNameLst>
                                      </p:cBhvr>
                                      <p:tavLst>
                                        <p:tav tm="0">
                                          <p:val>
                                            <p:fltVal val="0"/>
                                          </p:val>
                                        </p:tav>
                                        <p:tav tm="100000">
                                          <p:val>
                                            <p:strVal val="#ppt_h"/>
                                          </p:val>
                                        </p:tav>
                                      </p:tavLst>
                                    </p:anim>
                                    <p:animEffect filter="fade" transition="in">
                                      <p:cBhvr>
                                        <p:cTn dur="500" id="34"/>
                                        <p:tgtEl>
                                          <p:spTgt spid="8"/>
                                        </p:tgtEl>
                                      </p:cBhvr>
                                    </p:animEffect>
                                  </p:childTnLst>
                                </p:cTn>
                              </p:par>
                            </p:childTnLst>
                          </p:cTn>
                        </p:par>
                        <p:par>
                          <p:cTn fill="hold" id="35" nodeType="afterGroup">
                            <p:stCondLst>
                              <p:cond delay="3000"/>
                            </p:stCondLst>
                            <p:childTnLst>
                              <p:par>
                                <p:cTn fill="hold" grpId="0" id="36" nodeType="afterEffect" presetClass="entr" presetID="22" presetSubtype="2">
                                  <p:stCondLst>
                                    <p:cond delay="0"/>
                                  </p:stCondLst>
                                  <p:childTnLst>
                                    <p:set>
                                      <p:cBhvr>
                                        <p:cTn dur="1" fill="hold" id="37">
                                          <p:stCondLst>
                                            <p:cond delay="0"/>
                                          </p:stCondLst>
                                        </p:cTn>
                                        <p:tgtEl>
                                          <p:spTgt spid="19499"/>
                                        </p:tgtEl>
                                        <p:attrNameLst>
                                          <p:attrName>style.visibility</p:attrName>
                                        </p:attrNameLst>
                                      </p:cBhvr>
                                      <p:to>
                                        <p:strVal val="visible"/>
                                      </p:to>
                                    </p:set>
                                    <p:animEffect filter="wipe(right)" transition="in">
                                      <p:cBhvr>
                                        <p:cTn dur="500" id="38"/>
                                        <p:tgtEl>
                                          <p:spTgt spid="19499"/>
                                        </p:tgtEl>
                                      </p:cBhvr>
                                    </p:animEffect>
                                  </p:childTnLst>
                                </p:cTn>
                              </p:par>
                            </p:childTnLst>
                          </p:cTn>
                        </p:par>
                        <p:par>
                          <p:cTn fill="hold" id="39" nodeType="afterGroup">
                            <p:stCondLst>
                              <p:cond delay="3500"/>
                            </p:stCondLst>
                            <p:childTnLst>
                              <p:par>
                                <p:cTn fill="hold" id="40" nodeType="afterEffect" presetClass="entr" presetID="53" presetSubtype="0">
                                  <p:stCondLst>
                                    <p:cond delay="0"/>
                                  </p:stCondLst>
                                  <p:childTnLst>
                                    <p:set>
                                      <p:cBhvr>
                                        <p:cTn dur="1" fill="hold" id="41">
                                          <p:stCondLst>
                                            <p:cond delay="0"/>
                                          </p:stCondLst>
                                        </p:cTn>
                                        <p:tgtEl>
                                          <p:spTgt spid="9"/>
                                        </p:tgtEl>
                                        <p:attrNameLst>
                                          <p:attrName>style.visibility</p:attrName>
                                        </p:attrNameLst>
                                      </p:cBhvr>
                                      <p:to>
                                        <p:strVal val="visible"/>
                                      </p:to>
                                    </p:set>
                                    <p:anim calcmode="lin" valueType="num">
                                      <p:cBhvr>
                                        <p:cTn dur="500" fill="hold" id="42"/>
                                        <p:tgtEl>
                                          <p:spTgt spid="9"/>
                                        </p:tgtEl>
                                        <p:attrNameLst>
                                          <p:attrName>ppt_w</p:attrName>
                                        </p:attrNameLst>
                                      </p:cBhvr>
                                      <p:tavLst>
                                        <p:tav tm="0">
                                          <p:val>
                                            <p:fltVal val="0"/>
                                          </p:val>
                                        </p:tav>
                                        <p:tav tm="100000">
                                          <p:val>
                                            <p:strVal val="#ppt_w"/>
                                          </p:val>
                                        </p:tav>
                                      </p:tavLst>
                                    </p:anim>
                                    <p:anim calcmode="lin" valueType="num">
                                      <p:cBhvr>
                                        <p:cTn dur="500" fill="hold" id="43"/>
                                        <p:tgtEl>
                                          <p:spTgt spid="9"/>
                                        </p:tgtEl>
                                        <p:attrNameLst>
                                          <p:attrName>ppt_h</p:attrName>
                                        </p:attrNameLst>
                                      </p:cBhvr>
                                      <p:tavLst>
                                        <p:tav tm="0">
                                          <p:val>
                                            <p:fltVal val="0"/>
                                          </p:val>
                                        </p:tav>
                                        <p:tav tm="100000">
                                          <p:val>
                                            <p:strVal val="#ppt_h"/>
                                          </p:val>
                                        </p:tav>
                                      </p:tavLst>
                                    </p:anim>
                                    <p:animEffect filter="fade" transition="in">
                                      <p:cBhvr>
                                        <p:cTn dur="500" id="44"/>
                                        <p:tgtEl>
                                          <p:spTgt spid="9"/>
                                        </p:tgtEl>
                                      </p:cBhvr>
                                    </p:animEffect>
                                  </p:childTnLst>
                                </p:cTn>
                              </p:par>
                            </p:childTnLst>
                          </p:cTn>
                        </p:par>
                        <p:par>
                          <p:cTn fill="hold" id="45" nodeType="afterGroup">
                            <p:stCondLst>
                              <p:cond delay="4000"/>
                            </p:stCondLst>
                            <p:childTnLst>
                              <p:par>
                                <p:cTn fill="hold" grpId="0" id="46" nodeType="afterEffect" presetClass="entr" presetID="22" presetSubtype="8">
                                  <p:stCondLst>
                                    <p:cond delay="0"/>
                                  </p:stCondLst>
                                  <p:childTnLst>
                                    <p:set>
                                      <p:cBhvr>
                                        <p:cTn dur="1" fill="hold" id="47">
                                          <p:stCondLst>
                                            <p:cond delay="0"/>
                                          </p:stCondLst>
                                        </p:cTn>
                                        <p:tgtEl>
                                          <p:spTgt spid="19495"/>
                                        </p:tgtEl>
                                        <p:attrNameLst>
                                          <p:attrName>style.visibility</p:attrName>
                                        </p:attrNameLst>
                                      </p:cBhvr>
                                      <p:to>
                                        <p:strVal val="visible"/>
                                      </p:to>
                                    </p:set>
                                    <p:animEffect filter="wipe(left)" transition="in">
                                      <p:cBhvr>
                                        <p:cTn dur="500" id="48"/>
                                        <p:tgtEl>
                                          <p:spTgt spid="19495"/>
                                        </p:tgtEl>
                                      </p:cBhvr>
                                    </p:animEffect>
                                  </p:childTnLst>
                                </p:cTn>
                              </p:par>
                            </p:childTnLst>
                          </p:cTn>
                        </p:par>
                        <p:par>
                          <p:cTn fill="hold" id="49" nodeType="afterGroup">
                            <p:stCondLst>
                              <p:cond delay="4500"/>
                            </p:stCondLst>
                            <p:childTnLst>
                              <p:par>
                                <p:cTn fill="hold" id="50" nodeType="afterEffect" presetClass="entr" presetID="53" presetSubtype="0">
                                  <p:stCondLst>
                                    <p:cond delay="0"/>
                                  </p:stCondLst>
                                  <p:childTnLst>
                                    <p:set>
                                      <p:cBhvr>
                                        <p:cTn dur="1" fill="hold" id="51">
                                          <p:stCondLst>
                                            <p:cond delay="0"/>
                                          </p:stCondLst>
                                        </p:cTn>
                                        <p:tgtEl>
                                          <p:spTgt spid="3"/>
                                        </p:tgtEl>
                                        <p:attrNameLst>
                                          <p:attrName>style.visibility</p:attrName>
                                        </p:attrNameLst>
                                      </p:cBhvr>
                                      <p:to>
                                        <p:strVal val="visible"/>
                                      </p:to>
                                    </p:set>
                                    <p:anim calcmode="lin" valueType="num">
                                      <p:cBhvr>
                                        <p:cTn dur="500" fill="hold" id="52"/>
                                        <p:tgtEl>
                                          <p:spTgt spid="3"/>
                                        </p:tgtEl>
                                        <p:attrNameLst>
                                          <p:attrName>ppt_w</p:attrName>
                                        </p:attrNameLst>
                                      </p:cBhvr>
                                      <p:tavLst>
                                        <p:tav tm="0">
                                          <p:val>
                                            <p:fltVal val="0"/>
                                          </p:val>
                                        </p:tav>
                                        <p:tav tm="100000">
                                          <p:val>
                                            <p:strVal val="#ppt_w"/>
                                          </p:val>
                                        </p:tav>
                                      </p:tavLst>
                                    </p:anim>
                                    <p:anim calcmode="lin" valueType="num">
                                      <p:cBhvr>
                                        <p:cTn dur="500" fill="hold" id="53"/>
                                        <p:tgtEl>
                                          <p:spTgt spid="3"/>
                                        </p:tgtEl>
                                        <p:attrNameLst>
                                          <p:attrName>ppt_h</p:attrName>
                                        </p:attrNameLst>
                                      </p:cBhvr>
                                      <p:tavLst>
                                        <p:tav tm="0">
                                          <p:val>
                                            <p:fltVal val="0"/>
                                          </p:val>
                                        </p:tav>
                                        <p:tav tm="100000">
                                          <p:val>
                                            <p:strVal val="#ppt_h"/>
                                          </p:val>
                                        </p:tav>
                                      </p:tavLst>
                                    </p:anim>
                                    <p:animEffect filter="fade" transition="in">
                                      <p:cBhvr>
                                        <p:cTn dur="500" id="54"/>
                                        <p:tgtEl>
                                          <p:spTgt spid="3"/>
                                        </p:tgtEl>
                                      </p:cBhvr>
                                    </p:animEffect>
                                  </p:childTnLst>
                                </p:cTn>
                              </p:par>
                            </p:childTnLst>
                          </p:cTn>
                        </p:par>
                        <p:par>
                          <p:cTn fill="hold" id="55" nodeType="afterGroup">
                            <p:stCondLst>
                              <p:cond delay="5000"/>
                            </p:stCondLst>
                            <p:childTnLst>
                              <p:par>
                                <p:cTn fill="hold" grpId="0" id="56" nodeType="afterEffect" presetClass="entr" presetID="22" presetSubtype="8">
                                  <p:stCondLst>
                                    <p:cond delay="0"/>
                                  </p:stCondLst>
                                  <p:childTnLst>
                                    <p:set>
                                      <p:cBhvr>
                                        <p:cTn dur="1" fill="hold" id="57">
                                          <p:stCondLst>
                                            <p:cond delay="0"/>
                                          </p:stCondLst>
                                        </p:cTn>
                                        <p:tgtEl>
                                          <p:spTgt spid="7"/>
                                        </p:tgtEl>
                                        <p:attrNameLst>
                                          <p:attrName>style.visibility</p:attrName>
                                        </p:attrNameLst>
                                      </p:cBhvr>
                                      <p:to>
                                        <p:strVal val="visible"/>
                                      </p:to>
                                    </p:set>
                                    <p:animEffect filter="wipe(left)" transition="in">
                                      <p:cBhvr>
                                        <p:cTn dur="500" id="58"/>
                                        <p:tgtEl>
                                          <p:spTgt spid="7"/>
                                        </p:tgtEl>
                                      </p:cBhvr>
                                    </p:animEffect>
                                  </p:childTnLst>
                                </p:cTn>
                              </p:par>
                            </p:childTnLst>
                          </p:cTn>
                        </p:par>
                        <p:par>
                          <p:cTn fill="hold" id="59" nodeType="afterGroup">
                            <p:stCondLst>
                              <p:cond delay="5500"/>
                            </p:stCondLst>
                            <p:childTnLst>
                              <p:par>
                                <p:cTn fill="hold" id="60" nodeType="afterEffect" presetClass="entr" presetID="53" presetSubtype="0">
                                  <p:stCondLst>
                                    <p:cond delay="0"/>
                                  </p:stCondLst>
                                  <p:childTnLst>
                                    <p:set>
                                      <p:cBhvr>
                                        <p:cTn dur="1" fill="hold" id="61">
                                          <p:stCondLst>
                                            <p:cond delay="0"/>
                                          </p:stCondLst>
                                        </p:cTn>
                                        <p:tgtEl>
                                          <p:spTgt spid="5"/>
                                        </p:tgtEl>
                                        <p:attrNameLst>
                                          <p:attrName>style.visibility</p:attrName>
                                        </p:attrNameLst>
                                      </p:cBhvr>
                                      <p:to>
                                        <p:strVal val="visible"/>
                                      </p:to>
                                    </p:set>
                                    <p:anim calcmode="lin" valueType="num">
                                      <p:cBhvr>
                                        <p:cTn dur="500" fill="hold" id="62"/>
                                        <p:tgtEl>
                                          <p:spTgt spid="5"/>
                                        </p:tgtEl>
                                        <p:attrNameLst>
                                          <p:attrName>ppt_w</p:attrName>
                                        </p:attrNameLst>
                                      </p:cBhvr>
                                      <p:tavLst>
                                        <p:tav tm="0">
                                          <p:val>
                                            <p:fltVal val="0"/>
                                          </p:val>
                                        </p:tav>
                                        <p:tav tm="100000">
                                          <p:val>
                                            <p:strVal val="#ppt_w"/>
                                          </p:val>
                                        </p:tav>
                                      </p:tavLst>
                                    </p:anim>
                                    <p:anim calcmode="lin" valueType="num">
                                      <p:cBhvr>
                                        <p:cTn dur="500" fill="hold" id="63"/>
                                        <p:tgtEl>
                                          <p:spTgt spid="5"/>
                                        </p:tgtEl>
                                        <p:attrNameLst>
                                          <p:attrName>ppt_h</p:attrName>
                                        </p:attrNameLst>
                                      </p:cBhvr>
                                      <p:tavLst>
                                        <p:tav tm="0">
                                          <p:val>
                                            <p:fltVal val="0"/>
                                          </p:val>
                                        </p:tav>
                                        <p:tav tm="100000">
                                          <p:val>
                                            <p:strVal val="#ppt_h"/>
                                          </p:val>
                                        </p:tav>
                                      </p:tavLst>
                                    </p:anim>
                                    <p:animEffect filter="fade" transition="in">
                                      <p:cBhvr>
                                        <p:cTn dur="500" id="64"/>
                                        <p:tgtEl>
                                          <p:spTgt spid="5"/>
                                        </p:tgtEl>
                                      </p:cBhvr>
                                    </p:animEffect>
                                  </p:childTnLst>
                                </p:cTn>
                              </p:par>
                            </p:childTnLst>
                          </p:cTn>
                        </p:par>
                        <p:par>
                          <p:cTn fill="hold" id="65" nodeType="afterGroup">
                            <p:stCondLst>
                              <p:cond delay="6000"/>
                            </p:stCondLst>
                            <p:childTnLst>
                              <p:par>
                                <p:cTn fill="hold" grpId="0" id="66" nodeType="afterEffect" presetClass="entr" presetID="22" presetSubtype="8">
                                  <p:stCondLst>
                                    <p:cond delay="0"/>
                                  </p:stCondLst>
                                  <p:childTnLst>
                                    <p:set>
                                      <p:cBhvr>
                                        <p:cTn dur="1" fill="hold" id="67">
                                          <p:stCondLst>
                                            <p:cond delay="0"/>
                                          </p:stCondLst>
                                        </p:cTn>
                                        <p:tgtEl>
                                          <p:spTgt spid="19488"/>
                                        </p:tgtEl>
                                        <p:attrNameLst>
                                          <p:attrName>style.visibility</p:attrName>
                                        </p:attrNameLst>
                                      </p:cBhvr>
                                      <p:to>
                                        <p:strVal val="visible"/>
                                      </p:to>
                                    </p:set>
                                    <p:animEffect filter="wipe(left)" transition="in">
                                      <p:cBhvr>
                                        <p:cTn dur="500" id="68"/>
                                        <p:tgtEl>
                                          <p:spTgt spid="1948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19488"/>
      <p:bldP grpId="0" spid="19495"/>
      <p:bldP grpId="0" spid="19497"/>
      <p:bldP grpId="0" spid="19498"/>
      <p:bldP grpId="0" spid="19499"/>
      <p:bldP grpId="0" spid="7"/>
    </p:bldLst>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圆角矩形 1"/>
          <p:cNvSpPr/>
          <p:nvPr/>
        </p:nvSpPr>
        <p:spPr>
          <a:xfrm>
            <a:off x="5128260" y="274320"/>
            <a:ext cx="1935480" cy="381000"/>
          </a:xfrm>
          <a:prstGeom prst="roundRect">
            <a:avLst>
              <a:gd fmla="val 50000" name="adj"/>
            </a:avLst>
          </a:prstGeom>
          <a:solidFill>
            <a:srgbClr val="C3373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b="1" lang="zh-CN">
                <a:latin charset="-122" panose="020b0503020204020204" typeface="微软雅黑"/>
                <a:ea charset="-122" panose="020b0503020204020204" typeface="微软雅黑"/>
              </a:rPr>
              <a:t>销 售 概 述</a:t>
            </a:r>
          </a:p>
        </p:txBody>
      </p:sp>
      <p:cxnSp>
        <p:nvCxnSpPr>
          <p:cNvPr id="24" name="Straight Connector 78"/>
          <p:cNvCxnSpPr>
            <a:endCxn id="26" idx="0"/>
          </p:cNvCxnSpPr>
          <p:nvPr/>
        </p:nvCxnSpPr>
        <p:spPr>
          <a:xfrm flipH="1" flipV="1">
            <a:off x="6097270" y="1871980"/>
            <a:ext cx="3175" cy="4939030"/>
          </a:xfrm>
          <a:prstGeom prst="line">
            <a:avLst/>
          </a:prstGeom>
          <a:ln w="31750">
            <a:solidFill>
              <a:srgbClr val="C33736"/>
            </a:solidFill>
          </a:ln>
        </p:spPr>
        <p:style>
          <a:lnRef idx="1">
            <a:schemeClr val="accent1"/>
          </a:lnRef>
          <a:fillRef idx="0">
            <a:schemeClr val="accent1"/>
          </a:fillRef>
          <a:effectRef idx="0">
            <a:schemeClr val="accent1"/>
          </a:effectRef>
          <a:fontRef idx="minor">
            <a:schemeClr val="tx1"/>
          </a:fontRef>
        </p:style>
      </p:cxnSp>
      <p:sp>
        <p:nvSpPr>
          <p:cNvPr id="26" name="Oval 79"/>
          <p:cNvSpPr/>
          <p:nvPr/>
        </p:nvSpPr>
        <p:spPr>
          <a:xfrm rot="21594412">
            <a:off x="6002020" y="1871980"/>
            <a:ext cx="189865" cy="189230"/>
          </a:xfrm>
          <a:prstGeom prst="ellipse">
            <a:avLst/>
          </a:prstGeom>
          <a:solidFill>
            <a:srgbClr val="C33736"/>
          </a:solidFill>
          <a:ln w="5715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solidFill>
                <a:schemeClr val="tx1">
                  <a:lumMod val="85000"/>
                  <a:lumOff val="15000"/>
                </a:schemeClr>
              </a:solidFill>
            </a:endParaRPr>
          </a:p>
        </p:txBody>
      </p:sp>
      <p:grpSp>
        <p:nvGrpSpPr>
          <p:cNvPr id="27" name="组合 26"/>
          <p:cNvGrpSpPr/>
          <p:nvPr/>
        </p:nvGrpSpPr>
        <p:grpSpPr>
          <a:xfrm>
            <a:off x="6394450" y="1795145"/>
            <a:ext cx="3945255" cy="1090295"/>
            <a:chOff x="6394294" y="2022247"/>
            <a:chExt cx="3945440" cy="1090420"/>
          </a:xfrm>
        </p:grpSpPr>
        <p:sp>
          <p:nvSpPr>
            <p:cNvPr id="40" name="文本框 39"/>
            <p:cNvSpPr txBox="1"/>
            <p:nvPr/>
          </p:nvSpPr>
          <p:spPr>
            <a:xfrm>
              <a:off x="6410125" y="2022247"/>
              <a:ext cx="1605355" cy="304835"/>
            </a:xfrm>
            <a:prstGeom prst="rect">
              <a:avLst/>
            </a:prstGeom>
            <a:noFill/>
          </p:spPr>
          <p:txBody>
            <a:bodyPr rtlCol="0" wrap="none">
              <a:spAutoFit/>
            </a:bodyPr>
            <a:lstStyle/>
            <a:p>
              <a:pPr algn="l" lvl="0"/>
              <a:r>
                <a:rPr altLang="en-US" b="1" lang="zh-CN" sz="1400">
                  <a:solidFill>
                    <a:schemeClr val="tx1">
                      <a:lumMod val="85000"/>
                      <a:lumOff val="15000"/>
                    </a:schemeClr>
                  </a:solidFill>
                  <a:latin charset="-122" panose="020b0503020204020204" typeface="微软雅黑"/>
                  <a:ea charset="-122" panose="020b0503020204020204" typeface="微软雅黑"/>
                  <a:sym typeface="+mn-ea"/>
                </a:rPr>
                <a:t>单击此处输入标题</a:t>
              </a:r>
            </a:p>
          </p:txBody>
        </p:sp>
        <p:sp>
          <p:nvSpPr>
            <p:cNvPr id="41" name="矩形 40"/>
            <p:cNvSpPr/>
            <p:nvPr/>
          </p:nvSpPr>
          <p:spPr>
            <a:xfrm>
              <a:off x="6394295" y="2328986"/>
              <a:ext cx="3945440" cy="777329"/>
            </a:xfrm>
            <a:prstGeom prst="rect">
              <a:avLst/>
            </a:prstGeom>
          </p:spPr>
          <p:txBody>
            <a:bodyPr wrap="square">
              <a:spAutoFit/>
            </a:bodyPr>
            <a:lstStyle/>
            <a:p>
              <a:pPr algn="l" defTabSz="914400" fontAlgn="auto">
                <a:lnSpc>
                  <a:spcPct val="150000"/>
                </a:lnSpc>
              </a:pPr>
              <a:r>
                <a:rPr altLang="en-US" lang="zh-CN" sz="1000">
                  <a:solidFill>
                    <a:schemeClr val="tx1">
                      <a:lumMod val="85000"/>
                      <a:lumOff val="15000"/>
                    </a:schemeClr>
                  </a:solidFill>
                  <a:latin charset="0" panose="02000503000000020004" typeface="Lora"/>
                  <a:ea charset="-122" panose="02010600040101010101" typeface="华文细黑"/>
                  <a:sym typeface="+mn-ea"/>
                </a:rPr>
                <a:t>I love you more than I've ever loved any woman. And I've waited longer for you than I've waited for any woman.I love you more than I've ever loved any woman. </a:t>
              </a:r>
            </a:p>
          </p:txBody>
        </p:sp>
      </p:grpSp>
      <p:sp>
        <p:nvSpPr>
          <p:cNvPr id="43" name="Oval 80"/>
          <p:cNvSpPr/>
          <p:nvPr/>
        </p:nvSpPr>
        <p:spPr>
          <a:xfrm rot="21594412">
            <a:off x="6001385" y="3029585"/>
            <a:ext cx="189230" cy="189230"/>
          </a:xfrm>
          <a:prstGeom prst="ellipse">
            <a:avLst/>
          </a:prstGeom>
          <a:solidFill>
            <a:srgbClr val="C33736"/>
          </a:solidFill>
          <a:ln w="5715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solidFill>
                <a:schemeClr val="tx1">
                  <a:lumMod val="85000"/>
                  <a:lumOff val="15000"/>
                </a:schemeClr>
              </a:solidFill>
            </a:endParaRPr>
          </a:p>
        </p:txBody>
      </p:sp>
      <p:sp>
        <p:nvSpPr>
          <p:cNvPr id="47" name="Oval 81"/>
          <p:cNvSpPr/>
          <p:nvPr/>
        </p:nvSpPr>
        <p:spPr>
          <a:xfrm rot="21594412">
            <a:off x="6002020" y="4199255"/>
            <a:ext cx="189230" cy="189230"/>
          </a:xfrm>
          <a:prstGeom prst="ellipse">
            <a:avLst/>
          </a:prstGeom>
          <a:solidFill>
            <a:srgbClr val="C33736"/>
          </a:solidFill>
          <a:ln w="5715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solidFill>
                <a:schemeClr val="tx1">
                  <a:lumMod val="85000"/>
                  <a:lumOff val="15000"/>
                </a:schemeClr>
              </a:solidFill>
            </a:endParaRPr>
          </a:p>
        </p:txBody>
      </p:sp>
      <p:grpSp>
        <p:nvGrpSpPr>
          <p:cNvPr id="28" name="组合 27"/>
          <p:cNvGrpSpPr/>
          <p:nvPr/>
        </p:nvGrpSpPr>
        <p:grpSpPr>
          <a:xfrm>
            <a:off x="1858010" y="2970530"/>
            <a:ext cx="3945255" cy="1090295"/>
            <a:chOff x="6394294" y="2022247"/>
            <a:chExt cx="3945440" cy="1090420"/>
          </a:xfrm>
        </p:grpSpPr>
        <p:sp>
          <p:nvSpPr>
            <p:cNvPr id="29" name="文本框 28"/>
            <p:cNvSpPr txBox="1"/>
            <p:nvPr/>
          </p:nvSpPr>
          <p:spPr>
            <a:xfrm>
              <a:off x="8734334" y="2022247"/>
              <a:ext cx="1605355" cy="304835"/>
            </a:xfrm>
            <a:prstGeom prst="rect">
              <a:avLst/>
            </a:prstGeom>
            <a:noFill/>
          </p:spPr>
          <p:txBody>
            <a:bodyPr rtlCol="0" wrap="none">
              <a:spAutoFit/>
            </a:bodyPr>
            <a:lstStyle/>
            <a:p>
              <a:pPr algn="r" lvl="0"/>
              <a:r>
                <a:rPr altLang="en-US" b="1" lang="zh-CN" sz="1400">
                  <a:solidFill>
                    <a:schemeClr val="tx1">
                      <a:lumMod val="85000"/>
                      <a:lumOff val="15000"/>
                    </a:schemeClr>
                  </a:solidFill>
                  <a:latin charset="-122" panose="020b0503020204020204" typeface="微软雅黑"/>
                  <a:ea charset="-122" panose="020b0503020204020204" typeface="微软雅黑"/>
                  <a:sym typeface="+mn-ea"/>
                </a:rPr>
                <a:t>单击此处输入标题</a:t>
              </a:r>
            </a:p>
          </p:txBody>
        </p:sp>
        <p:sp>
          <p:nvSpPr>
            <p:cNvPr id="30" name="矩形 29"/>
            <p:cNvSpPr/>
            <p:nvPr/>
          </p:nvSpPr>
          <p:spPr>
            <a:xfrm>
              <a:off x="6394294" y="2328987"/>
              <a:ext cx="3945440" cy="777329"/>
            </a:xfrm>
            <a:prstGeom prst="rect">
              <a:avLst/>
            </a:prstGeom>
          </p:spPr>
          <p:txBody>
            <a:bodyPr wrap="square">
              <a:spAutoFit/>
            </a:bodyPr>
            <a:lstStyle/>
            <a:p>
              <a:pPr algn="r" defTabSz="914400" fontAlgn="auto">
                <a:lnSpc>
                  <a:spcPct val="150000"/>
                </a:lnSpc>
              </a:pPr>
              <a:r>
                <a:rPr altLang="en-US" lang="zh-CN" sz="1000">
                  <a:solidFill>
                    <a:schemeClr val="tx1">
                      <a:lumMod val="85000"/>
                      <a:lumOff val="15000"/>
                    </a:schemeClr>
                  </a:solidFill>
                  <a:latin charset="0" panose="02000503000000020004" typeface="Lora"/>
                  <a:ea charset="-122" panose="02010600040101010101" typeface="华文细黑"/>
                  <a:sym typeface="+mn-ea"/>
                </a:rPr>
                <a:t>I love you more than I've ever loved any woman. And I've waited longer for you than I've waited for any woman.I love you more than I've ever loved any woman. </a:t>
              </a:r>
            </a:p>
          </p:txBody>
        </p:sp>
      </p:grpSp>
      <p:grpSp>
        <p:nvGrpSpPr>
          <p:cNvPr id="31" name="组合 30"/>
          <p:cNvGrpSpPr/>
          <p:nvPr/>
        </p:nvGrpSpPr>
        <p:grpSpPr>
          <a:xfrm>
            <a:off x="6394450" y="4092575"/>
            <a:ext cx="3945255" cy="1090295"/>
            <a:chOff x="6394294" y="2022247"/>
            <a:chExt cx="3945440" cy="1090420"/>
          </a:xfrm>
        </p:grpSpPr>
        <p:sp>
          <p:nvSpPr>
            <p:cNvPr id="32" name="文本框 31"/>
            <p:cNvSpPr txBox="1"/>
            <p:nvPr/>
          </p:nvSpPr>
          <p:spPr>
            <a:xfrm>
              <a:off x="6410125" y="2022247"/>
              <a:ext cx="1605355" cy="304835"/>
            </a:xfrm>
            <a:prstGeom prst="rect">
              <a:avLst/>
            </a:prstGeom>
            <a:noFill/>
          </p:spPr>
          <p:txBody>
            <a:bodyPr rtlCol="0" wrap="none">
              <a:spAutoFit/>
            </a:bodyPr>
            <a:lstStyle/>
            <a:p>
              <a:pPr algn="l" lvl="0"/>
              <a:r>
                <a:rPr altLang="en-US" b="1" lang="zh-CN" sz="1400">
                  <a:solidFill>
                    <a:schemeClr val="tx1">
                      <a:lumMod val="85000"/>
                      <a:lumOff val="15000"/>
                    </a:schemeClr>
                  </a:solidFill>
                  <a:latin charset="-122" panose="020b0503020204020204" typeface="微软雅黑"/>
                  <a:ea charset="-122" panose="020b0503020204020204" typeface="微软雅黑"/>
                  <a:sym typeface="+mn-ea"/>
                </a:rPr>
                <a:t>单击此处输入标题</a:t>
              </a:r>
            </a:p>
          </p:txBody>
        </p:sp>
        <p:sp>
          <p:nvSpPr>
            <p:cNvPr id="33" name="矩形 32"/>
            <p:cNvSpPr/>
            <p:nvPr/>
          </p:nvSpPr>
          <p:spPr>
            <a:xfrm>
              <a:off x="6394295" y="2328987"/>
              <a:ext cx="3945440" cy="777329"/>
            </a:xfrm>
            <a:prstGeom prst="rect">
              <a:avLst/>
            </a:prstGeom>
          </p:spPr>
          <p:txBody>
            <a:bodyPr wrap="square">
              <a:spAutoFit/>
            </a:bodyPr>
            <a:lstStyle/>
            <a:p>
              <a:pPr algn="l" defTabSz="914400" fontAlgn="auto">
                <a:lnSpc>
                  <a:spcPct val="150000"/>
                </a:lnSpc>
              </a:pPr>
              <a:r>
                <a:rPr altLang="en-US" lang="zh-CN" sz="1000">
                  <a:solidFill>
                    <a:schemeClr val="tx1">
                      <a:lumMod val="85000"/>
                      <a:lumOff val="15000"/>
                    </a:schemeClr>
                  </a:solidFill>
                  <a:latin charset="0" panose="02000503000000020004" typeface="Lora"/>
                  <a:ea charset="-122" panose="02010600040101010101" typeface="华文细黑"/>
                  <a:sym typeface="+mn-ea"/>
                </a:rPr>
                <a:t>I love you more than I've ever loved any woman. And I've waited longer for you than I've waited for any woman.I love you more than I've ever loved any woman. </a:t>
              </a:r>
            </a:p>
          </p:txBody>
        </p:sp>
      </p:grpSp>
      <p:sp>
        <p:nvSpPr>
          <p:cNvPr id="3" name="Oval 81"/>
          <p:cNvSpPr/>
          <p:nvPr/>
        </p:nvSpPr>
        <p:spPr>
          <a:xfrm rot="21594412">
            <a:off x="6004560" y="5378450"/>
            <a:ext cx="189230" cy="189230"/>
          </a:xfrm>
          <a:prstGeom prst="ellipse">
            <a:avLst/>
          </a:prstGeom>
          <a:solidFill>
            <a:srgbClr val="C33736"/>
          </a:solidFill>
          <a:ln w="5715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solidFill>
                <a:schemeClr val="tx1">
                  <a:lumMod val="85000"/>
                  <a:lumOff val="15000"/>
                </a:schemeClr>
              </a:solidFill>
            </a:endParaRPr>
          </a:p>
        </p:txBody>
      </p:sp>
      <p:grpSp>
        <p:nvGrpSpPr>
          <p:cNvPr id="4" name="组合 3"/>
          <p:cNvGrpSpPr/>
          <p:nvPr/>
        </p:nvGrpSpPr>
        <p:grpSpPr>
          <a:xfrm>
            <a:off x="1858010" y="5269865"/>
            <a:ext cx="3945255" cy="1090295"/>
            <a:chOff x="6394294" y="2022247"/>
            <a:chExt cx="3945440" cy="1090420"/>
          </a:xfrm>
        </p:grpSpPr>
        <p:sp>
          <p:nvSpPr>
            <p:cNvPr id="5" name="文本框 4"/>
            <p:cNvSpPr txBox="1"/>
            <p:nvPr/>
          </p:nvSpPr>
          <p:spPr>
            <a:xfrm>
              <a:off x="8734334" y="2022247"/>
              <a:ext cx="1605355" cy="304835"/>
            </a:xfrm>
            <a:prstGeom prst="rect">
              <a:avLst/>
            </a:prstGeom>
            <a:noFill/>
          </p:spPr>
          <p:txBody>
            <a:bodyPr rtlCol="0" wrap="none">
              <a:spAutoFit/>
            </a:bodyPr>
            <a:lstStyle/>
            <a:p>
              <a:pPr algn="r" lvl="0"/>
              <a:r>
                <a:rPr altLang="en-US" b="1" lang="zh-CN" sz="1400">
                  <a:solidFill>
                    <a:schemeClr val="tx1">
                      <a:lumMod val="85000"/>
                      <a:lumOff val="15000"/>
                    </a:schemeClr>
                  </a:solidFill>
                  <a:latin charset="-122" panose="020b0503020204020204" typeface="微软雅黑"/>
                  <a:ea charset="-122" panose="020b0503020204020204" typeface="微软雅黑"/>
                  <a:sym typeface="+mn-ea"/>
                </a:rPr>
                <a:t>单击此处输入标题</a:t>
              </a:r>
            </a:p>
          </p:txBody>
        </p:sp>
        <p:sp>
          <p:nvSpPr>
            <p:cNvPr id="6" name="矩形 5"/>
            <p:cNvSpPr/>
            <p:nvPr/>
          </p:nvSpPr>
          <p:spPr>
            <a:xfrm>
              <a:off x="6394294" y="2328987"/>
              <a:ext cx="3945440" cy="777329"/>
            </a:xfrm>
            <a:prstGeom prst="rect">
              <a:avLst/>
            </a:prstGeom>
          </p:spPr>
          <p:txBody>
            <a:bodyPr wrap="square">
              <a:spAutoFit/>
            </a:bodyPr>
            <a:lstStyle/>
            <a:p>
              <a:pPr algn="r" defTabSz="914400" fontAlgn="auto">
                <a:lnSpc>
                  <a:spcPct val="150000"/>
                </a:lnSpc>
              </a:pPr>
              <a:r>
                <a:rPr altLang="en-US" lang="zh-CN" sz="1000">
                  <a:solidFill>
                    <a:schemeClr val="tx1">
                      <a:lumMod val="85000"/>
                      <a:lumOff val="15000"/>
                    </a:schemeClr>
                  </a:solidFill>
                  <a:latin charset="0" panose="02000503000000020004" typeface="Lora"/>
                  <a:ea charset="-122" panose="02010600040101010101" typeface="华文细黑"/>
                  <a:sym typeface="+mn-ea"/>
                </a:rPr>
                <a:t>I love you more than I've ever loved any woman. And I've waited longer for you than I've waited for any woman.I love you more than I've ever loved any woman. </a:t>
              </a:r>
            </a:p>
          </p:txBody>
        </p:sp>
      </p:grpSp>
    </p:spTree>
  </p:cSld>
  <p:clrMapOvr>
    <a:masterClrMapping/>
  </p:clrMapOvr>
  <p:transition spd="med">
    <p:pull/>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 presetSubtype="1">
                                  <p:stCondLst>
                                    <p:cond delay="0"/>
                                  </p:stCondLst>
                                  <p:childTnLst>
                                    <p:set>
                                      <p:cBhvr>
                                        <p:cTn dur="1" fill="hold" id="6">
                                          <p:stCondLst>
                                            <p:cond delay="0"/>
                                          </p:stCondLst>
                                        </p:cTn>
                                        <p:tgtEl>
                                          <p:spTgt spid="2"/>
                                        </p:tgtEl>
                                        <p:attrNameLst>
                                          <p:attrName>style.visibility</p:attrName>
                                        </p:attrNameLst>
                                      </p:cBhvr>
                                      <p:to>
                                        <p:strVal val="visible"/>
                                      </p:to>
                                    </p:set>
                                    <p:anim calcmode="lin" valueType="num">
                                      <p:cBhvr additive="base">
                                        <p:cTn dur="500" fill="hold" id="7"/>
                                        <p:tgtEl>
                                          <p:spTgt spid="2"/>
                                        </p:tgtEl>
                                        <p:attrNameLst>
                                          <p:attrName>ppt_x</p:attrName>
                                        </p:attrNameLst>
                                      </p:cBhvr>
                                      <p:tavLst>
                                        <p:tav tm="0">
                                          <p:val>
                                            <p:strVal val="#ppt_x"/>
                                          </p:val>
                                        </p:tav>
                                        <p:tav tm="100000">
                                          <p:val>
                                            <p:strVal val="#ppt_x"/>
                                          </p:val>
                                        </p:tav>
                                      </p:tavLst>
                                    </p:anim>
                                    <p:anim calcmode="lin" valueType="num">
                                      <p:cBhvr additive="base">
                                        <p:cTn dur="500" fill="hold" id="8"/>
                                        <p:tgtEl>
                                          <p:spTgt spid="2"/>
                                        </p:tgtEl>
                                        <p:attrNameLst>
                                          <p:attrName>ppt_y</p:attrName>
                                        </p:attrNameLst>
                                      </p:cBhvr>
                                      <p:tavLst>
                                        <p:tav tm="0">
                                          <p:val>
                                            <p:strVal val="0-#ppt_h/2"/>
                                          </p:val>
                                        </p:tav>
                                        <p:tav tm="100000">
                                          <p:val>
                                            <p:strVal val="#ppt_y"/>
                                          </p:val>
                                        </p:tav>
                                      </p:tavLst>
                                    </p:anim>
                                  </p:childTnLst>
                                </p:cTn>
                              </p:par>
                            </p:childTnLst>
                          </p:cTn>
                        </p:par>
                        <p:par>
                          <p:cTn fill="hold" id="9" nodeType="afterGroup">
                            <p:stCondLst>
                              <p:cond delay="500"/>
                            </p:stCondLst>
                            <p:childTnLst>
                              <p:par>
                                <p:cTn fill="hold" id="10" nodeType="afterEffect" presetClass="entr" presetID="22" presetSubtype="4">
                                  <p:stCondLst>
                                    <p:cond delay="0"/>
                                  </p:stCondLst>
                                  <p:childTnLst>
                                    <p:set>
                                      <p:cBhvr>
                                        <p:cTn dur="1" fill="hold" id="11">
                                          <p:stCondLst>
                                            <p:cond delay="0"/>
                                          </p:stCondLst>
                                        </p:cTn>
                                        <p:tgtEl>
                                          <p:spTgt spid="24"/>
                                        </p:tgtEl>
                                        <p:attrNameLst>
                                          <p:attrName>style.visibility</p:attrName>
                                        </p:attrNameLst>
                                      </p:cBhvr>
                                      <p:to>
                                        <p:strVal val="visible"/>
                                      </p:to>
                                    </p:set>
                                    <p:animEffect filter="wipe(down)" transition="in">
                                      <p:cBhvr>
                                        <p:cTn dur="750" id="12"/>
                                        <p:tgtEl>
                                          <p:spTgt spid="24"/>
                                        </p:tgtEl>
                                      </p:cBhvr>
                                    </p:animEffect>
                                  </p:childTnLst>
                                </p:cTn>
                              </p:par>
                            </p:childTnLst>
                          </p:cTn>
                        </p:par>
                        <p:par>
                          <p:cTn fill="hold" id="13" nodeType="afterGroup">
                            <p:stCondLst>
                              <p:cond delay="1250"/>
                            </p:stCondLst>
                            <p:childTnLst>
                              <p:par>
                                <p:cTn fill="hold" grpId="0" id="14" nodeType="afterEffect" presetClass="entr" presetID="53" presetSubtype="0">
                                  <p:stCondLst>
                                    <p:cond delay="0"/>
                                  </p:stCondLst>
                                  <p:childTnLst>
                                    <p:set>
                                      <p:cBhvr>
                                        <p:cTn dur="1" fill="hold" id="15">
                                          <p:stCondLst>
                                            <p:cond delay="0"/>
                                          </p:stCondLst>
                                        </p:cTn>
                                        <p:tgtEl>
                                          <p:spTgt spid="26"/>
                                        </p:tgtEl>
                                        <p:attrNameLst>
                                          <p:attrName>style.visibility</p:attrName>
                                        </p:attrNameLst>
                                      </p:cBhvr>
                                      <p:to>
                                        <p:strVal val="visible"/>
                                      </p:to>
                                    </p:set>
                                    <p:anim calcmode="lin" valueType="num">
                                      <p:cBhvr>
                                        <p:cTn dur="500" fill="hold" id="16"/>
                                        <p:tgtEl>
                                          <p:spTgt spid="26"/>
                                        </p:tgtEl>
                                        <p:attrNameLst>
                                          <p:attrName>ppt_w</p:attrName>
                                        </p:attrNameLst>
                                      </p:cBhvr>
                                      <p:tavLst>
                                        <p:tav tm="0">
                                          <p:val>
                                            <p:fltVal val="0"/>
                                          </p:val>
                                        </p:tav>
                                        <p:tav tm="100000">
                                          <p:val>
                                            <p:strVal val="#ppt_w"/>
                                          </p:val>
                                        </p:tav>
                                      </p:tavLst>
                                    </p:anim>
                                    <p:anim calcmode="lin" valueType="num">
                                      <p:cBhvr>
                                        <p:cTn dur="500" fill="hold" id="17"/>
                                        <p:tgtEl>
                                          <p:spTgt spid="26"/>
                                        </p:tgtEl>
                                        <p:attrNameLst>
                                          <p:attrName>ppt_h</p:attrName>
                                        </p:attrNameLst>
                                      </p:cBhvr>
                                      <p:tavLst>
                                        <p:tav tm="0">
                                          <p:val>
                                            <p:fltVal val="0"/>
                                          </p:val>
                                        </p:tav>
                                        <p:tav tm="100000">
                                          <p:val>
                                            <p:strVal val="#ppt_h"/>
                                          </p:val>
                                        </p:tav>
                                      </p:tavLst>
                                    </p:anim>
                                    <p:animEffect filter="fade" transition="in">
                                      <p:cBhvr>
                                        <p:cTn dur="500" id="18"/>
                                        <p:tgtEl>
                                          <p:spTgt spid="26"/>
                                        </p:tgtEl>
                                      </p:cBhvr>
                                    </p:animEffect>
                                  </p:childTnLst>
                                </p:cTn>
                              </p:par>
                            </p:childTnLst>
                          </p:cTn>
                        </p:par>
                        <p:par>
                          <p:cTn fill="hold" id="19" nodeType="afterGroup">
                            <p:stCondLst>
                              <p:cond delay="1750"/>
                            </p:stCondLst>
                            <p:childTnLst>
                              <p:par>
                                <p:cTn fill="hold" id="20" nodeType="afterEffect" presetClass="entr" presetID="22" presetSubtype="8">
                                  <p:stCondLst>
                                    <p:cond delay="0"/>
                                  </p:stCondLst>
                                  <p:childTnLst>
                                    <p:set>
                                      <p:cBhvr>
                                        <p:cTn dur="1" fill="hold" id="21">
                                          <p:stCondLst>
                                            <p:cond delay="0"/>
                                          </p:stCondLst>
                                        </p:cTn>
                                        <p:tgtEl>
                                          <p:spTgt spid="27"/>
                                        </p:tgtEl>
                                        <p:attrNameLst>
                                          <p:attrName>style.visibility</p:attrName>
                                        </p:attrNameLst>
                                      </p:cBhvr>
                                      <p:to>
                                        <p:strVal val="visible"/>
                                      </p:to>
                                    </p:set>
                                    <p:animEffect filter="wipe(left)" transition="in">
                                      <p:cBhvr>
                                        <p:cTn dur="500" id="22"/>
                                        <p:tgtEl>
                                          <p:spTgt spid="27"/>
                                        </p:tgtEl>
                                      </p:cBhvr>
                                    </p:animEffect>
                                  </p:childTnLst>
                                </p:cTn>
                              </p:par>
                            </p:childTnLst>
                          </p:cTn>
                        </p:par>
                        <p:par>
                          <p:cTn fill="hold" id="23" nodeType="afterGroup">
                            <p:stCondLst>
                              <p:cond delay="2250"/>
                            </p:stCondLst>
                            <p:childTnLst>
                              <p:par>
                                <p:cTn fill="hold" grpId="0" id="24" nodeType="afterEffect" presetClass="entr" presetID="53" presetSubtype="0">
                                  <p:stCondLst>
                                    <p:cond delay="0"/>
                                  </p:stCondLst>
                                  <p:childTnLst>
                                    <p:set>
                                      <p:cBhvr>
                                        <p:cTn dur="1" fill="hold" id="25">
                                          <p:stCondLst>
                                            <p:cond delay="0"/>
                                          </p:stCondLst>
                                        </p:cTn>
                                        <p:tgtEl>
                                          <p:spTgt spid="43"/>
                                        </p:tgtEl>
                                        <p:attrNameLst>
                                          <p:attrName>style.visibility</p:attrName>
                                        </p:attrNameLst>
                                      </p:cBhvr>
                                      <p:to>
                                        <p:strVal val="visible"/>
                                      </p:to>
                                    </p:set>
                                    <p:anim calcmode="lin" valueType="num">
                                      <p:cBhvr>
                                        <p:cTn dur="500" fill="hold" id="26"/>
                                        <p:tgtEl>
                                          <p:spTgt spid="43"/>
                                        </p:tgtEl>
                                        <p:attrNameLst>
                                          <p:attrName>ppt_w</p:attrName>
                                        </p:attrNameLst>
                                      </p:cBhvr>
                                      <p:tavLst>
                                        <p:tav tm="0">
                                          <p:val>
                                            <p:fltVal val="0"/>
                                          </p:val>
                                        </p:tav>
                                        <p:tav tm="100000">
                                          <p:val>
                                            <p:strVal val="#ppt_w"/>
                                          </p:val>
                                        </p:tav>
                                      </p:tavLst>
                                    </p:anim>
                                    <p:anim calcmode="lin" valueType="num">
                                      <p:cBhvr>
                                        <p:cTn dur="500" fill="hold" id="27"/>
                                        <p:tgtEl>
                                          <p:spTgt spid="43"/>
                                        </p:tgtEl>
                                        <p:attrNameLst>
                                          <p:attrName>ppt_h</p:attrName>
                                        </p:attrNameLst>
                                      </p:cBhvr>
                                      <p:tavLst>
                                        <p:tav tm="0">
                                          <p:val>
                                            <p:fltVal val="0"/>
                                          </p:val>
                                        </p:tav>
                                        <p:tav tm="100000">
                                          <p:val>
                                            <p:strVal val="#ppt_h"/>
                                          </p:val>
                                        </p:tav>
                                      </p:tavLst>
                                    </p:anim>
                                    <p:animEffect filter="fade" transition="in">
                                      <p:cBhvr>
                                        <p:cTn dur="500" id="28"/>
                                        <p:tgtEl>
                                          <p:spTgt spid="43"/>
                                        </p:tgtEl>
                                      </p:cBhvr>
                                    </p:animEffect>
                                  </p:childTnLst>
                                </p:cTn>
                              </p:par>
                            </p:childTnLst>
                          </p:cTn>
                        </p:par>
                        <p:par>
                          <p:cTn fill="hold" id="29" nodeType="afterGroup">
                            <p:stCondLst>
                              <p:cond delay="2750"/>
                            </p:stCondLst>
                            <p:childTnLst>
                              <p:par>
                                <p:cTn fill="hold" id="30" nodeType="afterEffect" presetClass="entr" presetID="22" presetSubtype="2">
                                  <p:stCondLst>
                                    <p:cond delay="0"/>
                                  </p:stCondLst>
                                  <p:childTnLst>
                                    <p:set>
                                      <p:cBhvr>
                                        <p:cTn dur="1" fill="hold" id="31">
                                          <p:stCondLst>
                                            <p:cond delay="0"/>
                                          </p:stCondLst>
                                        </p:cTn>
                                        <p:tgtEl>
                                          <p:spTgt spid="28"/>
                                        </p:tgtEl>
                                        <p:attrNameLst>
                                          <p:attrName>style.visibility</p:attrName>
                                        </p:attrNameLst>
                                      </p:cBhvr>
                                      <p:to>
                                        <p:strVal val="visible"/>
                                      </p:to>
                                    </p:set>
                                    <p:animEffect filter="wipe(right)" transition="in">
                                      <p:cBhvr>
                                        <p:cTn dur="500" id="32"/>
                                        <p:tgtEl>
                                          <p:spTgt spid="28"/>
                                        </p:tgtEl>
                                      </p:cBhvr>
                                    </p:animEffect>
                                  </p:childTnLst>
                                </p:cTn>
                              </p:par>
                            </p:childTnLst>
                          </p:cTn>
                        </p:par>
                        <p:par>
                          <p:cTn fill="hold" id="33" nodeType="afterGroup">
                            <p:stCondLst>
                              <p:cond delay="3250"/>
                            </p:stCondLst>
                            <p:childTnLst>
                              <p:par>
                                <p:cTn fill="hold" grpId="0" id="34" nodeType="afterEffect" presetClass="entr" presetID="53" presetSubtype="0">
                                  <p:stCondLst>
                                    <p:cond delay="0"/>
                                  </p:stCondLst>
                                  <p:childTnLst>
                                    <p:set>
                                      <p:cBhvr>
                                        <p:cTn dur="1" fill="hold" id="35">
                                          <p:stCondLst>
                                            <p:cond delay="0"/>
                                          </p:stCondLst>
                                        </p:cTn>
                                        <p:tgtEl>
                                          <p:spTgt spid="47"/>
                                        </p:tgtEl>
                                        <p:attrNameLst>
                                          <p:attrName>style.visibility</p:attrName>
                                        </p:attrNameLst>
                                      </p:cBhvr>
                                      <p:to>
                                        <p:strVal val="visible"/>
                                      </p:to>
                                    </p:set>
                                    <p:anim calcmode="lin" valueType="num">
                                      <p:cBhvr>
                                        <p:cTn dur="500" fill="hold" id="36"/>
                                        <p:tgtEl>
                                          <p:spTgt spid="47"/>
                                        </p:tgtEl>
                                        <p:attrNameLst>
                                          <p:attrName>ppt_w</p:attrName>
                                        </p:attrNameLst>
                                      </p:cBhvr>
                                      <p:tavLst>
                                        <p:tav tm="0">
                                          <p:val>
                                            <p:fltVal val="0"/>
                                          </p:val>
                                        </p:tav>
                                        <p:tav tm="100000">
                                          <p:val>
                                            <p:strVal val="#ppt_w"/>
                                          </p:val>
                                        </p:tav>
                                      </p:tavLst>
                                    </p:anim>
                                    <p:anim calcmode="lin" valueType="num">
                                      <p:cBhvr>
                                        <p:cTn dur="500" fill="hold" id="37"/>
                                        <p:tgtEl>
                                          <p:spTgt spid="47"/>
                                        </p:tgtEl>
                                        <p:attrNameLst>
                                          <p:attrName>ppt_h</p:attrName>
                                        </p:attrNameLst>
                                      </p:cBhvr>
                                      <p:tavLst>
                                        <p:tav tm="0">
                                          <p:val>
                                            <p:fltVal val="0"/>
                                          </p:val>
                                        </p:tav>
                                        <p:tav tm="100000">
                                          <p:val>
                                            <p:strVal val="#ppt_h"/>
                                          </p:val>
                                        </p:tav>
                                      </p:tavLst>
                                    </p:anim>
                                    <p:animEffect filter="fade" transition="in">
                                      <p:cBhvr>
                                        <p:cTn dur="500" id="38"/>
                                        <p:tgtEl>
                                          <p:spTgt spid="47"/>
                                        </p:tgtEl>
                                      </p:cBhvr>
                                    </p:animEffect>
                                  </p:childTnLst>
                                </p:cTn>
                              </p:par>
                            </p:childTnLst>
                          </p:cTn>
                        </p:par>
                        <p:par>
                          <p:cTn fill="hold" id="39" nodeType="afterGroup">
                            <p:stCondLst>
                              <p:cond delay="3750"/>
                            </p:stCondLst>
                            <p:childTnLst>
                              <p:par>
                                <p:cTn fill="hold" id="40" nodeType="afterEffect" presetClass="entr" presetID="22" presetSubtype="8">
                                  <p:stCondLst>
                                    <p:cond delay="0"/>
                                  </p:stCondLst>
                                  <p:childTnLst>
                                    <p:set>
                                      <p:cBhvr>
                                        <p:cTn dur="1" fill="hold" id="41">
                                          <p:stCondLst>
                                            <p:cond delay="0"/>
                                          </p:stCondLst>
                                        </p:cTn>
                                        <p:tgtEl>
                                          <p:spTgt spid="31"/>
                                        </p:tgtEl>
                                        <p:attrNameLst>
                                          <p:attrName>style.visibility</p:attrName>
                                        </p:attrNameLst>
                                      </p:cBhvr>
                                      <p:to>
                                        <p:strVal val="visible"/>
                                      </p:to>
                                    </p:set>
                                    <p:animEffect filter="wipe(left)" transition="in">
                                      <p:cBhvr>
                                        <p:cTn dur="500" id="42"/>
                                        <p:tgtEl>
                                          <p:spTgt spid="31"/>
                                        </p:tgtEl>
                                      </p:cBhvr>
                                    </p:animEffect>
                                  </p:childTnLst>
                                </p:cTn>
                              </p:par>
                            </p:childTnLst>
                          </p:cTn>
                        </p:par>
                        <p:par>
                          <p:cTn fill="hold" id="43" nodeType="afterGroup">
                            <p:stCondLst>
                              <p:cond delay="4250"/>
                            </p:stCondLst>
                            <p:childTnLst>
                              <p:par>
                                <p:cTn fill="hold" grpId="0" id="44" nodeType="afterEffect" presetClass="entr" presetID="53" presetSubtype="0">
                                  <p:stCondLst>
                                    <p:cond delay="0"/>
                                  </p:stCondLst>
                                  <p:childTnLst>
                                    <p:set>
                                      <p:cBhvr>
                                        <p:cTn dur="1" fill="hold" id="45">
                                          <p:stCondLst>
                                            <p:cond delay="0"/>
                                          </p:stCondLst>
                                        </p:cTn>
                                        <p:tgtEl>
                                          <p:spTgt spid="3"/>
                                        </p:tgtEl>
                                        <p:attrNameLst>
                                          <p:attrName>style.visibility</p:attrName>
                                        </p:attrNameLst>
                                      </p:cBhvr>
                                      <p:to>
                                        <p:strVal val="visible"/>
                                      </p:to>
                                    </p:set>
                                    <p:anim calcmode="lin" valueType="num">
                                      <p:cBhvr>
                                        <p:cTn dur="500" fill="hold" id="46"/>
                                        <p:tgtEl>
                                          <p:spTgt spid="3"/>
                                        </p:tgtEl>
                                        <p:attrNameLst>
                                          <p:attrName>ppt_w</p:attrName>
                                        </p:attrNameLst>
                                      </p:cBhvr>
                                      <p:tavLst>
                                        <p:tav tm="0">
                                          <p:val>
                                            <p:fltVal val="0"/>
                                          </p:val>
                                        </p:tav>
                                        <p:tav tm="100000">
                                          <p:val>
                                            <p:strVal val="#ppt_w"/>
                                          </p:val>
                                        </p:tav>
                                      </p:tavLst>
                                    </p:anim>
                                    <p:anim calcmode="lin" valueType="num">
                                      <p:cBhvr>
                                        <p:cTn dur="500" fill="hold" id="47"/>
                                        <p:tgtEl>
                                          <p:spTgt spid="3"/>
                                        </p:tgtEl>
                                        <p:attrNameLst>
                                          <p:attrName>ppt_h</p:attrName>
                                        </p:attrNameLst>
                                      </p:cBhvr>
                                      <p:tavLst>
                                        <p:tav tm="0">
                                          <p:val>
                                            <p:fltVal val="0"/>
                                          </p:val>
                                        </p:tav>
                                        <p:tav tm="100000">
                                          <p:val>
                                            <p:strVal val="#ppt_h"/>
                                          </p:val>
                                        </p:tav>
                                      </p:tavLst>
                                    </p:anim>
                                    <p:animEffect filter="fade" transition="in">
                                      <p:cBhvr>
                                        <p:cTn dur="500" id="48"/>
                                        <p:tgtEl>
                                          <p:spTgt spid="3"/>
                                        </p:tgtEl>
                                      </p:cBhvr>
                                    </p:animEffect>
                                  </p:childTnLst>
                                </p:cTn>
                              </p:par>
                            </p:childTnLst>
                          </p:cTn>
                        </p:par>
                        <p:par>
                          <p:cTn fill="hold" id="49" nodeType="afterGroup">
                            <p:stCondLst>
                              <p:cond delay="4750"/>
                            </p:stCondLst>
                            <p:childTnLst>
                              <p:par>
                                <p:cTn fill="hold" id="50" nodeType="afterEffect" presetClass="entr" presetID="22" presetSubtype="2">
                                  <p:stCondLst>
                                    <p:cond delay="0"/>
                                  </p:stCondLst>
                                  <p:childTnLst>
                                    <p:set>
                                      <p:cBhvr>
                                        <p:cTn dur="1" fill="hold" id="51">
                                          <p:stCondLst>
                                            <p:cond delay="0"/>
                                          </p:stCondLst>
                                        </p:cTn>
                                        <p:tgtEl>
                                          <p:spTgt spid="4"/>
                                        </p:tgtEl>
                                        <p:attrNameLst>
                                          <p:attrName>style.visibility</p:attrName>
                                        </p:attrNameLst>
                                      </p:cBhvr>
                                      <p:to>
                                        <p:strVal val="visible"/>
                                      </p:to>
                                    </p:set>
                                    <p:animEffect filter="wipe(right)" transition="in">
                                      <p:cBhvr>
                                        <p:cTn dur="500" id="52"/>
                                        <p:tgtEl>
                                          <p:spTgt spid="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26"/>
      <p:bldP grpId="0" spid="43"/>
      <p:bldP grpId="0" spid="47"/>
      <p:bldP grpId="0" spid="3"/>
    </p:bldLst>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圆角矩形 1"/>
          <p:cNvSpPr/>
          <p:nvPr/>
        </p:nvSpPr>
        <p:spPr>
          <a:xfrm>
            <a:off x="5128260" y="274320"/>
            <a:ext cx="1935480" cy="381000"/>
          </a:xfrm>
          <a:prstGeom prst="roundRect">
            <a:avLst>
              <a:gd fmla="val 50000" name="adj"/>
            </a:avLst>
          </a:prstGeom>
          <a:solidFill>
            <a:srgbClr val="C3373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b="1" lang="zh-CN">
                <a:latin charset="-122" panose="020b0503020204020204" typeface="微软雅黑"/>
                <a:ea charset="-122" panose="020b0503020204020204" typeface="微软雅黑"/>
              </a:rPr>
              <a:t>销 售 概 述</a:t>
            </a:r>
          </a:p>
        </p:txBody>
      </p:sp>
      <p:grpSp>
        <p:nvGrpSpPr>
          <p:cNvPr id="7" name="组合 6"/>
          <p:cNvGrpSpPr/>
          <p:nvPr/>
        </p:nvGrpSpPr>
        <p:grpSpPr>
          <a:xfrm>
            <a:off x="7316477" y="1725401"/>
            <a:ext cx="2369080" cy="3107645"/>
            <a:chOff x="5963927" y="1351217"/>
            <a:chExt cx="2369080" cy="3106686"/>
          </a:xfrm>
        </p:grpSpPr>
        <p:grpSp>
          <p:nvGrpSpPr>
            <p:cNvPr id="8" name="组合 7"/>
            <p:cNvGrpSpPr/>
            <p:nvPr/>
          </p:nvGrpSpPr>
          <p:grpSpPr>
            <a:xfrm>
              <a:off x="5963927" y="1367912"/>
              <a:ext cx="2369080" cy="3089991"/>
              <a:chOff x="1313863" y="1205784"/>
              <a:chExt cx="3158773" cy="4119987"/>
            </a:xfrm>
          </p:grpSpPr>
          <p:sp>
            <p:nvSpPr>
              <p:cNvPr id="14" name="任意多边形 13"/>
              <p:cNvSpPr/>
              <p:nvPr/>
            </p:nvSpPr>
            <p:spPr>
              <a:xfrm>
                <a:off x="1313863" y="1781540"/>
                <a:ext cx="3158773" cy="3544231"/>
              </a:xfrm>
              <a:custGeom>
                <a:gdLst>
                  <a:gd fmla="*/ 1465943 w 2075543" name="connsiteX0"/>
                  <a:gd fmla="*/ 0 h 2162628" name="connsiteY0"/>
                  <a:gd fmla="*/ 2075543 w 2075543" name="connsiteX1"/>
                  <a:gd fmla="*/ 653143 h 2162628" name="connsiteY1"/>
                  <a:gd fmla="*/ 0 w 2075543" name="connsiteX2"/>
                  <a:gd fmla="*/ 2162628 h 2162628" name="connsiteY2"/>
                  <a:gd fmla="*/ 1465943 w 2075543" name="connsiteX3"/>
                  <a:gd fmla="*/ 0 h 2162628" name="connsiteY3"/>
                </a:gdLst>
                <a:cxnLst>
                  <a:cxn ang="0">
                    <a:pos x="connsiteX0" y="connsiteY0"/>
                  </a:cxn>
                  <a:cxn ang="0">
                    <a:pos x="connsiteX1" y="connsiteY1"/>
                  </a:cxn>
                  <a:cxn ang="0">
                    <a:pos x="connsiteX2" y="connsiteY2"/>
                  </a:cxn>
                  <a:cxn ang="0">
                    <a:pos x="connsiteX3" y="connsiteY3"/>
                  </a:cxn>
                </a:cxnLst>
                <a:rect b="b" l="l" r="r" t="t"/>
                <a:pathLst>
                  <a:path h="2162628" w="2075543">
                    <a:moveTo>
                      <a:pt x="1465943" y="0"/>
                    </a:moveTo>
                    <a:lnTo>
                      <a:pt x="2075543" y="653143"/>
                    </a:lnTo>
                    <a:lnTo>
                      <a:pt x="0" y="2162628"/>
                    </a:lnTo>
                    <a:lnTo>
                      <a:pt x="1465943" y="0"/>
                    </a:lnTo>
                    <a:close/>
                  </a:path>
                </a:pathLst>
              </a:custGeom>
              <a:solidFill>
                <a:schemeClr val="tx1">
                  <a:lumMod val="85000"/>
                  <a:lumOff val="15000"/>
                  <a:alpha val="35000"/>
                </a:schemeClr>
              </a:solidFill>
              <a:ln>
                <a:noFill/>
              </a:ln>
              <a:effectLst>
                <a:softEdge rad="266700"/>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5" name="圆角矩形 14"/>
              <p:cNvSpPr/>
              <p:nvPr/>
            </p:nvSpPr>
            <p:spPr>
              <a:xfrm rot="18900000">
                <a:off x="1485500" y="1841816"/>
                <a:ext cx="2742312" cy="1582057"/>
              </a:xfrm>
              <a:prstGeom prst="roundRect">
                <a:avLst>
                  <a:gd fmla="val 10245" name="adj"/>
                </a:avLst>
              </a:prstGeom>
              <a:solidFill>
                <a:srgbClr val="C3373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 name="任意多边形 11"/>
              <p:cNvSpPr/>
              <p:nvPr/>
            </p:nvSpPr>
            <p:spPr>
              <a:xfrm rot="18900000">
                <a:off x="3303181" y="1205784"/>
                <a:ext cx="551494" cy="1413715"/>
              </a:xfrm>
              <a:custGeom>
                <a:gdLst>
                  <a:gd fmla="*/ 569692 w 617165" name="connsiteX0"/>
                  <a:gd fmla="*/ 47473 h 1582057" name="connsiteY0"/>
                  <a:gd fmla="*/ 617165 w 617165" name="connsiteX1"/>
                  <a:gd fmla="*/ 162082 h 1582057" name="connsiteY1"/>
                  <a:gd fmla="*/ 617165 w 617165" name="connsiteX2"/>
                  <a:gd fmla="*/ 1419975 h 1582057" name="connsiteY2"/>
                  <a:gd fmla="*/ 455083 w 617165" name="connsiteX3"/>
                  <a:gd fmla="*/ 1582057 h 1582057" name="connsiteY3"/>
                  <a:gd fmla="*/ 0 w 617165" name="connsiteX4"/>
                  <a:gd fmla="*/ 1582057 h 1582057" name="connsiteY4"/>
                  <a:gd fmla="*/ 0 w 617165" name="connsiteX5"/>
                  <a:gd fmla="*/ 0 h 1582057" name="connsiteY5"/>
                  <a:gd fmla="*/ 455083 w 617165" name="connsiteX6"/>
                  <a:gd fmla="*/ 0 h 1582057" name="connsiteY6"/>
                  <a:gd fmla="*/ 569692 w 617165" name="connsiteX7"/>
                  <a:gd fmla="*/ 47473 h 1582057" name="connsiteY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b="b" l="l" r="r" t="t"/>
                <a:pathLst>
                  <a:path h="1582057" w="617165">
                    <a:moveTo>
                      <a:pt x="569692" y="47473"/>
                    </a:moveTo>
                    <a:cubicBezTo>
                      <a:pt x="599024" y="76804"/>
                      <a:pt x="617165" y="117325"/>
                      <a:pt x="617165" y="162082"/>
                    </a:cubicBezTo>
                    <a:lnTo>
                      <a:pt x="617165" y="1419975"/>
                    </a:lnTo>
                    <a:cubicBezTo>
                      <a:pt x="617165" y="1509490"/>
                      <a:pt x="544598" y="1582057"/>
                      <a:pt x="455083" y="1582057"/>
                    </a:cubicBezTo>
                    <a:lnTo>
                      <a:pt x="0" y="1582057"/>
                    </a:lnTo>
                    <a:lnTo>
                      <a:pt x="0" y="0"/>
                    </a:lnTo>
                    <a:lnTo>
                      <a:pt x="455083" y="0"/>
                    </a:lnTo>
                    <a:cubicBezTo>
                      <a:pt x="499841" y="0"/>
                      <a:pt x="540361" y="18141"/>
                      <a:pt x="569692" y="47473"/>
                    </a:cubicBezTo>
                    <a:close/>
                  </a:path>
                </a:pathLst>
              </a:cu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13" name="文本框 39"/>
            <p:cNvSpPr txBox="1"/>
            <p:nvPr/>
          </p:nvSpPr>
          <p:spPr>
            <a:xfrm rot="18900000">
              <a:off x="7246782" y="1351755"/>
              <a:ext cx="335597" cy="556088"/>
            </a:xfrm>
            <a:prstGeom prst="rect">
              <a:avLst/>
            </a:prstGeom>
            <a:noFill/>
          </p:spPr>
          <p:txBody>
            <a:bodyPr bIns="34290" lIns="68580" rIns="68580" rtlCol="0" tIns="34290" wrap="none">
              <a:spAutoFit/>
            </a:bodyPr>
            <a:lstStyle/>
            <a:p>
              <a:r>
                <a:rPr altLang="zh-CN" b="1" lang="en-US" sz="3200">
                  <a:solidFill>
                    <a:srgbClr val="C33736"/>
                  </a:solidFill>
                </a:rPr>
                <a:t>E</a:t>
              </a:r>
            </a:p>
          </p:txBody>
        </p:sp>
        <p:grpSp>
          <p:nvGrpSpPr>
            <p:cNvPr id="17" name="组合 16"/>
            <p:cNvGrpSpPr/>
            <p:nvPr/>
          </p:nvGrpSpPr>
          <p:grpSpPr>
            <a:xfrm rot="18900000">
              <a:off x="6557250" y="2892087"/>
              <a:ext cx="282199" cy="272633"/>
              <a:chOff x="549275" y="533400"/>
              <a:chExt cx="561975" cy="542926"/>
            </a:xfrm>
            <a:solidFill>
              <a:schemeClr val="bg1"/>
            </a:solidFill>
          </p:grpSpPr>
          <p:sp>
            <p:nvSpPr>
              <p:cNvPr id="18" name="Freeform 16"/>
              <p:cNvSpPr>
                <a:spLocks noEditPoints="1"/>
              </p:cNvSpPr>
              <p:nvPr/>
            </p:nvSpPr>
            <p:spPr bwMode="auto">
              <a:xfrm>
                <a:off x="549275" y="649288"/>
                <a:ext cx="463550" cy="427038"/>
              </a:xfrm>
              <a:custGeom>
                <a:gdLst>
                  <a:gd fmla="*/ 149 w 165" name="T0"/>
                  <a:gd fmla="*/ 38 h 152" name="T1"/>
                  <a:gd fmla="*/ 147 w 165" name="T2"/>
                  <a:gd fmla="*/ 34 h 152" name="T3"/>
                  <a:gd fmla="*/ 137 w 165" name="T4"/>
                  <a:gd fmla="*/ 22 h 152" name="T5"/>
                  <a:gd fmla="*/ 125 w 165" name="T6"/>
                  <a:gd fmla="*/ 12 h 152" name="T7"/>
                  <a:gd fmla="*/ 121 w 165" name="T8"/>
                  <a:gd fmla="*/ 10 h 152" name="T9"/>
                  <a:gd fmla="*/ 118 w 165" name="T10"/>
                  <a:gd fmla="*/ 8 h 152" name="T11"/>
                  <a:gd fmla="*/ 83 w 165" name="T12"/>
                  <a:gd fmla="*/ 0 h 152" name="T13"/>
                  <a:gd fmla="*/ 29 w 165" name="T14"/>
                  <a:gd fmla="*/ 22 h 152" name="T15"/>
                  <a:gd fmla="*/ 29 w 165" name="T16"/>
                  <a:gd fmla="*/ 130 h 152" name="T17"/>
                  <a:gd fmla="*/ 83 w 165" name="T18"/>
                  <a:gd fmla="*/ 152 h 152" name="T19"/>
                  <a:gd fmla="*/ 137 w 165" name="T20"/>
                  <a:gd fmla="*/ 130 h 152" name="T21"/>
                  <a:gd fmla="*/ 151 w 165" name="T22"/>
                  <a:gd fmla="*/ 41 h 152" name="T23"/>
                  <a:gd fmla="*/ 149 w 165" name="T24"/>
                  <a:gd fmla="*/ 38 h 152" name="T25"/>
                  <a:gd fmla="*/ 83 w 165" name="T26"/>
                  <a:gd fmla="*/ 32 h 152" name="T27"/>
                  <a:gd fmla="*/ 52 w 165" name="T28"/>
                  <a:gd fmla="*/ 45 h 152" name="T29"/>
                  <a:gd fmla="*/ 39 w 165" name="T30"/>
                  <a:gd fmla="*/ 76 h 152" name="T31"/>
                  <a:gd fmla="*/ 52 w 165" name="T32"/>
                  <a:gd fmla="*/ 107 h 152" name="T33"/>
                  <a:gd fmla="*/ 52 w 165" name="T34"/>
                  <a:gd fmla="*/ 113 h 152" name="T35"/>
                  <a:gd fmla="*/ 49 w 165" name="T36"/>
                  <a:gd fmla="*/ 114 h 152" name="T37"/>
                  <a:gd fmla="*/ 46 w 165" name="T38"/>
                  <a:gd fmla="*/ 113 h 152" name="T39"/>
                  <a:gd fmla="*/ 31 w 165" name="T40"/>
                  <a:gd fmla="*/ 76 h 152" name="T41"/>
                  <a:gd fmla="*/ 46 w 165" name="T42"/>
                  <a:gd fmla="*/ 39 h 152" name="T43"/>
                  <a:gd fmla="*/ 83 w 165" name="T44"/>
                  <a:gd fmla="*/ 24 h 152" name="T45"/>
                  <a:gd fmla="*/ 87 w 165" name="T46"/>
                  <a:gd fmla="*/ 28 h 152" name="T47"/>
                  <a:gd fmla="*/ 83 w 165" name="T48"/>
                  <a:gd fmla="*/ 32 h 152"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152" w="165">
                    <a:moveTo>
                      <a:pt x="149" y="38"/>
                    </a:moveTo>
                    <a:cubicBezTo>
                      <a:pt x="148" y="37"/>
                      <a:pt x="147" y="35"/>
                      <a:pt x="147" y="34"/>
                    </a:cubicBezTo>
                    <a:cubicBezTo>
                      <a:pt x="144" y="30"/>
                      <a:pt x="141" y="26"/>
                      <a:pt x="137" y="22"/>
                    </a:cubicBezTo>
                    <a:cubicBezTo>
                      <a:pt x="133" y="18"/>
                      <a:pt x="129" y="15"/>
                      <a:pt x="125" y="12"/>
                    </a:cubicBezTo>
                    <a:cubicBezTo>
                      <a:pt x="124" y="12"/>
                      <a:pt x="122" y="11"/>
                      <a:pt x="121" y="10"/>
                    </a:cubicBezTo>
                    <a:cubicBezTo>
                      <a:pt x="120" y="9"/>
                      <a:pt x="119" y="9"/>
                      <a:pt x="118" y="8"/>
                    </a:cubicBezTo>
                    <a:cubicBezTo>
                      <a:pt x="107" y="3"/>
                      <a:pt x="95" y="0"/>
                      <a:pt x="83" y="0"/>
                    </a:cubicBezTo>
                    <a:cubicBezTo>
                      <a:pt x="63" y="0"/>
                      <a:pt x="44" y="8"/>
                      <a:pt x="29" y="22"/>
                    </a:cubicBezTo>
                    <a:cubicBezTo>
                      <a:pt x="0" y="52"/>
                      <a:pt x="0" y="100"/>
                      <a:pt x="29" y="130"/>
                    </a:cubicBezTo>
                    <a:cubicBezTo>
                      <a:pt x="44" y="144"/>
                      <a:pt x="63" y="152"/>
                      <a:pt x="83" y="152"/>
                    </a:cubicBezTo>
                    <a:cubicBezTo>
                      <a:pt x="103" y="152"/>
                      <a:pt x="123" y="144"/>
                      <a:pt x="137" y="130"/>
                    </a:cubicBezTo>
                    <a:cubicBezTo>
                      <a:pt x="161" y="106"/>
                      <a:pt x="165" y="70"/>
                      <a:pt x="151" y="41"/>
                    </a:cubicBezTo>
                    <a:cubicBezTo>
                      <a:pt x="150" y="40"/>
                      <a:pt x="150" y="39"/>
                      <a:pt x="149" y="38"/>
                    </a:cubicBezTo>
                    <a:close/>
                    <a:moveTo>
                      <a:pt x="83" y="32"/>
                    </a:moveTo>
                    <a:cubicBezTo>
                      <a:pt x="71" y="32"/>
                      <a:pt x="60" y="36"/>
                      <a:pt x="52" y="45"/>
                    </a:cubicBezTo>
                    <a:cubicBezTo>
                      <a:pt x="44" y="53"/>
                      <a:pt x="39" y="64"/>
                      <a:pt x="39" y="76"/>
                    </a:cubicBezTo>
                    <a:cubicBezTo>
                      <a:pt x="39" y="88"/>
                      <a:pt x="44" y="99"/>
                      <a:pt x="52" y="107"/>
                    </a:cubicBezTo>
                    <a:cubicBezTo>
                      <a:pt x="54" y="109"/>
                      <a:pt x="54" y="111"/>
                      <a:pt x="52" y="113"/>
                    </a:cubicBezTo>
                    <a:cubicBezTo>
                      <a:pt x="51" y="113"/>
                      <a:pt x="50" y="114"/>
                      <a:pt x="49" y="114"/>
                    </a:cubicBezTo>
                    <a:cubicBezTo>
                      <a:pt x="48" y="114"/>
                      <a:pt x="47" y="113"/>
                      <a:pt x="46" y="113"/>
                    </a:cubicBezTo>
                    <a:cubicBezTo>
                      <a:pt x="37" y="103"/>
                      <a:pt x="31" y="90"/>
                      <a:pt x="31" y="76"/>
                    </a:cubicBezTo>
                    <a:cubicBezTo>
                      <a:pt x="31" y="62"/>
                      <a:pt x="37" y="49"/>
                      <a:pt x="46" y="39"/>
                    </a:cubicBezTo>
                    <a:cubicBezTo>
                      <a:pt x="56" y="29"/>
                      <a:pt x="69" y="24"/>
                      <a:pt x="83" y="24"/>
                    </a:cubicBezTo>
                    <a:cubicBezTo>
                      <a:pt x="85" y="24"/>
                      <a:pt x="87" y="26"/>
                      <a:pt x="87" y="28"/>
                    </a:cubicBezTo>
                    <a:cubicBezTo>
                      <a:pt x="87" y="30"/>
                      <a:pt x="85" y="32"/>
                      <a:pt x="83" y="32"/>
                    </a:cubicBezTo>
                    <a:close/>
                  </a:path>
                </a:pathLst>
              </a:custGeom>
              <a:grpFill/>
              <a:ln>
                <a:noFill/>
              </a:ln>
            </p:spPr>
            <p:txBody>
              <a:bodyPr anchor="t" anchorCtr="0" bIns="45720" compatLnSpc="1" lIns="91440" numCol="1" rIns="91440" tIns="45720" vert="horz" wrap="square"/>
              <a:lstStyle/>
              <a:p>
                <a:endParaRPr altLang="en-US" lang="zh-CN"/>
              </a:p>
            </p:txBody>
          </p:sp>
          <p:sp>
            <p:nvSpPr>
              <p:cNvPr id="22" name="Freeform 17"/>
              <p:cNvSpPr/>
              <p:nvPr/>
            </p:nvSpPr>
            <p:spPr bwMode="auto">
              <a:xfrm>
                <a:off x="896938" y="623888"/>
                <a:ext cx="123825" cy="123825"/>
              </a:xfrm>
              <a:custGeom>
                <a:gdLst>
                  <a:gd fmla="*/ 31 w 44" name="T0"/>
                  <a:gd fmla="*/ 19 h 44" name="T1"/>
                  <a:gd fmla="*/ 31 w 44" name="T2"/>
                  <a:gd fmla="*/ 19 h 44" name="T3"/>
                  <a:gd fmla="*/ 42 w 44" name="T4"/>
                  <a:gd fmla="*/ 8 h 44" name="T5"/>
                  <a:gd fmla="*/ 42 w 44" name="T6"/>
                  <a:gd fmla="*/ 2 h 44" name="T7"/>
                  <a:gd fmla="*/ 36 w 44" name="T8"/>
                  <a:gd fmla="*/ 2 h 44" name="T9"/>
                  <a:gd fmla="*/ 25 w 44" name="T10"/>
                  <a:gd fmla="*/ 13 h 44" name="T11"/>
                  <a:gd fmla="*/ 25 w 44" name="T12"/>
                  <a:gd fmla="*/ 13 h 44" name="T13"/>
                  <a:gd fmla="*/ 15 w 44" name="T14"/>
                  <a:gd fmla="*/ 2 h 44" name="T15"/>
                  <a:gd fmla="*/ 9 w 44" name="T16"/>
                  <a:gd fmla="*/ 2 h 44" name="T17"/>
                  <a:gd fmla="*/ 0 w 44" name="T18"/>
                  <a:gd fmla="*/ 11 h 44" name="T19"/>
                  <a:gd fmla="*/ 1 w 44" name="T20"/>
                  <a:gd fmla="*/ 12 h 44" name="T21"/>
                  <a:gd fmla="*/ 7 w 44" name="T22"/>
                  <a:gd fmla="*/ 16 h 44" name="T23"/>
                  <a:gd fmla="*/ 19 w 44" name="T24"/>
                  <a:gd fmla="*/ 26 h 44" name="T25"/>
                  <a:gd fmla="*/ 28 w 44" name="T26"/>
                  <a:gd fmla="*/ 37 h 44" name="T27"/>
                  <a:gd fmla="*/ 31 w 44" name="T28"/>
                  <a:gd fmla="*/ 41 h 44" name="T29"/>
                  <a:gd fmla="*/ 33 w 44" name="T30"/>
                  <a:gd fmla="*/ 44 h 44" name="T31"/>
                  <a:gd fmla="*/ 42 w 44" name="T32"/>
                  <a:gd fmla="*/ 35 h 44" name="T33"/>
                  <a:gd fmla="*/ 42 w 44" name="T34"/>
                  <a:gd fmla="*/ 29 h 44" name="T35"/>
                  <a:gd fmla="*/ 31 w 44" name="T36"/>
                  <a:gd fmla="*/ 19 h 44"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44" w="44">
                    <a:moveTo>
                      <a:pt x="31" y="19"/>
                    </a:moveTo>
                    <a:cubicBezTo>
                      <a:pt x="31" y="19"/>
                      <a:pt x="31" y="19"/>
                      <a:pt x="31" y="19"/>
                    </a:cubicBezTo>
                    <a:cubicBezTo>
                      <a:pt x="42" y="8"/>
                      <a:pt x="42" y="8"/>
                      <a:pt x="42" y="8"/>
                    </a:cubicBezTo>
                    <a:cubicBezTo>
                      <a:pt x="44" y="6"/>
                      <a:pt x="44" y="4"/>
                      <a:pt x="42" y="2"/>
                    </a:cubicBezTo>
                    <a:cubicBezTo>
                      <a:pt x="40" y="0"/>
                      <a:pt x="38" y="0"/>
                      <a:pt x="36" y="2"/>
                    </a:cubicBezTo>
                    <a:cubicBezTo>
                      <a:pt x="25" y="13"/>
                      <a:pt x="25" y="13"/>
                      <a:pt x="25" y="13"/>
                    </a:cubicBezTo>
                    <a:cubicBezTo>
                      <a:pt x="25" y="13"/>
                      <a:pt x="25" y="13"/>
                      <a:pt x="25" y="13"/>
                    </a:cubicBezTo>
                    <a:cubicBezTo>
                      <a:pt x="15" y="2"/>
                      <a:pt x="15" y="2"/>
                      <a:pt x="15" y="2"/>
                    </a:cubicBezTo>
                    <a:cubicBezTo>
                      <a:pt x="13" y="0"/>
                      <a:pt x="10" y="0"/>
                      <a:pt x="9" y="2"/>
                    </a:cubicBezTo>
                    <a:cubicBezTo>
                      <a:pt x="0" y="11"/>
                      <a:pt x="0" y="11"/>
                      <a:pt x="0" y="11"/>
                    </a:cubicBezTo>
                    <a:cubicBezTo>
                      <a:pt x="0" y="12"/>
                      <a:pt x="1" y="12"/>
                      <a:pt x="1" y="12"/>
                    </a:cubicBezTo>
                    <a:cubicBezTo>
                      <a:pt x="3" y="13"/>
                      <a:pt x="5" y="14"/>
                      <a:pt x="7" y="16"/>
                    </a:cubicBezTo>
                    <a:cubicBezTo>
                      <a:pt x="11" y="19"/>
                      <a:pt x="15" y="22"/>
                      <a:pt x="19" y="26"/>
                    </a:cubicBezTo>
                    <a:cubicBezTo>
                      <a:pt x="22" y="29"/>
                      <a:pt x="26" y="33"/>
                      <a:pt x="28" y="37"/>
                    </a:cubicBezTo>
                    <a:cubicBezTo>
                      <a:pt x="29" y="39"/>
                      <a:pt x="30" y="40"/>
                      <a:pt x="31" y="41"/>
                    </a:cubicBezTo>
                    <a:cubicBezTo>
                      <a:pt x="31" y="42"/>
                      <a:pt x="32" y="43"/>
                      <a:pt x="33" y="44"/>
                    </a:cubicBezTo>
                    <a:cubicBezTo>
                      <a:pt x="42" y="35"/>
                      <a:pt x="42" y="35"/>
                      <a:pt x="42" y="35"/>
                    </a:cubicBezTo>
                    <a:cubicBezTo>
                      <a:pt x="44" y="34"/>
                      <a:pt x="44" y="31"/>
                      <a:pt x="42" y="29"/>
                    </a:cubicBezTo>
                    <a:lnTo>
                      <a:pt x="31" y="19"/>
                    </a:lnTo>
                    <a:close/>
                  </a:path>
                </a:pathLst>
              </a:custGeom>
              <a:grpFill/>
              <a:ln>
                <a:noFill/>
              </a:ln>
            </p:spPr>
            <p:txBody>
              <a:bodyPr anchor="t" anchorCtr="0" bIns="45720" compatLnSpc="1" lIns="91440" numCol="1" rIns="91440" tIns="45720" vert="horz" wrap="square"/>
              <a:lstStyle/>
              <a:p>
                <a:endParaRPr altLang="en-US" lang="zh-CN"/>
              </a:p>
            </p:txBody>
          </p:sp>
          <p:sp>
            <p:nvSpPr>
              <p:cNvPr id="23" name="Freeform 18"/>
              <p:cNvSpPr/>
              <p:nvPr/>
            </p:nvSpPr>
            <p:spPr bwMode="auto">
              <a:xfrm>
                <a:off x="1041400" y="533400"/>
                <a:ext cx="69850" cy="69850"/>
              </a:xfrm>
              <a:custGeom>
                <a:gdLst>
                  <a:gd fmla="*/ 4 w 25" name="T0"/>
                  <a:gd fmla="*/ 25 h 25" name="T1"/>
                  <a:gd fmla="*/ 7 w 25" name="T2"/>
                  <a:gd fmla="*/ 24 h 25" name="T3"/>
                  <a:gd fmla="*/ 23 w 25" name="T4"/>
                  <a:gd fmla="*/ 8 h 25" name="T5"/>
                  <a:gd fmla="*/ 23 w 25" name="T6"/>
                  <a:gd fmla="*/ 2 h 25" name="T7"/>
                  <a:gd fmla="*/ 17 w 25" name="T8"/>
                  <a:gd fmla="*/ 2 h 25" name="T9"/>
                  <a:gd fmla="*/ 1 w 25" name="T10"/>
                  <a:gd fmla="*/ 18 h 25" name="T11"/>
                  <a:gd fmla="*/ 1 w 25" name="T12"/>
                  <a:gd fmla="*/ 24 h 25" name="T13"/>
                  <a:gd fmla="*/ 4 w 25" name="T14"/>
                  <a:gd fmla="*/ 25 h 25"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25" w="25">
                    <a:moveTo>
                      <a:pt x="4" y="25"/>
                    </a:moveTo>
                    <a:cubicBezTo>
                      <a:pt x="5" y="25"/>
                      <a:pt x="6" y="24"/>
                      <a:pt x="7" y="24"/>
                    </a:cubicBezTo>
                    <a:cubicBezTo>
                      <a:pt x="23" y="8"/>
                      <a:pt x="23" y="8"/>
                      <a:pt x="23" y="8"/>
                    </a:cubicBezTo>
                    <a:cubicBezTo>
                      <a:pt x="25" y="6"/>
                      <a:pt x="25" y="4"/>
                      <a:pt x="23" y="2"/>
                    </a:cubicBezTo>
                    <a:cubicBezTo>
                      <a:pt x="21" y="0"/>
                      <a:pt x="19" y="0"/>
                      <a:pt x="17" y="2"/>
                    </a:cubicBezTo>
                    <a:cubicBezTo>
                      <a:pt x="1" y="18"/>
                      <a:pt x="1" y="18"/>
                      <a:pt x="1" y="18"/>
                    </a:cubicBezTo>
                    <a:cubicBezTo>
                      <a:pt x="0" y="20"/>
                      <a:pt x="0" y="22"/>
                      <a:pt x="1" y="24"/>
                    </a:cubicBezTo>
                    <a:cubicBezTo>
                      <a:pt x="2" y="24"/>
                      <a:pt x="3" y="25"/>
                      <a:pt x="4" y="25"/>
                    </a:cubicBezTo>
                    <a:close/>
                  </a:path>
                </a:pathLst>
              </a:custGeom>
              <a:grpFill/>
              <a:ln>
                <a:noFill/>
              </a:ln>
            </p:spPr>
            <p:txBody>
              <a:bodyPr anchor="t" anchorCtr="0" bIns="45720" compatLnSpc="1" lIns="91440" numCol="1" rIns="91440" tIns="45720" vert="horz" wrap="square"/>
              <a:lstStyle/>
              <a:p>
                <a:endParaRPr altLang="en-US" lang="zh-CN"/>
              </a:p>
            </p:txBody>
          </p:sp>
          <p:sp>
            <p:nvSpPr>
              <p:cNvPr id="27" name="Freeform 19"/>
              <p:cNvSpPr/>
              <p:nvPr/>
            </p:nvSpPr>
            <p:spPr bwMode="auto">
              <a:xfrm>
                <a:off x="1041400" y="625475"/>
                <a:ext cx="66675" cy="23813"/>
              </a:xfrm>
              <a:custGeom>
                <a:gdLst>
                  <a:gd fmla="*/ 20 w 24" name="T0"/>
                  <a:gd fmla="*/ 0 h 8" name="T1"/>
                  <a:gd fmla="*/ 4 w 24" name="T2"/>
                  <a:gd fmla="*/ 0 h 8" name="T3"/>
                  <a:gd fmla="*/ 0 w 24" name="T4"/>
                  <a:gd fmla="*/ 4 h 8" name="T5"/>
                  <a:gd fmla="*/ 4 w 24" name="T6"/>
                  <a:gd fmla="*/ 8 h 8" name="T7"/>
                  <a:gd fmla="*/ 20 w 24" name="T8"/>
                  <a:gd fmla="*/ 8 h 8" name="T9"/>
                  <a:gd fmla="*/ 24 w 24" name="T10"/>
                  <a:gd fmla="*/ 4 h 8" name="T11"/>
                  <a:gd fmla="*/ 20 w 24" name="T12"/>
                  <a:gd fmla="*/ 0 h 8" name="T13"/>
                </a:gdLst>
                <a:cxnLst>
                  <a:cxn ang="0">
                    <a:pos x="T0" y="T1"/>
                  </a:cxn>
                  <a:cxn ang="0">
                    <a:pos x="T2" y="T3"/>
                  </a:cxn>
                  <a:cxn ang="0">
                    <a:pos x="T4" y="T5"/>
                  </a:cxn>
                  <a:cxn ang="0">
                    <a:pos x="T6" y="T7"/>
                  </a:cxn>
                  <a:cxn ang="0">
                    <a:pos x="T8" y="T9"/>
                  </a:cxn>
                  <a:cxn ang="0">
                    <a:pos x="T10" y="T11"/>
                  </a:cxn>
                  <a:cxn ang="0">
                    <a:pos x="T12" y="T13"/>
                  </a:cxn>
                </a:cxnLst>
                <a:rect b="b" l="0" r="r" t="0"/>
                <a:pathLst>
                  <a:path h="8" w="24">
                    <a:moveTo>
                      <a:pt x="20" y="0"/>
                    </a:moveTo>
                    <a:cubicBezTo>
                      <a:pt x="4" y="0"/>
                      <a:pt x="4" y="0"/>
                      <a:pt x="4" y="0"/>
                    </a:cubicBezTo>
                    <a:cubicBezTo>
                      <a:pt x="2" y="0"/>
                      <a:pt x="0" y="2"/>
                      <a:pt x="0" y="4"/>
                    </a:cubicBezTo>
                    <a:cubicBezTo>
                      <a:pt x="0" y="6"/>
                      <a:pt x="2" y="8"/>
                      <a:pt x="4" y="8"/>
                    </a:cubicBezTo>
                    <a:cubicBezTo>
                      <a:pt x="20" y="8"/>
                      <a:pt x="20" y="8"/>
                      <a:pt x="20" y="8"/>
                    </a:cubicBezTo>
                    <a:cubicBezTo>
                      <a:pt x="22" y="8"/>
                      <a:pt x="24" y="6"/>
                      <a:pt x="24" y="4"/>
                    </a:cubicBezTo>
                    <a:cubicBezTo>
                      <a:pt x="24" y="2"/>
                      <a:pt x="22" y="0"/>
                      <a:pt x="20" y="0"/>
                    </a:cubicBezTo>
                    <a:close/>
                  </a:path>
                </a:pathLst>
              </a:custGeom>
              <a:grpFill/>
              <a:ln>
                <a:noFill/>
              </a:ln>
            </p:spPr>
            <p:txBody>
              <a:bodyPr anchor="t" anchorCtr="0" bIns="45720" compatLnSpc="1" lIns="91440" numCol="1" rIns="91440" tIns="45720" vert="horz" wrap="square"/>
              <a:lstStyle/>
              <a:p>
                <a:endParaRPr altLang="en-US" lang="zh-CN"/>
              </a:p>
            </p:txBody>
          </p:sp>
          <p:sp>
            <p:nvSpPr>
              <p:cNvPr id="28" name="Freeform 20"/>
              <p:cNvSpPr/>
              <p:nvPr/>
            </p:nvSpPr>
            <p:spPr bwMode="auto">
              <a:xfrm>
                <a:off x="1041400" y="668338"/>
                <a:ext cx="69850" cy="58738"/>
              </a:xfrm>
              <a:custGeom>
                <a:gdLst>
                  <a:gd fmla="*/ 7 w 25" name="T0"/>
                  <a:gd fmla="*/ 2 h 21" name="T1"/>
                  <a:gd fmla="*/ 1 w 25" name="T2"/>
                  <a:gd fmla="*/ 2 h 21" name="T3"/>
                  <a:gd fmla="*/ 2 w 25" name="T4"/>
                  <a:gd fmla="*/ 8 h 21" name="T5"/>
                  <a:gd fmla="*/ 18 w 25" name="T6"/>
                  <a:gd fmla="*/ 20 h 21" name="T7"/>
                  <a:gd fmla="*/ 20 w 25" name="T8"/>
                  <a:gd fmla="*/ 21 h 21" name="T9"/>
                  <a:gd fmla="*/ 23 w 25" name="T10"/>
                  <a:gd fmla="*/ 19 h 21" name="T11"/>
                  <a:gd fmla="*/ 23 w 25" name="T12"/>
                  <a:gd fmla="*/ 14 h 21" name="T13"/>
                  <a:gd fmla="*/ 7 w 25" name="T14"/>
                  <a:gd fmla="*/ 2 h 21"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21" w="25">
                    <a:moveTo>
                      <a:pt x="7" y="2"/>
                    </a:moveTo>
                    <a:cubicBezTo>
                      <a:pt x="5" y="0"/>
                      <a:pt x="2" y="1"/>
                      <a:pt x="1" y="2"/>
                    </a:cubicBezTo>
                    <a:cubicBezTo>
                      <a:pt x="0" y="4"/>
                      <a:pt x="0" y="7"/>
                      <a:pt x="2" y="8"/>
                    </a:cubicBezTo>
                    <a:cubicBezTo>
                      <a:pt x="18" y="20"/>
                      <a:pt x="18" y="20"/>
                      <a:pt x="18" y="20"/>
                    </a:cubicBezTo>
                    <a:cubicBezTo>
                      <a:pt x="18" y="21"/>
                      <a:pt x="19" y="21"/>
                      <a:pt x="20" y="21"/>
                    </a:cubicBezTo>
                    <a:cubicBezTo>
                      <a:pt x="21" y="21"/>
                      <a:pt x="23" y="20"/>
                      <a:pt x="23" y="19"/>
                    </a:cubicBezTo>
                    <a:cubicBezTo>
                      <a:pt x="25" y="17"/>
                      <a:pt x="24" y="15"/>
                      <a:pt x="23" y="14"/>
                    </a:cubicBezTo>
                    <a:lnTo>
                      <a:pt x="7" y="2"/>
                    </a:lnTo>
                    <a:close/>
                  </a:path>
                </a:pathLst>
              </a:custGeom>
              <a:grpFill/>
              <a:ln>
                <a:noFill/>
              </a:ln>
            </p:spPr>
            <p:txBody>
              <a:bodyPr anchor="t" anchorCtr="0" bIns="45720" compatLnSpc="1" lIns="91440" numCol="1" rIns="91440" tIns="45720" vert="horz" wrap="square"/>
              <a:lstStyle/>
              <a:p>
                <a:endParaRPr altLang="en-US" lang="zh-CN"/>
              </a:p>
            </p:txBody>
          </p:sp>
          <p:sp>
            <p:nvSpPr>
              <p:cNvPr id="29" name="Freeform 21"/>
              <p:cNvSpPr/>
              <p:nvPr/>
            </p:nvSpPr>
            <p:spPr bwMode="auto">
              <a:xfrm>
                <a:off x="995363" y="536575"/>
                <a:ext cx="23813" cy="66675"/>
              </a:xfrm>
              <a:custGeom>
                <a:gdLst>
                  <a:gd fmla="*/ 4 w 8" name="T0"/>
                  <a:gd fmla="*/ 24 h 24" name="T1"/>
                  <a:gd fmla="*/ 8 w 8" name="T2"/>
                  <a:gd fmla="*/ 20 h 24" name="T3"/>
                  <a:gd fmla="*/ 8 w 8" name="T4"/>
                  <a:gd fmla="*/ 4 h 24" name="T5"/>
                  <a:gd fmla="*/ 4 w 8" name="T6"/>
                  <a:gd fmla="*/ 0 h 24" name="T7"/>
                  <a:gd fmla="*/ 0 w 8" name="T8"/>
                  <a:gd fmla="*/ 4 h 24" name="T9"/>
                  <a:gd fmla="*/ 0 w 8" name="T10"/>
                  <a:gd fmla="*/ 20 h 24" name="T11"/>
                  <a:gd fmla="*/ 4 w 8" name="T12"/>
                  <a:gd fmla="*/ 24 h 24" name="T13"/>
                </a:gdLst>
                <a:cxnLst>
                  <a:cxn ang="0">
                    <a:pos x="T0" y="T1"/>
                  </a:cxn>
                  <a:cxn ang="0">
                    <a:pos x="T2" y="T3"/>
                  </a:cxn>
                  <a:cxn ang="0">
                    <a:pos x="T4" y="T5"/>
                  </a:cxn>
                  <a:cxn ang="0">
                    <a:pos x="T6" y="T7"/>
                  </a:cxn>
                  <a:cxn ang="0">
                    <a:pos x="T8" y="T9"/>
                  </a:cxn>
                  <a:cxn ang="0">
                    <a:pos x="T10" y="T11"/>
                  </a:cxn>
                  <a:cxn ang="0">
                    <a:pos x="T12" y="T13"/>
                  </a:cxn>
                </a:cxnLst>
                <a:rect b="b" l="0" r="r" t="0"/>
                <a:pathLst>
                  <a:path h="24" w="8">
                    <a:moveTo>
                      <a:pt x="4" y="24"/>
                    </a:moveTo>
                    <a:cubicBezTo>
                      <a:pt x="6" y="24"/>
                      <a:pt x="8" y="22"/>
                      <a:pt x="8" y="20"/>
                    </a:cubicBezTo>
                    <a:cubicBezTo>
                      <a:pt x="8" y="4"/>
                      <a:pt x="8" y="4"/>
                      <a:pt x="8" y="4"/>
                    </a:cubicBezTo>
                    <a:cubicBezTo>
                      <a:pt x="8" y="2"/>
                      <a:pt x="6" y="0"/>
                      <a:pt x="4" y="0"/>
                    </a:cubicBezTo>
                    <a:cubicBezTo>
                      <a:pt x="2" y="0"/>
                      <a:pt x="0" y="2"/>
                      <a:pt x="0" y="4"/>
                    </a:cubicBezTo>
                    <a:cubicBezTo>
                      <a:pt x="0" y="20"/>
                      <a:pt x="0" y="20"/>
                      <a:pt x="0" y="20"/>
                    </a:cubicBezTo>
                    <a:cubicBezTo>
                      <a:pt x="0" y="22"/>
                      <a:pt x="2" y="24"/>
                      <a:pt x="4" y="24"/>
                    </a:cubicBezTo>
                    <a:close/>
                  </a:path>
                </a:pathLst>
              </a:custGeom>
              <a:grpFill/>
              <a:ln>
                <a:noFill/>
              </a:ln>
            </p:spPr>
            <p:txBody>
              <a:bodyPr anchor="t" anchorCtr="0" bIns="45720" compatLnSpc="1" lIns="91440" numCol="1" rIns="91440" tIns="45720" vert="horz" wrap="square"/>
              <a:lstStyle/>
              <a:p>
                <a:endParaRPr altLang="en-US" lang="zh-CN"/>
              </a:p>
            </p:txBody>
          </p:sp>
          <p:sp>
            <p:nvSpPr>
              <p:cNvPr id="30" name="Freeform 22"/>
              <p:cNvSpPr/>
              <p:nvPr/>
            </p:nvSpPr>
            <p:spPr bwMode="auto">
              <a:xfrm>
                <a:off x="917575" y="533400"/>
                <a:ext cx="58738" cy="69850"/>
              </a:xfrm>
              <a:custGeom>
                <a:gdLst>
                  <a:gd fmla="*/ 13 w 21" name="T0"/>
                  <a:gd fmla="*/ 23 h 25" name="T1"/>
                  <a:gd fmla="*/ 16 w 21" name="T2"/>
                  <a:gd fmla="*/ 25 h 25" name="T3"/>
                  <a:gd fmla="*/ 19 w 21" name="T4"/>
                  <a:gd fmla="*/ 24 h 25" name="T5"/>
                  <a:gd fmla="*/ 19 w 21" name="T6"/>
                  <a:gd fmla="*/ 18 h 25" name="T7"/>
                  <a:gd fmla="*/ 7 w 21" name="T8"/>
                  <a:gd fmla="*/ 2 h 25" name="T9"/>
                  <a:gd fmla="*/ 2 w 21" name="T10"/>
                  <a:gd fmla="*/ 2 h 25" name="T11"/>
                  <a:gd fmla="*/ 1 w 21" name="T12"/>
                  <a:gd fmla="*/ 7 h 25" name="T13"/>
                  <a:gd fmla="*/ 13 w 21" name="T14"/>
                  <a:gd fmla="*/ 23 h 25"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25" w="21">
                    <a:moveTo>
                      <a:pt x="13" y="23"/>
                    </a:moveTo>
                    <a:cubicBezTo>
                      <a:pt x="14" y="24"/>
                      <a:pt x="15" y="25"/>
                      <a:pt x="16" y="25"/>
                    </a:cubicBezTo>
                    <a:cubicBezTo>
                      <a:pt x="17" y="25"/>
                      <a:pt x="18" y="25"/>
                      <a:pt x="19" y="24"/>
                    </a:cubicBezTo>
                    <a:cubicBezTo>
                      <a:pt x="20" y="23"/>
                      <a:pt x="21" y="20"/>
                      <a:pt x="19" y="18"/>
                    </a:cubicBezTo>
                    <a:cubicBezTo>
                      <a:pt x="7" y="2"/>
                      <a:pt x="7" y="2"/>
                      <a:pt x="7" y="2"/>
                    </a:cubicBezTo>
                    <a:cubicBezTo>
                      <a:pt x="6" y="1"/>
                      <a:pt x="3" y="0"/>
                      <a:pt x="2" y="2"/>
                    </a:cubicBezTo>
                    <a:cubicBezTo>
                      <a:pt x="0" y="3"/>
                      <a:pt x="0" y="5"/>
                      <a:pt x="1" y="7"/>
                    </a:cubicBezTo>
                    <a:lnTo>
                      <a:pt x="13" y="23"/>
                    </a:lnTo>
                    <a:close/>
                  </a:path>
                </a:pathLst>
              </a:custGeom>
              <a:grpFill/>
              <a:ln>
                <a:noFill/>
              </a:ln>
            </p:spPr>
            <p:txBody>
              <a:bodyPr anchor="t" anchorCtr="0" bIns="45720" compatLnSpc="1" lIns="91440" numCol="1" rIns="91440" tIns="45720" vert="horz" wrap="square"/>
              <a:lstStyle/>
              <a:p>
                <a:endParaRPr altLang="en-US" lang="zh-CN"/>
              </a:p>
            </p:txBody>
          </p:sp>
        </p:grpSp>
        <p:sp>
          <p:nvSpPr>
            <p:cNvPr id="31" name="文本框 67"/>
            <p:cNvSpPr txBox="1"/>
            <p:nvPr/>
          </p:nvSpPr>
          <p:spPr>
            <a:xfrm rot="18900000">
              <a:off x="6773621" y="2065759"/>
              <a:ext cx="971550" cy="799853"/>
            </a:xfrm>
            <a:prstGeom prst="rect">
              <a:avLst/>
            </a:prstGeom>
            <a:noFill/>
          </p:spPr>
          <p:txBody>
            <a:bodyPr bIns="34290" lIns="68580" rIns="68580" rtlCol="0" tIns="34290" wrap="square">
              <a:spAutoFit/>
            </a:bodyPr>
            <a:lstStyle/>
            <a:p>
              <a:pPr>
                <a:lnSpc>
                  <a:spcPct val="150000"/>
                </a:lnSpc>
              </a:pPr>
              <a:r>
                <a:rPr altLang="en-US" lang="zh-CN" sz="1600">
                  <a:solidFill>
                    <a:schemeClr val="bg1"/>
                  </a:solidFill>
                  <a:latin charset="-122" panose="020b0503020204020204" typeface="微软雅黑"/>
                  <a:ea charset="-122" panose="020b0503020204020204" typeface="微软雅黑"/>
                  <a:sym typeface="+mn-ea"/>
                </a:rPr>
                <a:t>单击此处输入标题</a:t>
              </a:r>
            </a:p>
          </p:txBody>
        </p:sp>
      </p:grpSp>
      <p:grpSp>
        <p:nvGrpSpPr>
          <p:cNvPr id="32" name="组合 31"/>
          <p:cNvGrpSpPr/>
          <p:nvPr/>
        </p:nvGrpSpPr>
        <p:grpSpPr>
          <a:xfrm>
            <a:off x="6106802" y="1687290"/>
            <a:ext cx="2369080" cy="3100352"/>
            <a:chOff x="4754252" y="1313117"/>
            <a:chExt cx="2369080" cy="3099395"/>
          </a:xfrm>
        </p:grpSpPr>
        <p:grpSp>
          <p:nvGrpSpPr>
            <p:cNvPr id="33" name="组合 32"/>
            <p:cNvGrpSpPr/>
            <p:nvPr/>
          </p:nvGrpSpPr>
          <p:grpSpPr>
            <a:xfrm>
              <a:off x="4754252" y="1313117"/>
              <a:ext cx="2369080" cy="3099395"/>
              <a:chOff x="4754252" y="1313117"/>
              <a:chExt cx="2369080" cy="3099395"/>
            </a:xfrm>
          </p:grpSpPr>
          <p:grpSp>
            <p:nvGrpSpPr>
              <p:cNvPr id="36" name="组合 21"/>
              <p:cNvGrpSpPr/>
              <p:nvPr/>
            </p:nvGrpSpPr>
            <p:grpSpPr>
              <a:xfrm>
                <a:off x="4754252" y="1322521"/>
                <a:ext cx="2369080" cy="3089991"/>
                <a:chOff x="1313863" y="1205784"/>
                <a:chExt cx="3158773" cy="4119987"/>
              </a:xfrm>
            </p:grpSpPr>
            <p:sp>
              <p:nvSpPr>
                <p:cNvPr id="37" name="任意多边形 36"/>
                <p:cNvSpPr/>
                <p:nvPr/>
              </p:nvSpPr>
              <p:spPr>
                <a:xfrm>
                  <a:off x="1313863" y="1781540"/>
                  <a:ext cx="3158773" cy="3544231"/>
                </a:xfrm>
                <a:custGeom>
                  <a:gdLst>
                    <a:gd fmla="*/ 1465943 w 2075543" name="connsiteX0"/>
                    <a:gd fmla="*/ 0 h 2162628" name="connsiteY0"/>
                    <a:gd fmla="*/ 2075543 w 2075543" name="connsiteX1"/>
                    <a:gd fmla="*/ 653143 h 2162628" name="connsiteY1"/>
                    <a:gd fmla="*/ 0 w 2075543" name="connsiteX2"/>
                    <a:gd fmla="*/ 2162628 h 2162628" name="connsiteY2"/>
                    <a:gd fmla="*/ 1465943 w 2075543" name="connsiteX3"/>
                    <a:gd fmla="*/ 0 h 2162628" name="connsiteY3"/>
                  </a:gdLst>
                  <a:cxnLst>
                    <a:cxn ang="0">
                      <a:pos x="connsiteX0" y="connsiteY0"/>
                    </a:cxn>
                    <a:cxn ang="0">
                      <a:pos x="connsiteX1" y="connsiteY1"/>
                    </a:cxn>
                    <a:cxn ang="0">
                      <a:pos x="connsiteX2" y="connsiteY2"/>
                    </a:cxn>
                    <a:cxn ang="0">
                      <a:pos x="connsiteX3" y="connsiteY3"/>
                    </a:cxn>
                  </a:cxnLst>
                  <a:rect b="b" l="l" r="r" t="t"/>
                  <a:pathLst>
                    <a:path h="2162628" w="2075543">
                      <a:moveTo>
                        <a:pt x="1465943" y="0"/>
                      </a:moveTo>
                      <a:lnTo>
                        <a:pt x="2075543" y="653143"/>
                      </a:lnTo>
                      <a:lnTo>
                        <a:pt x="0" y="2162628"/>
                      </a:lnTo>
                      <a:lnTo>
                        <a:pt x="1465943" y="0"/>
                      </a:lnTo>
                      <a:close/>
                    </a:path>
                  </a:pathLst>
                </a:custGeom>
                <a:solidFill>
                  <a:schemeClr val="tx1">
                    <a:lumMod val="85000"/>
                    <a:lumOff val="15000"/>
                    <a:alpha val="35000"/>
                  </a:schemeClr>
                </a:solidFill>
                <a:ln>
                  <a:noFill/>
                </a:ln>
                <a:effectLst>
                  <a:softEdge rad="266700"/>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8" name="圆角矩形 37"/>
                <p:cNvSpPr/>
                <p:nvPr/>
              </p:nvSpPr>
              <p:spPr>
                <a:xfrm rot="18900000">
                  <a:off x="1412062" y="1872236"/>
                  <a:ext cx="2828349" cy="1582057"/>
                </a:xfrm>
                <a:prstGeom prst="roundRect">
                  <a:avLst>
                    <a:gd fmla="val 10245" name="adj"/>
                  </a:avLst>
                </a:prstGeom>
                <a:solidFill>
                  <a:srgbClr val="C3373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9" name="任意多边形 38"/>
                <p:cNvSpPr/>
                <p:nvPr/>
              </p:nvSpPr>
              <p:spPr>
                <a:xfrm rot="18900000">
                  <a:off x="3303181" y="1205784"/>
                  <a:ext cx="551494" cy="1413715"/>
                </a:xfrm>
                <a:custGeom>
                  <a:gdLst>
                    <a:gd fmla="*/ 569692 w 617165" name="connsiteX0"/>
                    <a:gd fmla="*/ 47473 h 1582057" name="connsiteY0"/>
                    <a:gd fmla="*/ 617165 w 617165" name="connsiteX1"/>
                    <a:gd fmla="*/ 162082 h 1582057" name="connsiteY1"/>
                    <a:gd fmla="*/ 617165 w 617165" name="connsiteX2"/>
                    <a:gd fmla="*/ 1419975 h 1582057" name="connsiteY2"/>
                    <a:gd fmla="*/ 455083 w 617165" name="connsiteX3"/>
                    <a:gd fmla="*/ 1582057 h 1582057" name="connsiteY3"/>
                    <a:gd fmla="*/ 0 w 617165" name="connsiteX4"/>
                    <a:gd fmla="*/ 1582057 h 1582057" name="connsiteY4"/>
                    <a:gd fmla="*/ 0 w 617165" name="connsiteX5"/>
                    <a:gd fmla="*/ 0 h 1582057" name="connsiteY5"/>
                    <a:gd fmla="*/ 455083 w 617165" name="connsiteX6"/>
                    <a:gd fmla="*/ 0 h 1582057" name="connsiteY6"/>
                    <a:gd fmla="*/ 569692 w 617165" name="connsiteX7"/>
                    <a:gd fmla="*/ 47473 h 1582057" name="connsiteY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b="b" l="l" r="r" t="t"/>
                  <a:pathLst>
                    <a:path h="1582057" w="617165">
                      <a:moveTo>
                        <a:pt x="569692" y="47473"/>
                      </a:moveTo>
                      <a:cubicBezTo>
                        <a:pt x="599024" y="76804"/>
                        <a:pt x="617165" y="117325"/>
                        <a:pt x="617165" y="162082"/>
                      </a:cubicBezTo>
                      <a:lnTo>
                        <a:pt x="617165" y="1419975"/>
                      </a:lnTo>
                      <a:cubicBezTo>
                        <a:pt x="617165" y="1509490"/>
                        <a:pt x="544598" y="1582057"/>
                        <a:pt x="455083" y="1582057"/>
                      </a:cubicBezTo>
                      <a:lnTo>
                        <a:pt x="0" y="1582057"/>
                      </a:lnTo>
                      <a:lnTo>
                        <a:pt x="0" y="0"/>
                      </a:lnTo>
                      <a:lnTo>
                        <a:pt x="455083" y="0"/>
                      </a:lnTo>
                      <a:cubicBezTo>
                        <a:pt x="499841" y="0"/>
                        <a:pt x="540361" y="18141"/>
                        <a:pt x="569692" y="47473"/>
                      </a:cubicBezTo>
                      <a:close/>
                    </a:path>
                  </a:pathLst>
                </a:cu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40" name="文本框 38"/>
              <p:cNvSpPr txBox="1"/>
              <p:nvPr/>
            </p:nvSpPr>
            <p:spPr>
              <a:xfrm rot="18900000">
                <a:off x="5988032" y="1313880"/>
                <a:ext cx="392747" cy="556088"/>
              </a:xfrm>
              <a:prstGeom prst="rect">
                <a:avLst/>
              </a:prstGeom>
              <a:noFill/>
            </p:spPr>
            <p:txBody>
              <a:bodyPr bIns="34290" lIns="68580" rIns="68580" rtlCol="0" tIns="34290" wrap="none">
                <a:spAutoFit/>
              </a:bodyPr>
              <a:lstStyle/>
              <a:p>
                <a:r>
                  <a:rPr altLang="zh-CN" b="1" lang="en-US" sz="3200">
                    <a:solidFill>
                      <a:srgbClr val="C33736"/>
                    </a:solidFill>
                  </a:rPr>
                  <a:t>D</a:t>
                </a:r>
              </a:p>
            </p:txBody>
          </p:sp>
          <p:sp>
            <p:nvSpPr>
              <p:cNvPr id="41" name="文本框 66"/>
              <p:cNvSpPr txBox="1"/>
              <p:nvPr/>
            </p:nvSpPr>
            <p:spPr>
              <a:xfrm rot="18900000">
                <a:off x="5480761" y="2046069"/>
                <a:ext cx="1026160" cy="799853"/>
              </a:xfrm>
              <a:prstGeom prst="rect">
                <a:avLst/>
              </a:prstGeom>
              <a:noFill/>
            </p:spPr>
            <p:txBody>
              <a:bodyPr bIns="34290" lIns="68580" rIns="68580" rtlCol="0" tIns="34290" wrap="square">
                <a:spAutoFit/>
              </a:bodyPr>
              <a:lstStyle/>
              <a:p>
                <a:pPr>
                  <a:lnSpc>
                    <a:spcPct val="150000"/>
                  </a:lnSpc>
                </a:pPr>
                <a:r>
                  <a:rPr altLang="en-US" lang="zh-CN" sz="1600">
                    <a:solidFill>
                      <a:schemeClr val="bg1"/>
                    </a:solidFill>
                    <a:latin charset="-122" panose="020b0503020204020204" typeface="微软雅黑"/>
                    <a:ea charset="-122" panose="020b0503020204020204" typeface="微软雅黑"/>
                    <a:sym typeface="+mn-ea"/>
                  </a:rPr>
                  <a:t>单击此处输入标题</a:t>
                </a:r>
              </a:p>
            </p:txBody>
          </p:sp>
        </p:grpSp>
        <p:grpSp>
          <p:nvGrpSpPr>
            <p:cNvPr id="42" name="组合 18"/>
            <p:cNvGrpSpPr/>
            <p:nvPr/>
          </p:nvGrpSpPr>
          <p:grpSpPr>
            <a:xfrm rot="18900000">
              <a:off x="5383836" y="2880384"/>
              <a:ext cx="190662" cy="242402"/>
              <a:chOff x="3290888" y="533400"/>
              <a:chExt cx="427038" cy="542925"/>
            </a:xfrm>
            <a:solidFill>
              <a:schemeClr val="bg1"/>
            </a:solidFill>
          </p:grpSpPr>
          <p:sp>
            <p:nvSpPr>
              <p:cNvPr id="43" name="Freeform 25"/>
              <p:cNvSpPr/>
              <p:nvPr/>
            </p:nvSpPr>
            <p:spPr bwMode="auto">
              <a:xfrm>
                <a:off x="3290888" y="533400"/>
                <a:ext cx="427038" cy="542925"/>
              </a:xfrm>
              <a:custGeom>
                <a:gdLst>
                  <a:gd fmla="*/ 108 w 152" name="T0"/>
                  <a:gd fmla="*/ 161 h 193" name="T1"/>
                  <a:gd fmla="*/ 68 w 152" name="T2"/>
                  <a:gd fmla="*/ 161 h 193" name="T3"/>
                  <a:gd fmla="*/ 68 w 152" name="T4"/>
                  <a:gd fmla="*/ 145 h 193" name="T5"/>
                  <a:gd fmla="*/ 121 w 152" name="T6"/>
                  <a:gd fmla="*/ 122 h 193" name="T7"/>
                  <a:gd fmla="*/ 130 w 152" name="T8"/>
                  <a:gd fmla="*/ 19 h 193" name="T9"/>
                  <a:gd fmla="*/ 130 w 152" name="T10"/>
                  <a:gd fmla="*/ 18 h 193" name="T11"/>
                  <a:gd fmla="*/ 130 w 152" name="T12"/>
                  <a:gd fmla="*/ 18 h 193" name="T13"/>
                  <a:gd fmla="*/ 128 w 152" name="T14"/>
                  <a:gd fmla="*/ 14 h 193" name="T15"/>
                  <a:gd fmla="*/ 130 w 152" name="T16"/>
                  <a:gd fmla="*/ 10 h 193" name="T17"/>
                  <a:gd fmla="*/ 137 w 152" name="T18"/>
                  <a:gd fmla="*/ 10 h 193" name="T19"/>
                  <a:gd fmla="*/ 143 w 152" name="T20"/>
                  <a:gd fmla="*/ 10 h 193" name="T21"/>
                  <a:gd fmla="*/ 143 w 152" name="T22"/>
                  <a:gd fmla="*/ 5 h 193" name="T23"/>
                  <a:gd fmla="*/ 124 w 152" name="T24"/>
                  <a:gd fmla="*/ 5 h 193" name="T25"/>
                  <a:gd fmla="*/ 120 w 152" name="T26"/>
                  <a:gd fmla="*/ 14 h 193" name="T27"/>
                  <a:gd fmla="*/ 124 w 152" name="T28"/>
                  <a:gd fmla="*/ 23 h 193" name="T29"/>
                  <a:gd fmla="*/ 124 w 152" name="T30"/>
                  <a:gd fmla="*/ 23 h 193" name="T31"/>
                  <a:gd fmla="*/ 115 w 152" name="T32"/>
                  <a:gd fmla="*/ 116 h 193" name="T33"/>
                  <a:gd fmla="*/ 23 w 152" name="T34"/>
                  <a:gd fmla="*/ 124 h 193" name="T35"/>
                  <a:gd fmla="*/ 23 w 152" name="T36"/>
                  <a:gd fmla="*/ 124 h 193" name="T37"/>
                  <a:gd fmla="*/ 4 w 152" name="T38"/>
                  <a:gd fmla="*/ 125 h 193" name="T39"/>
                  <a:gd fmla="*/ 0 w 152" name="T40"/>
                  <a:gd fmla="*/ 134 h 193" name="T41"/>
                  <a:gd fmla="*/ 4 w 152" name="T42"/>
                  <a:gd fmla="*/ 144 h 193" name="T43"/>
                  <a:gd fmla="*/ 7 w 152" name="T44"/>
                  <a:gd fmla="*/ 145 h 193" name="T45"/>
                  <a:gd fmla="*/ 10 w 152" name="T46"/>
                  <a:gd fmla="*/ 144 h 193" name="T47"/>
                  <a:gd fmla="*/ 10 w 152" name="T48"/>
                  <a:gd fmla="*/ 138 h 193" name="T49"/>
                  <a:gd fmla="*/ 8 w 152" name="T50"/>
                  <a:gd fmla="*/ 134 h 193" name="T51"/>
                  <a:gd fmla="*/ 10 w 152" name="T52"/>
                  <a:gd fmla="*/ 130 h 193" name="T53"/>
                  <a:gd fmla="*/ 18 w 152" name="T54"/>
                  <a:gd fmla="*/ 130 h 193" name="T55"/>
                  <a:gd fmla="*/ 18 w 152" name="T56"/>
                  <a:gd fmla="*/ 131 h 193" name="T57"/>
                  <a:gd fmla="*/ 18 w 152" name="T58"/>
                  <a:gd fmla="*/ 131 h 193" name="T59"/>
                  <a:gd fmla="*/ 60 w 152" name="T60"/>
                  <a:gd fmla="*/ 145 h 193" name="T61"/>
                  <a:gd fmla="*/ 60 w 152" name="T62"/>
                  <a:gd fmla="*/ 161 h 193" name="T63"/>
                  <a:gd fmla="*/ 20 w 152" name="T64"/>
                  <a:gd fmla="*/ 161 h 193" name="T65"/>
                  <a:gd fmla="*/ 0 w 152" name="T66"/>
                  <a:gd fmla="*/ 181 h 193" name="T67"/>
                  <a:gd fmla="*/ 0 w 152" name="T68"/>
                  <a:gd fmla="*/ 189 h 193" name="T69"/>
                  <a:gd fmla="*/ 4 w 152" name="T70"/>
                  <a:gd fmla="*/ 193 h 193" name="T71"/>
                  <a:gd fmla="*/ 124 w 152" name="T72"/>
                  <a:gd fmla="*/ 193 h 193" name="T73"/>
                  <a:gd fmla="*/ 128 w 152" name="T74"/>
                  <a:gd fmla="*/ 189 h 193" name="T75"/>
                  <a:gd fmla="*/ 128 w 152" name="T76"/>
                  <a:gd fmla="*/ 181 h 193" name="T77"/>
                  <a:gd fmla="*/ 108 w 152" name="T78"/>
                  <a:gd fmla="*/ 161 h 193" name="T7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b="b" l="0" r="r" t="0"/>
                <a:pathLst>
                  <a:path h="193" w="152">
                    <a:moveTo>
                      <a:pt x="108" y="161"/>
                    </a:moveTo>
                    <a:cubicBezTo>
                      <a:pt x="68" y="161"/>
                      <a:pt x="68" y="161"/>
                      <a:pt x="68" y="161"/>
                    </a:cubicBezTo>
                    <a:cubicBezTo>
                      <a:pt x="68" y="145"/>
                      <a:pt x="68" y="145"/>
                      <a:pt x="68" y="145"/>
                    </a:cubicBezTo>
                    <a:cubicBezTo>
                      <a:pt x="88" y="144"/>
                      <a:pt x="107" y="136"/>
                      <a:pt x="121" y="122"/>
                    </a:cubicBezTo>
                    <a:cubicBezTo>
                      <a:pt x="148" y="94"/>
                      <a:pt x="152" y="50"/>
                      <a:pt x="130" y="19"/>
                    </a:cubicBezTo>
                    <a:cubicBezTo>
                      <a:pt x="130" y="18"/>
                      <a:pt x="130" y="18"/>
                      <a:pt x="130" y="18"/>
                    </a:cubicBezTo>
                    <a:cubicBezTo>
                      <a:pt x="130" y="18"/>
                      <a:pt x="130" y="18"/>
                      <a:pt x="130" y="18"/>
                    </a:cubicBezTo>
                    <a:cubicBezTo>
                      <a:pt x="129" y="17"/>
                      <a:pt x="128" y="16"/>
                      <a:pt x="128" y="14"/>
                    </a:cubicBezTo>
                    <a:cubicBezTo>
                      <a:pt x="128" y="13"/>
                      <a:pt x="129" y="11"/>
                      <a:pt x="130" y="10"/>
                    </a:cubicBezTo>
                    <a:cubicBezTo>
                      <a:pt x="132" y="8"/>
                      <a:pt x="135" y="8"/>
                      <a:pt x="137" y="10"/>
                    </a:cubicBezTo>
                    <a:cubicBezTo>
                      <a:pt x="139" y="12"/>
                      <a:pt x="141" y="12"/>
                      <a:pt x="143" y="10"/>
                    </a:cubicBezTo>
                    <a:cubicBezTo>
                      <a:pt x="144" y="9"/>
                      <a:pt x="144" y="6"/>
                      <a:pt x="143" y="5"/>
                    </a:cubicBezTo>
                    <a:cubicBezTo>
                      <a:pt x="138" y="0"/>
                      <a:pt x="129" y="0"/>
                      <a:pt x="124" y="5"/>
                    </a:cubicBezTo>
                    <a:cubicBezTo>
                      <a:pt x="121" y="7"/>
                      <a:pt x="120" y="11"/>
                      <a:pt x="120" y="14"/>
                    </a:cubicBezTo>
                    <a:cubicBezTo>
                      <a:pt x="120" y="18"/>
                      <a:pt x="121" y="21"/>
                      <a:pt x="124" y="23"/>
                    </a:cubicBezTo>
                    <a:cubicBezTo>
                      <a:pt x="124" y="23"/>
                      <a:pt x="124" y="23"/>
                      <a:pt x="124" y="23"/>
                    </a:cubicBezTo>
                    <a:cubicBezTo>
                      <a:pt x="143" y="52"/>
                      <a:pt x="140" y="92"/>
                      <a:pt x="115" y="116"/>
                    </a:cubicBezTo>
                    <a:cubicBezTo>
                      <a:pt x="91" y="140"/>
                      <a:pt x="51" y="144"/>
                      <a:pt x="23" y="124"/>
                    </a:cubicBezTo>
                    <a:cubicBezTo>
                      <a:pt x="23" y="124"/>
                      <a:pt x="23" y="124"/>
                      <a:pt x="23" y="124"/>
                    </a:cubicBezTo>
                    <a:cubicBezTo>
                      <a:pt x="17" y="120"/>
                      <a:pt x="9" y="120"/>
                      <a:pt x="4" y="125"/>
                    </a:cubicBezTo>
                    <a:cubicBezTo>
                      <a:pt x="2" y="127"/>
                      <a:pt x="0" y="131"/>
                      <a:pt x="0" y="134"/>
                    </a:cubicBezTo>
                    <a:cubicBezTo>
                      <a:pt x="0" y="138"/>
                      <a:pt x="2" y="141"/>
                      <a:pt x="4" y="144"/>
                    </a:cubicBezTo>
                    <a:cubicBezTo>
                      <a:pt x="5" y="144"/>
                      <a:pt x="6" y="145"/>
                      <a:pt x="7" y="145"/>
                    </a:cubicBezTo>
                    <a:cubicBezTo>
                      <a:pt x="8" y="145"/>
                      <a:pt x="9" y="144"/>
                      <a:pt x="10" y="144"/>
                    </a:cubicBezTo>
                    <a:cubicBezTo>
                      <a:pt x="11" y="142"/>
                      <a:pt x="11" y="140"/>
                      <a:pt x="10" y="138"/>
                    </a:cubicBezTo>
                    <a:cubicBezTo>
                      <a:pt x="9" y="137"/>
                      <a:pt x="8" y="136"/>
                      <a:pt x="8" y="134"/>
                    </a:cubicBezTo>
                    <a:cubicBezTo>
                      <a:pt x="8" y="133"/>
                      <a:pt x="9" y="131"/>
                      <a:pt x="10" y="130"/>
                    </a:cubicBezTo>
                    <a:cubicBezTo>
                      <a:pt x="12" y="128"/>
                      <a:pt x="15" y="128"/>
                      <a:pt x="18" y="130"/>
                    </a:cubicBezTo>
                    <a:cubicBezTo>
                      <a:pt x="18" y="131"/>
                      <a:pt x="18" y="131"/>
                      <a:pt x="18" y="131"/>
                    </a:cubicBezTo>
                    <a:cubicBezTo>
                      <a:pt x="18" y="131"/>
                      <a:pt x="18" y="131"/>
                      <a:pt x="18" y="131"/>
                    </a:cubicBezTo>
                    <a:cubicBezTo>
                      <a:pt x="31" y="140"/>
                      <a:pt x="45" y="144"/>
                      <a:pt x="60" y="145"/>
                    </a:cubicBezTo>
                    <a:cubicBezTo>
                      <a:pt x="60" y="161"/>
                      <a:pt x="60" y="161"/>
                      <a:pt x="60" y="161"/>
                    </a:cubicBezTo>
                    <a:cubicBezTo>
                      <a:pt x="20" y="161"/>
                      <a:pt x="20" y="161"/>
                      <a:pt x="20" y="161"/>
                    </a:cubicBezTo>
                    <a:cubicBezTo>
                      <a:pt x="9" y="161"/>
                      <a:pt x="0" y="170"/>
                      <a:pt x="0" y="181"/>
                    </a:cubicBezTo>
                    <a:cubicBezTo>
                      <a:pt x="0" y="189"/>
                      <a:pt x="0" y="189"/>
                      <a:pt x="0" y="189"/>
                    </a:cubicBezTo>
                    <a:cubicBezTo>
                      <a:pt x="0" y="191"/>
                      <a:pt x="2" y="193"/>
                      <a:pt x="4" y="193"/>
                    </a:cubicBezTo>
                    <a:cubicBezTo>
                      <a:pt x="124" y="193"/>
                      <a:pt x="124" y="193"/>
                      <a:pt x="124" y="193"/>
                    </a:cubicBezTo>
                    <a:cubicBezTo>
                      <a:pt x="127" y="193"/>
                      <a:pt x="128" y="191"/>
                      <a:pt x="128" y="189"/>
                    </a:cubicBezTo>
                    <a:cubicBezTo>
                      <a:pt x="128" y="181"/>
                      <a:pt x="128" y="181"/>
                      <a:pt x="128" y="181"/>
                    </a:cubicBezTo>
                    <a:cubicBezTo>
                      <a:pt x="128" y="170"/>
                      <a:pt x="119" y="161"/>
                      <a:pt x="108" y="161"/>
                    </a:cubicBezTo>
                    <a:close/>
                  </a:path>
                </a:pathLst>
              </a:custGeom>
              <a:grpFill/>
              <a:ln>
                <a:noFill/>
              </a:ln>
            </p:spPr>
            <p:txBody>
              <a:bodyPr anchor="t" anchorCtr="0" bIns="45720" compatLnSpc="1" lIns="91440" numCol="1" rIns="91440" tIns="45720" vert="horz" wrap="square"/>
              <a:lstStyle/>
              <a:p>
                <a:endParaRPr altLang="en-US" lang="zh-CN"/>
              </a:p>
            </p:txBody>
          </p:sp>
          <p:sp>
            <p:nvSpPr>
              <p:cNvPr id="44" name="Freeform 26"/>
              <p:cNvSpPr>
                <a:spLocks noEditPoints="1"/>
              </p:cNvSpPr>
              <p:nvPr/>
            </p:nvSpPr>
            <p:spPr bwMode="auto">
              <a:xfrm>
                <a:off x="3290888" y="536575"/>
                <a:ext cx="358775" cy="357188"/>
              </a:xfrm>
              <a:custGeom>
                <a:gdLst>
                  <a:gd fmla="*/ 64 w 128" name="T0"/>
                  <a:gd fmla="*/ 127 h 127" name="T1"/>
                  <a:gd fmla="*/ 128 w 128" name="T2"/>
                  <a:gd fmla="*/ 64 h 127" name="T3"/>
                  <a:gd fmla="*/ 64 w 128" name="T4"/>
                  <a:gd fmla="*/ 0 h 127" name="T5"/>
                  <a:gd fmla="*/ 0 w 128" name="T6"/>
                  <a:gd fmla="*/ 64 h 127" name="T7"/>
                  <a:gd fmla="*/ 64 w 128" name="T8"/>
                  <a:gd fmla="*/ 127 h 127" name="T9"/>
                  <a:gd fmla="*/ 64 w 128" name="T10"/>
                  <a:gd fmla="*/ 24 h 127" name="T11"/>
                  <a:gd fmla="*/ 68 w 128" name="T12"/>
                  <a:gd fmla="*/ 28 h 127" name="T13"/>
                  <a:gd fmla="*/ 64 w 128" name="T14"/>
                  <a:gd fmla="*/ 32 h 127" name="T15"/>
                  <a:gd fmla="*/ 28 w 128" name="T16"/>
                  <a:gd fmla="*/ 68 h 127" name="T17"/>
                  <a:gd fmla="*/ 24 w 128" name="T18"/>
                  <a:gd fmla="*/ 72 h 127" name="T19"/>
                  <a:gd fmla="*/ 20 w 128" name="T20"/>
                  <a:gd fmla="*/ 68 h 127" name="T21"/>
                  <a:gd fmla="*/ 64 w 128" name="T22"/>
                  <a:gd fmla="*/ 24 h 127"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127" w="128">
                    <a:moveTo>
                      <a:pt x="64" y="127"/>
                    </a:moveTo>
                    <a:cubicBezTo>
                      <a:pt x="99" y="127"/>
                      <a:pt x="128" y="99"/>
                      <a:pt x="128" y="64"/>
                    </a:cubicBezTo>
                    <a:cubicBezTo>
                      <a:pt x="128" y="29"/>
                      <a:pt x="99" y="0"/>
                      <a:pt x="64" y="0"/>
                    </a:cubicBezTo>
                    <a:cubicBezTo>
                      <a:pt x="29" y="0"/>
                      <a:pt x="0" y="29"/>
                      <a:pt x="0" y="64"/>
                    </a:cubicBezTo>
                    <a:cubicBezTo>
                      <a:pt x="0" y="99"/>
                      <a:pt x="29" y="127"/>
                      <a:pt x="64" y="127"/>
                    </a:cubicBezTo>
                    <a:close/>
                    <a:moveTo>
                      <a:pt x="64" y="24"/>
                    </a:moveTo>
                    <a:cubicBezTo>
                      <a:pt x="66" y="24"/>
                      <a:pt x="68" y="26"/>
                      <a:pt x="68" y="28"/>
                    </a:cubicBezTo>
                    <a:cubicBezTo>
                      <a:pt x="68" y="30"/>
                      <a:pt x="66" y="32"/>
                      <a:pt x="64" y="32"/>
                    </a:cubicBezTo>
                    <a:cubicBezTo>
                      <a:pt x="44" y="32"/>
                      <a:pt x="28" y="48"/>
                      <a:pt x="28" y="68"/>
                    </a:cubicBezTo>
                    <a:cubicBezTo>
                      <a:pt x="28" y="70"/>
                      <a:pt x="27" y="72"/>
                      <a:pt x="24" y="72"/>
                    </a:cubicBezTo>
                    <a:cubicBezTo>
                      <a:pt x="22" y="72"/>
                      <a:pt x="20" y="70"/>
                      <a:pt x="20" y="68"/>
                    </a:cubicBezTo>
                    <a:cubicBezTo>
                      <a:pt x="20" y="44"/>
                      <a:pt x="40" y="24"/>
                      <a:pt x="64" y="24"/>
                    </a:cubicBezTo>
                    <a:close/>
                  </a:path>
                </a:pathLst>
              </a:custGeom>
              <a:grpFill/>
              <a:ln>
                <a:noFill/>
              </a:ln>
            </p:spPr>
            <p:txBody>
              <a:bodyPr anchor="t" anchorCtr="0" bIns="45720" compatLnSpc="1" lIns="91440" numCol="1" rIns="91440" tIns="45720" vert="horz" wrap="square"/>
              <a:lstStyle/>
              <a:p>
                <a:endParaRPr altLang="en-US" lang="zh-CN"/>
              </a:p>
            </p:txBody>
          </p:sp>
        </p:grpSp>
      </p:grpSp>
      <p:grpSp>
        <p:nvGrpSpPr>
          <p:cNvPr id="45" name="组合 44"/>
          <p:cNvGrpSpPr/>
          <p:nvPr/>
        </p:nvGrpSpPr>
        <p:grpSpPr>
          <a:xfrm>
            <a:off x="4894691" y="1687290"/>
            <a:ext cx="2369080" cy="3100351"/>
            <a:chOff x="3542141" y="1313118"/>
            <a:chExt cx="2369080" cy="3099394"/>
          </a:xfrm>
        </p:grpSpPr>
        <p:grpSp>
          <p:nvGrpSpPr>
            <p:cNvPr id="46" name="组合 45"/>
            <p:cNvGrpSpPr/>
            <p:nvPr/>
          </p:nvGrpSpPr>
          <p:grpSpPr>
            <a:xfrm>
              <a:off x="3542141" y="1322521"/>
              <a:ext cx="2369080" cy="3089991"/>
              <a:chOff x="1313863" y="1205784"/>
              <a:chExt cx="3158773" cy="4119987"/>
            </a:xfrm>
          </p:grpSpPr>
          <p:sp>
            <p:nvSpPr>
              <p:cNvPr id="47" name="任意多边形 46"/>
              <p:cNvSpPr/>
              <p:nvPr/>
            </p:nvSpPr>
            <p:spPr>
              <a:xfrm>
                <a:off x="1313863" y="1781540"/>
                <a:ext cx="3158773" cy="3544231"/>
              </a:xfrm>
              <a:custGeom>
                <a:gdLst>
                  <a:gd fmla="*/ 1465943 w 2075543" name="connsiteX0"/>
                  <a:gd fmla="*/ 0 h 2162628" name="connsiteY0"/>
                  <a:gd fmla="*/ 2075543 w 2075543" name="connsiteX1"/>
                  <a:gd fmla="*/ 653143 h 2162628" name="connsiteY1"/>
                  <a:gd fmla="*/ 0 w 2075543" name="connsiteX2"/>
                  <a:gd fmla="*/ 2162628 h 2162628" name="connsiteY2"/>
                  <a:gd fmla="*/ 1465943 w 2075543" name="connsiteX3"/>
                  <a:gd fmla="*/ 0 h 2162628" name="connsiteY3"/>
                </a:gdLst>
                <a:cxnLst>
                  <a:cxn ang="0">
                    <a:pos x="connsiteX0" y="connsiteY0"/>
                  </a:cxn>
                  <a:cxn ang="0">
                    <a:pos x="connsiteX1" y="connsiteY1"/>
                  </a:cxn>
                  <a:cxn ang="0">
                    <a:pos x="connsiteX2" y="connsiteY2"/>
                  </a:cxn>
                  <a:cxn ang="0">
                    <a:pos x="connsiteX3" y="connsiteY3"/>
                  </a:cxn>
                </a:cxnLst>
                <a:rect b="b" l="l" r="r" t="t"/>
                <a:pathLst>
                  <a:path h="2162628" w="2075543">
                    <a:moveTo>
                      <a:pt x="1465943" y="0"/>
                    </a:moveTo>
                    <a:lnTo>
                      <a:pt x="2075543" y="653143"/>
                    </a:lnTo>
                    <a:lnTo>
                      <a:pt x="0" y="2162628"/>
                    </a:lnTo>
                    <a:lnTo>
                      <a:pt x="1465943" y="0"/>
                    </a:lnTo>
                    <a:close/>
                  </a:path>
                </a:pathLst>
              </a:custGeom>
              <a:solidFill>
                <a:schemeClr val="tx1">
                  <a:lumMod val="85000"/>
                  <a:lumOff val="15000"/>
                  <a:alpha val="35000"/>
                </a:schemeClr>
              </a:solidFill>
              <a:ln>
                <a:noFill/>
              </a:ln>
              <a:effectLst>
                <a:softEdge rad="266700"/>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8" name="圆角矩形 47"/>
              <p:cNvSpPr/>
              <p:nvPr/>
            </p:nvSpPr>
            <p:spPr>
              <a:xfrm rot="18900000">
                <a:off x="1447011" y="1857759"/>
                <a:ext cx="2787404" cy="1582057"/>
              </a:xfrm>
              <a:prstGeom prst="roundRect">
                <a:avLst>
                  <a:gd fmla="val 10245" name="adj"/>
                </a:avLst>
              </a:prstGeom>
              <a:solidFill>
                <a:srgbClr val="C3373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9" name="任意多边形 48"/>
              <p:cNvSpPr/>
              <p:nvPr/>
            </p:nvSpPr>
            <p:spPr>
              <a:xfrm rot="18900000">
                <a:off x="3303181" y="1205784"/>
                <a:ext cx="551494" cy="1413715"/>
              </a:xfrm>
              <a:custGeom>
                <a:gdLst>
                  <a:gd fmla="*/ 569692 w 617165" name="connsiteX0"/>
                  <a:gd fmla="*/ 47473 h 1582057" name="connsiteY0"/>
                  <a:gd fmla="*/ 617165 w 617165" name="connsiteX1"/>
                  <a:gd fmla="*/ 162082 h 1582057" name="connsiteY1"/>
                  <a:gd fmla="*/ 617165 w 617165" name="connsiteX2"/>
                  <a:gd fmla="*/ 1419975 h 1582057" name="connsiteY2"/>
                  <a:gd fmla="*/ 455083 w 617165" name="connsiteX3"/>
                  <a:gd fmla="*/ 1582057 h 1582057" name="connsiteY3"/>
                  <a:gd fmla="*/ 0 w 617165" name="connsiteX4"/>
                  <a:gd fmla="*/ 1582057 h 1582057" name="connsiteY4"/>
                  <a:gd fmla="*/ 0 w 617165" name="connsiteX5"/>
                  <a:gd fmla="*/ 0 h 1582057" name="connsiteY5"/>
                  <a:gd fmla="*/ 455083 w 617165" name="connsiteX6"/>
                  <a:gd fmla="*/ 0 h 1582057" name="connsiteY6"/>
                  <a:gd fmla="*/ 569692 w 617165" name="connsiteX7"/>
                  <a:gd fmla="*/ 47473 h 1582057" name="connsiteY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b="b" l="l" r="r" t="t"/>
                <a:pathLst>
                  <a:path h="1582057" w="617165">
                    <a:moveTo>
                      <a:pt x="569692" y="47473"/>
                    </a:moveTo>
                    <a:cubicBezTo>
                      <a:pt x="599024" y="76804"/>
                      <a:pt x="617165" y="117325"/>
                      <a:pt x="617165" y="162082"/>
                    </a:cubicBezTo>
                    <a:lnTo>
                      <a:pt x="617165" y="1419975"/>
                    </a:lnTo>
                    <a:cubicBezTo>
                      <a:pt x="617165" y="1509490"/>
                      <a:pt x="544598" y="1582057"/>
                      <a:pt x="455083" y="1582057"/>
                    </a:cubicBezTo>
                    <a:lnTo>
                      <a:pt x="0" y="1582057"/>
                    </a:lnTo>
                    <a:lnTo>
                      <a:pt x="0" y="0"/>
                    </a:lnTo>
                    <a:lnTo>
                      <a:pt x="455083" y="0"/>
                    </a:lnTo>
                    <a:cubicBezTo>
                      <a:pt x="499841" y="0"/>
                      <a:pt x="540361" y="18141"/>
                      <a:pt x="569692" y="47473"/>
                    </a:cubicBezTo>
                    <a:close/>
                  </a:path>
                </a:pathLst>
              </a:cu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50" name="文本框 37"/>
            <p:cNvSpPr txBox="1"/>
            <p:nvPr/>
          </p:nvSpPr>
          <p:spPr>
            <a:xfrm rot="18900000">
              <a:off x="4799792" y="1313545"/>
              <a:ext cx="353060" cy="556088"/>
            </a:xfrm>
            <a:prstGeom prst="rect">
              <a:avLst/>
            </a:prstGeom>
            <a:noFill/>
          </p:spPr>
          <p:txBody>
            <a:bodyPr bIns="34290" lIns="68580" rIns="68580" rtlCol="0" tIns="34290" wrap="none">
              <a:spAutoFit/>
            </a:bodyPr>
            <a:lstStyle/>
            <a:p>
              <a:r>
                <a:rPr altLang="zh-CN" b="1" lang="en-US" sz="3200">
                  <a:solidFill>
                    <a:srgbClr val="C33736"/>
                  </a:solidFill>
                </a:rPr>
                <a:t>C</a:t>
              </a:r>
            </a:p>
          </p:txBody>
        </p:sp>
        <p:grpSp>
          <p:nvGrpSpPr>
            <p:cNvPr id="51" name="组合 50"/>
            <p:cNvGrpSpPr/>
            <p:nvPr/>
          </p:nvGrpSpPr>
          <p:grpSpPr>
            <a:xfrm rot="18900000">
              <a:off x="4099391" y="2853127"/>
              <a:ext cx="265444" cy="265443"/>
              <a:chOff x="5821363" y="5846763"/>
              <a:chExt cx="541338" cy="541337"/>
            </a:xfrm>
            <a:solidFill>
              <a:schemeClr val="bg1"/>
            </a:solidFill>
          </p:grpSpPr>
          <p:sp>
            <p:nvSpPr>
              <p:cNvPr id="52" name="Freeform 61"/>
              <p:cNvSpPr>
                <a:spLocks noEditPoints="1"/>
              </p:cNvSpPr>
              <p:nvPr/>
            </p:nvSpPr>
            <p:spPr bwMode="auto">
              <a:xfrm>
                <a:off x="5867401" y="5846763"/>
                <a:ext cx="449263" cy="358775"/>
              </a:xfrm>
              <a:custGeom>
                <a:gdLst>
                  <a:gd fmla="*/ 66 w 160" name="T0"/>
                  <a:gd fmla="*/ 101 h 127" name="T1"/>
                  <a:gd fmla="*/ 80 w 160" name="T2"/>
                  <a:gd fmla="*/ 96 h 127" name="T3"/>
                  <a:gd fmla="*/ 94 w 160" name="T4"/>
                  <a:gd fmla="*/ 102 h 127" name="T5"/>
                  <a:gd fmla="*/ 123 w 160" name="T6"/>
                  <a:gd fmla="*/ 127 h 127" name="T7"/>
                  <a:gd fmla="*/ 160 w 160" name="T8"/>
                  <a:gd fmla="*/ 79 h 127" name="T9"/>
                  <a:gd fmla="*/ 160 w 160" name="T10"/>
                  <a:gd fmla="*/ 4 h 127" name="T11"/>
                  <a:gd fmla="*/ 156 w 160" name="T12"/>
                  <a:gd fmla="*/ 0 h 127" name="T13"/>
                  <a:gd fmla="*/ 4 w 160" name="T14"/>
                  <a:gd fmla="*/ 0 h 127" name="T15"/>
                  <a:gd fmla="*/ 0 w 160" name="T16"/>
                  <a:gd fmla="*/ 4 h 127" name="T17"/>
                  <a:gd fmla="*/ 0 w 160" name="T18"/>
                  <a:gd fmla="*/ 79 h 127" name="T19"/>
                  <a:gd fmla="*/ 38 w 160" name="T20"/>
                  <a:gd fmla="*/ 127 h 127" name="T21"/>
                  <a:gd fmla="*/ 66 w 160" name="T22"/>
                  <a:gd fmla="*/ 101 h 127" name="T23"/>
                  <a:gd fmla="*/ 32 w 160" name="T24"/>
                  <a:gd fmla="*/ 20 h 127" name="T25"/>
                  <a:gd fmla="*/ 36 w 160" name="T26"/>
                  <a:gd fmla="*/ 16 h 127" name="T27"/>
                  <a:gd fmla="*/ 60 w 160" name="T28"/>
                  <a:gd fmla="*/ 16 h 127" name="T29"/>
                  <a:gd fmla="*/ 64 w 160" name="T30"/>
                  <a:gd fmla="*/ 20 h 127" name="T31"/>
                  <a:gd fmla="*/ 64 w 160" name="T32"/>
                  <a:gd fmla="*/ 44 h 127" name="T33"/>
                  <a:gd fmla="*/ 60 w 160" name="T34"/>
                  <a:gd fmla="*/ 48 h 127" name="T35"/>
                  <a:gd fmla="*/ 36 w 160" name="T36"/>
                  <a:gd fmla="*/ 48 h 127" name="T37"/>
                  <a:gd fmla="*/ 32 w 160" name="T38"/>
                  <a:gd fmla="*/ 44 h 127" name="T39"/>
                  <a:gd fmla="*/ 32 w 160" name="T40"/>
                  <a:gd fmla="*/ 20 h 127" name="T41"/>
                  <a:gd fmla="*/ 36 w 160" name="T42"/>
                  <a:gd fmla="*/ 56 h 127" name="T43"/>
                  <a:gd fmla="*/ 124 w 160" name="T44"/>
                  <a:gd fmla="*/ 56 h 127" name="T45"/>
                  <a:gd fmla="*/ 128 w 160" name="T46"/>
                  <a:gd fmla="*/ 60 h 127" name="T47"/>
                  <a:gd fmla="*/ 124 w 160" name="T48"/>
                  <a:gd fmla="*/ 64 h 127" name="T49"/>
                  <a:gd fmla="*/ 36 w 160" name="T50"/>
                  <a:gd fmla="*/ 64 h 127" name="T51"/>
                  <a:gd fmla="*/ 32 w 160" name="T52"/>
                  <a:gd fmla="*/ 60 h 127" name="T53"/>
                  <a:gd fmla="*/ 36 w 160" name="T54"/>
                  <a:gd fmla="*/ 56 h 127" name="T55"/>
                  <a:gd fmla="*/ 32 w 160" name="T56"/>
                  <a:gd fmla="*/ 76 h 127" name="T57"/>
                  <a:gd fmla="*/ 36 w 160" name="T58"/>
                  <a:gd fmla="*/ 72 h 127" name="T59"/>
                  <a:gd fmla="*/ 124 w 160" name="T60"/>
                  <a:gd fmla="*/ 72 h 127" name="T61"/>
                  <a:gd fmla="*/ 128 w 160" name="T62"/>
                  <a:gd fmla="*/ 76 h 127" name="T63"/>
                  <a:gd fmla="*/ 124 w 160" name="T64"/>
                  <a:gd fmla="*/ 80 h 127" name="T65"/>
                  <a:gd fmla="*/ 36 w 160" name="T66"/>
                  <a:gd fmla="*/ 80 h 127" name="T67"/>
                  <a:gd fmla="*/ 32 w 160" name="T68"/>
                  <a:gd fmla="*/ 76 h 127"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127" w="160">
                    <a:moveTo>
                      <a:pt x="66" y="101"/>
                    </a:moveTo>
                    <a:cubicBezTo>
                      <a:pt x="70" y="98"/>
                      <a:pt x="75" y="96"/>
                      <a:pt x="80" y="96"/>
                    </a:cubicBezTo>
                    <a:cubicBezTo>
                      <a:pt x="86" y="96"/>
                      <a:pt x="91" y="98"/>
                      <a:pt x="94" y="102"/>
                    </a:cubicBezTo>
                    <a:cubicBezTo>
                      <a:pt x="123" y="127"/>
                      <a:pt x="123" y="127"/>
                      <a:pt x="123" y="127"/>
                    </a:cubicBezTo>
                    <a:cubicBezTo>
                      <a:pt x="160" y="79"/>
                      <a:pt x="160" y="79"/>
                      <a:pt x="160" y="79"/>
                    </a:cubicBezTo>
                    <a:cubicBezTo>
                      <a:pt x="160" y="4"/>
                      <a:pt x="160" y="4"/>
                      <a:pt x="160" y="4"/>
                    </a:cubicBezTo>
                    <a:cubicBezTo>
                      <a:pt x="160" y="2"/>
                      <a:pt x="158" y="0"/>
                      <a:pt x="156" y="0"/>
                    </a:cubicBezTo>
                    <a:cubicBezTo>
                      <a:pt x="4" y="0"/>
                      <a:pt x="4" y="0"/>
                      <a:pt x="4" y="0"/>
                    </a:cubicBezTo>
                    <a:cubicBezTo>
                      <a:pt x="2" y="0"/>
                      <a:pt x="0" y="2"/>
                      <a:pt x="0" y="4"/>
                    </a:cubicBezTo>
                    <a:cubicBezTo>
                      <a:pt x="0" y="79"/>
                      <a:pt x="0" y="79"/>
                      <a:pt x="0" y="79"/>
                    </a:cubicBezTo>
                    <a:cubicBezTo>
                      <a:pt x="38" y="127"/>
                      <a:pt x="38" y="127"/>
                      <a:pt x="38" y="127"/>
                    </a:cubicBezTo>
                    <a:lnTo>
                      <a:pt x="66" y="101"/>
                    </a:lnTo>
                    <a:close/>
                    <a:moveTo>
                      <a:pt x="32" y="20"/>
                    </a:moveTo>
                    <a:cubicBezTo>
                      <a:pt x="32" y="18"/>
                      <a:pt x="34" y="16"/>
                      <a:pt x="36" y="16"/>
                    </a:cubicBezTo>
                    <a:cubicBezTo>
                      <a:pt x="60" y="16"/>
                      <a:pt x="60" y="16"/>
                      <a:pt x="60" y="16"/>
                    </a:cubicBezTo>
                    <a:cubicBezTo>
                      <a:pt x="62" y="16"/>
                      <a:pt x="64" y="18"/>
                      <a:pt x="64" y="20"/>
                    </a:cubicBezTo>
                    <a:cubicBezTo>
                      <a:pt x="64" y="44"/>
                      <a:pt x="64" y="44"/>
                      <a:pt x="64" y="44"/>
                    </a:cubicBezTo>
                    <a:cubicBezTo>
                      <a:pt x="64" y="46"/>
                      <a:pt x="62" y="48"/>
                      <a:pt x="60" y="48"/>
                    </a:cubicBezTo>
                    <a:cubicBezTo>
                      <a:pt x="36" y="48"/>
                      <a:pt x="36" y="48"/>
                      <a:pt x="36" y="48"/>
                    </a:cubicBezTo>
                    <a:cubicBezTo>
                      <a:pt x="34" y="48"/>
                      <a:pt x="32" y="46"/>
                      <a:pt x="32" y="44"/>
                    </a:cubicBezTo>
                    <a:lnTo>
                      <a:pt x="32" y="20"/>
                    </a:lnTo>
                    <a:close/>
                    <a:moveTo>
                      <a:pt x="36" y="56"/>
                    </a:moveTo>
                    <a:cubicBezTo>
                      <a:pt x="124" y="56"/>
                      <a:pt x="124" y="56"/>
                      <a:pt x="124" y="56"/>
                    </a:cubicBezTo>
                    <a:cubicBezTo>
                      <a:pt x="126" y="56"/>
                      <a:pt x="128" y="58"/>
                      <a:pt x="128" y="60"/>
                    </a:cubicBezTo>
                    <a:cubicBezTo>
                      <a:pt x="128" y="62"/>
                      <a:pt x="126" y="64"/>
                      <a:pt x="124" y="64"/>
                    </a:cubicBezTo>
                    <a:cubicBezTo>
                      <a:pt x="36" y="64"/>
                      <a:pt x="36" y="64"/>
                      <a:pt x="36" y="64"/>
                    </a:cubicBezTo>
                    <a:cubicBezTo>
                      <a:pt x="34" y="64"/>
                      <a:pt x="32" y="62"/>
                      <a:pt x="32" y="60"/>
                    </a:cubicBezTo>
                    <a:cubicBezTo>
                      <a:pt x="32" y="58"/>
                      <a:pt x="34" y="56"/>
                      <a:pt x="36" y="56"/>
                    </a:cubicBezTo>
                    <a:close/>
                    <a:moveTo>
                      <a:pt x="32" y="76"/>
                    </a:moveTo>
                    <a:cubicBezTo>
                      <a:pt x="32" y="74"/>
                      <a:pt x="34" y="72"/>
                      <a:pt x="36" y="72"/>
                    </a:cubicBezTo>
                    <a:cubicBezTo>
                      <a:pt x="124" y="72"/>
                      <a:pt x="124" y="72"/>
                      <a:pt x="124" y="72"/>
                    </a:cubicBezTo>
                    <a:cubicBezTo>
                      <a:pt x="126" y="72"/>
                      <a:pt x="128" y="74"/>
                      <a:pt x="128" y="76"/>
                    </a:cubicBezTo>
                    <a:cubicBezTo>
                      <a:pt x="128" y="78"/>
                      <a:pt x="126" y="80"/>
                      <a:pt x="124" y="80"/>
                    </a:cubicBezTo>
                    <a:cubicBezTo>
                      <a:pt x="36" y="80"/>
                      <a:pt x="36" y="80"/>
                      <a:pt x="36" y="80"/>
                    </a:cubicBezTo>
                    <a:cubicBezTo>
                      <a:pt x="34" y="80"/>
                      <a:pt x="32" y="78"/>
                      <a:pt x="32" y="76"/>
                    </a:cubicBezTo>
                    <a:close/>
                  </a:path>
                </a:pathLst>
              </a:custGeom>
              <a:grpFill/>
              <a:ln>
                <a:noFill/>
              </a:ln>
            </p:spPr>
            <p:txBody>
              <a:bodyPr anchor="t" anchorCtr="0" bIns="45720" compatLnSpc="1" lIns="91440" numCol="1" rIns="91440" tIns="45720" vert="horz" wrap="square"/>
              <a:lstStyle/>
              <a:p>
                <a:endParaRPr altLang="en-US" lang="zh-CN"/>
              </a:p>
            </p:txBody>
          </p:sp>
          <p:sp>
            <p:nvSpPr>
              <p:cNvPr id="53" name="Rectangle 62"/>
              <p:cNvSpPr>
                <a:spLocks noChangeArrowheads="1"/>
              </p:cNvSpPr>
              <p:nvPr/>
            </p:nvSpPr>
            <p:spPr bwMode="auto">
              <a:xfrm>
                <a:off x="5978526" y="5915025"/>
                <a:ext cx="46038" cy="44450"/>
              </a:xfrm>
              <a:prstGeom prst="rect">
                <a:avLst/>
              </a:prstGeom>
              <a:grpFill/>
              <a:ln>
                <a:noFill/>
              </a:ln>
            </p:spPr>
            <p:txBody>
              <a:bodyPr anchor="t" anchorCtr="0" bIns="45720" compatLnSpc="1" lIns="91440" numCol="1" rIns="91440" tIns="45720" vert="horz" wrap="square"/>
              <a:lstStyle/>
              <a:p>
                <a:endParaRPr altLang="en-US" lang="zh-CN"/>
              </a:p>
            </p:txBody>
          </p:sp>
          <p:sp>
            <p:nvSpPr>
              <p:cNvPr id="54" name="Freeform 63"/>
              <p:cNvSpPr/>
              <p:nvPr/>
            </p:nvSpPr>
            <p:spPr bwMode="auto">
              <a:xfrm>
                <a:off x="5821363" y="5981700"/>
                <a:ext cx="541338" cy="406400"/>
              </a:xfrm>
              <a:custGeom>
                <a:gdLst>
                  <a:gd fmla="*/ 188 w 192" name="T0"/>
                  <a:gd fmla="*/ 0 h 144" name="T1"/>
                  <a:gd fmla="*/ 184 w 192" name="T2"/>
                  <a:gd fmla="*/ 0 h 144" name="T3"/>
                  <a:gd fmla="*/ 184 w 192" name="T4"/>
                  <a:gd fmla="*/ 34 h 144" name="T5"/>
                  <a:gd fmla="*/ 145 w 192" name="T6"/>
                  <a:gd fmla="*/ 85 h 144" name="T7"/>
                  <a:gd fmla="*/ 167 w 192" name="T8"/>
                  <a:gd fmla="*/ 105 h 144" name="T9"/>
                  <a:gd fmla="*/ 167 w 192" name="T10"/>
                  <a:gd fmla="*/ 111 h 144" name="T11"/>
                  <a:gd fmla="*/ 161 w 192" name="T12"/>
                  <a:gd fmla="*/ 111 h 144" name="T13"/>
                  <a:gd fmla="*/ 105 w 192" name="T14"/>
                  <a:gd fmla="*/ 60 h 144" name="T15"/>
                  <a:gd fmla="*/ 88 w 192" name="T16"/>
                  <a:gd fmla="*/ 59 h 144" name="T17"/>
                  <a:gd fmla="*/ 31 w 192" name="T18"/>
                  <a:gd fmla="*/ 111 h 144" name="T19"/>
                  <a:gd fmla="*/ 28 w 192" name="T20"/>
                  <a:gd fmla="*/ 112 h 144" name="T21"/>
                  <a:gd fmla="*/ 25 w 192" name="T22"/>
                  <a:gd fmla="*/ 111 h 144" name="T23"/>
                  <a:gd fmla="*/ 25 w 192" name="T24"/>
                  <a:gd fmla="*/ 105 h 144" name="T25"/>
                  <a:gd fmla="*/ 48 w 192" name="T26"/>
                  <a:gd fmla="*/ 85 h 144" name="T27"/>
                  <a:gd fmla="*/ 8 w 192" name="T28"/>
                  <a:gd fmla="*/ 34 h 144" name="T29"/>
                  <a:gd fmla="*/ 8 w 192" name="T30"/>
                  <a:gd fmla="*/ 0 h 144" name="T31"/>
                  <a:gd fmla="*/ 4 w 192" name="T32"/>
                  <a:gd fmla="*/ 0 h 144" name="T33"/>
                  <a:gd fmla="*/ 0 w 192" name="T34"/>
                  <a:gd fmla="*/ 4 h 144" name="T35"/>
                  <a:gd fmla="*/ 0 w 192" name="T36"/>
                  <a:gd fmla="*/ 24 h 144" name="T37"/>
                  <a:gd fmla="*/ 0 w 192" name="T38"/>
                  <a:gd fmla="*/ 124 h 144" name="T39"/>
                  <a:gd fmla="*/ 20 w 192" name="T40"/>
                  <a:gd fmla="*/ 144 h 144" name="T41"/>
                  <a:gd fmla="*/ 172 w 192" name="T42"/>
                  <a:gd fmla="*/ 144 h 144" name="T43"/>
                  <a:gd fmla="*/ 192 w 192" name="T44"/>
                  <a:gd fmla="*/ 124 h 144" name="T45"/>
                  <a:gd fmla="*/ 192 w 192" name="T46"/>
                  <a:gd fmla="*/ 24 h 144" name="T47"/>
                  <a:gd fmla="*/ 192 w 192" name="T48"/>
                  <a:gd fmla="*/ 4 h 144" name="T49"/>
                  <a:gd fmla="*/ 188 w 192" name="T50"/>
                  <a:gd fmla="*/ 0 h 144" name="T5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b="b" l="0" r="r" t="0"/>
                <a:pathLst>
                  <a:path h="144" w="192">
                    <a:moveTo>
                      <a:pt x="188" y="0"/>
                    </a:moveTo>
                    <a:cubicBezTo>
                      <a:pt x="184" y="0"/>
                      <a:pt x="184" y="0"/>
                      <a:pt x="184" y="0"/>
                    </a:cubicBezTo>
                    <a:cubicBezTo>
                      <a:pt x="184" y="34"/>
                      <a:pt x="184" y="34"/>
                      <a:pt x="184" y="34"/>
                    </a:cubicBezTo>
                    <a:cubicBezTo>
                      <a:pt x="145" y="85"/>
                      <a:pt x="145" y="85"/>
                      <a:pt x="145" y="85"/>
                    </a:cubicBezTo>
                    <a:cubicBezTo>
                      <a:pt x="167" y="105"/>
                      <a:pt x="167" y="105"/>
                      <a:pt x="167" y="105"/>
                    </a:cubicBezTo>
                    <a:cubicBezTo>
                      <a:pt x="168" y="106"/>
                      <a:pt x="169" y="109"/>
                      <a:pt x="167" y="111"/>
                    </a:cubicBezTo>
                    <a:cubicBezTo>
                      <a:pt x="166" y="112"/>
                      <a:pt x="163" y="112"/>
                      <a:pt x="161" y="111"/>
                    </a:cubicBezTo>
                    <a:cubicBezTo>
                      <a:pt x="105" y="60"/>
                      <a:pt x="105" y="60"/>
                      <a:pt x="105" y="60"/>
                    </a:cubicBezTo>
                    <a:cubicBezTo>
                      <a:pt x="100" y="55"/>
                      <a:pt x="92" y="55"/>
                      <a:pt x="88" y="59"/>
                    </a:cubicBezTo>
                    <a:cubicBezTo>
                      <a:pt x="31" y="111"/>
                      <a:pt x="31" y="111"/>
                      <a:pt x="31" y="111"/>
                    </a:cubicBezTo>
                    <a:cubicBezTo>
                      <a:pt x="30" y="112"/>
                      <a:pt x="29" y="112"/>
                      <a:pt x="28" y="112"/>
                    </a:cubicBezTo>
                    <a:cubicBezTo>
                      <a:pt x="27" y="112"/>
                      <a:pt x="26" y="111"/>
                      <a:pt x="25" y="111"/>
                    </a:cubicBezTo>
                    <a:cubicBezTo>
                      <a:pt x="24" y="109"/>
                      <a:pt x="24" y="106"/>
                      <a:pt x="25" y="105"/>
                    </a:cubicBezTo>
                    <a:cubicBezTo>
                      <a:pt x="48" y="85"/>
                      <a:pt x="48" y="85"/>
                      <a:pt x="48" y="85"/>
                    </a:cubicBezTo>
                    <a:cubicBezTo>
                      <a:pt x="8" y="34"/>
                      <a:pt x="8" y="34"/>
                      <a:pt x="8" y="34"/>
                    </a:cubicBezTo>
                    <a:cubicBezTo>
                      <a:pt x="8" y="0"/>
                      <a:pt x="8" y="0"/>
                      <a:pt x="8" y="0"/>
                    </a:cubicBezTo>
                    <a:cubicBezTo>
                      <a:pt x="4" y="0"/>
                      <a:pt x="4" y="0"/>
                      <a:pt x="4" y="0"/>
                    </a:cubicBezTo>
                    <a:cubicBezTo>
                      <a:pt x="2" y="0"/>
                      <a:pt x="0" y="2"/>
                      <a:pt x="0" y="4"/>
                    </a:cubicBezTo>
                    <a:cubicBezTo>
                      <a:pt x="0" y="24"/>
                      <a:pt x="0" y="24"/>
                      <a:pt x="0" y="24"/>
                    </a:cubicBezTo>
                    <a:cubicBezTo>
                      <a:pt x="0" y="124"/>
                      <a:pt x="0" y="124"/>
                      <a:pt x="0" y="124"/>
                    </a:cubicBezTo>
                    <a:cubicBezTo>
                      <a:pt x="0" y="135"/>
                      <a:pt x="9" y="144"/>
                      <a:pt x="20" y="144"/>
                    </a:cubicBezTo>
                    <a:cubicBezTo>
                      <a:pt x="172" y="144"/>
                      <a:pt x="172" y="144"/>
                      <a:pt x="172" y="144"/>
                    </a:cubicBezTo>
                    <a:cubicBezTo>
                      <a:pt x="183" y="144"/>
                      <a:pt x="192" y="135"/>
                      <a:pt x="192" y="124"/>
                    </a:cubicBezTo>
                    <a:cubicBezTo>
                      <a:pt x="192" y="24"/>
                      <a:pt x="192" y="24"/>
                      <a:pt x="192" y="24"/>
                    </a:cubicBezTo>
                    <a:cubicBezTo>
                      <a:pt x="192" y="4"/>
                      <a:pt x="192" y="4"/>
                      <a:pt x="192" y="4"/>
                    </a:cubicBezTo>
                    <a:cubicBezTo>
                      <a:pt x="192" y="2"/>
                      <a:pt x="190" y="0"/>
                      <a:pt x="188" y="0"/>
                    </a:cubicBezTo>
                    <a:close/>
                  </a:path>
                </a:pathLst>
              </a:custGeom>
              <a:grpFill/>
              <a:ln>
                <a:noFill/>
              </a:ln>
            </p:spPr>
            <p:txBody>
              <a:bodyPr anchor="t" anchorCtr="0" bIns="45720" compatLnSpc="1" lIns="91440" numCol="1" rIns="91440" tIns="45720" vert="horz" wrap="square"/>
              <a:lstStyle/>
              <a:p>
                <a:endParaRPr altLang="en-US" lang="zh-CN"/>
              </a:p>
            </p:txBody>
          </p:sp>
        </p:grpSp>
        <p:sp>
          <p:nvSpPr>
            <p:cNvPr id="55" name="文本框 65"/>
            <p:cNvSpPr txBox="1"/>
            <p:nvPr/>
          </p:nvSpPr>
          <p:spPr>
            <a:xfrm rot="18900000">
              <a:off x="4243251" y="2035277"/>
              <a:ext cx="1020445" cy="799853"/>
            </a:xfrm>
            <a:prstGeom prst="rect">
              <a:avLst/>
            </a:prstGeom>
            <a:noFill/>
          </p:spPr>
          <p:txBody>
            <a:bodyPr bIns="34290" lIns="68580" rIns="68580" rtlCol="0" tIns="34290" wrap="square">
              <a:spAutoFit/>
            </a:bodyPr>
            <a:lstStyle/>
            <a:p>
              <a:pPr>
                <a:lnSpc>
                  <a:spcPct val="150000"/>
                </a:lnSpc>
              </a:pPr>
              <a:r>
                <a:rPr altLang="en-US" lang="zh-CN" sz="1600">
                  <a:solidFill>
                    <a:schemeClr val="bg1"/>
                  </a:solidFill>
                  <a:latin charset="-122" panose="020b0503020204020204" typeface="微软雅黑"/>
                  <a:ea charset="-122" panose="020b0503020204020204" typeface="微软雅黑"/>
                  <a:sym typeface="+mn-ea"/>
                </a:rPr>
                <a:t>单击此处输入标题</a:t>
              </a:r>
            </a:p>
          </p:txBody>
        </p:sp>
      </p:grpSp>
      <p:grpSp>
        <p:nvGrpSpPr>
          <p:cNvPr id="56" name="组合 55"/>
          <p:cNvGrpSpPr/>
          <p:nvPr/>
        </p:nvGrpSpPr>
        <p:grpSpPr>
          <a:xfrm>
            <a:off x="3682580" y="1687292"/>
            <a:ext cx="2369080" cy="3100350"/>
            <a:chOff x="2330030" y="1313119"/>
            <a:chExt cx="2369080" cy="3099393"/>
          </a:xfrm>
        </p:grpSpPr>
        <p:grpSp>
          <p:nvGrpSpPr>
            <p:cNvPr id="57" name="组合 56"/>
            <p:cNvGrpSpPr/>
            <p:nvPr/>
          </p:nvGrpSpPr>
          <p:grpSpPr>
            <a:xfrm>
              <a:off x="2330030" y="1322521"/>
              <a:ext cx="2369080" cy="3089991"/>
              <a:chOff x="1313863" y="1205784"/>
              <a:chExt cx="3158773" cy="4119987"/>
            </a:xfrm>
          </p:grpSpPr>
          <p:sp>
            <p:nvSpPr>
              <p:cNvPr id="58" name="任意多边形 57"/>
              <p:cNvSpPr/>
              <p:nvPr/>
            </p:nvSpPr>
            <p:spPr>
              <a:xfrm>
                <a:off x="1313863" y="1781540"/>
                <a:ext cx="3158773" cy="3544231"/>
              </a:xfrm>
              <a:custGeom>
                <a:gdLst>
                  <a:gd fmla="*/ 1465943 w 2075543" name="connsiteX0"/>
                  <a:gd fmla="*/ 0 h 2162628" name="connsiteY0"/>
                  <a:gd fmla="*/ 2075543 w 2075543" name="connsiteX1"/>
                  <a:gd fmla="*/ 653143 h 2162628" name="connsiteY1"/>
                  <a:gd fmla="*/ 0 w 2075543" name="connsiteX2"/>
                  <a:gd fmla="*/ 2162628 h 2162628" name="connsiteY2"/>
                  <a:gd fmla="*/ 1465943 w 2075543" name="connsiteX3"/>
                  <a:gd fmla="*/ 0 h 2162628" name="connsiteY3"/>
                </a:gdLst>
                <a:cxnLst>
                  <a:cxn ang="0">
                    <a:pos x="connsiteX0" y="connsiteY0"/>
                  </a:cxn>
                  <a:cxn ang="0">
                    <a:pos x="connsiteX1" y="connsiteY1"/>
                  </a:cxn>
                  <a:cxn ang="0">
                    <a:pos x="connsiteX2" y="connsiteY2"/>
                  </a:cxn>
                  <a:cxn ang="0">
                    <a:pos x="connsiteX3" y="connsiteY3"/>
                  </a:cxn>
                </a:cxnLst>
                <a:rect b="b" l="l" r="r" t="t"/>
                <a:pathLst>
                  <a:path h="2162628" w="2075543">
                    <a:moveTo>
                      <a:pt x="1465943" y="0"/>
                    </a:moveTo>
                    <a:lnTo>
                      <a:pt x="2075543" y="653143"/>
                    </a:lnTo>
                    <a:lnTo>
                      <a:pt x="0" y="2162628"/>
                    </a:lnTo>
                    <a:lnTo>
                      <a:pt x="1465943" y="0"/>
                    </a:lnTo>
                    <a:close/>
                  </a:path>
                </a:pathLst>
              </a:custGeom>
              <a:solidFill>
                <a:schemeClr val="tx1">
                  <a:lumMod val="85000"/>
                  <a:lumOff val="15000"/>
                  <a:alpha val="35000"/>
                </a:schemeClr>
              </a:solidFill>
              <a:ln>
                <a:noFill/>
              </a:ln>
              <a:effectLst>
                <a:softEdge rad="266700"/>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9" name="圆角矩形 58"/>
              <p:cNvSpPr/>
              <p:nvPr/>
            </p:nvSpPr>
            <p:spPr>
              <a:xfrm rot="18900000">
                <a:off x="1403031" y="1875976"/>
                <a:ext cx="2838930" cy="1582057"/>
              </a:xfrm>
              <a:prstGeom prst="roundRect">
                <a:avLst>
                  <a:gd fmla="val 10245" name="adj"/>
                </a:avLst>
              </a:prstGeom>
              <a:solidFill>
                <a:srgbClr val="C3373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0" name="任意多边形 59"/>
              <p:cNvSpPr/>
              <p:nvPr/>
            </p:nvSpPr>
            <p:spPr>
              <a:xfrm rot="18900000">
                <a:off x="3303181" y="1205784"/>
                <a:ext cx="551494" cy="1413715"/>
              </a:xfrm>
              <a:custGeom>
                <a:gdLst>
                  <a:gd fmla="*/ 569692 w 617165" name="connsiteX0"/>
                  <a:gd fmla="*/ 47473 h 1582057" name="connsiteY0"/>
                  <a:gd fmla="*/ 617165 w 617165" name="connsiteX1"/>
                  <a:gd fmla="*/ 162082 h 1582057" name="connsiteY1"/>
                  <a:gd fmla="*/ 617165 w 617165" name="connsiteX2"/>
                  <a:gd fmla="*/ 1419975 h 1582057" name="connsiteY2"/>
                  <a:gd fmla="*/ 455083 w 617165" name="connsiteX3"/>
                  <a:gd fmla="*/ 1582057 h 1582057" name="connsiteY3"/>
                  <a:gd fmla="*/ 0 w 617165" name="connsiteX4"/>
                  <a:gd fmla="*/ 1582057 h 1582057" name="connsiteY4"/>
                  <a:gd fmla="*/ 0 w 617165" name="connsiteX5"/>
                  <a:gd fmla="*/ 0 h 1582057" name="connsiteY5"/>
                  <a:gd fmla="*/ 455083 w 617165" name="connsiteX6"/>
                  <a:gd fmla="*/ 0 h 1582057" name="connsiteY6"/>
                  <a:gd fmla="*/ 569692 w 617165" name="connsiteX7"/>
                  <a:gd fmla="*/ 47473 h 1582057" name="connsiteY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b="b" l="l" r="r" t="t"/>
                <a:pathLst>
                  <a:path h="1582057" w="617165">
                    <a:moveTo>
                      <a:pt x="569692" y="47473"/>
                    </a:moveTo>
                    <a:cubicBezTo>
                      <a:pt x="599024" y="76804"/>
                      <a:pt x="617165" y="117325"/>
                      <a:pt x="617165" y="162082"/>
                    </a:cubicBezTo>
                    <a:lnTo>
                      <a:pt x="617165" y="1419975"/>
                    </a:lnTo>
                    <a:cubicBezTo>
                      <a:pt x="617165" y="1509490"/>
                      <a:pt x="544598" y="1582057"/>
                      <a:pt x="455083" y="1582057"/>
                    </a:cubicBezTo>
                    <a:lnTo>
                      <a:pt x="0" y="1582057"/>
                    </a:lnTo>
                    <a:lnTo>
                      <a:pt x="0" y="0"/>
                    </a:lnTo>
                    <a:lnTo>
                      <a:pt x="455083" y="0"/>
                    </a:lnTo>
                    <a:cubicBezTo>
                      <a:pt x="499841" y="0"/>
                      <a:pt x="540361" y="18141"/>
                      <a:pt x="569692" y="47473"/>
                    </a:cubicBezTo>
                    <a:close/>
                  </a:path>
                </a:pathLst>
              </a:cu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61" name="文本框 36"/>
            <p:cNvSpPr txBox="1"/>
            <p:nvPr/>
          </p:nvSpPr>
          <p:spPr>
            <a:xfrm rot="18900000">
              <a:off x="3583440" y="1313546"/>
              <a:ext cx="365760" cy="556088"/>
            </a:xfrm>
            <a:prstGeom prst="rect">
              <a:avLst/>
            </a:prstGeom>
            <a:noFill/>
          </p:spPr>
          <p:txBody>
            <a:bodyPr bIns="34290" lIns="68580" rIns="68580" rtlCol="0" tIns="34290" wrap="none">
              <a:spAutoFit/>
            </a:bodyPr>
            <a:lstStyle/>
            <a:p>
              <a:r>
                <a:rPr altLang="zh-CN" b="1" lang="en-US" sz="3200">
                  <a:solidFill>
                    <a:srgbClr val="C33736"/>
                  </a:solidFill>
                </a:rPr>
                <a:t>B</a:t>
              </a:r>
            </a:p>
          </p:txBody>
        </p:sp>
        <p:grpSp>
          <p:nvGrpSpPr>
            <p:cNvPr id="62" name="组合 61"/>
            <p:cNvGrpSpPr/>
            <p:nvPr/>
          </p:nvGrpSpPr>
          <p:grpSpPr>
            <a:xfrm rot="18900000">
              <a:off x="2872599" y="2814967"/>
              <a:ext cx="316809" cy="290719"/>
              <a:chOff x="3222625" y="3211513"/>
              <a:chExt cx="539750" cy="495300"/>
            </a:xfrm>
            <a:solidFill>
              <a:schemeClr val="bg1"/>
            </a:solidFill>
          </p:grpSpPr>
          <p:sp>
            <p:nvSpPr>
              <p:cNvPr id="63" name="Freeform 42"/>
              <p:cNvSpPr>
                <a:spLocks noEditPoints="1"/>
              </p:cNvSpPr>
              <p:nvPr/>
            </p:nvSpPr>
            <p:spPr bwMode="auto">
              <a:xfrm>
                <a:off x="3222625" y="3211513"/>
                <a:ext cx="539750" cy="495300"/>
              </a:xfrm>
              <a:custGeom>
                <a:gdLst>
                  <a:gd fmla="*/ 188 w 192" name="T0"/>
                  <a:gd fmla="*/ 0 h 176" name="T1"/>
                  <a:gd fmla="*/ 4 w 192" name="T2"/>
                  <a:gd fmla="*/ 0 h 176" name="T3"/>
                  <a:gd fmla="*/ 0 w 192" name="T4"/>
                  <a:gd fmla="*/ 4 h 176" name="T5"/>
                  <a:gd fmla="*/ 0 w 192" name="T6"/>
                  <a:gd fmla="*/ 172 h 176" name="T7"/>
                  <a:gd fmla="*/ 4 w 192" name="T8"/>
                  <a:gd fmla="*/ 176 h 176" name="T9"/>
                  <a:gd fmla="*/ 188 w 192" name="T10"/>
                  <a:gd fmla="*/ 176 h 176" name="T11"/>
                  <a:gd fmla="*/ 192 w 192" name="T12"/>
                  <a:gd fmla="*/ 172 h 176" name="T13"/>
                  <a:gd fmla="*/ 192 w 192" name="T14"/>
                  <a:gd fmla="*/ 4 h 176" name="T15"/>
                  <a:gd fmla="*/ 188 w 192" name="T16"/>
                  <a:gd fmla="*/ 0 h 176" name="T17"/>
                  <a:gd fmla="*/ 176 w 192" name="T18"/>
                  <a:gd fmla="*/ 132 h 176" name="T19"/>
                  <a:gd fmla="*/ 172 w 192" name="T20"/>
                  <a:gd fmla="*/ 136 h 176" name="T21"/>
                  <a:gd fmla="*/ 20 w 192" name="T22"/>
                  <a:gd fmla="*/ 136 h 176" name="T23"/>
                  <a:gd fmla="*/ 16 w 192" name="T24"/>
                  <a:gd fmla="*/ 132 h 176" name="T25"/>
                  <a:gd fmla="*/ 16 w 192" name="T26"/>
                  <a:gd fmla="*/ 20 h 176" name="T27"/>
                  <a:gd fmla="*/ 20 w 192" name="T28"/>
                  <a:gd fmla="*/ 16 h 176" name="T29"/>
                  <a:gd fmla="*/ 172 w 192" name="T30"/>
                  <a:gd fmla="*/ 16 h 176" name="T31"/>
                  <a:gd fmla="*/ 176 w 192" name="T32"/>
                  <a:gd fmla="*/ 20 h 176" name="T33"/>
                  <a:gd fmla="*/ 176 w 192" name="T34"/>
                  <a:gd fmla="*/ 132 h 176"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176" w="192">
                    <a:moveTo>
                      <a:pt x="188" y="0"/>
                    </a:moveTo>
                    <a:cubicBezTo>
                      <a:pt x="4" y="0"/>
                      <a:pt x="4" y="0"/>
                      <a:pt x="4" y="0"/>
                    </a:cubicBezTo>
                    <a:cubicBezTo>
                      <a:pt x="2" y="0"/>
                      <a:pt x="0" y="2"/>
                      <a:pt x="0" y="4"/>
                    </a:cubicBezTo>
                    <a:cubicBezTo>
                      <a:pt x="0" y="172"/>
                      <a:pt x="0" y="172"/>
                      <a:pt x="0" y="172"/>
                    </a:cubicBezTo>
                    <a:cubicBezTo>
                      <a:pt x="0" y="174"/>
                      <a:pt x="2" y="176"/>
                      <a:pt x="4" y="176"/>
                    </a:cubicBezTo>
                    <a:cubicBezTo>
                      <a:pt x="188" y="176"/>
                      <a:pt x="188" y="176"/>
                      <a:pt x="188" y="176"/>
                    </a:cubicBezTo>
                    <a:cubicBezTo>
                      <a:pt x="190" y="176"/>
                      <a:pt x="192" y="174"/>
                      <a:pt x="192" y="172"/>
                    </a:cubicBezTo>
                    <a:cubicBezTo>
                      <a:pt x="192" y="4"/>
                      <a:pt x="192" y="4"/>
                      <a:pt x="192" y="4"/>
                    </a:cubicBezTo>
                    <a:cubicBezTo>
                      <a:pt x="192" y="2"/>
                      <a:pt x="190" y="0"/>
                      <a:pt x="188" y="0"/>
                    </a:cubicBezTo>
                    <a:close/>
                    <a:moveTo>
                      <a:pt x="176" y="132"/>
                    </a:moveTo>
                    <a:cubicBezTo>
                      <a:pt x="176" y="134"/>
                      <a:pt x="174" y="136"/>
                      <a:pt x="172" y="136"/>
                    </a:cubicBezTo>
                    <a:cubicBezTo>
                      <a:pt x="20" y="136"/>
                      <a:pt x="20" y="136"/>
                      <a:pt x="20" y="136"/>
                    </a:cubicBezTo>
                    <a:cubicBezTo>
                      <a:pt x="18" y="136"/>
                      <a:pt x="16" y="134"/>
                      <a:pt x="16" y="132"/>
                    </a:cubicBezTo>
                    <a:cubicBezTo>
                      <a:pt x="16" y="20"/>
                      <a:pt x="16" y="20"/>
                      <a:pt x="16" y="20"/>
                    </a:cubicBezTo>
                    <a:cubicBezTo>
                      <a:pt x="16" y="18"/>
                      <a:pt x="18" y="16"/>
                      <a:pt x="20" y="16"/>
                    </a:cubicBezTo>
                    <a:cubicBezTo>
                      <a:pt x="172" y="16"/>
                      <a:pt x="172" y="16"/>
                      <a:pt x="172" y="16"/>
                    </a:cubicBezTo>
                    <a:cubicBezTo>
                      <a:pt x="174" y="16"/>
                      <a:pt x="176" y="18"/>
                      <a:pt x="176" y="20"/>
                    </a:cubicBezTo>
                    <a:lnTo>
                      <a:pt x="176" y="132"/>
                    </a:lnTo>
                    <a:close/>
                  </a:path>
                </a:pathLst>
              </a:custGeom>
              <a:grpFill/>
              <a:ln>
                <a:noFill/>
              </a:ln>
            </p:spPr>
            <p:txBody>
              <a:bodyPr anchor="t" anchorCtr="0" bIns="45720" compatLnSpc="1" lIns="91440" numCol="1" rIns="91440" tIns="45720" vert="horz" wrap="square"/>
              <a:lstStyle/>
              <a:p>
                <a:endParaRPr altLang="en-US" lang="zh-CN"/>
              </a:p>
            </p:txBody>
          </p:sp>
          <p:sp>
            <p:nvSpPr>
              <p:cNvPr id="64" name="Oval 43"/>
              <p:cNvSpPr>
                <a:spLocks noChangeArrowheads="1"/>
              </p:cNvSpPr>
              <p:nvPr/>
            </p:nvSpPr>
            <p:spPr bwMode="auto">
              <a:xfrm>
                <a:off x="3379788" y="3302000"/>
                <a:ext cx="90488" cy="90488"/>
              </a:xfrm>
              <a:prstGeom prst="ellipse">
                <a:avLst/>
              </a:prstGeom>
              <a:grpFill/>
              <a:ln>
                <a:noFill/>
              </a:ln>
            </p:spPr>
            <p:txBody>
              <a:bodyPr anchor="t" anchorCtr="0" bIns="45720" compatLnSpc="1" lIns="91440" numCol="1" rIns="91440" tIns="45720" vert="horz" wrap="square"/>
              <a:lstStyle/>
              <a:p>
                <a:endParaRPr altLang="en-US" lang="zh-CN"/>
              </a:p>
            </p:txBody>
          </p:sp>
          <p:sp>
            <p:nvSpPr>
              <p:cNvPr id="65" name="Freeform 44"/>
              <p:cNvSpPr>
                <a:spLocks noEditPoints="1"/>
              </p:cNvSpPr>
              <p:nvPr/>
            </p:nvSpPr>
            <p:spPr bwMode="auto">
              <a:xfrm>
                <a:off x="3290888" y="3363913"/>
                <a:ext cx="404813" cy="207963"/>
              </a:xfrm>
              <a:custGeom>
                <a:gdLst>
                  <a:gd fmla="*/ 77 w 144" name="T0"/>
                  <a:gd fmla="*/ 7 h 74" name="T1"/>
                  <a:gd fmla="*/ 77 w 144" name="T2"/>
                  <a:gd fmla="*/ 8 h 74" name="T3"/>
                  <a:gd fmla="*/ 49 w 144" name="T4"/>
                  <a:gd fmla="*/ 36 h 74" name="T5"/>
                  <a:gd fmla="*/ 43 w 144" name="T6"/>
                  <a:gd fmla="*/ 31 h 74" name="T7"/>
                  <a:gd fmla="*/ 13 w 144" name="T8"/>
                  <a:gd fmla="*/ 32 h 74" name="T9"/>
                  <a:gd fmla="*/ 0 w 144" name="T10"/>
                  <a:gd fmla="*/ 45 h 74" name="T11"/>
                  <a:gd fmla="*/ 0 w 144" name="T12"/>
                  <a:gd fmla="*/ 56 h 74" name="T13"/>
                  <a:gd fmla="*/ 0 w 144" name="T14"/>
                  <a:gd fmla="*/ 74 h 74" name="T15"/>
                  <a:gd fmla="*/ 144 w 144" name="T16"/>
                  <a:gd fmla="*/ 74 h 74" name="T17"/>
                  <a:gd fmla="*/ 144 w 144" name="T18"/>
                  <a:gd fmla="*/ 50 h 74" name="T19"/>
                  <a:gd fmla="*/ 144 w 144" name="T20"/>
                  <a:gd fmla="*/ 40 h 74" name="T21"/>
                  <a:gd fmla="*/ 107 w 144" name="T22"/>
                  <a:gd fmla="*/ 7 h 74" name="T23"/>
                  <a:gd fmla="*/ 77 w 144" name="T24"/>
                  <a:gd fmla="*/ 7 h 74" name="T25"/>
                  <a:gd fmla="*/ 104 w 144" name="T26"/>
                  <a:gd fmla="*/ 33 h 74" name="T27"/>
                  <a:gd fmla="*/ 94 w 144" name="T28"/>
                  <a:gd fmla="*/ 27 h 74" name="T29"/>
                  <a:gd fmla="*/ 90 w 144" name="T30"/>
                  <a:gd fmla="*/ 27 h 74" name="T31"/>
                  <a:gd fmla="*/ 80 w 144" name="T32"/>
                  <a:gd fmla="*/ 33 h 74" name="T33"/>
                  <a:gd fmla="*/ 70 w 144" name="T34"/>
                  <a:gd fmla="*/ 27 h 74" name="T35"/>
                  <a:gd fmla="*/ 70 w 144" name="T36"/>
                  <a:gd fmla="*/ 26 h 74" name="T37"/>
                  <a:gd fmla="*/ 83 w 144" name="T38"/>
                  <a:gd fmla="*/ 13 h 74" name="T39"/>
                  <a:gd fmla="*/ 102 w 144" name="T40"/>
                  <a:gd fmla="*/ 13 h 74" name="T41"/>
                  <a:gd fmla="*/ 118 w 144" name="T42"/>
                  <a:gd fmla="*/ 27 h 74" name="T43"/>
                  <a:gd fmla="*/ 104 w 144" name="T44"/>
                  <a:gd fmla="*/ 33 h 74" name="T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b="b" l="0" r="r" t="0"/>
                <a:pathLst>
                  <a:path h="74" w="144">
                    <a:moveTo>
                      <a:pt x="77" y="7"/>
                    </a:moveTo>
                    <a:cubicBezTo>
                      <a:pt x="77" y="7"/>
                      <a:pt x="77" y="7"/>
                      <a:pt x="77" y="8"/>
                    </a:cubicBezTo>
                    <a:cubicBezTo>
                      <a:pt x="49" y="36"/>
                      <a:pt x="49" y="36"/>
                      <a:pt x="49" y="36"/>
                    </a:cubicBezTo>
                    <a:cubicBezTo>
                      <a:pt x="43" y="31"/>
                      <a:pt x="43" y="31"/>
                      <a:pt x="43" y="31"/>
                    </a:cubicBezTo>
                    <a:cubicBezTo>
                      <a:pt x="35" y="24"/>
                      <a:pt x="22" y="24"/>
                      <a:pt x="13" y="32"/>
                    </a:cubicBezTo>
                    <a:cubicBezTo>
                      <a:pt x="0" y="45"/>
                      <a:pt x="0" y="45"/>
                      <a:pt x="0" y="45"/>
                    </a:cubicBezTo>
                    <a:cubicBezTo>
                      <a:pt x="0" y="56"/>
                      <a:pt x="0" y="56"/>
                      <a:pt x="0" y="56"/>
                    </a:cubicBezTo>
                    <a:cubicBezTo>
                      <a:pt x="0" y="74"/>
                      <a:pt x="0" y="74"/>
                      <a:pt x="0" y="74"/>
                    </a:cubicBezTo>
                    <a:cubicBezTo>
                      <a:pt x="144" y="74"/>
                      <a:pt x="144" y="74"/>
                      <a:pt x="144" y="74"/>
                    </a:cubicBezTo>
                    <a:cubicBezTo>
                      <a:pt x="144" y="50"/>
                      <a:pt x="144" y="50"/>
                      <a:pt x="144" y="50"/>
                    </a:cubicBezTo>
                    <a:cubicBezTo>
                      <a:pt x="144" y="40"/>
                      <a:pt x="144" y="40"/>
                      <a:pt x="144" y="40"/>
                    </a:cubicBezTo>
                    <a:cubicBezTo>
                      <a:pt x="107" y="7"/>
                      <a:pt x="107" y="7"/>
                      <a:pt x="107" y="7"/>
                    </a:cubicBezTo>
                    <a:cubicBezTo>
                      <a:pt x="99" y="0"/>
                      <a:pt x="85" y="0"/>
                      <a:pt x="77" y="7"/>
                    </a:cubicBezTo>
                    <a:close/>
                    <a:moveTo>
                      <a:pt x="104" y="33"/>
                    </a:moveTo>
                    <a:cubicBezTo>
                      <a:pt x="94" y="27"/>
                      <a:pt x="94" y="27"/>
                      <a:pt x="94" y="27"/>
                    </a:cubicBezTo>
                    <a:cubicBezTo>
                      <a:pt x="93" y="26"/>
                      <a:pt x="91" y="26"/>
                      <a:pt x="90" y="27"/>
                    </a:cubicBezTo>
                    <a:cubicBezTo>
                      <a:pt x="80" y="33"/>
                      <a:pt x="80" y="33"/>
                      <a:pt x="80" y="33"/>
                    </a:cubicBezTo>
                    <a:cubicBezTo>
                      <a:pt x="70" y="27"/>
                      <a:pt x="70" y="27"/>
                      <a:pt x="70" y="27"/>
                    </a:cubicBezTo>
                    <a:cubicBezTo>
                      <a:pt x="70" y="26"/>
                      <a:pt x="70" y="26"/>
                      <a:pt x="70" y="26"/>
                    </a:cubicBezTo>
                    <a:cubicBezTo>
                      <a:pt x="83" y="13"/>
                      <a:pt x="83" y="13"/>
                      <a:pt x="83" y="13"/>
                    </a:cubicBezTo>
                    <a:cubicBezTo>
                      <a:pt x="88" y="9"/>
                      <a:pt x="97" y="9"/>
                      <a:pt x="102" y="13"/>
                    </a:cubicBezTo>
                    <a:cubicBezTo>
                      <a:pt x="118" y="27"/>
                      <a:pt x="118" y="27"/>
                      <a:pt x="118" y="27"/>
                    </a:cubicBezTo>
                    <a:lnTo>
                      <a:pt x="104" y="33"/>
                    </a:lnTo>
                    <a:close/>
                  </a:path>
                </a:pathLst>
              </a:custGeom>
              <a:grpFill/>
              <a:ln>
                <a:noFill/>
              </a:ln>
            </p:spPr>
            <p:txBody>
              <a:bodyPr anchor="t" anchorCtr="0" bIns="45720" compatLnSpc="1" lIns="91440" numCol="1" rIns="91440" tIns="45720" vert="horz" wrap="square"/>
              <a:lstStyle/>
              <a:p>
                <a:endParaRPr altLang="en-US" lang="zh-CN"/>
              </a:p>
            </p:txBody>
          </p:sp>
        </p:grpSp>
        <p:sp>
          <p:nvSpPr>
            <p:cNvPr id="66" name="文本框 64"/>
            <p:cNvSpPr txBox="1"/>
            <p:nvPr/>
          </p:nvSpPr>
          <p:spPr>
            <a:xfrm rot="18900000">
              <a:off x="3128931" y="2039723"/>
              <a:ext cx="1009015" cy="799853"/>
            </a:xfrm>
            <a:prstGeom prst="rect">
              <a:avLst/>
            </a:prstGeom>
            <a:noFill/>
          </p:spPr>
          <p:txBody>
            <a:bodyPr bIns="34290" lIns="68580" rIns="68580" rtlCol="0" tIns="34290" wrap="square">
              <a:spAutoFit/>
            </a:bodyPr>
            <a:lstStyle/>
            <a:p>
              <a:pPr>
                <a:lnSpc>
                  <a:spcPct val="150000"/>
                </a:lnSpc>
              </a:pPr>
              <a:r>
                <a:rPr altLang="en-US" lang="zh-CN" sz="1600">
                  <a:solidFill>
                    <a:schemeClr val="bg1"/>
                  </a:solidFill>
                  <a:latin charset="-122" panose="020b0503020204020204" typeface="微软雅黑"/>
                  <a:ea charset="-122" panose="020b0503020204020204" typeface="微软雅黑"/>
                  <a:sym typeface="+mn-ea"/>
                </a:rPr>
                <a:t>单击此处</a:t>
              </a:r>
            </a:p>
            <a:p>
              <a:pPr>
                <a:lnSpc>
                  <a:spcPct val="150000"/>
                </a:lnSpc>
              </a:pPr>
              <a:r>
                <a:rPr altLang="en-US" lang="zh-CN" sz="1600">
                  <a:solidFill>
                    <a:schemeClr val="bg1"/>
                  </a:solidFill>
                  <a:latin charset="-122" panose="020b0503020204020204" typeface="微软雅黑"/>
                  <a:ea charset="-122" panose="020b0503020204020204" typeface="微软雅黑"/>
                  <a:sym typeface="+mn-ea"/>
                </a:rPr>
                <a:t>输入标题</a:t>
              </a:r>
            </a:p>
          </p:txBody>
        </p:sp>
      </p:grpSp>
      <p:grpSp>
        <p:nvGrpSpPr>
          <p:cNvPr id="67" name="组合 66"/>
          <p:cNvGrpSpPr/>
          <p:nvPr/>
        </p:nvGrpSpPr>
        <p:grpSpPr>
          <a:xfrm>
            <a:off x="2470469" y="1687292"/>
            <a:ext cx="2369080" cy="3100349"/>
            <a:chOff x="1117919" y="1313120"/>
            <a:chExt cx="2369080" cy="3099392"/>
          </a:xfrm>
        </p:grpSpPr>
        <p:grpSp>
          <p:nvGrpSpPr>
            <p:cNvPr id="68" name="组合 67"/>
            <p:cNvGrpSpPr/>
            <p:nvPr/>
          </p:nvGrpSpPr>
          <p:grpSpPr>
            <a:xfrm>
              <a:off x="1117919" y="1322521"/>
              <a:ext cx="2369080" cy="3089991"/>
              <a:chOff x="1313863" y="1205784"/>
              <a:chExt cx="3158773" cy="4119987"/>
            </a:xfrm>
          </p:grpSpPr>
          <p:sp>
            <p:nvSpPr>
              <p:cNvPr id="69" name="任意多边形 68"/>
              <p:cNvSpPr/>
              <p:nvPr/>
            </p:nvSpPr>
            <p:spPr>
              <a:xfrm>
                <a:off x="1313863" y="1781540"/>
                <a:ext cx="3158773" cy="3544231"/>
              </a:xfrm>
              <a:custGeom>
                <a:gdLst>
                  <a:gd fmla="*/ 1465943 w 2075543" name="connsiteX0"/>
                  <a:gd fmla="*/ 0 h 2162628" name="connsiteY0"/>
                  <a:gd fmla="*/ 2075543 w 2075543" name="connsiteX1"/>
                  <a:gd fmla="*/ 653143 h 2162628" name="connsiteY1"/>
                  <a:gd fmla="*/ 0 w 2075543" name="connsiteX2"/>
                  <a:gd fmla="*/ 2162628 h 2162628" name="connsiteY2"/>
                  <a:gd fmla="*/ 1465943 w 2075543" name="connsiteX3"/>
                  <a:gd fmla="*/ 0 h 2162628" name="connsiteY3"/>
                </a:gdLst>
                <a:cxnLst>
                  <a:cxn ang="0">
                    <a:pos x="connsiteX0" y="connsiteY0"/>
                  </a:cxn>
                  <a:cxn ang="0">
                    <a:pos x="connsiteX1" y="connsiteY1"/>
                  </a:cxn>
                  <a:cxn ang="0">
                    <a:pos x="connsiteX2" y="connsiteY2"/>
                  </a:cxn>
                  <a:cxn ang="0">
                    <a:pos x="connsiteX3" y="connsiteY3"/>
                  </a:cxn>
                </a:cxnLst>
                <a:rect b="b" l="l" r="r" t="t"/>
                <a:pathLst>
                  <a:path h="2162628" w="2075543">
                    <a:moveTo>
                      <a:pt x="1465943" y="0"/>
                    </a:moveTo>
                    <a:lnTo>
                      <a:pt x="2075543" y="653143"/>
                    </a:lnTo>
                    <a:lnTo>
                      <a:pt x="0" y="2162628"/>
                    </a:lnTo>
                    <a:lnTo>
                      <a:pt x="1465943" y="0"/>
                    </a:lnTo>
                    <a:close/>
                  </a:path>
                </a:pathLst>
              </a:custGeom>
              <a:solidFill>
                <a:schemeClr val="tx1">
                  <a:lumMod val="85000"/>
                  <a:lumOff val="15000"/>
                  <a:alpha val="35000"/>
                </a:schemeClr>
              </a:solidFill>
              <a:ln>
                <a:noFill/>
              </a:ln>
              <a:effectLst>
                <a:softEdge rad="266700"/>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0" name="圆角矩形 69"/>
              <p:cNvSpPr/>
              <p:nvPr/>
            </p:nvSpPr>
            <p:spPr>
              <a:xfrm rot="18900000">
                <a:off x="1404860" y="1875219"/>
                <a:ext cx="2836786" cy="1582057"/>
              </a:xfrm>
              <a:prstGeom prst="roundRect">
                <a:avLst>
                  <a:gd fmla="val 10245" name="adj"/>
                </a:avLst>
              </a:prstGeom>
              <a:solidFill>
                <a:srgbClr val="C3373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1" name="任意多边形 70"/>
              <p:cNvSpPr/>
              <p:nvPr/>
            </p:nvSpPr>
            <p:spPr>
              <a:xfrm rot="18900000">
                <a:off x="3303181" y="1205784"/>
                <a:ext cx="551494" cy="1413715"/>
              </a:xfrm>
              <a:custGeom>
                <a:gdLst>
                  <a:gd fmla="*/ 569692 w 617165" name="connsiteX0"/>
                  <a:gd fmla="*/ 47473 h 1582057" name="connsiteY0"/>
                  <a:gd fmla="*/ 617165 w 617165" name="connsiteX1"/>
                  <a:gd fmla="*/ 162082 h 1582057" name="connsiteY1"/>
                  <a:gd fmla="*/ 617165 w 617165" name="connsiteX2"/>
                  <a:gd fmla="*/ 1419975 h 1582057" name="connsiteY2"/>
                  <a:gd fmla="*/ 455083 w 617165" name="connsiteX3"/>
                  <a:gd fmla="*/ 1582057 h 1582057" name="connsiteY3"/>
                  <a:gd fmla="*/ 0 w 617165" name="connsiteX4"/>
                  <a:gd fmla="*/ 1582057 h 1582057" name="connsiteY4"/>
                  <a:gd fmla="*/ 0 w 617165" name="connsiteX5"/>
                  <a:gd fmla="*/ 0 h 1582057" name="connsiteY5"/>
                  <a:gd fmla="*/ 455083 w 617165" name="connsiteX6"/>
                  <a:gd fmla="*/ 0 h 1582057" name="connsiteY6"/>
                  <a:gd fmla="*/ 569692 w 617165" name="connsiteX7"/>
                  <a:gd fmla="*/ 47473 h 1582057" name="connsiteY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b="b" l="l" r="r" t="t"/>
                <a:pathLst>
                  <a:path h="1582057" w="617165">
                    <a:moveTo>
                      <a:pt x="569692" y="47473"/>
                    </a:moveTo>
                    <a:cubicBezTo>
                      <a:pt x="599024" y="76804"/>
                      <a:pt x="617165" y="117325"/>
                      <a:pt x="617165" y="162082"/>
                    </a:cubicBezTo>
                    <a:lnTo>
                      <a:pt x="617165" y="1419975"/>
                    </a:lnTo>
                    <a:cubicBezTo>
                      <a:pt x="617165" y="1509490"/>
                      <a:pt x="544598" y="1582057"/>
                      <a:pt x="455083" y="1582057"/>
                    </a:cubicBezTo>
                    <a:lnTo>
                      <a:pt x="0" y="1582057"/>
                    </a:lnTo>
                    <a:lnTo>
                      <a:pt x="0" y="0"/>
                    </a:lnTo>
                    <a:lnTo>
                      <a:pt x="455083" y="0"/>
                    </a:lnTo>
                    <a:cubicBezTo>
                      <a:pt x="499841" y="0"/>
                      <a:pt x="540361" y="18141"/>
                      <a:pt x="569692" y="47473"/>
                    </a:cubicBezTo>
                    <a:close/>
                  </a:path>
                </a:pathLst>
              </a:cu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72" name="文本框 35"/>
            <p:cNvSpPr txBox="1"/>
            <p:nvPr/>
          </p:nvSpPr>
          <p:spPr>
            <a:xfrm rot="18900000">
              <a:off x="2364221" y="1313884"/>
              <a:ext cx="383222" cy="556088"/>
            </a:xfrm>
            <a:prstGeom prst="rect">
              <a:avLst/>
            </a:prstGeom>
            <a:noFill/>
          </p:spPr>
          <p:txBody>
            <a:bodyPr bIns="34290" lIns="68580" rIns="68580" rtlCol="0" tIns="34290" wrap="none">
              <a:spAutoFit/>
            </a:bodyPr>
            <a:lstStyle/>
            <a:p>
              <a:r>
                <a:rPr altLang="zh-CN" b="1" lang="en-US" sz="3200">
                  <a:solidFill>
                    <a:srgbClr val="C33736"/>
                  </a:solidFill>
                </a:rPr>
                <a:t>A</a:t>
              </a:r>
            </a:p>
          </p:txBody>
        </p:sp>
        <p:grpSp>
          <p:nvGrpSpPr>
            <p:cNvPr id="73" name="组合 72"/>
            <p:cNvGrpSpPr/>
            <p:nvPr/>
          </p:nvGrpSpPr>
          <p:grpSpPr>
            <a:xfrm>
              <a:off x="1552228" y="2722191"/>
              <a:ext cx="311277" cy="311276"/>
              <a:chOff x="4549775" y="536575"/>
              <a:chExt cx="539751" cy="539750"/>
            </a:xfrm>
          </p:grpSpPr>
          <p:sp>
            <p:nvSpPr>
              <p:cNvPr id="74" name="Freeform 53"/>
              <p:cNvSpPr/>
              <p:nvPr/>
            </p:nvSpPr>
            <p:spPr bwMode="auto">
              <a:xfrm>
                <a:off x="4732338" y="536575"/>
                <a:ext cx="134938" cy="131763"/>
              </a:xfrm>
              <a:custGeom>
                <a:gdLst>
                  <a:gd fmla="*/ 46 w 48" name="T0"/>
                  <a:gd fmla="*/ 29 h 47" name="T1"/>
                  <a:gd fmla="*/ 46 w 48" name="T2"/>
                  <a:gd fmla="*/ 24 h 47" name="T3"/>
                  <a:gd fmla="*/ 24 w 48" name="T4"/>
                  <a:gd fmla="*/ 1 h 47" name="T5"/>
                  <a:gd fmla="*/ 21 w 48" name="T6"/>
                  <a:gd fmla="*/ 0 h 47" name="T7"/>
                  <a:gd fmla="*/ 18 w 48" name="T8"/>
                  <a:gd fmla="*/ 1 h 47" name="T9"/>
                  <a:gd fmla="*/ 0 w 48" name="T10"/>
                  <a:gd fmla="*/ 19 h 47" name="T11"/>
                  <a:gd fmla="*/ 28 w 48" name="T12"/>
                  <a:gd fmla="*/ 47 h 47" name="T13"/>
                  <a:gd fmla="*/ 46 w 48" name="T14"/>
                  <a:gd fmla="*/ 29 h 47"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47" w="48">
                    <a:moveTo>
                      <a:pt x="46" y="29"/>
                    </a:moveTo>
                    <a:cubicBezTo>
                      <a:pt x="48" y="28"/>
                      <a:pt x="48" y="25"/>
                      <a:pt x="46" y="24"/>
                    </a:cubicBezTo>
                    <a:cubicBezTo>
                      <a:pt x="24" y="1"/>
                      <a:pt x="24" y="1"/>
                      <a:pt x="24" y="1"/>
                    </a:cubicBezTo>
                    <a:cubicBezTo>
                      <a:pt x="23" y="0"/>
                      <a:pt x="22" y="0"/>
                      <a:pt x="21" y="0"/>
                    </a:cubicBezTo>
                    <a:cubicBezTo>
                      <a:pt x="20" y="0"/>
                      <a:pt x="19" y="0"/>
                      <a:pt x="18" y="1"/>
                    </a:cubicBezTo>
                    <a:cubicBezTo>
                      <a:pt x="0" y="19"/>
                      <a:pt x="0" y="19"/>
                      <a:pt x="0" y="19"/>
                    </a:cubicBezTo>
                    <a:cubicBezTo>
                      <a:pt x="28" y="47"/>
                      <a:pt x="28" y="47"/>
                      <a:pt x="28" y="47"/>
                    </a:cubicBezTo>
                    <a:lnTo>
                      <a:pt x="46" y="29"/>
                    </a:ln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75" name="Freeform 54"/>
              <p:cNvSpPr/>
              <p:nvPr/>
            </p:nvSpPr>
            <p:spPr bwMode="auto">
              <a:xfrm>
                <a:off x="4549775" y="606425"/>
                <a:ext cx="469900" cy="469900"/>
              </a:xfrm>
              <a:custGeom>
                <a:gdLst>
                  <a:gd fmla="*/ 100 w 167" name="T0"/>
                  <a:gd fmla="*/ 118 h 167" name="T1"/>
                  <a:gd fmla="*/ 76 w 167" name="T2"/>
                  <a:gd fmla="*/ 127 h 167" name="T3"/>
                  <a:gd fmla="*/ 51 w 167" name="T4"/>
                  <a:gd fmla="*/ 116 h 167" name="T5"/>
                  <a:gd fmla="*/ 40 w 167" name="T6"/>
                  <a:gd fmla="*/ 91 h 167" name="T7"/>
                  <a:gd fmla="*/ 51 w 167" name="T8"/>
                  <a:gd fmla="*/ 65 h 167" name="T9"/>
                  <a:gd fmla="*/ 88 w 167" name="T10"/>
                  <a:gd fmla="*/ 28 h 167" name="T11"/>
                  <a:gd fmla="*/ 60 w 167" name="T12"/>
                  <a:gd fmla="*/ 0 h 167" name="T13"/>
                  <a:gd fmla="*/ 22 w 167" name="T14"/>
                  <a:gd fmla="*/ 37 h 167" name="T15"/>
                  <a:gd fmla="*/ 22 w 167" name="T16"/>
                  <a:gd fmla="*/ 37 h 167" name="T17"/>
                  <a:gd fmla="*/ 0 w 167" name="T18"/>
                  <a:gd fmla="*/ 91 h 167" name="T19"/>
                  <a:gd fmla="*/ 22 w 167" name="T20"/>
                  <a:gd fmla="*/ 145 h 167" name="T21"/>
                  <a:gd fmla="*/ 76 w 167" name="T22"/>
                  <a:gd fmla="*/ 167 h 167" name="T23"/>
                  <a:gd fmla="*/ 130 w 167" name="T24"/>
                  <a:gd fmla="*/ 145 h 167" name="T25"/>
                  <a:gd fmla="*/ 130 w 167" name="T26"/>
                  <a:gd fmla="*/ 144 h 167" name="T27"/>
                  <a:gd fmla="*/ 167 w 167" name="T28"/>
                  <a:gd fmla="*/ 107 h 167" name="T29"/>
                  <a:gd fmla="*/ 139 w 167" name="T30"/>
                  <a:gd fmla="*/ 79 h 167" name="T31"/>
                  <a:gd fmla="*/ 100 w 167" name="T32"/>
                  <a:gd fmla="*/ 118 h 167"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167" w="167">
                    <a:moveTo>
                      <a:pt x="100" y="118"/>
                    </a:moveTo>
                    <a:cubicBezTo>
                      <a:pt x="94" y="124"/>
                      <a:pt x="85" y="127"/>
                      <a:pt x="76" y="127"/>
                    </a:cubicBezTo>
                    <a:cubicBezTo>
                      <a:pt x="67" y="127"/>
                      <a:pt x="57" y="123"/>
                      <a:pt x="51" y="116"/>
                    </a:cubicBezTo>
                    <a:cubicBezTo>
                      <a:pt x="44" y="110"/>
                      <a:pt x="40" y="100"/>
                      <a:pt x="40" y="91"/>
                    </a:cubicBezTo>
                    <a:cubicBezTo>
                      <a:pt x="40" y="81"/>
                      <a:pt x="44" y="72"/>
                      <a:pt x="51" y="65"/>
                    </a:cubicBezTo>
                    <a:cubicBezTo>
                      <a:pt x="88" y="28"/>
                      <a:pt x="88" y="28"/>
                      <a:pt x="88" y="28"/>
                    </a:cubicBezTo>
                    <a:cubicBezTo>
                      <a:pt x="60" y="0"/>
                      <a:pt x="60" y="0"/>
                      <a:pt x="60" y="0"/>
                    </a:cubicBezTo>
                    <a:cubicBezTo>
                      <a:pt x="22" y="37"/>
                      <a:pt x="22" y="37"/>
                      <a:pt x="22" y="37"/>
                    </a:cubicBezTo>
                    <a:cubicBezTo>
                      <a:pt x="22" y="37"/>
                      <a:pt x="22" y="37"/>
                      <a:pt x="22" y="37"/>
                    </a:cubicBezTo>
                    <a:cubicBezTo>
                      <a:pt x="8" y="52"/>
                      <a:pt x="0" y="71"/>
                      <a:pt x="0" y="91"/>
                    </a:cubicBezTo>
                    <a:cubicBezTo>
                      <a:pt x="0" y="111"/>
                      <a:pt x="8" y="130"/>
                      <a:pt x="22" y="145"/>
                    </a:cubicBezTo>
                    <a:cubicBezTo>
                      <a:pt x="37" y="159"/>
                      <a:pt x="56" y="167"/>
                      <a:pt x="76" y="167"/>
                    </a:cubicBezTo>
                    <a:cubicBezTo>
                      <a:pt x="96" y="167"/>
                      <a:pt x="116" y="159"/>
                      <a:pt x="130" y="145"/>
                    </a:cubicBezTo>
                    <a:cubicBezTo>
                      <a:pt x="130" y="144"/>
                      <a:pt x="130" y="144"/>
                      <a:pt x="130" y="144"/>
                    </a:cubicBezTo>
                    <a:cubicBezTo>
                      <a:pt x="167" y="107"/>
                      <a:pt x="167" y="107"/>
                      <a:pt x="167" y="107"/>
                    </a:cubicBezTo>
                    <a:cubicBezTo>
                      <a:pt x="139" y="79"/>
                      <a:pt x="139" y="79"/>
                      <a:pt x="139" y="79"/>
                    </a:cubicBezTo>
                    <a:lnTo>
                      <a:pt x="100" y="118"/>
                    </a:ln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76" name="Freeform 55"/>
              <p:cNvSpPr/>
              <p:nvPr/>
            </p:nvSpPr>
            <p:spPr bwMode="auto">
              <a:xfrm>
                <a:off x="4957763" y="758825"/>
                <a:ext cx="131763" cy="134938"/>
              </a:xfrm>
              <a:custGeom>
                <a:gdLst>
                  <a:gd fmla="*/ 46 w 47" name="T0"/>
                  <a:gd fmla="*/ 24 h 48" name="T1"/>
                  <a:gd fmla="*/ 23 w 47" name="T2"/>
                  <a:gd fmla="*/ 2 h 48" name="T3"/>
                  <a:gd fmla="*/ 18 w 47" name="T4"/>
                  <a:gd fmla="*/ 2 h 48" name="T5"/>
                  <a:gd fmla="*/ 0 w 47" name="T6"/>
                  <a:gd fmla="*/ 20 h 48" name="T7"/>
                  <a:gd fmla="*/ 28 w 47" name="T8"/>
                  <a:gd fmla="*/ 48 h 48" name="T9"/>
                  <a:gd fmla="*/ 46 w 47" name="T10"/>
                  <a:gd fmla="*/ 29 h 48" name="T11"/>
                  <a:gd fmla="*/ 47 w 47" name="T12"/>
                  <a:gd fmla="*/ 27 h 48" name="T13"/>
                  <a:gd fmla="*/ 46 w 47" name="T14"/>
                  <a:gd fmla="*/ 24 h 48"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48" w="47">
                    <a:moveTo>
                      <a:pt x="46" y="24"/>
                    </a:moveTo>
                    <a:cubicBezTo>
                      <a:pt x="23" y="2"/>
                      <a:pt x="23" y="2"/>
                      <a:pt x="23" y="2"/>
                    </a:cubicBezTo>
                    <a:cubicBezTo>
                      <a:pt x="22" y="0"/>
                      <a:pt x="19" y="1"/>
                      <a:pt x="18" y="2"/>
                    </a:cubicBezTo>
                    <a:cubicBezTo>
                      <a:pt x="0" y="20"/>
                      <a:pt x="0" y="20"/>
                      <a:pt x="0" y="20"/>
                    </a:cubicBezTo>
                    <a:cubicBezTo>
                      <a:pt x="28" y="48"/>
                      <a:pt x="28" y="48"/>
                      <a:pt x="28" y="48"/>
                    </a:cubicBezTo>
                    <a:cubicBezTo>
                      <a:pt x="46" y="29"/>
                      <a:pt x="46" y="29"/>
                      <a:pt x="46" y="29"/>
                    </a:cubicBezTo>
                    <a:cubicBezTo>
                      <a:pt x="47" y="29"/>
                      <a:pt x="47" y="28"/>
                      <a:pt x="47" y="27"/>
                    </a:cubicBezTo>
                    <a:cubicBezTo>
                      <a:pt x="47" y="25"/>
                      <a:pt x="47" y="24"/>
                      <a:pt x="46" y="24"/>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grpSp>
        <p:sp>
          <p:nvSpPr>
            <p:cNvPr id="77" name="文本框 63"/>
            <p:cNvSpPr txBox="1"/>
            <p:nvPr/>
          </p:nvSpPr>
          <p:spPr>
            <a:xfrm rot="18900000">
              <a:off x="1653110" y="1982442"/>
              <a:ext cx="1074743" cy="799853"/>
            </a:xfrm>
            <a:prstGeom prst="rect">
              <a:avLst/>
            </a:prstGeom>
            <a:noFill/>
          </p:spPr>
          <p:txBody>
            <a:bodyPr bIns="34290" lIns="68580" rIns="68580" rtlCol="0" tIns="34290" wrap="square">
              <a:spAutoFit/>
            </a:bodyPr>
            <a:lstStyle/>
            <a:p>
              <a:pPr>
                <a:lnSpc>
                  <a:spcPct val="150000"/>
                </a:lnSpc>
              </a:pPr>
              <a:r>
                <a:rPr altLang="en-US" lang="zh-CN" sz="1600">
                  <a:solidFill>
                    <a:schemeClr val="bg1"/>
                  </a:solidFill>
                  <a:latin charset="-122" panose="020b0503020204020204" typeface="微软雅黑"/>
                  <a:ea charset="-122" panose="020b0503020204020204" typeface="微软雅黑"/>
                </a:rPr>
                <a:t>单击此处输入标题</a:t>
              </a:r>
            </a:p>
          </p:txBody>
        </p:sp>
      </p:grpSp>
      <p:grpSp>
        <p:nvGrpSpPr>
          <p:cNvPr id="78" name="组合 77"/>
          <p:cNvGrpSpPr/>
          <p:nvPr/>
        </p:nvGrpSpPr>
        <p:grpSpPr>
          <a:xfrm>
            <a:off x="2422766" y="4311580"/>
            <a:ext cx="3505619" cy="371727"/>
            <a:chOff x="5182386" y="2772098"/>
            <a:chExt cx="3505619" cy="371612"/>
          </a:xfrm>
          <a:solidFill>
            <a:schemeClr val="accent1"/>
          </a:solidFill>
        </p:grpSpPr>
        <p:sp>
          <p:nvSpPr>
            <p:cNvPr id="79" name="Freeform 60"/>
            <p:cNvSpPr/>
            <p:nvPr/>
          </p:nvSpPr>
          <p:spPr bwMode="auto">
            <a:xfrm>
              <a:off x="5182386" y="2772098"/>
              <a:ext cx="345953" cy="371612"/>
            </a:xfrm>
            <a:custGeom>
              <a:gdLst>
                <a:gd fmla="*/ 415 w 437" name="T0"/>
                <a:gd fmla="*/ 364 h 470" name="T1"/>
                <a:gd fmla="*/ 388 w 437" name="T2"/>
                <a:gd fmla="*/ 335 h 470" name="T3"/>
                <a:gd fmla="*/ 307 w 437" name="T4"/>
                <a:gd fmla="*/ 291 h 470" name="T5"/>
                <a:gd fmla="*/ 273 w 437" name="T6"/>
                <a:gd fmla="*/ 257 h 470" name="T7"/>
                <a:gd fmla="*/ 262 w 437" name="T8"/>
                <a:gd fmla="*/ 240 h 470" name="T9"/>
                <a:gd fmla="*/ 288 w 437" name="T10"/>
                <a:gd fmla="*/ 199 h 470" name="T11"/>
                <a:gd fmla="*/ 294 w 437" name="T12"/>
                <a:gd fmla="*/ 185 h 470" name="T13"/>
                <a:gd fmla="*/ 298 w 437" name="T14"/>
                <a:gd fmla="*/ 147 h 470" name="T15"/>
                <a:gd fmla="*/ 285 w 437" name="T16"/>
                <a:gd fmla="*/ 57 h 470" name="T17"/>
                <a:gd fmla="*/ 280 w 437" name="T18"/>
                <a:gd fmla="*/ 52 h 470" name="T19"/>
                <a:gd fmla="*/ 262 w 437" name="T20"/>
                <a:gd fmla="*/ 37 h 470" name="T21"/>
                <a:gd fmla="*/ 155 w 437" name="T22"/>
                <a:gd fmla="*/ 50 h 470" name="T23"/>
                <a:gd fmla="*/ 140 w 437" name="T24"/>
                <a:gd fmla="*/ 140 h 470" name="T25"/>
                <a:gd fmla="*/ 142 w 437" name="T26"/>
                <a:gd fmla="*/ 179 h 470" name="T27"/>
                <a:gd fmla="*/ 150 w 437" name="T28"/>
                <a:gd fmla="*/ 195 h 470" name="T29"/>
                <a:gd fmla="*/ 153 w 437" name="T30"/>
                <a:gd fmla="*/ 202 h 470" name="T31"/>
                <a:gd fmla="*/ 155 w 437" name="T32"/>
                <a:gd fmla="*/ 201 h 470" name="T33"/>
                <a:gd fmla="*/ 178 w 437" name="T34"/>
                <a:gd fmla="*/ 239 h 470" name="T35"/>
                <a:gd fmla="*/ 159 w 437" name="T36"/>
                <a:gd fmla="*/ 256 h 470" name="T37"/>
                <a:gd fmla="*/ 129 w 437" name="T38"/>
                <a:gd fmla="*/ 291 h 470" name="T39"/>
                <a:gd fmla="*/ 48 w 437" name="T40"/>
                <a:gd fmla="*/ 335 h 470" name="T41"/>
                <a:gd fmla="*/ 21 w 437" name="T42"/>
                <a:gd fmla="*/ 364 h 470" name="T43"/>
                <a:gd fmla="*/ 0 w 437" name="T44"/>
                <a:gd fmla="*/ 451 h 470" name="T45"/>
                <a:gd fmla="*/ 0 w 437" name="T46"/>
                <a:gd fmla="*/ 470 h 470" name="T47"/>
                <a:gd fmla="*/ 437 w 437" name="T48"/>
                <a:gd fmla="*/ 470 h 470" name="T49"/>
                <a:gd fmla="*/ 437 w 437" name="T50"/>
                <a:gd fmla="*/ 451 h 470" name="T51"/>
                <a:gd fmla="*/ 415 w 437" name="T52"/>
                <a:gd fmla="*/ 364 h 470" name="T5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b="b" l="0" r="r" t="0"/>
              <a:pathLst>
                <a:path h="470" w="437">
                  <a:moveTo>
                    <a:pt x="415" y="364"/>
                  </a:moveTo>
                  <a:cubicBezTo>
                    <a:pt x="415" y="364"/>
                    <a:pt x="422" y="351"/>
                    <a:pt x="388" y="335"/>
                  </a:cubicBezTo>
                  <a:cubicBezTo>
                    <a:pt x="307" y="291"/>
                    <a:pt x="307" y="291"/>
                    <a:pt x="307" y="291"/>
                  </a:cubicBezTo>
                  <a:cubicBezTo>
                    <a:pt x="273" y="257"/>
                    <a:pt x="273" y="257"/>
                    <a:pt x="273" y="257"/>
                  </a:cubicBezTo>
                  <a:cubicBezTo>
                    <a:pt x="256" y="248"/>
                    <a:pt x="246" y="251"/>
                    <a:pt x="262" y="240"/>
                  </a:cubicBezTo>
                  <a:cubicBezTo>
                    <a:pt x="274" y="230"/>
                    <a:pt x="282" y="216"/>
                    <a:pt x="288" y="199"/>
                  </a:cubicBezTo>
                  <a:cubicBezTo>
                    <a:pt x="289" y="198"/>
                    <a:pt x="292" y="194"/>
                    <a:pt x="294" y="185"/>
                  </a:cubicBezTo>
                  <a:cubicBezTo>
                    <a:pt x="294" y="185"/>
                    <a:pt x="325" y="148"/>
                    <a:pt x="298" y="147"/>
                  </a:cubicBezTo>
                  <a:cubicBezTo>
                    <a:pt x="298" y="147"/>
                    <a:pt x="326" y="96"/>
                    <a:pt x="285" y="57"/>
                  </a:cubicBezTo>
                  <a:cubicBezTo>
                    <a:pt x="285" y="57"/>
                    <a:pt x="283" y="55"/>
                    <a:pt x="280" y="52"/>
                  </a:cubicBezTo>
                  <a:cubicBezTo>
                    <a:pt x="271" y="42"/>
                    <a:pt x="262" y="37"/>
                    <a:pt x="262" y="37"/>
                  </a:cubicBezTo>
                  <a:cubicBezTo>
                    <a:pt x="203" y="0"/>
                    <a:pt x="155" y="50"/>
                    <a:pt x="155" y="50"/>
                  </a:cubicBezTo>
                  <a:cubicBezTo>
                    <a:pt x="113" y="88"/>
                    <a:pt x="140" y="140"/>
                    <a:pt x="140" y="140"/>
                  </a:cubicBezTo>
                  <a:cubicBezTo>
                    <a:pt x="112" y="140"/>
                    <a:pt x="142" y="179"/>
                    <a:pt x="142" y="179"/>
                  </a:cubicBezTo>
                  <a:cubicBezTo>
                    <a:pt x="146" y="197"/>
                    <a:pt x="150" y="195"/>
                    <a:pt x="150" y="195"/>
                  </a:cubicBezTo>
                  <a:cubicBezTo>
                    <a:pt x="152" y="195"/>
                    <a:pt x="152" y="198"/>
                    <a:pt x="153" y="202"/>
                  </a:cubicBezTo>
                  <a:cubicBezTo>
                    <a:pt x="154" y="201"/>
                    <a:pt x="154" y="201"/>
                    <a:pt x="155" y="201"/>
                  </a:cubicBezTo>
                  <a:cubicBezTo>
                    <a:pt x="160" y="216"/>
                    <a:pt x="168" y="229"/>
                    <a:pt x="178" y="239"/>
                  </a:cubicBezTo>
                  <a:cubicBezTo>
                    <a:pt x="187" y="251"/>
                    <a:pt x="163" y="251"/>
                    <a:pt x="159" y="256"/>
                  </a:cubicBezTo>
                  <a:cubicBezTo>
                    <a:pt x="157" y="259"/>
                    <a:pt x="129" y="291"/>
                    <a:pt x="129" y="291"/>
                  </a:cubicBezTo>
                  <a:cubicBezTo>
                    <a:pt x="48" y="335"/>
                    <a:pt x="48" y="335"/>
                    <a:pt x="48" y="335"/>
                  </a:cubicBezTo>
                  <a:cubicBezTo>
                    <a:pt x="15" y="351"/>
                    <a:pt x="21" y="364"/>
                    <a:pt x="21" y="364"/>
                  </a:cubicBezTo>
                  <a:cubicBezTo>
                    <a:pt x="0" y="451"/>
                    <a:pt x="0" y="451"/>
                    <a:pt x="0" y="451"/>
                  </a:cubicBezTo>
                  <a:cubicBezTo>
                    <a:pt x="0" y="470"/>
                    <a:pt x="0" y="470"/>
                    <a:pt x="0" y="470"/>
                  </a:cubicBezTo>
                  <a:cubicBezTo>
                    <a:pt x="437" y="470"/>
                    <a:pt x="437" y="470"/>
                    <a:pt x="437" y="470"/>
                  </a:cubicBezTo>
                  <a:cubicBezTo>
                    <a:pt x="437" y="451"/>
                    <a:pt x="437" y="451"/>
                    <a:pt x="437" y="451"/>
                  </a:cubicBezTo>
                  <a:lnTo>
                    <a:pt x="415" y="364"/>
                  </a:lnTo>
                  <a:close/>
                </a:path>
              </a:pathLst>
            </a:custGeom>
            <a:solidFill>
              <a:srgbClr val="C33736"/>
            </a:solidFill>
            <a:ln>
              <a:noFill/>
            </a:ln>
          </p:spPr>
          <p:txBody>
            <a:bodyPr anchor="t" anchorCtr="0" bIns="34290" compatLnSpc="1" lIns="68580" numCol="1" rIns="68580" tIns="34290" vert="horz" wrap="square"/>
            <a:lstStyle/>
            <a:p>
              <a:endParaRPr altLang="en-US" lang="zh-CN"/>
            </a:p>
          </p:txBody>
        </p:sp>
        <p:sp>
          <p:nvSpPr>
            <p:cNvPr id="80" name="圆角矩形 79"/>
            <p:cNvSpPr/>
            <p:nvPr/>
          </p:nvSpPr>
          <p:spPr>
            <a:xfrm>
              <a:off x="5598626" y="2871397"/>
              <a:ext cx="3089379" cy="272313"/>
            </a:xfrm>
            <a:prstGeom prst="roundRect">
              <a:avLst>
                <a:gd fmla="val 9938" name="adj"/>
              </a:avLst>
            </a:prstGeom>
            <a:solidFill>
              <a:srgbClr val="C3373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0" lIns="0" rIns="0" rtlCol="0" tIns="0"/>
            <a:lstStyle/>
            <a:p>
              <a:pPr algn="ctr"/>
              <a:r>
                <a:rPr altLang="en-US" b="1" lang="zh-CN" sz="1400">
                  <a:latin charset="-122" panose="020b0503020204020204" typeface="微软雅黑"/>
                  <a:ea charset="-122" panose="020b0503020204020204" typeface="微软雅黑"/>
                  <a:cs charset="-122" panose="020b0604020202020204" pitchFamily="34" typeface="Arial Unicode MS"/>
                </a:rPr>
                <a:t>单击此处输入标题文本</a:t>
              </a:r>
            </a:p>
          </p:txBody>
        </p:sp>
      </p:grpSp>
      <p:sp>
        <p:nvSpPr>
          <p:cNvPr id="81" name="矩形 80"/>
          <p:cNvSpPr/>
          <p:nvPr/>
        </p:nvSpPr>
        <p:spPr>
          <a:xfrm>
            <a:off x="2359025" y="4924425"/>
            <a:ext cx="7440295" cy="888220"/>
          </a:xfrm>
          <a:prstGeom prst="rect">
            <a:avLst/>
          </a:prstGeom>
        </p:spPr>
        <p:txBody>
          <a:bodyPr bIns="32630" lIns="65261" rIns="65261" tIns="32630" wrap="square">
            <a:spAutoFit/>
          </a:bodyPr>
          <a:lstStyle/>
          <a:p>
            <a:pPr algn="l" defTabSz="457200" fontAlgn="auto">
              <a:lnSpc>
                <a:spcPct val="180000"/>
              </a:lnSpc>
              <a:spcBef>
                <a:spcPct val="0"/>
              </a:spcBef>
              <a:spcAft>
                <a:spcPct val="0"/>
              </a:spcAft>
              <a:buClr>
                <a:schemeClr val="accent1">
                  <a:lumMod val="75000"/>
                </a:schemeClr>
              </a:buClr>
              <a:buSzPct val="145000"/>
              <a:buFont typeface="Arial"/>
            </a:pPr>
            <a:r>
              <a:rPr altLang="en-US" lang="zh-CN" sz="1000">
                <a:solidFill>
                  <a:schemeClr val="tx1">
                    <a:lumMod val="85000"/>
                    <a:lumOff val="15000"/>
                  </a:schemeClr>
                </a:solidFill>
                <a:latin charset="0" panose="02000503000000020004" typeface="Lora"/>
                <a:ea charset="-122" panose="02010600040101010101" typeface="华文细黑"/>
                <a:sym typeface="+mn-ea"/>
              </a:rPr>
              <a:t>I love you more than I've ever loved any woman. And I've waited longer for you than I've waited for any woman.I love you more than I've ever loved any woman. I love you more than I've ever loved any woman. And I've waited longer for you than I've waited for any woman.I love you more than I've ever loved any woman. </a:t>
            </a:r>
          </a:p>
        </p:txBody>
      </p:sp>
    </p:spTree>
  </p:cSld>
  <p:clrMapOvr>
    <a:masterClrMapping/>
  </p:clrMapOvr>
  <p:transition spd="med">
    <p:pull/>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 presetSubtype="1">
                                  <p:stCondLst>
                                    <p:cond delay="0"/>
                                  </p:stCondLst>
                                  <p:childTnLst>
                                    <p:set>
                                      <p:cBhvr>
                                        <p:cTn dur="1" fill="hold" id="6">
                                          <p:stCondLst>
                                            <p:cond delay="0"/>
                                          </p:stCondLst>
                                        </p:cTn>
                                        <p:tgtEl>
                                          <p:spTgt spid="2"/>
                                        </p:tgtEl>
                                        <p:attrNameLst>
                                          <p:attrName>style.visibility</p:attrName>
                                        </p:attrNameLst>
                                      </p:cBhvr>
                                      <p:to>
                                        <p:strVal val="visible"/>
                                      </p:to>
                                    </p:set>
                                    <p:anim calcmode="lin" valueType="num">
                                      <p:cBhvr additive="base">
                                        <p:cTn dur="500" fill="hold" id="7"/>
                                        <p:tgtEl>
                                          <p:spTgt spid="2"/>
                                        </p:tgtEl>
                                        <p:attrNameLst>
                                          <p:attrName>ppt_x</p:attrName>
                                        </p:attrNameLst>
                                      </p:cBhvr>
                                      <p:tavLst>
                                        <p:tav tm="0">
                                          <p:val>
                                            <p:strVal val="#ppt_x"/>
                                          </p:val>
                                        </p:tav>
                                        <p:tav tm="100000">
                                          <p:val>
                                            <p:strVal val="#ppt_x"/>
                                          </p:val>
                                        </p:tav>
                                      </p:tavLst>
                                    </p:anim>
                                    <p:anim calcmode="lin" valueType="num">
                                      <p:cBhvr additive="base">
                                        <p:cTn dur="500" fill="hold" id="8"/>
                                        <p:tgtEl>
                                          <p:spTgt spid="2"/>
                                        </p:tgtEl>
                                        <p:attrNameLst>
                                          <p:attrName>ppt_y</p:attrName>
                                        </p:attrNameLst>
                                      </p:cBhvr>
                                      <p:tavLst>
                                        <p:tav tm="0">
                                          <p:val>
                                            <p:strVal val="0-#ppt_h/2"/>
                                          </p:val>
                                        </p:tav>
                                        <p:tav tm="100000">
                                          <p:val>
                                            <p:strVal val="#ppt_y"/>
                                          </p:val>
                                        </p:tav>
                                      </p:tavLst>
                                    </p:anim>
                                  </p:childTnLst>
                                </p:cTn>
                              </p:par>
                              <p:par>
                                <p:cTn fill="hold" id="9" nodeType="withEffect" presetClass="entr" presetID="52" presetSubtype="0">
                                  <p:stCondLst>
                                    <p:cond delay="0"/>
                                  </p:stCondLst>
                                  <p:childTnLst>
                                    <p:set>
                                      <p:cBhvr>
                                        <p:cTn dur="1" fill="hold" id="10">
                                          <p:stCondLst>
                                            <p:cond delay="0"/>
                                          </p:stCondLst>
                                        </p:cTn>
                                        <p:tgtEl>
                                          <p:spTgt spid="67"/>
                                        </p:tgtEl>
                                        <p:attrNameLst>
                                          <p:attrName>style.visibility</p:attrName>
                                        </p:attrNameLst>
                                      </p:cBhvr>
                                      <p:to>
                                        <p:strVal val="visible"/>
                                      </p:to>
                                    </p:set>
                                    <p:animScale>
                                      <p:cBhvr>
                                        <p:cTn decel="50000" dur="1000" fill="hold" id="11">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12">
                                          <p:stCondLst>
                                            <p:cond delay="0"/>
                                          </p:stCondLst>
                                        </p:cTn>
                                        <p:tgtEl>
                                          <p:spTgt spid="67"/>
                                        </p:tgtEl>
                                        <p:attrNameLst>
                                          <p:attrName>ppt_x</p:attrName>
                                          <p:attrName>ppt_y</p:attrName>
                                        </p:attrNameLst>
                                      </p:cBhvr>
                                    </p:animMotion>
                                    <p:animEffect filter="fade" transition="in">
                                      <p:cBhvr>
                                        <p:cTn dur="1000" id="13"/>
                                        <p:tgtEl>
                                          <p:spTgt spid="67"/>
                                        </p:tgtEl>
                                      </p:cBhvr>
                                    </p:animEffect>
                                  </p:childTnLst>
                                </p:cTn>
                              </p:par>
                            </p:childTnLst>
                          </p:cTn>
                        </p:par>
                        <p:par>
                          <p:cTn fill="hold" id="14" nodeType="afterGroup">
                            <p:stCondLst>
                              <p:cond delay="1000"/>
                            </p:stCondLst>
                            <p:childTnLst>
                              <p:par>
                                <p:cTn fill="hold" id="15" nodeType="afterEffect" presetClass="entr" presetID="52" presetSubtype="0">
                                  <p:stCondLst>
                                    <p:cond delay="0"/>
                                  </p:stCondLst>
                                  <p:childTnLst>
                                    <p:set>
                                      <p:cBhvr>
                                        <p:cTn dur="1" fill="hold" id="16">
                                          <p:stCondLst>
                                            <p:cond delay="0"/>
                                          </p:stCondLst>
                                        </p:cTn>
                                        <p:tgtEl>
                                          <p:spTgt spid="56"/>
                                        </p:tgtEl>
                                        <p:attrNameLst>
                                          <p:attrName>style.visibility</p:attrName>
                                        </p:attrNameLst>
                                      </p:cBhvr>
                                      <p:to>
                                        <p:strVal val="visible"/>
                                      </p:to>
                                    </p:set>
                                    <p:animScale>
                                      <p:cBhvr>
                                        <p:cTn decel="50000" dur="1000" fill="hold" id="17">
                                          <p:stCondLst>
                                            <p:cond delay="0"/>
                                          </p:stCondLst>
                                        </p:cTn>
                                        <p:tgtEl>
                                          <p:spTgt spid="56"/>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18">
                                          <p:stCondLst>
                                            <p:cond delay="0"/>
                                          </p:stCondLst>
                                        </p:cTn>
                                        <p:tgtEl>
                                          <p:spTgt spid="56"/>
                                        </p:tgtEl>
                                        <p:attrNameLst>
                                          <p:attrName>ppt_x</p:attrName>
                                          <p:attrName>ppt_y</p:attrName>
                                        </p:attrNameLst>
                                      </p:cBhvr>
                                    </p:animMotion>
                                    <p:animEffect filter="fade" transition="in">
                                      <p:cBhvr>
                                        <p:cTn dur="1000" id="19"/>
                                        <p:tgtEl>
                                          <p:spTgt spid="56"/>
                                        </p:tgtEl>
                                      </p:cBhvr>
                                    </p:animEffect>
                                  </p:childTnLst>
                                </p:cTn>
                              </p:par>
                            </p:childTnLst>
                          </p:cTn>
                        </p:par>
                        <p:par>
                          <p:cTn fill="hold" id="20" nodeType="afterGroup">
                            <p:stCondLst>
                              <p:cond delay="2000"/>
                            </p:stCondLst>
                            <p:childTnLst>
                              <p:par>
                                <p:cTn fill="hold" id="21" nodeType="afterEffect" presetClass="entr" presetID="52" presetSubtype="0">
                                  <p:stCondLst>
                                    <p:cond delay="0"/>
                                  </p:stCondLst>
                                  <p:childTnLst>
                                    <p:set>
                                      <p:cBhvr>
                                        <p:cTn dur="1" fill="hold" id="22">
                                          <p:stCondLst>
                                            <p:cond delay="0"/>
                                          </p:stCondLst>
                                        </p:cTn>
                                        <p:tgtEl>
                                          <p:spTgt spid="45"/>
                                        </p:tgtEl>
                                        <p:attrNameLst>
                                          <p:attrName>style.visibility</p:attrName>
                                        </p:attrNameLst>
                                      </p:cBhvr>
                                      <p:to>
                                        <p:strVal val="visible"/>
                                      </p:to>
                                    </p:set>
                                    <p:animScale>
                                      <p:cBhvr>
                                        <p:cTn decel="50000" dur="1000" fill="hold" id="23">
                                          <p:stCondLst>
                                            <p:cond delay="0"/>
                                          </p:stCondLst>
                                        </p:cTn>
                                        <p:tgtEl>
                                          <p:spTgt spid="45"/>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24">
                                          <p:stCondLst>
                                            <p:cond delay="0"/>
                                          </p:stCondLst>
                                        </p:cTn>
                                        <p:tgtEl>
                                          <p:spTgt spid="45"/>
                                        </p:tgtEl>
                                        <p:attrNameLst>
                                          <p:attrName>ppt_x</p:attrName>
                                          <p:attrName>ppt_y</p:attrName>
                                        </p:attrNameLst>
                                      </p:cBhvr>
                                    </p:animMotion>
                                    <p:animEffect filter="fade" transition="in">
                                      <p:cBhvr>
                                        <p:cTn dur="1000" id="25"/>
                                        <p:tgtEl>
                                          <p:spTgt spid="45"/>
                                        </p:tgtEl>
                                      </p:cBhvr>
                                    </p:animEffect>
                                  </p:childTnLst>
                                </p:cTn>
                              </p:par>
                            </p:childTnLst>
                          </p:cTn>
                        </p:par>
                        <p:par>
                          <p:cTn fill="hold" id="26" nodeType="afterGroup">
                            <p:stCondLst>
                              <p:cond delay="3000"/>
                            </p:stCondLst>
                            <p:childTnLst>
                              <p:par>
                                <p:cTn fill="hold" id="27" nodeType="afterEffect" presetClass="entr" presetID="52" presetSubtype="0">
                                  <p:stCondLst>
                                    <p:cond delay="0"/>
                                  </p:stCondLst>
                                  <p:childTnLst>
                                    <p:set>
                                      <p:cBhvr>
                                        <p:cTn dur="1" fill="hold" id="28">
                                          <p:stCondLst>
                                            <p:cond delay="0"/>
                                          </p:stCondLst>
                                        </p:cTn>
                                        <p:tgtEl>
                                          <p:spTgt spid="32"/>
                                        </p:tgtEl>
                                        <p:attrNameLst>
                                          <p:attrName>style.visibility</p:attrName>
                                        </p:attrNameLst>
                                      </p:cBhvr>
                                      <p:to>
                                        <p:strVal val="visible"/>
                                      </p:to>
                                    </p:set>
                                    <p:animScale>
                                      <p:cBhvr>
                                        <p:cTn decel="50000" dur="1000" fill="hold" id="29">
                                          <p:stCondLst>
                                            <p:cond delay="0"/>
                                          </p:stCondLst>
                                        </p:cTn>
                                        <p:tgtEl>
                                          <p:spTgt spid="32"/>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30">
                                          <p:stCondLst>
                                            <p:cond delay="0"/>
                                          </p:stCondLst>
                                        </p:cTn>
                                        <p:tgtEl>
                                          <p:spTgt spid="32"/>
                                        </p:tgtEl>
                                        <p:attrNameLst>
                                          <p:attrName>ppt_x</p:attrName>
                                          <p:attrName>ppt_y</p:attrName>
                                        </p:attrNameLst>
                                      </p:cBhvr>
                                    </p:animMotion>
                                    <p:animEffect filter="fade" transition="in">
                                      <p:cBhvr>
                                        <p:cTn dur="1000" id="31"/>
                                        <p:tgtEl>
                                          <p:spTgt spid="32"/>
                                        </p:tgtEl>
                                      </p:cBhvr>
                                    </p:animEffect>
                                  </p:childTnLst>
                                </p:cTn>
                              </p:par>
                            </p:childTnLst>
                          </p:cTn>
                        </p:par>
                        <p:par>
                          <p:cTn fill="hold" id="32" nodeType="afterGroup">
                            <p:stCondLst>
                              <p:cond delay="4000"/>
                            </p:stCondLst>
                            <p:childTnLst>
                              <p:par>
                                <p:cTn fill="hold" id="33" nodeType="afterEffect" presetClass="entr" presetID="52" presetSubtype="0">
                                  <p:stCondLst>
                                    <p:cond delay="0"/>
                                  </p:stCondLst>
                                  <p:childTnLst>
                                    <p:set>
                                      <p:cBhvr>
                                        <p:cTn dur="1" fill="hold" id="34">
                                          <p:stCondLst>
                                            <p:cond delay="0"/>
                                          </p:stCondLst>
                                        </p:cTn>
                                        <p:tgtEl>
                                          <p:spTgt spid="7"/>
                                        </p:tgtEl>
                                        <p:attrNameLst>
                                          <p:attrName>style.visibility</p:attrName>
                                        </p:attrNameLst>
                                      </p:cBhvr>
                                      <p:to>
                                        <p:strVal val="visible"/>
                                      </p:to>
                                    </p:set>
                                    <p:animScale>
                                      <p:cBhvr>
                                        <p:cTn decel="50000" dur="1000" fill="hold" id="35">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36">
                                          <p:stCondLst>
                                            <p:cond delay="0"/>
                                          </p:stCondLst>
                                        </p:cTn>
                                        <p:tgtEl>
                                          <p:spTgt spid="7"/>
                                        </p:tgtEl>
                                        <p:attrNameLst>
                                          <p:attrName>ppt_x</p:attrName>
                                          <p:attrName>ppt_y</p:attrName>
                                        </p:attrNameLst>
                                      </p:cBhvr>
                                    </p:animMotion>
                                    <p:animEffect filter="fade" transition="in">
                                      <p:cBhvr>
                                        <p:cTn dur="1000" id="37"/>
                                        <p:tgtEl>
                                          <p:spTgt spid="7"/>
                                        </p:tgtEl>
                                      </p:cBhvr>
                                    </p:animEffect>
                                  </p:childTnLst>
                                </p:cTn>
                              </p:par>
                            </p:childTnLst>
                          </p:cTn>
                        </p:par>
                        <p:par>
                          <p:cTn fill="hold" id="38" nodeType="afterGroup">
                            <p:stCondLst>
                              <p:cond delay="5000"/>
                            </p:stCondLst>
                            <p:childTnLst>
                              <p:par>
                                <p:cTn fill="hold" id="39" nodeType="afterEffect" presetClass="entr" presetID="22" presetSubtype="8">
                                  <p:stCondLst>
                                    <p:cond delay="0"/>
                                  </p:stCondLst>
                                  <p:childTnLst>
                                    <p:set>
                                      <p:cBhvr>
                                        <p:cTn dur="1" fill="hold" id="40">
                                          <p:stCondLst>
                                            <p:cond delay="0"/>
                                          </p:stCondLst>
                                        </p:cTn>
                                        <p:tgtEl>
                                          <p:spTgt spid="78"/>
                                        </p:tgtEl>
                                        <p:attrNameLst>
                                          <p:attrName>style.visibility</p:attrName>
                                        </p:attrNameLst>
                                      </p:cBhvr>
                                      <p:to>
                                        <p:strVal val="visible"/>
                                      </p:to>
                                    </p:set>
                                    <p:animEffect filter="wipe(left)" transition="in">
                                      <p:cBhvr>
                                        <p:cTn dur="500" id="41"/>
                                        <p:tgtEl>
                                          <p:spTgt spid="78"/>
                                        </p:tgtEl>
                                      </p:cBhvr>
                                    </p:animEffect>
                                  </p:childTnLst>
                                </p:cTn>
                              </p:par>
                            </p:childTnLst>
                          </p:cTn>
                        </p:par>
                        <p:par>
                          <p:cTn fill="hold" id="42" nodeType="afterGroup">
                            <p:stCondLst>
                              <p:cond delay="5500"/>
                            </p:stCondLst>
                            <p:childTnLst>
                              <p:par>
                                <p:cTn fill="hold" grpId="0" id="43" nodeType="afterEffect" presetClass="entr" presetID="22" presetSubtype="8">
                                  <p:stCondLst>
                                    <p:cond delay="0"/>
                                  </p:stCondLst>
                                  <p:childTnLst>
                                    <p:set>
                                      <p:cBhvr>
                                        <p:cTn dur="1" fill="hold" id="44">
                                          <p:stCondLst>
                                            <p:cond delay="0"/>
                                          </p:stCondLst>
                                        </p:cTn>
                                        <p:tgtEl>
                                          <p:spTgt spid="81"/>
                                        </p:tgtEl>
                                        <p:attrNameLst>
                                          <p:attrName>style.visibility</p:attrName>
                                        </p:attrNameLst>
                                      </p:cBhvr>
                                      <p:to>
                                        <p:strVal val="visible"/>
                                      </p:to>
                                    </p:set>
                                    <p:animEffect filter="wipe(left)" transition="in">
                                      <p:cBhvr>
                                        <p:cTn dur="1250" id="45"/>
                                        <p:tgtEl>
                                          <p:spTgt spid="8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81"/>
    </p:bldLst>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1"/>
          <p:cNvSpPr/>
          <p:nvPr/>
        </p:nvSpPr>
        <p:spPr>
          <a:xfrm>
            <a:off x="-26035" y="2038350"/>
            <a:ext cx="6830060" cy="3401060"/>
          </a:xfrm>
          <a:prstGeom prst="rect">
            <a:avLst/>
          </a:prstGeom>
          <a:blipFill rotWithShape="1">
            <a:blip r:embed="rId3">
              <a:grayscl/>
              <a:extLst>
                <a:ext uri="{28A0092B-C50C-407E-A947-70E740481C1C}">
                  <a14:useLocalDpi/>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矩形 5"/>
          <p:cNvSpPr/>
          <p:nvPr/>
        </p:nvSpPr>
        <p:spPr>
          <a:xfrm>
            <a:off x="-26035" y="1459230"/>
            <a:ext cx="579755" cy="579755"/>
          </a:xfrm>
          <a:prstGeom prst="rect">
            <a:avLst/>
          </a:prstGeom>
          <a:solidFill>
            <a:srgbClr val="C3373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 name="矩形 7"/>
          <p:cNvSpPr/>
          <p:nvPr/>
        </p:nvSpPr>
        <p:spPr>
          <a:xfrm flipH="1">
            <a:off x="12058650" y="1459230"/>
            <a:ext cx="153670" cy="398018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矩形 6"/>
          <p:cNvSpPr/>
          <p:nvPr/>
        </p:nvSpPr>
        <p:spPr>
          <a:xfrm>
            <a:off x="11209655" y="1458595"/>
            <a:ext cx="669290" cy="341630"/>
          </a:xfrm>
          <a:prstGeom prst="rect">
            <a:avLst/>
          </a:prstGeom>
          <a:solidFill>
            <a:srgbClr val="C3373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 name="文本框 2"/>
          <p:cNvSpPr txBox="1"/>
          <p:nvPr/>
        </p:nvSpPr>
        <p:spPr>
          <a:xfrm>
            <a:off x="7146291" y="2563495"/>
            <a:ext cx="2552700" cy="640080"/>
          </a:xfrm>
          <a:prstGeom prst="rect">
            <a:avLst/>
          </a:prstGeom>
          <a:noFill/>
        </p:spPr>
        <p:txBody>
          <a:bodyPr rtlCol="0" wrap="square">
            <a:spAutoFit/>
          </a:bodyPr>
          <a:lstStyle/>
          <a:p>
            <a:pPr algn="l"/>
            <a:r>
              <a:rPr altLang="zh-CN" b="1" lang="en-US" sz="3600">
                <a:solidFill>
                  <a:schemeClr val="tx1">
                    <a:lumMod val="85000"/>
                    <a:lumOff val="15000"/>
                  </a:schemeClr>
                </a:solidFill>
                <a:latin charset="0" panose="020b0604020202020204" pitchFamily="34" typeface="Arial"/>
                <a:ea charset="-122" panose="020b0503020204020204" typeface="微软雅黑"/>
              </a:rPr>
              <a:t>PART 02</a:t>
            </a:r>
          </a:p>
        </p:txBody>
      </p:sp>
      <p:sp>
        <p:nvSpPr>
          <p:cNvPr id="28" name="文本框 27"/>
          <p:cNvSpPr txBox="1"/>
          <p:nvPr/>
        </p:nvSpPr>
        <p:spPr>
          <a:xfrm>
            <a:off x="7146291" y="3477895"/>
            <a:ext cx="3644265" cy="518160"/>
          </a:xfrm>
          <a:prstGeom prst="rect">
            <a:avLst/>
          </a:prstGeom>
          <a:noFill/>
        </p:spPr>
        <p:txBody>
          <a:bodyPr rtlCol="0" wrap="square">
            <a:spAutoFit/>
          </a:bodyPr>
          <a:lstStyle/>
          <a:p>
            <a:pPr algn="l"/>
            <a:r>
              <a:rPr altLang="en-US" b="1" lang="zh-CN" sz="2800">
                <a:solidFill>
                  <a:schemeClr val="tx1">
                    <a:lumMod val="85000"/>
                    <a:lumOff val="15000"/>
                  </a:schemeClr>
                </a:solidFill>
                <a:latin charset="-122" panose="020b0503020204020204" typeface="微软雅黑"/>
                <a:ea charset="-122" panose="020b0503020204020204" typeface="微软雅黑"/>
              </a:rPr>
              <a:t>技 术 分 享</a:t>
            </a:r>
          </a:p>
        </p:txBody>
      </p:sp>
      <p:sp>
        <p:nvSpPr>
          <p:cNvPr id="29" name="文本框 21"/>
          <p:cNvSpPr txBox="1"/>
          <p:nvPr/>
        </p:nvSpPr>
        <p:spPr>
          <a:xfrm>
            <a:off x="7146288" y="4263390"/>
            <a:ext cx="4569460" cy="914400"/>
          </a:xfrm>
          <a:prstGeom prst="rect">
            <a:avLst/>
          </a:prstGeom>
          <a:noFill/>
        </p:spPr>
        <p:txBody>
          <a:bodyPr rtlCol="0"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l">
              <a:lnSpc>
                <a:spcPct val="180000"/>
              </a:lnSpc>
            </a:pPr>
            <a:r>
              <a:rPr altLang="en-US" lang="zh-CN" sz="1000">
                <a:solidFill>
                  <a:schemeClr val="tx1">
                    <a:lumMod val="85000"/>
                    <a:lumOff val="15000"/>
                  </a:schemeClr>
                </a:solidFill>
                <a:latin charset="0" panose="02000503000000020004" typeface="Lora"/>
                <a:ea charset="-122" panose="02010600040101010101" typeface="华文细黑"/>
                <a:sym typeface="+mn-ea"/>
              </a:rPr>
              <a:t>I love you more than I've ever loved any woman. And I've waited longer for you than I've waited for any woman.I love you more than I've ever loved any woman. </a:t>
            </a:r>
          </a:p>
        </p:txBody>
      </p:sp>
    </p:spTree>
  </p:cSld>
  <p:clrMapOvr>
    <a:masterClrMapping/>
  </p:clrMapOvr>
  <p:transition spd="med">
    <p:pull/>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8">
                                  <p:stCondLst>
                                    <p:cond delay="0"/>
                                  </p:stCondLst>
                                  <p:childTnLst>
                                    <p:set>
                                      <p:cBhvr>
                                        <p:cTn dur="1" fill="hold" id="6">
                                          <p:stCondLst>
                                            <p:cond delay="0"/>
                                          </p:stCondLst>
                                        </p:cTn>
                                        <p:tgtEl>
                                          <p:spTgt spid="2"/>
                                        </p:tgtEl>
                                        <p:attrNameLst>
                                          <p:attrName>style.visibility</p:attrName>
                                        </p:attrNameLst>
                                      </p:cBhvr>
                                      <p:to>
                                        <p:strVal val="visible"/>
                                      </p:to>
                                    </p:set>
                                    <p:animEffect filter="wipe(left)" transition="in">
                                      <p:cBhvr>
                                        <p:cTn dur="500" id="7"/>
                                        <p:tgtEl>
                                          <p:spTgt spid="2"/>
                                        </p:tgtEl>
                                      </p:cBhvr>
                                    </p:animEffect>
                                  </p:childTnLst>
                                </p:cTn>
                              </p:par>
                            </p:childTnLst>
                          </p:cTn>
                        </p:par>
                        <p:par>
                          <p:cTn fill="hold" id="8" nodeType="afterGroup">
                            <p:stCondLst>
                              <p:cond delay="500"/>
                            </p:stCondLst>
                            <p:childTnLst>
                              <p:par>
                                <p:cTn fill="hold" grpId="0" id="9" nodeType="afterEffect" presetClass="entr" presetID="42" presetSubtype="0">
                                  <p:stCondLst>
                                    <p:cond delay="0"/>
                                  </p:stCondLst>
                                  <p:childTnLst>
                                    <p:set>
                                      <p:cBhvr>
                                        <p:cTn dur="1" fill="hold" id="10">
                                          <p:stCondLst>
                                            <p:cond delay="0"/>
                                          </p:stCondLst>
                                        </p:cTn>
                                        <p:tgtEl>
                                          <p:spTgt spid="6"/>
                                        </p:tgtEl>
                                        <p:attrNameLst>
                                          <p:attrName>style.visibility</p:attrName>
                                        </p:attrNameLst>
                                      </p:cBhvr>
                                      <p:to>
                                        <p:strVal val="visible"/>
                                      </p:to>
                                    </p:set>
                                    <p:animEffect filter="fade" transition="in">
                                      <p:cBhvr>
                                        <p:cTn dur="500" id="11"/>
                                        <p:tgtEl>
                                          <p:spTgt spid="6"/>
                                        </p:tgtEl>
                                      </p:cBhvr>
                                    </p:animEffect>
                                    <p:anim calcmode="lin" valueType="num">
                                      <p:cBhvr>
                                        <p:cTn dur="500" fill="hold" id="12"/>
                                        <p:tgtEl>
                                          <p:spTgt spid="6"/>
                                        </p:tgtEl>
                                        <p:attrNameLst>
                                          <p:attrName>ppt_x</p:attrName>
                                        </p:attrNameLst>
                                      </p:cBhvr>
                                      <p:tavLst>
                                        <p:tav tm="0">
                                          <p:val>
                                            <p:strVal val="#ppt_x"/>
                                          </p:val>
                                        </p:tav>
                                        <p:tav tm="100000">
                                          <p:val>
                                            <p:strVal val="#ppt_x"/>
                                          </p:val>
                                        </p:tav>
                                      </p:tavLst>
                                    </p:anim>
                                    <p:anim calcmode="lin" valueType="num">
                                      <p:cBhvr>
                                        <p:cTn dur="500" fill="hold" id="13"/>
                                        <p:tgtEl>
                                          <p:spTgt spid="6"/>
                                        </p:tgtEl>
                                        <p:attrNameLst>
                                          <p:attrName>ppt_y</p:attrName>
                                        </p:attrNameLst>
                                      </p:cBhvr>
                                      <p:tavLst>
                                        <p:tav tm="0">
                                          <p:val>
                                            <p:strVal val="#ppt_y+.1"/>
                                          </p:val>
                                        </p:tav>
                                        <p:tav tm="100000">
                                          <p:val>
                                            <p:strVal val="#ppt_y"/>
                                          </p:val>
                                        </p:tav>
                                      </p:tavLst>
                                    </p:anim>
                                  </p:childTnLst>
                                </p:cTn>
                              </p:par>
                            </p:childTnLst>
                          </p:cTn>
                        </p:par>
                        <p:par>
                          <p:cTn fill="hold" id="14" nodeType="afterGroup">
                            <p:stCondLst>
                              <p:cond delay="1000"/>
                            </p:stCondLst>
                            <p:childTnLst>
                              <p:par>
                                <p:cTn fill="hold" grpId="0" id="15" nodeType="afterEffect" presetClass="entr" presetID="53" presetSubtype="0">
                                  <p:stCondLst>
                                    <p:cond delay="0"/>
                                  </p:stCondLst>
                                  <p:childTnLst>
                                    <p:set>
                                      <p:cBhvr>
                                        <p:cTn dur="1" fill="hold" id="16">
                                          <p:stCondLst>
                                            <p:cond delay="0"/>
                                          </p:stCondLst>
                                        </p:cTn>
                                        <p:tgtEl>
                                          <p:spTgt spid="3"/>
                                        </p:tgtEl>
                                        <p:attrNameLst>
                                          <p:attrName>style.visibility</p:attrName>
                                        </p:attrNameLst>
                                      </p:cBhvr>
                                      <p:to>
                                        <p:strVal val="visible"/>
                                      </p:to>
                                    </p:set>
                                    <p:anim calcmode="lin" valueType="num">
                                      <p:cBhvr>
                                        <p:cTn dur="500" fill="hold" id="17"/>
                                        <p:tgtEl>
                                          <p:spTgt spid="3"/>
                                        </p:tgtEl>
                                        <p:attrNameLst>
                                          <p:attrName>ppt_w</p:attrName>
                                        </p:attrNameLst>
                                      </p:cBhvr>
                                      <p:tavLst>
                                        <p:tav tm="0">
                                          <p:val>
                                            <p:fltVal val="0"/>
                                          </p:val>
                                        </p:tav>
                                        <p:tav tm="100000">
                                          <p:val>
                                            <p:strVal val="#ppt_w"/>
                                          </p:val>
                                        </p:tav>
                                      </p:tavLst>
                                    </p:anim>
                                    <p:anim calcmode="lin" valueType="num">
                                      <p:cBhvr>
                                        <p:cTn dur="500" fill="hold" id="18"/>
                                        <p:tgtEl>
                                          <p:spTgt spid="3"/>
                                        </p:tgtEl>
                                        <p:attrNameLst>
                                          <p:attrName>ppt_h</p:attrName>
                                        </p:attrNameLst>
                                      </p:cBhvr>
                                      <p:tavLst>
                                        <p:tav tm="0">
                                          <p:val>
                                            <p:fltVal val="0"/>
                                          </p:val>
                                        </p:tav>
                                        <p:tav tm="100000">
                                          <p:val>
                                            <p:strVal val="#ppt_h"/>
                                          </p:val>
                                        </p:tav>
                                      </p:tavLst>
                                    </p:anim>
                                    <p:animEffect filter="fade" transition="in">
                                      <p:cBhvr>
                                        <p:cTn dur="500" id="19"/>
                                        <p:tgtEl>
                                          <p:spTgt spid="3"/>
                                        </p:tgtEl>
                                      </p:cBhvr>
                                    </p:animEffect>
                                  </p:childTnLst>
                                </p:cTn>
                              </p:par>
                            </p:childTnLst>
                          </p:cTn>
                        </p:par>
                        <p:par>
                          <p:cTn fill="hold" id="20" nodeType="afterGroup">
                            <p:stCondLst>
                              <p:cond delay="1500"/>
                            </p:stCondLst>
                            <p:childTnLst>
                              <p:par>
                                <p:cTn decel="100000" fill="hold" grpId="0" id="21" nodeType="afterEffect" presetClass="entr" presetID="49" presetSubtype="0">
                                  <p:stCondLst>
                                    <p:cond delay="0"/>
                                  </p:stCondLst>
                                  <p:childTnLst>
                                    <p:set>
                                      <p:cBhvr>
                                        <p:cTn dur="1" fill="hold" id="22">
                                          <p:stCondLst>
                                            <p:cond delay="0"/>
                                          </p:stCondLst>
                                        </p:cTn>
                                        <p:tgtEl>
                                          <p:spTgt spid="28"/>
                                        </p:tgtEl>
                                        <p:attrNameLst>
                                          <p:attrName>style.visibility</p:attrName>
                                        </p:attrNameLst>
                                      </p:cBhvr>
                                      <p:to>
                                        <p:strVal val="visible"/>
                                      </p:to>
                                    </p:set>
                                    <p:anim calcmode="lin" valueType="num">
                                      <p:cBhvr>
                                        <p:cTn dur="500" fill="hold" id="23"/>
                                        <p:tgtEl>
                                          <p:spTgt spid="28"/>
                                        </p:tgtEl>
                                        <p:attrNameLst>
                                          <p:attrName>ppt_w</p:attrName>
                                        </p:attrNameLst>
                                      </p:cBhvr>
                                      <p:tavLst>
                                        <p:tav tm="0">
                                          <p:val>
                                            <p:fltVal val="0"/>
                                          </p:val>
                                        </p:tav>
                                        <p:tav tm="100000">
                                          <p:val>
                                            <p:strVal val="#ppt_w"/>
                                          </p:val>
                                        </p:tav>
                                      </p:tavLst>
                                    </p:anim>
                                    <p:anim calcmode="lin" valueType="num">
                                      <p:cBhvr>
                                        <p:cTn dur="500" fill="hold" id="24"/>
                                        <p:tgtEl>
                                          <p:spTgt spid="28"/>
                                        </p:tgtEl>
                                        <p:attrNameLst>
                                          <p:attrName>ppt_h</p:attrName>
                                        </p:attrNameLst>
                                      </p:cBhvr>
                                      <p:tavLst>
                                        <p:tav tm="0">
                                          <p:val>
                                            <p:fltVal val="0"/>
                                          </p:val>
                                        </p:tav>
                                        <p:tav tm="100000">
                                          <p:val>
                                            <p:strVal val="#ppt_h"/>
                                          </p:val>
                                        </p:tav>
                                      </p:tavLst>
                                    </p:anim>
                                    <p:anim calcmode="lin" valueType="num">
                                      <p:cBhvr>
                                        <p:cTn dur="500" fill="hold" id="25"/>
                                        <p:tgtEl>
                                          <p:spTgt spid="28"/>
                                        </p:tgtEl>
                                        <p:attrNameLst>
                                          <p:attrName>style.rotation</p:attrName>
                                        </p:attrNameLst>
                                      </p:cBhvr>
                                      <p:tavLst>
                                        <p:tav tm="0">
                                          <p:val>
                                            <p:fltVal val="360"/>
                                          </p:val>
                                        </p:tav>
                                        <p:tav tm="100000">
                                          <p:val>
                                            <p:fltVal val="0"/>
                                          </p:val>
                                        </p:tav>
                                      </p:tavLst>
                                    </p:anim>
                                    <p:animEffect filter="fade" transition="in">
                                      <p:cBhvr>
                                        <p:cTn dur="500" id="26"/>
                                        <p:tgtEl>
                                          <p:spTgt spid="28"/>
                                        </p:tgtEl>
                                      </p:cBhvr>
                                    </p:animEffect>
                                  </p:childTnLst>
                                </p:cTn>
                              </p:par>
                            </p:childTnLst>
                          </p:cTn>
                        </p:par>
                        <p:par>
                          <p:cTn fill="hold" id="27" nodeType="afterGroup">
                            <p:stCondLst>
                              <p:cond delay="2000"/>
                            </p:stCondLst>
                            <p:childTnLst>
                              <p:par>
                                <p:cTn fill="hold" grpId="0" id="28" nodeType="afterEffect" presetClass="entr" presetID="42" presetSubtype="0">
                                  <p:stCondLst>
                                    <p:cond delay="0"/>
                                  </p:stCondLst>
                                  <p:childTnLst>
                                    <p:set>
                                      <p:cBhvr>
                                        <p:cTn dur="1" fill="hold" id="29">
                                          <p:stCondLst>
                                            <p:cond delay="0"/>
                                          </p:stCondLst>
                                        </p:cTn>
                                        <p:tgtEl>
                                          <p:spTgt spid="29"/>
                                        </p:tgtEl>
                                        <p:attrNameLst>
                                          <p:attrName>style.visibility</p:attrName>
                                        </p:attrNameLst>
                                      </p:cBhvr>
                                      <p:to>
                                        <p:strVal val="visible"/>
                                      </p:to>
                                    </p:set>
                                    <p:animEffect filter="fade" transition="in">
                                      <p:cBhvr>
                                        <p:cTn dur="500" id="30"/>
                                        <p:tgtEl>
                                          <p:spTgt spid="29"/>
                                        </p:tgtEl>
                                      </p:cBhvr>
                                    </p:animEffect>
                                    <p:anim calcmode="lin" valueType="num">
                                      <p:cBhvr>
                                        <p:cTn dur="500" fill="hold" id="31"/>
                                        <p:tgtEl>
                                          <p:spTgt spid="29"/>
                                        </p:tgtEl>
                                        <p:attrNameLst>
                                          <p:attrName>ppt_x</p:attrName>
                                        </p:attrNameLst>
                                      </p:cBhvr>
                                      <p:tavLst>
                                        <p:tav tm="0">
                                          <p:val>
                                            <p:strVal val="#ppt_x"/>
                                          </p:val>
                                        </p:tav>
                                        <p:tav tm="100000">
                                          <p:val>
                                            <p:strVal val="#ppt_x"/>
                                          </p:val>
                                        </p:tav>
                                      </p:tavLst>
                                    </p:anim>
                                    <p:anim calcmode="lin" valueType="num">
                                      <p:cBhvr>
                                        <p:cTn dur="500" fill="hold" id="32"/>
                                        <p:tgtEl>
                                          <p:spTgt spid="29"/>
                                        </p:tgtEl>
                                        <p:attrNameLst>
                                          <p:attrName>ppt_y</p:attrName>
                                        </p:attrNameLst>
                                      </p:cBhvr>
                                      <p:tavLst>
                                        <p:tav tm="0">
                                          <p:val>
                                            <p:strVal val="#ppt_y+.1"/>
                                          </p:val>
                                        </p:tav>
                                        <p:tav tm="100000">
                                          <p:val>
                                            <p:strVal val="#ppt_y"/>
                                          </p:val>
                                        </p:tav>
                                      </p:tavLst>
                                    </p:anim>
                                  </p:childTnLst>
                                </p:cTn>
                              </p:par>
                            </p:childTnLst>
                          </p:cTn>
                        </p:par>
                        <p:par>
                          <p:cTn fill="hold" id="33" nodeType="afterGroup">
                            <p:stCondLst>
                              <p:cond delay="2500"/>
                            </p:stCondLst>
                            <p:childTnLst>
                              <p:par>
                                <p:cTn fill="hold" grpId="0" id="34" nodeType="afterEffect" presetClass="entr" presetID="2" presetSubtype="2">
                                  <p:stCondLst>
                                    <p:cond delay="0"/>
                                  </p:stCondLst>
                                  <p:childTnLst>
                                    <p:set>
                                      <p:cBhvr>
                                        <p:cTn dur="1" fill="hold" id="35">
                                          <p:stCondLst>
                                            <p:cond delay="0"/>
                                          </p:stCondLst>
                                        </p:cTn>
                                        <p:tgtEl>
                                          <p:spTgt spid="8"/>
                                        </p:tgtEl>
                                        <p:attrNameLst>
                                          <p:attrName>style.visibility</p:attrName>
                                        </p:attrNameLst>
                                      </p:cBhvr>
                                      <p:to>
                                        <p:strVal val="visible"/>
                                      </p:to>
                                    </p:set>
                                    <p:anim calcmode="lin" valueType="num">
                                      <p:cBhvr additive="base">
                                        <p:cTn dur="500" fill="hold" id="36"/>
                                        <p:tgtEl>
                                          <p:spTgt spid="8"/>
                                        </p:tgtEl>
                                        <p:attrNameLst>
                                          <p:attrName>ppt_x</p:attrName>
                                        </p:attrNameLst>
                                      </p:cBhvr>
                                      <p:tavLst>
                                        <p:tav tm="0">
                                          <p:val>
                                            <p:strVal val="1+#ppt_w/2"/>
                                          </p:val>
                                        </p:tav>
                                        <p:tav tm="100000">
                                          <p:val>
                                            <p:strVal val="#ppt_x"/>
                                          </p:val>
                                        </p:tav>
                                      </p:tavLst>
                                    </p:anim>
                                    <p:anim calcmode="lin" valueType="num">
                                      <p:cBhvr additive="base">
                                        <p:cTn dur="500" fill="hold" id="37"/>
                                        <p:tgtEl>
                                          <p:spTgt spid="8"/>
                                        </p:tgtEl>
                                        <p:attrNameLst>
                                          <p:attrName>ppt_y</p:attrName>
                                        </p:attrNameLst>
                                      </p:cBhvr>
                                      <p:tavLst>
                                        <p:tav tm="0">
                                          <p:val>
                                            <p:strVal val="#ppt_y"/>
                                          </p:val>
                                        </p:tav>
                                        <p:tav tm="100000">
                                          <p:val>
                                            <p:strVal val="#ppt_y"/>
                                          </p:val>
                                        </p:tav>
                                      </p:tavLst>
                                    </p:anim>
                                  </p:childTnLst>
                                </p:cTn>
                              </p:par>
                            </p:childTnLst>
                          </p:cTn>
                        </p:par>
                        <p:par>
                          <p:cTn fill="hold" id="38" nodeType="afterGroup">
                            <p:stCondLst>
                              <p:cond delay="3000"/>
                            </p:stCondLst>
                            <p:childTnLst>
                              <p:par>
                                <p:cTn fill="hold" grpId="0" id="39" nodeType="afterEffect" presetClass="entr" presetID="53" presetSubtype="0">
                                  <p:stCondLst>
                                    <p:cond delay="0"/>
                                  </p:stCondLst>
                                  <p:childTnLst>
                                    <p:set>
                                      <p:cBhvr>
                                        <p:cTn dur="1" fill="hold" id="40">
                                          <p:stCondLst>
                                            <p:cond delay="0"/>
                                          </p:stCondLst>
                                        </p:cTn>
                                        <p:tgtEl>
                                          <p:spTgt spid="7"/>
                                        </p:tgtEl>
                                        <p:attrNameLst>
                                          <p:attrName>style.visibility</p:attrName>
                                        </p:attrNameLst>
                                      </p:cBhvr>
                                      <p:to>
                                        <p:strVal val="visible"/>
                                      </p:to>
                                    </p:set>
                                    <p:anim calcmode="lin" valueType="num">
                                      <p:cBhvr>
                                        <p:cTn dur="500" fill="hold" id="41"/>
                                        <p:tgtEl>
                                          <p:spTgt spid="7"/>
                                        </p:tgtEl>
                                        <p:attrNameLst>
                                          <p:attrName>ppt_w</p:attrName>
                                        </p:attrNameLst>
                                      </p:cBhvr>
                                      <p:tavLst>
                                        <p:tav tm="0">
                                          <p:val>
                                            <p:fltVal val="0"/>
                                          </p:val>
                                        </p:tav>
                                        <p:tav tm="100000">
                                          <p:val>
                                            <p:strVal val="#ppt_w"/>
                                          </p:val>
                                        </p:tav>
                                      </p:tavLst>
                                    </p:anim>
                                    <p:anim calcmode="lin" valueType="num">
                                      <p:cBhvr>
                                        <p:cTn dur="500" fill="hold" id="42"/>
                                        <p:tgtEl>
                                          <p:spTgt spid="7"/>
                                        </p:tgtEl>
                                        <p:attrNameLst>
                                          <p:attrName>ppt_h</p:attrName>
                                        </p:attrNameLst>
                                      </p:cBhvr>
                                      <p:tavLst>
                                        <p:tav tm="0">
                                          <p:val>
                                            <p:fltVal val="0"/>
                                          </p:val>
                                        </p:tav>
                                        <p:tav tm="100000">
                                          <p:val>
                                            <p:strVal val="#ppt_h"/>
                                          </p:val>
                                        </p:tav>
                                      </p:tavLst>
                                    </p:anim>
                                    <p:animEffect filter="fade" transition="in">
                                      <p:cBhvr>
                                        <p:cTn dur="500" id="43"/>
                                        <p:tgtEl>
                                          <p:spTgt spid="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6"/>
      <p:bldP grpId="0" spid="8"/>
      <p:bldP grpId="0" spid="7"/>
      <p:bldP grpId="0" spid="3"/>
      <p:bldP grpId="0" spid="28"/>
      <p:bldP grpId="0" spid="29"/>
    </p:bldLst>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圆角矩形 1"/>
          <p:cNvSpPr/>
          <p:nvPr/>
        </p:nvSpPr>
        <p:spPr>
          <a:xfrm>
            <a:off x="5128260" y="274320"/>
            <a:ext cx="1935480" cy="381000"/>
          </a:xfrm>
          <a:prstGeom prst="roundRect">
            <a:avLst>
              <a:gd fmla="val 50000" name="adj"/>
            </a:avLst>
          </a:prstGeom>
          <a:solidFill>
            <a:srgbClr val="C3373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b="1" lang="zh-CN">
                <a:latin charset="-122" panose="020b0503020204020204" typeface="微软雅黑"/>
                <a:ea charset="-122" panose="020b0503020204020204" typeface="微软雅黑"/>
              </a:rPr>
              <a:t>技 术 分 享</a:t>
            </a:r>
          </a:p>
        </p:txBody>
      </p:sp>
      <p:sp>
        <p:nvSpPr>
          <p:cNvPr id="70" name="椭圆 69"/>
          <p:cNvSpPr/>
          <p:nvPr/>
        </p:nvSpPr>
        <p:spPr>
          <a:xfrm>
            <a:off x="2539365" y="1786890"/>
            <a:ext cx="1755775" cy="1755775"/>
          </a:xfrm>
          <a:prstGeom prst="ellipse">
            <a:avLst/>
          </a:prstGeom>
          <a:noFill/>
          <a:ln w="31750">
            <a:solidFill>
              <a:srgbClr val="C33736"/>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1" name="椭圆 70"/>
          <p:cNvSpPr/>
          <p:nvPr/>
        </p:nvSpPr>
        <p:spPr>
          <a:xfrm>
            <a:off x="4324985" y="1786890"/>
            <a:ext cx="1755775" cy="1755775"/>
          </a:xfrm>
          <a:prstGeom prst="ellipse">
            <a:avLst/>
          </a:prstGeom>
          <a:noFill/>
          <a:ln w="31750">
            <a:solidFill>
              <a:srgbClr val="C33736"/>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2" name="椭圆 71"/>
          <p:cNvSpPr/>
          <p:nvPr/>
        </p:nvSpPr>
        <p:spPr>
          <a:xfrm>
            <a:off x="6109970" y="1786890"/>
            <a:ext cx="1755775" cy="1755775"/>
          </a:xfrm>
          <a:prstGeom prst="ellipse">
            <a:avLst/>
          </a:prstGeom>
          <a:noFill/>
          <a:ln w="31750">
            <a:solidFill>
              <a:srgbClr val="C33736"/>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3" name="椭圆 72"/>
          <p:cNvSpPr/>
          <p:nvPr/>
        </p:nvSpPr>
        <p:spPr>
          <a:xfrm>
            <a:off x="7895590" y="1786890"/>
            <a:ext cx="1755775" cy="1755775"/>
          </a:xfrm>
          <a:prstGeom prst="ellipse">
            <a:avLst/>
          </a:prstGeom>
          <a:noFill/>
          <a:ln w="31750">
            <a:solidFill>
              <a:srgbClr val="C33736"/>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4" name="等腰三角形 73"/>
          <p:cNvSpPr/>
          <p:nvPr/>
        </p:nvSpPr>
        <p:spPr>
          <a:xfrm rot="5400000">
            <a:off x="4095115" y="2466340"/>
            <a:ext cx="459740" cy="396240"/>
          </a:xfrm>
          <a:prstGeom prst="triangle">
            <a:avLst/>
          </a:prstGeom>
          <a:solidFill>
            <a:srgbClr val="C33736"/>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5" name="等腰三角形 74"/>
          <p:cNvSpPr/>
          <p:nvPr/>
        </p:nvSpPr>
        <p:spPr>
          <a:xfrm rot="5400000">
            <a:off x="5880100" y="2466340"/>
            <a:ext cx="459740" cy="396240"/>
          </a:xfrm>
          <a:prstGeom prst="triangle">
            <a:avLst/>
          </a:prstGeom>
          <a:solidFill>
            <a:srgbClr val="C33736"/>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6" name="等腰三角形 75"/>
          <p:cNvSpPr/>
          <p:nvPr/>
        </p:nvSpPr>
        <p:spPr>
          <a:xfrm rot="5400000">
            <a:off x="7665720" y="2466340"/>
            <a:ext cx="459740" cy="396240"/>
          </a:xfrm>
          <a:prstGeom prst="triangle">
            <a:avLst/>
          </a:prstGeom>
          <a:solidFill>
            <a:srgbClr val="C33736"/>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2" name="文本框 81"/>
          <p:cNvSpPr txBox="1"/>
          <p:nvPr/>
        </p:nvSpPr>
        <p:spPr>
          <a:xfrm>
            <a:off x="2539365" y="4006215"/>
            <a:ext cx="1755775" cy="1234440"/>
          </a:xfrm>
          <a:prstGeom prst="rect">
            <a:avLst/>
          </a:prstGeom>
          <a:noFill/>
        </p:spPr>
        <p:txBody>
          <a:bodyPr rtlCol="0" wrap="square">
            <a:spAutoFit/>
          </a:bodyPr>
          <a:lstStyle/>
          <a:p>
            <a:pPr algn="ctr" fontAlgn="auto">
              <a:lnSpc>
                <a:spcPct val="150000"/>
              </a:lnSpc>
            </a:pPr>
            <a:r>
              <a:rPr altLang="en-US" lang="zh-CN" sz="1000">
                <a:solidFill>
                  <a:schemeClr val="tx1">
                    <a:lumMod val="85000"/>
                    <a:lumOff val="15000"/>
                  </a:schemeClr>
                </a:solidFill>
                <a:latin charset="0" panose="02000503000000020004" typeface="Lora"/>
                <a:ea charset="-122" panose="02010600040101010101" typeface="华文细黑"/>
                <a:sym typeface="+mn-ea"/>
              </a:rPr>
              <a:t>I love you more than I've ever loved any woman. And I've waited longer for you than I've waited for any woman.</a:t>
            </a:r>
          </a:p>
        </p:txBody>
      </p:sp>
      <p:sp>
        <p:nvSpPr>
          <p:cNvPr id="83" name="文本框 82"/>
          <p:cNvSpPr txBox="1"/>
          <p:nvPr/>
        </p:nvSpPr>
        <p:spPr>
          <a:xfrm>
            <a:off x="2540000" y="3699509"/>
            <a:ext cx="1755140" cy="304800"/>
          </a:xfrm>
          <a:prstGeom prst="rect">
            <a:avLst/>
          </a:prstGeom>
          <a:noFill/>
          <a:ln>
            <a:noFill/>
          </a:ln>
        </p:spPr>
        <p:style>
          <a:lnRef idx="2">
            <a:schemeClr val="accent4"/>
          </a:lnRef>
          <a:fillRef idx="1">
            <a:schemeClr val="lt1"/>
          </a:fillRef>
          <a:effectRef idx="0">
            <a:schemeClr val="accent4"/>
          </a:effectRef>
          <a:fontRef idx="minor">
            <a:schemeClr val="dk1"/>
          </a:fontRef>
        </p:style>
        <p:txBody>
          <a:bodyPr rtlCol="0" wrap="square">
            <a:spAutoFit/>
          </a:bodyPr>
          <a:lstStyle/>
          <a:p>
            <a:pPr algn="ctr"/>
            <a:r>
              <a:rPr altLang="en-US" b="1" lang="zh-CN" sz="1400">
                <a:solidFill>
                  <a:schemeClr val="tx1">
                    <a:lumMod val="85000"/>
                    <a:lumOff val="15000"/>
                  </a:schemeClr>
                </a:solidFill>
                <a:latin charset="-122" panose="020b0503020204020204" typeface="微软雅黑"/>
                <a:ea charset="-122" panose="020b0503020204020204" typeface="微软雅黑"/>
                <a:sym typeface="+mn-ea"/>
              </a:rPr>
              <a:t>单击此处输入标题</a:t>
            </a:r>
          </a:p>
        </p:txBody>
      </p:sp>
      <p:sp>
        <p:nvSpPr>
          <p:cNvPr id="85" name="文本框 84"/>
          <p:cNvSpPr txBox="1"/>
          <p:nvPr/>
        </p:nvSpPr>
        <p:spPr>
          <a:xfrm>
            <a:off x="4324984" y="4006215"/>
            <a:ext cx="1756410" cy="1234440"/>
          </a:xfrm>
          <a:prstGeom prst="rect">
            <a:avLst/>
          </a:prstGeom>
          <a:noFill/>
        </p:spPr>
        <p:txBody>
          <a:bodyPr rtlCol="0" wrap="square">
            <a:spAutoFit/>
          </a:bodyPr>
          <a:lstStyle/>
          <a:p>
            <a:pPr algn="ctr">
              <a:lnSpc>
                <a:spcPct val="150000"/>
              </a:lnSpc>
            </a:pPr>
            <a:r>
              <a:rPr altLang="en-US" lang="zh-CN" sz="1000">
                <a:solidFill>
                  <a:schemeClr val="tx1">
                    <a:lumMod val="85000"/>
                    <a:lumOff val="15000"/>
                  </a:schemeClr>
                </a:solidFill>
                <a:latin charset="0" panose="02000503000000020004" typeface="Lora"/>
                <a:ea charset="-122" panose="02010600040101010101" typeface="华文细黑"/>
                <a:sym typeface="+mn-ea"/>
              </a:rPr>
              <a:t>I love you more than I've ever loved any woman. And I've waited longer for you than I've waited for any woman.</a:t>
            </a:r>
          </a:p>
        </p:txBody>
      </p:sp>
      <p:sp>
        <p:nvSpPr>
          <p:cNvPr id="86" name="文本框 85"/>
          <p:cNvSpPr txBox="1"/>
          <p:nvPr/>
        </p:nvSpPr>
        <p:spPr>
          <a:xfrm>
            <a:off x="4364990" y="3699509"/>
            <a:ext cx="1671320" cy="304800"/>
          </a:xfrm>
          <a:prstGeom prst="rect">
            <a:avLst/>
          </a:prstGeom>
          <a:noFill/>
          <a:ln>
            <a:noFill/>
          </a:ln>
        </p:spPr>
        <p:style>
          <a:lnRef idx="2">
            <a:schemeClr val="accent4"/>
          </a:lnRef>
          <a:fillRef idx="1">
            <a:schemeClr val="lt1"/>
          </a:fillRef>
          <a:effectRef idx="0">
            <a:schemeClr val="accent4"/>
          </a:effectRef>
          <a:fontRef idx="minor">
            <a:schemeClr val="dk1"/>
          </a:fontRef>
        </p:style>
        <p:txBody>
          <a:bodyPr rtlCol="0" wrap="square">
            <a:spAutoFit/>
          </a:bodyPr>
          <a:lstStyle/>
          <a:p>
            <a:pPr algn="ctr"/>
            <a:r>
              <a:rPr altLang="en-US" b="1" lang="zh-CN" sz="1400">
                <a:solidFill>
                  <a:schemeClr val="tx1">
                    <a:lumMod val="85000"/>
                    <a:lumOff val="15000"/>
                  </a:schemeClr>
                </a:solidFill>
                <a:latin charset="-122" panose="020b0503020204020204" typeface="微软雅黑"/>
                <a:ea charset="-122" panose="020b0503020204020204" typeface="微软雅黑"/>
                <a:sym typeface="+mn-ea"/>
              </a:rPr>
              <a:t>单击此处输入标题</a:t>
            </a:r>
          </a:p>
        </p:txBody>
      </p:sp>
      <p:sp>
        <p:nvSpPr>
          <p:cNvPr id="88" name="文本框 87"/>
          <p:cNvSpPr txBox="1"/>
          <p:nvPr/>
        </p:nvSpPr>
        <p:spPr>
          <a:xfrm>
            <a:off x="6109969" y="4006215"/>
            <a:ext cx="1755775" cy="1234440"/>
          </a:xfrm>
          <a:prstGeom prst="rect">
            <a:avLst/>
          </a:prstGeom>
          <a:noFill/>
        </p:spPr>
        <p:txBody>
          <a:bodyPr rtlCol="0" wrap="square">
            <a:spAutoFit/>
          </a:bodyPr>
          <a:lstStyle/>
          <a:p>
            <a:pPr algn="ctr">
              <a:lnSpc>
                <a:spcPct val="150000"/>
              </a:lnSpc>
            </a:pPr>
            <a:r>
              <a:rPr altLang="en-US" lang="zh-CN" sz="1000">
                <a:solidFill>
                  <a:schemeClr val="tx1">
                    <a:lumMod val="85000"/>
                    <a:lumOff val="15000"/>
                  </a:schemeClr>
                </a:solidFill>
                <a:latin charset="0" panose="02000503000000020004" typeface="Lora"/>
                <a:ea charset="-122" panose="02010600040101010101" typeface="华文细黑"/>
                <a:sym typeface="+mn-ea"/>
              </a:rPr>
              <a:t>I love you more than I've ever loved any woman. And I've waited longer for you than I've waited for any woman.</a:t>
            </a:r>
          </a:p>
        </p:txBody>
      </p:sp>
      <p:sp>
        <p:nvSpPr>
          <p:cNvPr id="89" name="文本框 88"/>
          <p:cNvSpPr txBox="1"/>
          <p:nvPr/>
        </p:nvSpPr>
        <p:spPr>
          <a:xfrm>
            <a:off x="6153150" y="3699509"/>
            <a:ext cx="1671320" cy="304800"/>
          </a:xfrm>
          <a:prstGeom prst="rect">
            <a:avLst/>
          </a:prstGeom>
          <a:noFill/>
          <a:ln>
            <a:noFill/>
          </a:ln>
        </p:spPr>
        <p:style>
          <a:lnRef idx="2">
            <a:schemeClr val="accent4"/>
          </a:lnRef>
          <a:fillRef idx="1">
            <a:schemeClr val="lt1"/>
          </a:fillRef>
          <a:effectRef idx="0">
            <a:schemeClr val="accent4"/>
          </a:effectRef>
          <a:fontRef idx="minor">
            <a:schemeClr val="dk1"/>
          </a:fontRef>
        </p:style>
        <p:txBody>
          <a:bodyPr rtlCol="0" wrap="square">
            <a:spAutoFit/>
          </a:bodyPr>
          <a:lstStyle/>
          <a:p>
            <a:pPr algn="ctr"/>
            <a:r>
              <a:rPr altLang="en-US" b="1" lang="zh-CN" sz="1400">
                <a:solidFill>
                  <a:schemeClr val="tx1">
                    <a:lumMod val="85000"/>
                    <a:lumOff val="15000"/>
                  </a:schemeClr>
                </a:solidFill>
                <a:latin charset="-122" panose="020b0503020204020204" typeface="微软雅黑"/>
                <a:ea charset="-122" panose="020b0503020204020204" typeface="微软雅黑"/>
                <a:sym typeface="+mn-ea"/>
              </a:rPr>
              <a:t>单击此处输入标题</a:t>
            </a:r>
          </a:p>
        </p:txBody>
      </p:sp>
      <p:sp>
        <p:nvSpPr>
          <p:cNvPr id="91" name="文本框 90"/>
          <p:cNvSpPr txBox="1"/>
          <p:nvPr/>
        </p:nvSpPr>
        <p:spPr>
          <a:xfrm>
            <a:off x="7895591" y="4006215"/>
            <a:ext cx="1755775" cy="1234440"/>
          </a:xfrm>
          <a:prstGeom prst="rect">
            <a:avLst/>
          </a:prstGeom>
          <a:noFill/>
        </p:spPr>
        <p:txBody>
          <a:bodyPr rtlCol="0" wrap="square">
            <a:spAutoFit/>
          </a:bodyPr>
          <a:lstStyle/>
          <a:p>
            <a:pPr algn="ctr">
              <a:lnSpc>
                <a:spcPct val="150000"/>
              </a:lnSpc>
            </a:pPr>
            <a:r>
              <a:rPr altLang="en-US" lang="zh-CN" sz="1000">
                <a:solidFill>
                  <a:schemeClr val="tx1">
                    <a:lumMod val="85000"/>
                    <a:lumOff val="15000"/>
                  </a:schemeClr>
                </a:solidFill>
                <a:latin charset="0" panose="02000503000000020004" typeface="Lora"/>
                <a:ea charset="-122" panose="02010600040101010101" typeface="华文细黑"/>
                <a:sym typeface="+mn-ea"/>
              </a:rPr>
              <a:t>I love you more than I've ever loved any woman. And I've waited longer for you than I've waited for any woman.</a:t>
            </a:r>
          </a:p>
        </p:txBody>
      </p:sp>
      <p:sp>
        <p:nvSpPr>
          <p:cNvPr id="92" name="文本框 91"/>
          <p:cNvSpPr txBox="1"/>
          <p:nvPr/>
        </p:nvSpPr>
        <p:spPr>
          <a:xfrm>
            <a:off x="7895591" y="3699509"/>
            <a:ext cx="1755775" cy="304800"/>
          </a:xfrm>
          <a:prstGeom prst="rect">
            <a:avLst/>
          </a:prstGeom>
          <a:noFill/>
          <a:ln>
            <a:noFill/>
          </a:ln>
        </p:spPr>
        <p:style>
          <a:lnRef idx="2">
            <a:schemeClr val="accent4"/>
          </a:lnRef>
          <a:fillRef idx="1">
            <a:schemeClr val="lt1"/>
          </a:fillRef>
          <a:effectRef idx="0">
            <a:schemeClr val="accent4"/>
          </a:effectRef>
          <a:fontRef idx="minor">
            <a:schemeClr val="dk1"/>
          </a:fontRef>
        </p:style>
        <p:txBody>
          <a:bodyPr rtlCol="0" wrap="square">
            <a:spAutoFit/>
          </a:bodyPr>
          <a:lstStyle/>
          <a:p>
            <a:pPr algn="ctr"/>
            <a:r>
              <a:rPr altLang="en-US" b="1" lang="zh-CN" sz="1400">
                <a:solidFill>
                  <a:schemeClr val="tx1">
                    <a:lumMod val="85000"/>
                    <a:lumOff val="15000"/>
                  </a:schemeClr>
                </a:solidFill>
                <a:latin charset="-122" panose="020b0503020204020204" typeface="微软雅黑"/>
                <a:ea charset="-122" panose="020b0503020204020204" typeface="微软雅黑"/>
                <a:sym typeface="+mn-ea"/>
              </a:rPr>
              <a:t>单击此处输入标题</a:t>
            </a:r>
          </a:p>
        </p:txBody>
      </p:sp>
      <p:sp>
        <p:nvSpPr>
          <p:cNvPr id="94" name="Freeform 15"/>
          <p:cNvSpPr>
            <a:spLocks noEditPoints="1"/>
          </p:cNvSpPr>
          <p:nvPr/>
        </p:nvSpPr>
        <p:spPr bwMode="auto">
          <a:xfrm>
            <a:off x="6675120" y="2304415"/>
            <a:ext cx="624840" cy="718820"/>
          </a:xfrm>
          <a:custGeom>
            <a:gdLst>
              <a:gd fmla="*/ 141235 w 91" name="T0"/>
              <a:gd fmla="*/ 196501 h 91" name="T1"/>
              <a:gd fmla="*/ 98251 w 91" name="T2"/>
              <a:gd fmla="*/ 181149 h 91" name="T3"/>
              <a:gd fmla="*/ 79829 w 91" name="T4"/>
              <a:gd fmla="*/ 138165 h 91" name="T5"/>
              <a:gd fmla="*/ 98251 w 91" name="T6"/>
              <a:gd fmla="*/ 95180 h 91" name="T7"/>
              <a:gd fmla="*/ 141235 w 91" name="T8"/>
              <a:gd fmla="*/ 76758 h 91" name="T9"/>
              <a:gd fmla="*/ 184220 w 91" name="T10"/>
              <a:gd fmla="*/ 95180 h 91" name="T11"/>
              <a:gd fmla="*/ 199571 w 91" name="T12"/>
              <a:gd fmla="*/ 138165 h 91" name="T13"/>
              <a:gd fmla="*/ 184220 w 91" name="T14"/>
              <a:gd fmla="*/ 181149 h 91" name="T15"/>
              <a:gd fmla="*/ 141235 w 91" name="T16"/>
              <a:gd fmla="*/ 196501 h 91" name="T17"/>
              <a:gd fmla="*/ 162727 w 91" name="T18"/>
              <a:gd fmla="*/ 0 h 91" name="T19"/>
              <a:gd fmla="*/ 119743 w 91" name="T20"/>
              <a:gd fmla="*/ 0 h 91" name="T21"/>
              <a:gd fmla="*/ 119743 w 91" name="T22"/>
              <a:gd fmla="*/ 30703 h 91" name="T23"/>
              <a:gd fmla="*/ 79829 w 91" name="T24"/>
              <a:gd fmla="*/ 46055 h 91" name="T25"/>
              <a:gd fmla="*/ 58336 w 91" name="T26"/>
              <a:gd fmla="*/ 24563 h 91" name="T27"/>
              <a:gd fmla="*/ 27633 w 91" name="T28"/>
              <a:gd fmla="*/ 55266 h 91" name="T29"/>
              <a:gd fmla="*/ 49125 w 91" name="T30"/>
              <a:gd fmla="*/ 79829 h 91" name="T31"/>
              <a:gd fmla="*/ 33774 w 91" name="T32"/>
              <a:gd fmla="*/ 116673 h 91" name="T33"/>
              <a:gd fmla="*/ 0 w 91" name="T34"/>
              <a:gd fmla="*/ 116673 h 91" name="T35"/>
              <a:gd fmla="*/ 0 w 91" name="T36"/>
              <a:gd fmla="*/ 159657 h 91" name="T37"/>
              <a:gd fmla="*/ 33774 w 91" name="T38"/>
              <a:gd fmla="*/ 159657 h 91" name="T39"/>
              <a:gd fmla="*/ 52196 w 91" name="T40"/>
              <a:gd fmla="*/ 196501 h 91" name="T41"/>
              <a:gd fmla="*/ 27633 w 91" name="T42"/>
              <a:gd fmla="*/ 221064 h 91" name="T43"/>
              <a:gd fmla="*/ 58336 w 91" name="T44"/>
              <a:gd fmla="*/ 251767 h 91" name="T45"/>
              <a:gd fmla="*/ 82899 w 91" name="T46"/>
              <a:gd fmla="*/ 227204 h 91" name="T47"/>
              <a:gd fmla="*/ 119743 w 91" name="T48"/>
              <a:gd fmla="*/ 242556 h 91" name="T49"/>
              <a:gd fmla="*/ 119743 w 91" name="T50"/>
              <a:gd fmla="*/ 279400 h 91" name="T51"/>
              <a:gd fmla="*/ 162727 w 91" name="T52"/>
              <a:gd fmla="*/ 279400 h 91" name="T53"/>
              <a:gd fmla="*/ 162727 w 91" name="T54"/>
              <a:gd fmla="*/ 242556 h 91" name="T55"/>
              <a:gd fmla="*/ 199571 w 91" name="T56"/>
              <a:gd fmla="*/ 227204 h 91" name="T57"/>
              <a:gd fmla="*/ 224134 w 91" name="T58"/>
              <a:gd fmla="*/ 251767 h 91" name="T59"/>
              <a:gd fmla="*/ 254837 w 91" name="T60"/>
              <a:gd fmla="*/ 221064 h 91" name="T61"/>
              <a:gd fmla="*/ 230275 w 91" name="T62"/>
              <a:gd fmla="*/ 196501 h 91" name="T63"/>
              <a:gd fmla="*/ 245626 w 91" name="T64"/>
              <a:gd fmla="*/ 159657 h 91" name="T65"/>
              <a:gd fmla="*/ 279400 w 91" name="T66"/>
              <a:gd fmla="*/ 159657 h 91" name="T67"/>
              <a:gd fmla="*/ 279400 w 91" name="T68"/>
              <a:gd fmla="*/ 116673 h 91" name="T69"/>
              <a:gd fmla="*/ 245626 w 91" name="T70"/>
              <a:gd fmla="*/ 116673 h 91" name="T71"/>
              <a:gd fmla="*/ 230275 w 91" name="T72"/>
              <a:gd fmla="*/ 79829 h 91" name="T73"/>
              <a:gd fmla="*/ 254837 w 91" name="T74"/>
              <a:gd fmla="*/ 55266 h 91" name="T75"/>
              <a:gd fmla="*/ 224134 w 91" name="T76"/>
              <a:gd fmla="*/ 24563 h 91" name="T77"/>
              <a:gd fmla="*/ 199571 w 91" name="T78"/>
              <a:gd fmla="*/ 46055 h 91" name="T79"/>
              <a:gd fmla="*/ 162727 w 91" name="T80"/>
              <a:gd fmla="*/ 30703 h 91" name="T81"/>
              <a:gd fmla="*/ 162727 w 91" name="T82"/>
              <a:gd fmla="*/ 0 h 91"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b="b" l="0" r="r" t="0"/>
            <a:pathLst>
              <a:path h="91" w="91">
                <a:moveTo>
                  <a:pt x="46" y="64"/>
                </a:moveTo>
                <a:cubicBezTo>
                  <a:pt x="40" y="64"/>
                  <a:pt x="36" y="62"/>
                  <a:pt x="32" y="59"/>
                </a:cubicBezTo>
                <a:cubicBezTo>
                  <a:pt x="29" y="55"/>
                  <a:pt x="26" y="50"/>
                  <a:pt x="26" y="45"/>
                </a:cubicBezTo>
                <a:cubicBezTo>
                  <a:pt x="26" y="39"/>
                  <a:pt x="29" y="35"/>
                  <a:pt x="32" y="31"/>
                </a:cubicBezTo>
                <a:cubicBezTo>
                  <a:pt x="36" y="27"/>
                  <a:pt x="40" y="25"/>
                  <a:pt x="46" y="25"/>
                </a:cubicBezTo>
                <a:cubicBezTo>
                  <a:pt x="51" y="25"/>
                  <a:pt x="56" y="27"/>
                  <a:pt x="60" y="31"/>
                </a:cubicBezTo>
                <a:cubicBezTo>
                  <a:pt x="63" y="35"/>
                  <a:pt x="65" y="39"/>
                  <a:pt x="65" y="45"/>
                </a:cubicBezTo>
                <a:cubicBezTo>
                  <a:pt x="65" y="50"/>
                  <a:pt x="63" y="55"/>
                  <a:pt x="60" y="59"/>
                </a:cubicBezTo>
                <a:cubicBezTo>
                  <a:pt x="56" y="62"/>
                  <a:pt x="51" y="64"/>
                  <a:pt x="46" y="64"/>
                </a:cubicBezTo>
                <a:moveTo>
                  <a:pt x="53" y="0"/>
                </a:moveTo>
                <a:cubicBezTo>
                  <a:pt x="39" y="0"/>
                  <a:pt x="39" y="0"/>
                  <a:pt x="39" y="0"/>
                </a:cubicBezTo>
                <a:cubicBezTo>
                  <a:pt x="39" y="10"/>
                  <a:pt x="39" y="10"/>
                  <a:pt x="39" y="10"/>
                </a:cubicBezTo>
                <a:cubicBezTo>
                  <a:pt x="34" y="11"/>
                  <a:pt x="30" y="13"/>
                  <a:pt x="26" y="15"/>
                </a:cubicBezTo>
                <a:cubicBezTo>
                  <a:pt x="19" y="8"/>
                  <a:pt x="19" y="8"/>
                  <a:pt x="19" y="8"/>
                </a:cubicBezTo>
                <a:cubicBezTo>
                  <a:pt x="9" y="18"/>
                  <a:pt x="9" y="18"/>
                  <a:pt x="9" y="18"/>
                </a:cubicBezTo>
                <a:cubicBezTo>
                  <a:pt x="16" y="26"/>
                  <a:pt x="16" y="26"/>
                  <a:pt x="16" y="26"/>
                </a:cubicBezTo>
                <a:cubicBezTo>
                  <a:pt x="14" y="29"/>
                  <a:pt x="12" y="34"/>
                  <a:pt x="11" y="38"/>
                </a:cubicBezTo>
                <a:cubicBezTo>
                  <a:pt x="0" y="38"/>
                  <a:pt x="0" y="38"/>
                  <a:pt x="0" y="38"/>
                </a:cubicBezTo>
                <a:cubicBezTo>
                  <a:pt x="0" y="52"/>
                  <a:pt x="0" y="52"/>
                  <a:pt x="0" y="52"/>
                </a:cubicBezTo>
                <a:cubicBezTo>
                  <a:pt x="11" y="52"/>
                  <a:pt x="11" y="52"/>
                  <a:pt x="11" y="52"/>
                </a:cubicBezTo>
                <a:cubicBezTo>
                  <a:pt x="12" y="57"/>
                  <a:pt x="14" y="61"/>
                  <a:pt x="17" y="64"/>
                </a:cubicBezTo>
                <a:cubicBezTo>
                  <a:pt x="9" y="72"/>
                  <a:pt x="9" y="72"/>
                  <a:pt x="9" y="72"/>
                </a:cubicBezTo>
                <a:cubicBezTo>
                  <a:pt x="19" y="82"/>
                  <a:pt x="19" y="82"/>
                  <a:pt x="19" y="82"/>
                </a:cubicBezTo>
                <a:cubicBezTo>
                  <a:pt x="27" y="74"/>
                  <a:pt x="27" y="74"/>
                  <a:pt x="27" y="74"/>
                </a:cubicBezTo>
                <a:cubicBezTo>
                  <a:pt x="30" y="77"/>
                  <a:pt x="34" y="78"/>
                  <a:pt x="39" y="79"/>
                </a:cubicBezTo>
                <a:cubicBezTo>
                  <a:pt x="39" y="91"/>
                  <a:pt x="39" y="91"/>
                  <a:pt x="39" y="91"/>
                </a:cubicBezTo>
                <a:cubicBezTo>
                  <a:pt x="53" y="91"/>
                  <a:pt x="53" y="91"/>
                  <a:pt x="53" y="91"/>
                </a:cubicBezTo>
                <a:cubicBezTo>
                  <a:pt x="53" y="79"/>
                  <a:pt x="53" y="79"/>
                  <a:pt x="53" y="79"/>
                </a:cubicBezTo>
                <a:cubicBezTo>
                  <a:pt x="57" y="78"/>
                  <a:pt x="61" y="77"/>
                  <a:pt x="65" y="74"/>
                </a:cubicBezTo>
                <a:cubicBezTo>
                  <a:pt x="73" y="82"/>
                  <a:pt x="73" y="82"/>
                  <a:pt x="73" y="82"/>
                </a:cubicBezTo>
                <a:cubicBezTo>
                  <a:pt x="83" y="72"/>
                  <a:pt x="83" y="72"/>
                  <a:pt x="83" y="72"/>
                </a:cubicBezTo>
                <a:cubicBezTo>
                  <a:pt x="75" y="64"/>
                  <a:pt x="75" y="64"/>
                  <a:pt x="75" y="64"/>
                </a:cubicBezTo>
                <a:cubicBezTo>
                  <a:pt x="78" y="61"/>
                  <a:pt x="79" y="57"/>
                  <a:pt x="80" y="52"/>
                </a:cubicBezTo>
                <a:cubicBezTo>
                  <a:pt x="91" y="52"/>
                  <a:pt x="91" y="52"/>
                  <a:pt x="91" y="52"/>
                </a:cubicBezTo>
                <a:cubicBezTo>
                  <a:pt x="91" y="38"/>
                  <a:pt x="91" y="38"/>
                  <a:pt x="91" y="38"/>
                </a:cubicBezTo>
                <a:cubicBezTo>
                  <a:pt x="80" y="38"/>
                  <a:pt x="80" y="38"/>
                  <a:pt x="80" y="38"/>
                </a:cubicBezTo>
                <a:cubicBezTo>
                  <a:pt x="80" y="34"/>
                  <a:pt x="78" y="29"/>
                  <a:pt x="75" y="26"/>
                </a:cubicBezTo>
                <a:cubicBezTo>
                  <a:pt x="83" y="18"/>
                  <a:pt x="83" y="18"/>
                  <a:pt x="83" y="18"/>
                </a:cubicBezTo>
                <a:cubicBezTo>
                  <a:pt x="73" y="8"/>
                  <a:pt x="73" y="8"/>
                  <a:pt x="73" y="8"/>
                </a:cubicBezTo>
                <a:cubicBezTo>
                  <a:pt x="65" y="15"/>
                  <a:pt x="65" y="15"/>
                  <a:pt x="65" y="15"/>
                </a:cubicBezTo>
                <a:cubicBezTo>
                  <a:pt x="62" y="13"/>
                  <a:pt x="58" y="11"/>
                  <a:pt x="53" y="10"/>
                </a:cubicBezTo>
                <a:cubicBezTo>
                  <a:pt x="53" y="0"/>
                  <a:pt x="53" y="0"/>
                  <a:pt x="53" y="0"/>
                </a:cubicBezTo>
              </a:path>
            </a:pathLst>
          </a:custGeom>
          <a:solidFill>
            <a:srgbClr val="C33736"/>
          </a:solidFill>
          <a:ln>
            <a:noFill/>
          </a:ln>
        </p:spPr>
        <p:txBody>
          <a:bodyPr bIns="34290" lIns="68580" rIns="68580" tIns="34290"/>
          <a:lstStyle/>
          <a:p>
            <a:pPr eaLnBrk="0" fontAlgn="base" hangingPunct="0">
              <a:spcBef>
                <a:spcPct val="0"/>
              </a:spcBef>
              <a:spcAft>
                <a:spcPct val="0"/>
              </a:spcAft>
              <a:defRPr/>
            </a:pPr>
            <a:endParaRPr altLang="en-US" kern="0" lang="zh-CN" noProof="1" strike="noStrike" sz="1400">
              <a:solidFill>
                <a:srgbClr val="000000"/>
              </a:solidFill>
              <a:latin typeface="Calibri"/>
              <a:ea charset="-122" panose="02010600030101010101" pitchFamily="2" typeface="宋体"/>
            </a:endParaRPr>
          </a:p>
        </p:txBody>
      </p:sp>
      <p:sp>
        <p:nvSpPr>
          <p:cNvPr id="95" name="Freeform 31"/>
          <p:cNvSpPr>
            <a:spLocks noEditPoints="1"/>
          </p:cNvSpPr>
          <p:nvPr/>
        </p:nvSpPr>
        <p:spPr bwMode="auto">
          <a:xfrm>
            <a:off x="3072765" y="2246630"/>
            <a:ext cx="684530" cy="836930"/>
          </a:xfrm>
          <a:custGeom>
            <a:gdLst>
              <a:gd fmla="*/ 266074 w 137" name="T0"/>
              <a:gd fmla="*/ 247041 h 146" name="T1"/>
              <a:gd fmla="*/ 334139 w 137" name="T2"/>
              <a:gd fmla="*/ 228513 h 146" name="T3"/>
              <a:gd fmla="*/ 170164 w 137" name="T4"/>
              <a:gd fmla="*/ 407618 h 146" name="T5"/>
              <a:gd fmla="*/ 207290 w 137" name="T6"/>
              <a:gd fmla="*/ 379826 h 146" name="T7"/>
              <a:gd fmla="*/ 207290 w 137" name="T8"/>
              <a:gd fmla="*/ 389090 h 146" name="T9"/>
              <a:gd fmla="*/ 179445 w 137" name="T10"/>
              <a:gd fmla="*/ 407618 h 146" name="T11"/>
              <a:gd fmla="*/ 340327 w 137" name="T12"/>
              <a:gd fmla="*/ 370562 h 146" name="T13"/>
              <a:gd fmla="*/ 346515 w 137" name="T14"/>
              <a:gd fmla="*/ 342770 h 146" name="T15"/>
              <a:gd fmla="*/ 377454 w 137" name="T16"/>
              <a:gd fmla="*/ 339682 h 146" name="T17"/>
              <a:gd fmla="*/ 374360 w 137" name="T18"/>
              <a:gd fmla="*/ 345858 h 146" name="T19"/>
              <a:gd fmla="*/ 346515 w 137" name="T20"/>
              <a:gd fmla="*/ 364386 h 146" name="T21"/>
              <a:gd fmla="*/ 238229 w 137" name="T22"/>
              <a:gd fmla="*/ 240865 h 146" name="T23"/>
              <a:gd fmla="*/ 247511 w 137" name="T24"/>
              <a:gd fmla="*/ 216161 h 146" name="T25"/>
              <a:gd fmla="*/ 253698 w 137" name="T26"/>
              <a:gd fmla="*/ 222337 h 146" name="T27"/>
              <a:gd fmla="*/ 244417 w 137" name="T28"/>
              <a:gd fmla="*/ 237777 h 146" name="T29"/>
              <a:gd fmla="*/ 408393 w 137" name="T30"/>
              <a:gd fmla="*/ 166753 h 146" name="T31"/>
              <a:gd fmla="*/ 235135 w 137" name="T32"/>
              <a:gd fmla="*/ 213073 h 146" name="T33"/>
              <a:gd fmla="*/ 225853 w 137" name="T34"/>
              <a:gd fmla="*/ 370562 h 146" name="T35"/>
              <a:gd fmla="*/ 157788 w 137" name="T36"/>
              <a:gd fmla="*/ 407618 h 146" name="T37"/>
              <a:gd fmla="*/ 253698 w 137" name="T38"/>
              <a:gd fmla="*/ 410706 h 146" name="T39"/>
              <a:gd fmla="*/ 253698 w 137" name="T40"/>
              <a:gd fmla="*/ 240865 h 146" name="T41"/>
              <a:gd fmla="*/ 392923 w 137" name="T42"/>
              <a:gd fmla="*/ 327329 h 146" name="T43"/>
              <a:gd fmla="*/ 324858 w 137" name="T44"/>
              <a:gd fmla="*/ 364386 h 146" name="T45"/>
              <a:gd fmla="*/ 420768 w 137" name="T46"/>
              <a:gd fmla="*/ 364386 h 146" name="T47"/>
              <a:gd fmla="*/ 423862 w 137" name="T48"/>
              <a:gd fmla="*/ 358210 h 146" name="T49"/>
              <a:gd fmla="*/ 417674 w 137" name="T50"/>
              <a:gd fmla="*/ 169841 h 146" name="T51"/>
              <a:gd fmla="*/ 173257 w 137" name="T52"/>
              <a:gd fmla="*/ 203809 h 146" name="T53"/>
              <a:gd fmla="*/ 173257 w 137" name="T54"/>
              <a:gd fmla="*/ 135873 h 146" name="T55"/>
              <a:gd fmla="*/ 173257 w 137" name="T56"/>
              <a:gd fmla="*/ 203809 h 146" name="T57"/>
              <a:gd fmla="*/ 24751 w 137" name="T58"/>
              <a:gd fmla="*/ 172929 h 146" name="T59"/>
              <a:gd fmla="*/ 170164 w 137" name="T60"/>
              <a:gd fmla="*/ 24704 h 146" name="T61"/>
              <a:gd fmla="*/ 176351 w 137" name="T62"/>
              <a:gd fmla="*/ 30880 h 146" name="T63"/>
              <a:gd fmla="*/ 37127 w 137" name="T64"/>
              <a:gd fmla="*/ 169841 h 146" name="T65"/>
              <a:gd fmla="*/ 30939 w 137" name="T66"/>
              <a:gd fmla="*/ 176017 h 146" name="T67"/>
              <a:gd fmla="*/ 173257 w 137" name="T68"/>
              <a:gd fmla="*/ 0 h 146" name="T69"/>
              <a:gd fmla="*/ 173257 w 137" name="T70"/>
              <a:gd fmla="*/ 342770 h 146" name="T71"/>
              <a:gd fmla="*/ 213478 w 137" name="T72"/>
              <a:gd fmla="*/ 228513 h 146" name="T73"/>
              <a:gd fmla="*/ 343421 w 137" name="T74"/>
              <a:gd fmla="*/ 172929 h 146" name="T75"/>
              <a:gd fmla="*/ 173257 w 137" name="T76"/>
              <a:gd fmla="*/ 0 h 14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b="b" l="0" r="r" t="0"/>
            <a:pathLst>
              <a:path h="146" w="137">
                <a:moveTo>
                  <a:pt x="108" y="74"/>
                </a:moveTo>
                <a:cubicBezTo>
                  <a:pt x="86" y="80"/>
                  <a:pt x="86" y="80"/>
                  <a:pt x="86" y="80"/>
                </a:cubicBezTo>
                <a:cubicBezTo>
                  <a:pt x="86" y="101"/>
                  <a:pt x="86" y="101"/>
                  <a:pt x="86" y="101"/>
                </a:cubicBezTo>
                <a:cubicBezTo>
                  <a:pt x="96" y="95"/>
                  <a:pt x="103" y="85"/>
                  <a:pt x="108" y="74"/>
                </a:cubicBezTo>
                <a:moveTo>
                  <a:pt x="56" y="134"/>
                </a:moveTo>
                <a:cubicBezTo>
                  <a:pt x="55" y="134"/>
                  <a:pt x="55" y="133"/>
                  <a:pt x="55" y="132"/>
                </a:cubicBezTo>
                <a:cubicBezTo>
                  <a:pt x="55" y="130"/>
                  <a:pt x="56" y="127"/>
                  <a:pt x="58" y="125"/>
                </a:cubicBezTo>
                <a:cubicBezTo>
                  <a:pt x="61" y="124"/>
                  <a:pt x="63" y="123"/>
                  <a:pt x="67" y="123"/>
                </a:cubicBezTo>
                <a:cubicBezTo>
                  <a:pt x="68" y="123"/>
                  <a:pt x="68" y="123"/>
                  <a:pt x="68" y="124"/>
                </a:cubicBezTo>
                <a:cubicBezTo>
                  <a:pt x="68" y="125"/>
                  <a:pt x="68" y="126"/>
                  <a:pt x="67" y="126"/>
                </a:cubicBezTo>
                <a:cubicBezTo>
                  <a:pt x="64" y="126"/>
                  <a:pt x="62" y="127"/>
                  <a:pt x="60" y="128"/>
                </a:cubicBezTo>
                <a:cubicBezTo>
                  <a:pt x="59" y="129"/>
                  <a:pt x="58" y="131"/>
                  <a:pt x="58" y="132"/>
                </a:cubicBezTo>
                <a:cubicBezTo>
                  <a:pt x="58" y="133"/>
                  <a:pt x="57" y="134"/>
                  <a:pt x="56" y="134"/>
                </a:cubicBezTo>
                <a:moveTo>
                  <a:pt x="110" y="120"/>
                </a:moveTo>
                <a:cubicBezTo>
                  <a:pt x="109" y="120"/>
                  <a:pt x="109" y="119"/>
                  <a:pt x="109" y="118"/>
                </a:cubicBezTo>
                <a:cubicBezTo>
                  <a:pt x="109" y="115"/>
                  <a:pt x="110" y="113"/>
                  <a:pt x="112" y="111"/>
                </a:cubicBezTo>
                <a:cubicBezTo>
                  <a:pt x="115" y="109"/>
                  <a:pt x="117" y="108"/>
                  <a:pt x="121" y="108"/>
                </a:cubicBezTo>
                <a:cubicBezTo>
                  <a:pt x="122" y="108"/>
                  <a:pt x="122" y="109"/>
                  <a:pt x="122" y="110"/>
                </a:cubicBezTo>
                <a:cubicBezTo>
                  <a:pt x="122" y="111"/>
                  <a:pt x="122" y="112"/>
                  <a:pt x="121" y="112"/>
                </a:cubicBezTo>
                <a:cubicBezTo>
                  <a:pt x="121" y="112"/>
                  <a:pt x="121" y="112"/>
                  <a:pt x="121" y="112"/>
                </a:cubicBezTo>
                <a:cubicBezTo>
                  <a:pt x="118" y="112"/>
                  <a:pt x="116" y="113"/>
                  <a:pt x="114" y="114"/>
                </a:cubicBezTo>
                <a:cubicBezTo>
                  <a:pt x="113" y="115"/>
                  <a:pt x="112" y="116"/>
                  <a:pt x="112" y="118"/>
                </a:cubicBezTo>
                <a:cubicBezTo>
                  <a:pt x="112" y="119"/>
                  <a:pt x="111" y="120"/>
                  <a:pt x="110" y="120"/>
                </a:cubicBezTo>
                <a:moveTo>
                  <a:pt x="77" y="78"/>
                </a:moveTo>
                <a:cubicBezTo>
                  <a:pt x="76" y="78"/>
                  <a:pt x="75" y="78"/>
                  <a:pt x="75" y="77"/>
                </a:cubicBezTo>
                <a:cubicBezTo>
                  <a:pt x="75" y="74"/>
                  <a:pt x="77" y="71"/>
                  <a:pt x="80" y="70"/>
                </a:cubicBezTo>
                <a:cubicBezTo>
                  <a:pt x="80" y="70"/>
                  <a:pt x="80" y="70"/>
                  <a:pt x="81" y="70"/>
                </a:cubicBezTo>
                <a:cubicBezTo>
                  <a:pt x="81" y="70"/>
                  <a:pt x="82" y="71"/>
                  <a:pt x="82" y="72"/>
                </a:cubicBezTo>
                <a:cubicBezTo>
                  <a:pt x="83" y="72"/>
                  <a:pt x="82" y="73"/>
                  <a:pt x="81" y="74"/>
                </a:cubicBezTo>
                <a:cubicBezTo>
                  <a:pt x="80" y="74"/>
                  <a:pt x="79" y="75"/>
                  <a:pt x="79" y="77"/>
                </a:cubicBezTo>
                <a:cubicBezTo>
                  <a:pt x="79" y="78"/>
                  <a:pt x="78" y="78"/>
                  <a:pt x="77" y="78"/>
                </a:cubicBezTo>
                <a:moveTo>
                  <a:pt x="132" y="54"/>
                </a:moveTo>
                <a:cubicBezTo>
                  <a:pt x="131" y="54"/>
                  <a:pt x="131" y="54"/>
                  <a:pt x="130" y="54"/>
                </a:cubicBezTo>
                <a:cubicBezTo>
                  <a:pt x="76" y="69"/>
                  <a:pt x="76" y="69"/>
                  <a:pt x="76" y="69"/>
                </a:cubicBezTo>
                <a:cubicBezTo>
                  <a:pt x="74" y="70"/>
                  <a:pt x="73" y="72"/>
                  <a:pt x="73" y="74"/>
                </a:cubicBezTo>
                <a:cubicBezTo>
                  <a:pt x="73" y="120"/>
                  <a:pt x="73" y="120"/>
                  <a:pt x="73" y="120"/>
                </a:cubicBezTo>
                <a:cubicBezTo>
                  <a:pt x="71" y="119"/>
                  <a:pt x="69" y="119"/>
                  <a:pt x="67" y="119"/>
                </a:cubicBezTo>
                <a:cubicBezTo>
                  <a:pt x="58" y="119"/>
                  <a:pt x="51" y="125"/>
                  <a:pt x="51" y="132"/>
                </a:cubicBezTo>
                <a:cubicBezTo>
                  <a:pt x="51" y="140"/>
                  <a:pt x="58" y="146"/>
                  <a:pt x="67" y="146"/>
                </a:cubicBezTo>
                <a:cubicBezTo>
                  <a:pt x="75" y="146"/>
                  <a:pt x="82" y="140"/>
                  <a:pt x="82" y="133"/>
                </a:cubicBezTo>
                <a:cubicBezTo>
                  <a:pt x="82" y="132"/>
                  <a:pt x="82" y="132"/>
                  <a:pt x="82" y="131"/>
                </a:cubicBezTo>
                <a:cubicBezTo>
                  <a:pt x="82" y="78"/>
                  <a:pt x="82" y="78"/>
                  <a:pt x="82" y="78"/>
                </a:cubicBezTo>
                <a:cubicBezTo>
                  <a:pt x="127" y="65"/>
                  <a:pt x="127" y="65"/>
                  <a:pt x="127" y="65"/>
                </a:cubicBezTo>
                <a:cubicBezTo>
                  <a:pt x="127" y="106"/>
                  <a:pt x="127" y="106"/>
                  <a:pt x="127" y="106"/>
                </a:cubicBezTo>
                <a:cubicBezTo>
                  <a:pt x="125" y="105"/>
                  <a:pt x="123" y="105"/>
                  <a:pt x="121" y="105"/>
                </a:cubicBezTo>
                <a:cubicBezTo>
                  <a:pt x="112" y="105"/>
                  <a:pt x="105" y="111"/>
                  <a:pt x="105" y="118"/>
                </a:cubicBezTo>
                <a:cubicBezTo>
                  <a:pt x="105" y="126"/>
                  <a:pt x="112" y="132"/>
                  <a:pt x="121" y="132"/>
                </a:cubicBezTo>
                <a:cubicBezTo>
                  <a:pt x="129" y="132"/>
                  <a:pt x="136" y="126"/>
                  <a:pt x="136" y="118"/>
                </a:cubicBezTo>
                <a:cubicBezTo>
                  <a:pt x="136" y="118"/>
                  <a:pt x="136" y="118"/>
                  <a:pt x="136" y="118"/>
                </a:cubicBezTo>
                <a:cubicBezTo>
                  <a:pt x="136" y="117"/>
                  <a:pt x="137" y="116"/>
                  <a:pt x="137" y="116"/>
                </a:cubicBezTo>
                <a:cubicBezTo>
                  <a:pt x="137" y="59"/>
                  <a:pt x="137" y="59"/>
                  <a:pt x="137" y="59"/>
                </a:cubicBezTo>
                <a:cubicBezTo>
                  <a:pt x="137" y="57"/>
                  <a:pt x="136" y="56"/>
                  <a:pt x="135" y="55"/>
                </a:cubicBezTo>
                <a:cubicBezTo>
                  <a:pt x="134" y="54"/>
                  <a:pt x="133" y="54"/>
                  <a:pt x="132" y="54"/>
                </a:cubicBezTo>
                <a:moveTo>
                  <a:pt x="56" y="66"/>
                </a:moveTo>
                <a:cubicBezTo>
                  <a:pt x="49" y="66"/>
                  <a:pt x="44" y="61"/>
                  <a:pt x="44" y="55"/>
                </a:cubicBezTo>
                <a:cubicBezTo>
                  <a:pt x="44" y="49"/>
                  <a:pt x="49" y="44"/>
                  <a:pt x="56" y="44"/>
                </a:cubicBezTo>
                <a:cubicBezTo>
                  <a:pt x="62" y="44"/>
                  <a:pt x="67" y="49"/>
                  <a:pt x="67" y="55"/>
                </a:cubicBezTo>
                <a:cubicBezTo>
                  <a:pt x="67" y="61"/>
                  <a:pt x="62" y="66"/>
                  <a:pt x="56" y="66"/>
                </a:cubicBezTo>
                <a:moveTo>
                  <a:pt x="10" y="57"/>
                </a:moveTo>
                <a:cubicBezTo>
                  <a:pt x="9" y="57"/>
                  <a:pt x="8" y="57"/>
                  <a:pt x="8" y="56"/>
                </a:cubicBezTo>
                <a:cubicBezTo>
                  <a:pt x="8" y="55"/>
                  <a:pt x="8" y="55"/>
                  <a:pt x="8" y="55"/>
                </a:cubicBezTo>
                <a:cubicBezTo>
                  <a:pt x="8" y="29"/>
                  <a:pt x="29" y="8"/>
                  <a:pt x="55" y="8"/>
                </a:cubicBezTo>
                <a:cubicBezTo>
                  <a:pt x="55" y="8"/>
                  <a:pt x="55" y="8"/>
                  <a:pt x="55" y="8"/>
                </a:cubicBezTo>
                <a:cubicBezTo>
                  <a:pt x="56" y="8"/>
                  <a:pt x="57" y="9"/>
                  <a:pt x="57" y="10"/>
                </a:cubicBezTo>
                <a:cubicBezTo>
                  <a:pt x="57" y="11"/>
                  <a:pt x="56" y="11"/>
                  <a:pt x="55" y="11"/>
                </a:cubicBezTo>
                <a:cubicBezTo>
                  <a:pt x="31" y="12"/>
                  <a:pt x="12" y="31"/>
                  <a:pt x="12" y="55"/>
                </a:cubicBezTo>
                <a:cubicBezTo>
                  <a:pt x="12" y="56"/>
                  <a:pt x="12" y="56"/>
                  <a:pt x="12" y="56"/>
                </a:cubicBezTo>
                <a:cubicBezTo>
                  <a:pt x="12" y="57"/>
                  <a:pt x="11" y="57"/>
                  <a:pt x="10" y="57"/>
                </a:cubicBezTo>
                <a:cubicBezTo>
                  <a:pt x="10" y="57"/>
                  <a:pt x="10" y="57"/>
                  <a:pt x="10" y="57"/>
                </a:cubicBezTo>
                <a:moveTo>
                  <a:pt x="56" y="0"/>
                </a:moveTo>
                <a:cubicBezTo>
                  <a:pt x="25" y="0"/>
                  <a:pt x="0" y="25"/>
                  <a:pt x="0" y="55"/>
                </a:cubicBezTo>
                <a:cubicBezTo>
                  <a:pt x="0" y="86"/>
                  <a:pt x="25" y="111"/>
                  <a:pt x="56" y="111"/>
                </a:cubicBezTo>
                <a:cubicBezTo>
                  <a:pt x="60" y="111"/>
                  <a:pt x="65" y="110"/>
                  <a:pt x="69" y="109"/>
                </a:cubicBezTo>
                <a:cubicBezTo>
                  <a:pt x="69" y="74"/>
                  <a:pt x="69" y="74"/>
                  <a:pt x="69" y="74"/>
                </a:cubicBezTo>
                <a:cubicBezTo>
                  <a:pt x="69" y="70"/>
                  <a:pt x="72" y="67"/>
                  <a:pt x="75" y="66"/>
                </a:cubicBezTo>
                <a:cubicBezTo>
                  <a:pt x="111" y="56"/>
                  <a:pt x="111" y="56"/>
                  <a:pt x="111" y="56"/>
                </a:cubicBezTo>
                <a:cubicBezTo>
                  <a:pt x="111" y="55"/>
                  <a:pt x="111" y="55"/>
                  <a:pt x="111" y="55"/>
                </a:cubicBezTo>
                <a:cubicBezTo>
                  <a:pt x="111" y="25"/>
                  <a:pt x="86" y="0"/>
                  <a:pt x="56" y="0"/>
                </a:cubicBezTo>
              </a:path>
            </a:pathLst>
          </a:custGeom>
          <a:solidFill>
            <a:srgbClr val="C33736"/>
          </a:solidFill>
          <a:ln>
            <a:noFill/>
          </a:ln>
        </p:spPr>
        <p:txBody>
          <a:bodyPr bIns="34290" lIns="68580" rIns="68580" tIns="34290"/>
          <a:lstStyle/>
          <a:p>
            <a:pPr eaLnBrk="0" fontAlgn="base" hangingPunct="0">
              <a:spcBef>
                <a:spcPct val="0"/>
              </a:spcBef>
              <a:spcAft>
                <a:spcPct val="0"/>
              </a:spcAft>
              <a:defRPr/>
            </a:pPr>
            <a:endParaRPr altLang="en-US" kern="0" lang="zh-CN" noProof="1" strike="noStrike" sz="1400">
              <a:solidFill>
                <a:srgbClr val="000000"/>
              </a:solidFill>
              <a:latin typeface="Calibri"/>
              <a:ea charset="-122" panose="02010600030101010101" pitchFamily="2" typeface="宋体"/>
            </a:endParaRPr>
          </a:p>
        </p:txBody>
      </p:sp>
      <p:sp>
        <p:nvSpPr>
          <p:cNvPr id="96" name="Freeform 37"/>
          <p:cNvSpPr>
            <a:spLocks noEditPoints="1"/>
          </p:cNvSpPr>
          <p:nvPr/>
        </p:nvSpPr>
        <p:spPr bwMode="auto">
          <a:xfrm>
            <a:off x="4901565" y="2339975"/>
            <a:ext cx="598170" cy="648335"/>
          </a:xfrm>
          <a:custGeom>
            <a:gdLst>
              <a:gd fmla="*/ 116662 w 121" name="T0"/>
              <a:gd fmla="*/ 129256 h 114" name="T1"/>
              <a:gd fmla="*/ 116662 w 121" name="T2"/>
              <a:gd fmla="*/ 144643 h 114" name="T3"/>
              <a:gd fmla="*/ 233323 w 121" name="T4"/>
              <a:gd fmla="*/ 135411 h 114" name="T5"/>
              <a:gd fmla="*/ 267094 w 121" name="T6"/>
              <a:gd fmla="*/ 98481 h 114" name="T7"/>
              <a:gd fmla="*/ 107451 w 121" name="T8"/>
              <a:gd fmla="*/ 107713 h 114" name="T9"/>
              <a:gd fmla="*/ 116662 w 121" name="T10"/>
              <a:gd fmla="*/ 113868 h 114" name="T11"/>
              <a:gd fmla="*/ 273234 w 121" name="T12"/>
              <a:gd fmla="*/ 107713 h 114" name="T13"/>
              <a:gd fmla="*/ 267094 w 121" name="T14"/>
              <a:gd fmla="*/ 98481 h 114" name="T15"/>
              <a:gd fmla="*/ 116662 w 121" name="T16"/>
              <a:gd fmla="*/ 67705 h 114" name="T17"/>
              <a:gd fmla="*/ 107451 w 121" name="T18"/>
              <a:gd fmla="*/ 80015 h 114" name="T19"/>
              <a:gd fmla="*/ 267094 w 121" name="T20"/>
              <a:gd fmla="*/ 86170 h 114" name="T21"/>
              <a:gd fmla="*/ 273234 w 121" name="T22"/>
              <a:gd fmla="*/ 76938 h 114" name="T23"/>
              <a:gd fmla="*/ 58331 w 121" name="T24"/>
              <a:gd fmla="*/ 323139 h 114" name="T25"/>
              <a:gd fmla="*/ 316214 w 121" name="T26"/>
              <a:gd fmla="*/ 323139 h 114" name="T27"/>
              <a:gd fmla="*/ 27630 w 121" name="T28"/>
              <a:gd fmla="*/ 307752 h 114" name="T29"/>
              <a:gd fmla="*/ 125872 w 121" name="T30"/>
              <a:gd fmla="*/ 227736 h 114" name="T31"/>
              <a:gd fmla="*/ 343845 w 121" name="T32"/>
              <a:gd fmla="*/ 304674 h 114" name="T33"/>
              <a:gd fmla="*/ 343845 w 121" name="T34"/>
              <a:gd fmla="*/ 163108 h 114" name="T35"/>
              <a:gd fmla="*/ 49121 w 121" name="T36"/>
              <a:gd fmla="*/ 147721 h 114" name="T37"/>
              <a:gd fmla="*/ 27630 w 121" name="T38"/>
              <a:gd fmla="*/ 113868 h 114" name="T39"/>
              <a:gd fmla="*/ 39911 w 121" name="T40"/>
              <a:gd fmla="*/ 107713 h 114" name="T41"/>
              <a:gd fmla="*/ 49121 w 121" name="T42"/>
              <a:gd fmla="*/ 147721 h 114" name="T43"/>
              <a:gd fmla="*/ 322354 w 121" name="T44"/>
              <a:gd fmla="*/ 107713 h 114" name="T45"/>
              <a:gd fmla="*/ 340775 w 121" name="T46"/>
              <a:gd fmla="*/ 110791 h 114" name="T47"/>
              <a:gd fmla="*/ 343845 w 121" name="T48"/>
              <a:gd fmla="*/ 129256 h 114" name="T49"/>
              <a:gd fmla="*/ 147362 w 121" name="T50"/>
              <a:gd fmla="*/ 209271 h 114" name="T51"/>
              <a:gd fmla="*/ 79821 w 121" name="T52"/>
              <a:gd fmla="*/ 163108 h 114" name="T53"/>
              <a:gd fmla="*/ 79821 w 121" name="T54"/>
              <a:gd fmla="*/ 80015 h 114" name="T55"/>
              <a:gd fmla="*/ 110521 w 121" name="T56"/>
              <a:gd fmla="*/ 30775 h 114" name="T57"/>
              <a:gd fmla="*/ 291654 w 121" name="T58"/>
              <a:gd fmla="*/ 61550 h 114" name="T59"/>
              <a:gd fmla="*/ 291654 w 121" name="T60"/>
              <a:gd fmla="*/ 107713 h 114" name="T61"/>
              <a:gd fmla="*/ 291654 w 121" name="T62"/>
              <a:gd fmla="*/ 166186 h 114" name="T63"/>
              <a:gd fmla="*/ 184202 w 121" name="T64"/>
              <a:gd fmla="*/ 181574 h 114" name="T65"/>
              <a:gd fmla="*/ 257883 w 121" name="T66"/>
              <a:gd fmla="*/ 0 h 114" name="T67"/>
              <a:gd fmla="*/ 49121 w 121" name="T68"/>
              <a:gd fmla="*/ 61550 h 114" name="T69"/>
              <a:gd fmla="*/ 39911 w 121" name="T70"/>
              <a:gd fmla="*/ 80015 h 114" name="T71"/>
              <a:gd fmla="*/ 0 w 121" name="T72"/>
              <a:gd fmla="*/ 316984 h 114" name="T73"/>
              <a:gd fmla="*/ 334635 w 121" name="T74"/>
              <a:gd fmla="*/ 350837 h 114" name="T75"/>
              <a:gd fmla="*/ 371475 w 121" name="T76"/>
              <a:gd fmla="*/ 113868 h 114" name="T77"/>
              <a:gd fmla="*/ 322354 w 121" name="T78"/>
              <a:gd fmla="*/ 80015 h 114" name="T79"/>
              <a:gd fmla="*/ 257883 w 121" name="T80"/>
              <a:gd fmla="*/ 0 h 114"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b="b" l="0" r="r" t="0"/>
            <a:pathLst>
              <a:path h="114" w="120">
                <a:moveTo>
                  <a:pt x="74" y="42"/>
                </a:moveTo>
                <a:cubicBezTo>
                  <a:pt x="38" y="42"/>
                  <a:pt x="38" y="42"/>
                  <a:pt x="38" y="42"/>
                </a:cubicBezTo>
                <a:cubicBezTo>
                  <a:pt x="36" y="42"/>
                  <a:pt x="35" y="43"/>
                  <a:pt x="35" y="44"/>
                </a:cubicBezTo>
                <a:cubicBezTo>
                  <a:pt x="35" y="46"/>
                  <a:pt x="36" y="47"/>
                  <a:pt x="38" y="47"/>
                </a:cubicBezTo>
                <a:cubicBezTo>
                  <a:pt x="74" y="47"/>
                  <a:pt x="74" y="47"/>
                  <a:pt x="74" y="47"/>
                </a:cubicBezTo>
                <a:cubicBezTo>
                  <a:pt x="75" y="47"/>
                  <a:pt x="76" y="46"/>
                  <a:pt x="76" y="44"/>
                </a:cubicBezTo>
                <a:cubicBezTo>
                  <a:pt x="76" y="43"/>
                  <a:pt x="75" y="42"/>
                  <a:pt x="74" y="42"/>
                </a:cubicBezTo>
                <a:moveTo>
                  <a:pt x="87" y="32"/>
                </a:moveTo>
                <a:cubicBezTo>
                  <a:pt x="38" y="32"/>
                  <a:pt x="38" y="32"/>
                  <a:pt x="38" y="32"/>
                </a:cubicBezTo>
                <a:cubicBezTo>
                  <a:pt x="36" y="32"/>
                  <a:pt x="35" y="33"/>
                  <a:pt x="35" y="35"/>
                </a:cubicBezTo>
                <a:cubicBezTo>
                  <a:pt x="35" y="35"/>
                  <a:pt x="35" y="35"/>
                  <a:pt x="35" y="35"/>
                </a:cubicBezTo>
                <a:cubicBezTo>
                  <a:pt x="35" y="36"/>
                  <a:pt x="36" y="37"/>
                  <a:pt x="38" y="37"/>
                </a:cubicBezTo>
                <a:cubicBezTo>
                  <a:pt x="87" y="37"/>
                  <a:pt x="87" y="37"/>
                  <a:pt x="87" y="37"/>
                </a:cubicBezTo>
                <a:cubicBezTo>
                  <a:pt x="88" y="37"/>
                  <a:pt x="89" y="36"/>
                  <a:pt x="89" y="35"/>
                </a:cubicBezTo>
                <a:cubicBezTo>
                  <a:pt x="89" y="35"/>
                  <a:pt x="89" y="35"/>
                  <a:pt x="89" y="35"/>
                </a:cubicBezTo>
                <a:cubicBezTo>
                  <a:pt x="89" y="33"/>
                  <a:pt x="88" y="32"/>
                  <a:pt x="87" y="32"/>
                </a:cubicBezTo>
                <a:moveTo>
                  <a:pt x="87" y="22"/>
                </a:moveTo>
                <a:cubicBezTo>
                  <a:pt x="38" y="22"/>
                  <a:pt x="38" y="22"/>
                  <a:pt x="38" y="22"/>
                </a:cubicBezTo>
                <a:cubicBezTo>
                  <a:pt x="36" y="22"/>
                  <a:pt x="35" y="24"/>
                  <a:pt x="35" y="25"/>
                </a:cubicBezTo>
                <a:cubicBezTo>
                  <a:pt x="35" y="25"/>
                  <a:pt x="35" y="26"/>
                  <a:pt x="35" y="26"/>
                </a:cubicBezTo>
                <a:cubicBezTo>
                  <a:pt x="36" y="27"/>
                  <a:pt x="37" y="28"/>
                  <a:pt x="38" y="28"/>
                </a:cubicBezTo>
                <a:cubicBezTo>
                  <a:pt x="87" y="28"/>
                  <a:pt x="87" y="28"/>
                  <a:pt x="87" y="28"/>
                </a:cubicBezTo>
                <a:cubicBezTo>
                  <a:pt x="88" y="28"/>
                  <a:pt x="89" y="27"/>
                  <a:pt x="89" y="26"/>
                </a:cubicBezTo>
                <a:cubicBezTo>
                  <a:pt x="89" y="26"/>
                  <a:pt x="89" y="25"/>
                  <a:pt x="89" y="25"/>
                </a:cubicBezTo>
                <a:cubicBezTo>
                  <a:pt x="89" y="24"/>
                  <a:pt x="88" y="22"/>
                  <a:pt x="87" y="22"/>
                </a:cubicBezTo>
                <a:moveTo>
                  <a:pt x="19" y="105"/>
                </a:moveTo>
                <a:cubicBezTo>
                  <a:pt x="60" y="71"/>
                  <a:pt x="60" y="71"/>
                  <a:pt x="60" y="71"/>
                </a:cubicBezTo>
                <a:cubicBezTo>
                  <a:pt x="103" y="105"/>
                  <a:pt x="103" y="105"/>
                  <a:pt x="103" y="105"/>
                </a:cubicBezTo>
                <a:cubicBezTo>
                  <a:pt x="19" y="105"/>
                  <a:pt x="19" y="105"/>
                  <a:pt x="19" y="105"/>
                </a:cubicBezTo>
                <a:moveTo>
                  <a:pt x="9" y="100"/>
                </a:moveTo>
                <a:cubicBezTo>
                  <a:pt x="9" y="54"/>
                  <a:pt x="9" y="54"/>
                  <a:pt x="9" y="54"/>
                </a:cubicBezTo>
                <a:cubicBezTo>
                  <a:pt x="41" y="74"/>
                  <a:pt x="41" y="74"/>
                  <a:pt x="41" y="74"/>
                </a:cubicBezTo>
                <a:cubicBezTo>
                  <a:pt x="9" y="100"/>
                  <a:pt x="9" y="100"/>
                  <a:pt x="9" y="100"/>
                </a:cubicBezTo>
                <a:moveTo>
                  <a:pt x="112" y="99"/>
                </a:moveTo>
                <a:cubicBezTo>
                  <a:pt x="80" y="74"/>
                  <a:pt x="80" y="74"/>
                  <a:pt x="80" y="74"/>
                </a:cubicBezTo>
                <a:cubicBezTo>
                  <a:pt x="112" y="53"/>
                  <a:pt x="112" y="53"/>
                  <a:pt x="112" y="53"/>
                </a:cubicBezTo>
                <a:cubicBezTo>
                  <a:pt x="112" y="99"/>
                  <a:pt x="112" y="99"/>
                  <a:pt x="112" y="99"/>
                </a:cubicBezTo>
                <a:moveTo>
                  <a:pt x="16" y="48"/>
                </a:moveTo>
                <a:cubicBezTo>
                  <a:pt x="9" y="43"/>
                  <a:pt x="9" y="43"/>
                  <a:pt x="9" y="43"/>
                </a:cubicBezTo>
                <a:cubicBezTo>
                  <a:pt x="9" y="37"/>
                  <a:pt x="9" y="37"/>
                  <a:pt x="9" y="37"/>
                </a:cubicBezTo>
                <a:cubicBezTo>
                  <a:pt x="9" y="37"/>
                  <a:pt x="10" y="37"/>
                  <a:pt x="10" y="36"/>
                </a:cubicBezTo>
                <a:cubicBezTo>
                  <a:pt x="11" y="36"/>
                  <a:pt x="12" y="35"/>
                  <a:pt x="13" y="35"/>
                </a:cubicBezTo>
                <a:cubicBezTo>
                  <a:pt x="16" y="35"/>
                  <a:pt x="16" y="35"/>
                  <a:pt x="16" y="35"/>
                </a:cubicBezTo>
                <a:cubicBezTo>
                  <a:pt x="16" y="48"/>
                  <a:pt x="16" y="48"/>
                  <a:pt x="16" y="48"/>
                </a:cubicBezTo>
                <a:moveTo>
                  <a:pt x="105" y="47"/>
                </a:moveTo>
                <a:cubicBezTo>
                  <a:pt x="105" y="35"/>
                  <a:pt x="105" y="35"/>
                  <a:pt x="105" y="35"/>
                </a:cubicBezTo>
                <a:cubicBezTo>
                  <a:pt x="109" y="35"/>
                  <a:pt x="109" y="35"/>
                  <a:pt x="109" y="35"/>
                </a:cubicBezTo>
                <a:cubicBezTo>
                  <a:pt x="110" y="35"/>
                  <a:pt x="111" y="36"/>
                  <a:pt x="111" y="36"/>
                </a:cubicBezTo>
                <a:cubicBezTo>
                  <a:pt x="112" y="37"/>
                  <a:pt x="112" y="37"/>
                  <a:pt x="112" y="37"/>
                </a:cubicBezTo>
                <a:cubicBezTo>
                  <a:pt x="112" y="42"/>
                  <a:pt x="112" y="42"/>
                  <a:pt x="112" y="42"/>
                </a:cubicBezTo>
                <a:cubicBezTo>
                  <a:pt x="105" y="47"/>
                  <a:pt x="105" y="47"/>
                  <a:pt x="105" y="47"/>
                </a:cubicBezTo>
                <a:moveTo>
                  <a:pt x="48" y="68"/>
                </a:moveTo>
                <a:cubicBezTo>
                  <a:pt x="26" y="54"/>
                  <a:pt x="26" y="54"/>
                  <a:pt x="26" y="54"/>
                </a:cubicBezTo>
                <a:cubicBezTo>
                  <a:pt x="26" y="54"/>
                  <a:pt x="26" y="53"/>
                  <a:pt x="26" y="53"/>
                </a:cubicBezTo>
                <a:cubicBezTo>
                  <a:pt x="26" y="35"/>
                  <a:pt x="26" y="35"/>
                  <a:pt x="26" y="35"/>
                </a:cubicBezTo>
                <a:cubicBezTo>
                  <a:pt x="26" y="26"/>
                  <a:pt x="26" y="26"/>
                  <a:pt x="26" y="26"/>
                </a:cubicBezTo>
                <a:cubicBezTo>
                  <a:pt x="26" y="20"/>
                  <a:pt x="26" y="20"/>
                  <a:pt x="26" y="20"/>
                </a:cubicBezTo>
                <a:cubicBezTo>
                  <a:pt x="26" y="15"/>
                  <a:pt x="30" y="10"/>
                  <a:pt x="36" y="10"/>
                </a:cubicBezTo>
                <a:cubicBezTo>
                  <a:pt x="84" y="10"/>
                  <a:pt x="84" y="10"/>
                  <a:pt x="84" y="10"/>
                </a:cubicBezTo>
                <a:cubicBezTo>
                  <a:pt x="90" y="10"/>
                  <a:pt x="95" y="15"/>
                  <a:pt x="95" y="20"/>
                </a:cubicBezTo>
                <a:cubicBezTo>
                  <a:pt x="95" y="26"/>
                  <a:pt x="95" y="26"/>
                  <a:pt x="95" y="26"/>
                </a:cubicBezTo>
                <a:cubicBezTo>
                  <a:pt x="95" y="35"/>
                  <a:pt x="95" y="35"/>
                  <a:pt x="95" y="35"/>
                </a:cubicBezTo>
                <a:cubicBezTo>
                  <a:pt x="95" y="53"/>
                  <a:pt x="95" y="53"/>
                  <a:pt x="95" y="53"/>
                </a:cubicBezTo>
                <a:cubicBezTo>
                  <a:pt x="95" y="54"/>
                  <a:pt x="95" y="54"/>
                  <a:pt x="95" y="54"/>
                </a:cubicBezTo>
                <a:cubicBezTo>
                  <a:pt x="72" y="68"/>
                  <a:pt x="72" y="68"/>
                  <a:pt x="72" y="68"/>
                </a:cubicBezTo>
                <a:cubicBezTo>
                  <a:pt x="60" y="59"/>
                  <a:pt x="60" y="59"/>
                  <a:pt x="60" y="59"/>
                </a:cubicBezTo>
                <a:cubicBezTo>
                  <a:pt x="48" y="68"/>
                  <a:pt x="48" y="68"/>
                  <a:pt x="48" y="68"/>
                </a:cubicBezTo>
                <a:moveTo>
                  <a:pt x="84" y="0"/>
                </a:moveTo>
                <a:cubicBezTo>
                  <a:pt x="36" y="0"/>
                  <a:pt x="36" y="0"/>
                  <a:pt x="36" y="0"/>
                </a:cubicBezTo>
                <a:cubicBezTo>
                  <a:pt x="25" y="0"/>
                  <a:pt x="16" y="9"/>
                  <a:pt x="16" y="20"/>
                </a:cubicBezTo>
                <a:cubicBezTo>
                  <a:pt x="16" y="26"/>
                  <a:pt x="16" y="26"/>
                  <a:pt x="16" y="26"/>
                </a:cubicBezTo>
                <a:cubicBezTo>
                  <a:pt x="13" y="26"/>
                  <a:pt x="13" y="26"/>
                  <a:pt x="13" y="26"/>
                </a:cubicBezTo>
                <a:cubicBezTo>
                  <a:pt x="7" y="26"/>
                  <a:pt x="1" y="31"/>
                  <a:pt x="0" y="37"/>
                </a:cubicBezTo>
                <a:cubicBezTo>
                  <a:pt x="0" y="103"/>
                  <a:pt x="0" y="103"/>
                  <a:pt x="0" y="103"/>
                </a:cubicBezTo>
                <a:cubicBezTo>
                  <a:pt x="1" y="109"/>
                  <a:pt x="7" y="114"/>
                  <a:pt x="13" y="114"/>
                </a:cubicBezTo>
                <a:cubicBezTo>
                  <a:pt x="109" y="114"/>
                  <a:pt x="109" y="114"/>
                  <a:pt x="109" y="114"/>
                </a:cubicBezTo>
                <a:cubicBezTo>
                  <a:pt x="115" y="114"/>
                  <a:pt x="121" y="109"/>
                  <a:pt x="121" y="103"/>
                </a:cubicBezTo>
                <a:cubicBezTo>
                  <a:pt x="121" y="37"/>
                  <a:pt x="121" y="37"/>
                  <a:pt x="121" y="37"/>
                </a:cubicBezTo>
                <a:cubicBezTo>
                  <a:pt x="121" y="31"/>
                  <a:pt x="115" y="26"/>
                  <a:pt x="109" y="26"/>
                </a:cubicBezTo>
                <a:cubicBezTo>
                  <a:pt x="105" y="26"/>
                  <a:pt x="105" y="26"/>
                  <a:pt x="105" y="26"/>
                </a:cubicBezTo>
                <a:cubicBezTo>
                  <a:pt x="105" y="20"/>
                  <a:pt x="105" y="20"/>
                  <a:pt x="105" y="20"/>
                </a:cubicBezTo>
                <a:cubicBezTo>
                  <a:pt x="105" y="9"/>
                  <a:pt x="95" y="0"/>
                  <a:pt x="84" y="0"/>
                </a:cubicBezTo>
              </a:path>
            </a:pathLst>
          </a:custGeom>
          <a:solidFill>
            <a:srgbClr val="C33736"/>
          </a:solidFill>
          <a:ln>
            <a:noFill/>
          </a:ln>
        </p:spPr>
        <p:txBody>
          <a:bodyPr bIns="34290" lIns="68580" rIns="68580" tIns="34290"/>
          <a:lstStyle/>
          <a:p>
            <a:pPr eaLnBrk="0" fontAlgn="base" hangingPunct="0">
              <a:spcBef>
                <a:spcPct val="0"/>
              </a:spcBef>
              <a:spcAft>
                <a:spcPct val="0"/>
              </a:spcAft>
              <a:defRPr/>
            </a:pPr>
            <a:endParaRPr altLang="en-US" kern="0" lang="zh-CN" noProof="1" strike="noStrike" sz="1400">
              <a:solidFill>
                <a:srgbClr val="000000"/>
              </a:solidFill>
              <a:latin typeface="Calibri"/>
              <a:ea charset="-122" panose="02010600030101010101" pitchFamily="2" typeface="宋体"/>
            </a:endParaRPr>
          </a:p>
        </p:txBody>
      </p:sp>
      <p:sp>
        <p:nvSpPr>
          <p:cNvPr id="101" name="Freeform 40"/>
          <p:cNvSpPr>
            <a:spLocks noEditPoints="1"/>
          </p:cNvSpPr>
          <p:nvPr/>
        </p:nvSpPr>
        <p:spPr bwMode="auto">
          <a:xfrm>
            <a:off x="8472805" y="2374900"/>
            <a:ext cx="602615" cy="577850"/>
          </a:xfrm>
          <a:custGeom>
            <a:gdLst>
              <a:gd fmla="*/ 268892 w 113" name="T0"/>
              <a:gd fmla="*/ 113765 h 95" name="T1"/>
              <a:gd fmla="*/ 268892 w 113" name="T2"/>
              <a:gd fmla="*/ 162961 h 95" name="T3"/>
              <a:gd fmla="*/ 225622 w 113" name="T4"/>
              <a:gd fmla="*/ 162961 h 95" name="T5"/>
              <a:gd fmla="*/ 210168 w 113" name="T6"/>
              <a:gd fmla="*/ 172185 h 95" name="T7"/>
              <a:gd fmla="*/ 222531 w 113" name="T8"/>
              <a:gd fmla="*/ 181409 h 95" name="T9"/>
              <a:gd fmla="*/ 265801 w 113" name="T10"/>
              <a:gd fmla="*/ 181409 h 95" name="T11"/>
              <a:gd fmla="*/ 268892 w 113" name="T12"/>
              <a:gd fmla="*/ 184484 h 95" name="T13"/>
              <a:gd fmla="*/ 268892 w 113" name="T14"/>
              <a:gd fmla="*/ 230605 h 95" name="T15"/>
              <a:gd fmla="*/ 281254 w 113" name="T16"/>
              <a:gd fmla="*/ 239829 h 95" name="T17"/>
              <a:gd fmla="*/ 290527 w 113" name="T18"/>
              <a:gd fmla="*/ 202933 h 95" name="T19"/>
              <a:gd fmla="*/ 290527 w 113" name="T20"/>
              <a:gd fmla="*/ 181409 h 95" name="T21"/>
              <a:gd fmla="*/ 339978 w 113" name="T22"/>
              <a:gd fmla="*/ 181409 h 95" name="T23"/>
              <a:gd fmla="*/ 346159 w 113" name="T24"/>
              <a:gd fmla="*/ 162961 h 95" name="T25"/>
              <a:gd fmla="*/ 302889 w 113" name="T26"/>
              <a:gd fmla="*/ 162961 h 95" name="T27"/>
              <a:gd fmla="*/ 290527 w 113" name="T28"/>
              <a:gd fmla="*/ 150662 h 95" name="T29"/>
              <a:gd fmla="*/ 281254 w 113" name="T30"/>
              <a:gd fmla="*/ 101466 h 95" name="T31"/>
              <a:gd fmla="*/ 46361 w 113" name="T32"/>
              <a:gd fmla="*/ 261353 h 95" name="T33"/>
              <a:gd fmla="*/ 123628 w 113" name="T34"/>
              <a:gd fmla="*/ 187559 h 95" name="T35"/>
              <a:gd fmla="*/ 132900 w 113" name="T36"/>
              <a:gd fmla="*/ 193708 h 95" name="T37"/>
              <a:gd fmla="*/ 55633 w 113" name="T38"/>
              <a:gd fmla="*/ 258278 h 95" name="T39"/>
              <a:gd fmla="*/ 135991 w 113" name="T40"/>
              <a:gd fmla="*/ 141438 h 95" name="T41"/>
              <a:gd fmla="*/ 108175 w 113" name="T42"/>
              <a:gd fmla="*/ 92242 h 95" name="T43"/>
              <a:gd fmla="*/ 176170 w 113" name="T44"/>
              <a:gd fmla="*/ 33822 h 95" name="T45"/>
              <a:gd fmla="*/ 123628 w 113" name="T46"/>
              <a:gd fmla="*/ 92242 h 95" name="T47"/>
              <a:gd fmla="*/ 142173 w 113" name="T48"/>
              <a:gd fmla="*/ 138363 h 95" name="T49"/>
              <a:gd fmla="*/ 169989 w 113" name="T50"/>
              <a:gd fmla="*/ 0 h 95" name="T51"/>
              <a:gd fmla="*/ 114356 w 113" name="T52"/>
              <a:gd fmla="*/ 162961 h 95" name="T53"/>
              <a:gd fmla="*/ 0 w 113" name="T54"/>
              <a:gd fmla="*/ 289025 h 95" name="T55"/>
              <a:gd fmla="*/ 336887 w 113" name="T56"/>
              <a:gd fmla="*/ 292100 h 95" name="T57"/>
              <a:gd fmla="*/ 339978 w 113" name="T58"/>
              <a:gd fmla="*/ 285951 h 95" name="T59"/>
              <a:gd fmla="*/ 302889 w 113" name="T60"/>
              <a:gd fmla="*/ 230605 h 95" name="T61"/>
              <a:gd fmla="*/ 265801 w 113" name="T62"/>
              <a:gd fmla="*/ 245979 h 95" name="T63"/>
              <a:gd fmla="*/ 256529 w 113" name="T64"/>
              <a:gd fmla="*/ 193708 h 95" name="T65"/>
              <a:gd fmla="*/ 203987 w 113" name="T66"/>
              <a:gd fmla="*/ 187559 h 95" name="T67"/>
              <a:gd fmla="*/ 222531 w 113" name="T68"/>
              <a:gd fmla="*/ 150662 h 95" name="T69"/>
              <a:gd fmla="*/ 259619 w 113" name="T70"/>
              <a:gd fmla="*/ 92242 h 95"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b="b" l="0" r="r" t="0"/>
            <a:pathLst>
              <a:path h="95" w="113">
                <a:moveTo>
                  <a:pt x="91" y="33"/>
                </a:moveTo>
                <a:cubicBezTo>
                  <a:pt x="89" y="33"/>
                  <a:pt x="87" y="35"/>
                  <a:pt x="87" y="37"/>
                </a:cubicBezTo>
                <a:cubicBezTo>
                  <a:pt x="87" y="49"/>
                  <a:pt x="87" y="49"/>
                  <a:pt x="87" y="49"/>
                </a:cubicBezTo>
                <a:cubicBezTo>
                  <a:pt x="87" y="53"/>
                  <a:pt x="87" y="53"/>
                  <a:pt x="87" y="53"/>
                </a:cubicBezTo>
                <a:cubicBezTo>
                  <a:pt x="83" y="53"/>
                  <a:pt x="83" y="53"/>
                  <a:pt x="83" y="53"/>
                </a:cubicBezTo>
                <a:cubicBezTo>
                  <a:pt x="73" y="53"/>
                  <a:pt x="73" y="53"/>
                  <a:pt x="73" y="53"/>
                </a:cubicBezTo>
                <a:cubicBezTo>
                  <a:pt x="72" y="53"/>
                  <a:pt x="72" y="53"/>
                  <a:pt x="72" y="53"/>
                </a:cubicBezTo>
                <a:cubicBezTo>
                  <a:pt x="70" y="53"/>
                  <a:pt x="68" y="54"/>
                  <a:pt x="68" y="56"/>
                </a:cubicBezTo>
                <a:cubicBezTo>
                  <a:pt x="68" y="57"/>
                  <a:pt x="69" y="58"/>
                  <a:pt x="69" y="58"/>
                </a:cubicBezTo>
                <a:cubicBezTo>
                  <a:pt x="70" y="59"/>
                  <a:pt x="71" y="59"/>
                  <a:pt x="72" y="59"/>
                </a:cubicBezTo>
                <a:cubicBezTo>
                  <a:pt x="83" y="59"/>
                  <a:pt x="83" y="59"/>
                  <a:pt x="83" y="59"/>
                </a:cubicBezTo>
                <a:cubicBezTo>
                  <a:pt x="86" y="59"/>
                  <a:pt x="86" y="59"/>
                  <a:pt x="86" y="59"/>
                </a:cubicBezTo>
                <a:cubicBezTo>
                  <a:pt x="87" y="59"/>
                  <a:pt x="87" y="59"/>
                  <a:pt x="87" y="59"/>
                </a:cubicBezTo>
                <a:cubicBezTo>
                  <a:pt x="87" y="60"/>
                  <a:pt x="87" y="60"/>
                  <a:pt x="87" y="60"/>
                </a:cubicBezTo>
                <a:cubicBezTo>
                  <a:pt x="87" y="63"/>
                  <a:pt x="87" y="63"/>
                  <a:pt x="87" y="63"/>
                </a:cubicBezTo>
                <a:cubicBezTo>
                  <a:pt x="87" y="75"/>
                  <a:pt x="87" y="75"/>
                  <a:pt x="87" y="75"/>
                </a:cubicBezTo>
                <a:cubicBezTo>
                  <a:pt x="87" y="76"/>
                  <a:pt x="88" y="77"/>
                  <a:pt x="88" y="77"/>
                </a:cubicBezTo>
                <a:cubicBezTo>
                  <a:pt x="89" y="78"/>
                  <a:pt x="90" y="78"/>
                  <a:pt x="91" y="78"/>
                </a:cubicBezTo>
                <a:cubicBezTo>
                  <a:pt x="93" y="78"/>
                  <a:pt x="94" y="77"/>
                  <a:pt x="94" y="75"/>
                </a:cubicBezTo>
                <a:cubicBezTo>
                  <a:pt x="94" y="66"/>
                  <a:pt x="94" y="66"/>
                  <a:pt x="94" y="66"/>
                </a:cubicBezTo>
                <a:cubicBezTo>
                  <a:pt x="94" y="63"/>
                  <a:pt x="94" y="63"/>
                  <a:pt x="94" y="63"/>
                </a:cubicBezTo>
                <a:cubicBezTo>
                  <a:pt x="94" y="59"/>
                  <a:pt x="94" y="59"/>
                  <a:pt x="94" y="59"/>
                </a:cubicBezTo>
                <a:cubicBezTo>
                  <a:pt x="98" y="59"/>
                  <a:pt x="98" y="59"/>
                  <a:pt x="98" y="59"/>
                </a:cubicBezTo>
                <a:cubicBezTo>
                  <a:pt x="110" y="59"/>
                  <a:pt x="110" y="59"/>
                  <a:pt x="110" y="59"/>
                </a:cubicBezTo>
                <a:cubicBezTo>
                  <a:pt x="112" y="59"/>
                  <a:pt x="113" y="58"/>
                  <a:pt x="113" y="56"/>
                </a:cubicBezTo>
                <a:cubicBezTo>
                  <a:pt x="113" y="55"/>
                  <a:pt x="113" y="54"/>
                  <a:pt x="112" y="53"/>
                </a:cubicBezTo>
                <a:cubicBezTo>
                  <a:pt x="112" y="53"/>
                  <a:pt x="111" y="53"/>
                  <a:pt x="110" y="53"/>
                </a:cubicBezTo>
                <a:cubicBezTo>
                  <a:pt x="98" y="53"/>
                  <a:pt x="98" y="53"/>
                  <a:pt x="98" y="53"/>
                </a:cubicBezTo>
                <a:cubicBezTo>
                  <a:pt x="94" y="53"/>
                  <a:pt x="94" y="53"/>
                  <a:pt x="94" y="53"/>
                </a:cubicBezTo>
                <a:cubicBezTo>
                  <a:pt x="94" y="49"/>
                  <a:pt x="94" y="49"/>
                  <a:pt x="94" y="49"/>
                </a:cubicBezTo>
                <a:cubicBezTo>
                  <a:pt x="94" y="37"/>
                  <a:pt x="94" y="37"/>
                  <a:pt x="94" y="37"/>
                </a:cubicBezTo>
                <a:cubicBezTo>
                  <a:pt x="94" y="35"/>
                  <a:pt x="93" y="33"/>
                  <a:pt x="91" y="33"/>
                </a:cubicBezTo>
                <a:moveTo>
                  <a:pt x="16" y="86"/>
                </a:moveTo>
                <a:cubicBezTo>
                  <a:pt x="16" y="86"/>
                  <a:pt x="15" y="85"/>
                  <a:pt x="15" y="85"/>
                </a:cubicBezTo>
                <a:cubicBezTo>
                  <a:pt x="14" y="84"/>
                  <a:pt x="14" y="83"/>
                  <a:pt x="14" y="82"/>
                </a:cubicBezTo>
                <a:cubicBezTo>
                  <a:pt x="20" y="72"/>
                  <a:pt x="29" y="65"/>
                  <a:pt x="40" y="61"/>
                </a:cubicBezTo>
                <a:cubicBezTo>
                  <a:pt x="40" y="61"/>
                  <a:pt x="40" y="61"/>
                  <a:pt x="41" y="61"/>
                </a:cubicBezTo>
                <a:cubicBezTo>
                  <a:pt x="42" y="61"/>
                  <a:pt x="43" y="62"/>
                  <a:pt x="43" y="63"/>
                </a:cubicBezTo>
                <a:cubicBezTo>
                  <a:pt x="43" y="64"/>
                  <a:pt x="43" y="66"/>
                  <a:pt x="41" y="66"/>
                </a:cubicBezTo>
                <a:cubicBezTo>
                  <a:pt x="32" y="69"/>
                  <a:pt x="24" y="76"/>
                  <a:pt x="18" y="84"/>
                </a:cubicBezTo>
                <a:cubicBezTo>
                  <a:pt x="18" y="85"/>
                  <a:pt x="17" y="86"/>
                  <a:pt x="16" y="86"/>
                </a:cubicBezTo>
                <a:moveTo>
                  <a:pt x="44" y="46"/>
                </a:moveTo>
                <a:cubicBezTo>
                  <a:pt x="44" y="46"/>
                  <a:pt x="43" y="46"/>
                  <a:pt x="43" y="46"/>
                </a:cubicBezTo>
                <a:cubicBezTo>
                  <a:pt x="38" y="42"/>
                  <a:pt x="35" y="36"/>
                  <a:pt x="35" y="30"/>
                </a:cubicBezTo>
                <a:cubicBezTo>
                  <a:pt x="35" y="18"/>
                  <a:pt x="44" y="9"/>
                  <a:pt x="55" y="9"/>
                </a:cubicBezTo>
                <a:cubicBezTo>
                  <a:pt x="56" y="9"/>
                  <a:pt x="57" y="10"/>
                  <a:pt x="57" y="11"/>
                </a:cubicBezTo>
                <a:cubicBezTo>
                  <a:pt x="57" y="12"/>
                  <a:pt x="56" y="14"/>
                  <a:pt x="55" y="14"/>
                </a:cubicBezTo>
                <a:cubicBezTo>
                  <a:pt x="47" y="14"/>
                  <a:pt x="40" y="21"/>
                  <a:pt x="40" y="30"/>
                </a:cubicBezTo>
                <a:cubicBezTo>
                  <a:pt x="40" y="34"/>
                  <a:pt x="42" y="39"/>
                  <a:pt x="46" y="42"/>
                </a:cubicBezTo>
                <a:cubicBezTo>
                  <a:pt x="47" y="43"/>
                  <a:pt x="47" y="44"/>
                  <a:pt x="46" y="45"/>
                </a:cubicBezTo>
                <a:cubicBezTo>
                  <a:pt x="45" y="46"/>
                  <a:pt x="45" y="46"/>
                  <a:pt x="44" y="46"/>
                </a:cubicBezTo>
                <a:moveTo>
                  <a:pt x="55" y="0"/>
                </a:moveTo>
                <a:cubicBezTo>
                  <a:pt x="39" y="0"/>
                  <a:pt x="27" y="13"/>
                  <a:pt x="27" y="30"/>
                </a:cubicBezTo>
                <a:cubicBezTo>
                  <a:pt x="27" y="39"/>
                  <a:pt x="30" y="47"/>
                  <a:pt x="37" y="53"/>
                </a:cubicBezTo>
                <a:cubicBezTo>
                  <a:pt x="19" y="59"/>
                  <a:pt x="5" y="74"/>
                  <a:pt x="0" y="93"/>
                </a:cubicBezTo>
                <a:cubicBezTo>
                  <a:pt x="0" y="93"/>
                  <a:pt x="0" y="94"/>
                  <a:pt x="0" y="94"/>
                </a:cubicBezTo>
                <a:cubicBezTo>
                  <a:pt x="0" y="94"/>
                  <a:pt x="1" y="95"/>
                  <a:pt x="1" y="95"/>
                </a:cubicBezTo>
                <a:cubicBezTo>
                  <a:pt x="109" y="95"/>
                  <a:pt x="109" y="95"/>
                  <a:pt x="109" y="95"/>
                </a:cubicBezTo>
                <a:cubicBezTo>
                  <a:pt x="110" y="95"/>
                  <a:pt x="110" y="94"/>
                  <a:pt x="110" y="94"/>
                </a:cubicBezTo>
                <a:cubicBezTo>
                  <a:pt x="111" y="94"/>
                  <a:pt x="111" y="93"/>
                  <a:pt x="110" y="93"/>
                </a:cubicBezTo>
                <a:cubicBezTo>
                  <a:pt x="108" y="84"/>
                  <a:pt x="104" y="77"/>
                  <a:pt x="98" y="70"/>
                </a:cubicBezTo>
                <a:cubicBezTo>
                  <a:pt x="98" y="75"/>
                  <a:pt x="98" y="75"/>
                  <a:pt x="98" y="75"/>
                </a:cubicBezTo>
                <a:cubicBezTo>
                  <a:pt x="98" y="79"/>
                  <a:pt x="95" y="82"/>
                  <a:pt x="91" y="82"/>
                </a:cubicBezTo>
                <a:cubicBezTo>
                  <a:pt x="89" y="82"/>
                  <a:pt x="87" y="82"/>
                  <a:pt x="86" y="80"/>
                </a:cubicBezTo>
                <a:cubicBezTo>
                  <a:pt x="84" y="79"/>
                  <a:pt x="83" y="77"/>
                  <a:pt x="83" y="75"/>
                </a:cubicBezTo>
                <a:cubicBezTo>
                  <a:pt x="83" y="63"/>
                  <a:pt x="83" y="63"/>
                  <a:pt x="83" y="63"/>
                </a:cubicBezTo>
                <a:cubicBezTo>
                  <a:pt x="72" y="63"/>
                  <a:pt x="72" y="63"/>
                  <a:pt x="72" y="63"/>
                </a:cubicBezTo>
                <a:cubicBezTo>
                  <a:pt x="70" y="63"/>
                  <a:pt x="68" y="62"/>
                  <a:pt x="66" y="61"/>
                </a:cubicBezTo>
                <a:cubicBezTo>
                  <a:pt x="65" y="60"/>
                  <a:pt x="64" y="58"/>
                  <a:pt x="64" y="56"/>
                </a:cubicBezTo>
                <a:cubicBezTo>
                  <a:pt x="64" y="52"/>
                  <a:pt x="68" y="49"/>
                  <a:pt x="72" y="49"/>
                </a:cubicBezTo>
                <a:cubicBezTo>
                  <a:pt x="77" y="49"/>
                  <a:pt x="77" y="49"/>
                  <a:pt x="77" y="49"/>
                </a:cubicBezTo>
                <a:cubicBezTo>
                  <a:pt x="81" y="43"/>
                  <a:pt x="84" y="37"/>
                  <a:pt x="84" y="30"/>
                </a:cubicBezTo>
                <a:cubicBezTo>
                  <a:pt x="84" y="13"/>
                  <a:pt x="71" y="0"/>
                  <a:pt x="55" y="0"/>
                </a:cubicBezTo>
              </a:path>
            </a:pathLst>
          </a:custGeom>
          <a:solidFill>
            <a:srgbClr val="C33736"/>
          </a:solidFill>
          <a:ln>
            <a:noFill/>
          </a:ln>
        </p:spPr>
        <p:txBody>
          <a:bodyPr bIns="34290" lIns="68580" rIns="68580" tIns="34290"/>
          <a:lstStyle/>
          <a:p>
            <a:pPr eaLnBrk="0" fontAlgn="base" hangingPunct="0">
              <a:spcBef>
                <a:spcPct val="0"/>
              </a:spcBef>
              <a:spcAft>
                <a:spcPct val="0"/>
              </a:spcAft>
              <a:defRPr/>
            </a:pPr>
            <a:endParaRPr altLang="en-US" kern="0" lang="zh-CN" noProof="1" strike="noStrike" sz="1400">
              <a:solidFill>
                <a:srgbClr val="000000"/>
              </a:solidFill>
              <a:latin typeface="Calibri"/>
              <a:ea charset="-122" panose="02010600030101010101" pitchFamily="2" typeface="宋体"/>
            </a:endParaRPr>
          </a:p>
        </p:txBody>
      </p:sp>
    </p:spTree>
  </p:cSld>
  <p:clrMapOvr>
    <a:masterClrMapping/>
  </p:clrMapOvr>
  <p:transition spd="med">
    <p:pull/>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 presetSubtype="1">
                                  <p:stCondLst>
                                    <p:cond delay="0"/>
                                  </p:stCondLst>
                                  <p:childTnLst>
                                    <p:set>
                                      <p:cBhvr>
                                        <p:cTn dur="1" fill="hold" id="6">
                                          <p:stCondLst>
                                            <p:cond delay="0"/>
                                          </p:stCondLst>
                                        </p:cTn>
                                        <p:tgtEl>
                                          <p:spTgt spid="2"/>
                                        </p:tgtEl>
                                        <p:attrNameLst>
                                          <p:attrName>style.visibility</p:attrName>
                                        </p:attrNameLst>
                                      </p:cBhvr>
                                      <p:to>
                                        <p:strVal val="visible"/>
                                      </p:to>
                                    </p:set>
                                    <p:anim calcmode="lin" valueType="num">
                                      <p:cBhvr additive="base">
                                        <p:cTn dur="500" fill="hold" id="7"/>
                                        <p:tgtEl>
                                          <p:spTgt spid="2"/>
                                        </p:tgtEl>
                                        <p:attrNameLst>
                                          <p:attrName>ppt_x</p:attrName>
                                        </p:attrNameLst>
                                      </p:cBhvr>
                                      <p:tavLst>
                                        <p:tav tm="0">
                                          <p:val>
                                            <p:strVal val="#ppt_x"/>
                                          </p:val>
                                        </p:tav>
                                        <p:tav tm="100000">
                                          <p:val>
                                            <p:strVal val="#ppt_x"/>
                                          </p:val>
                                        </p:tav>
                                      </p:tavLst>
                                    </p:anim>
                                    <p:anim calcmode="lin" valueType="num">
                                      <p:cBhvr additive="base">
                                        <p:cTn dur="500" fill="hold" id="8"/>
                                        <p:tgtEl>
                                          <p:spTgt spid="2"/>
                                        </p:tgtEl>
                                        <p:attrNameLst>
                                          <p:attrName>ppt_y</p:attrName>
                                        </p:attrNameLst>
                                      </p:cBhvr>
                                      <p:tavLst>
                                        <p:tav tm="0">
                                          <p:val>
                                            <p:strVal val="0-#ppt_h/2"/>
                                          </p:val>
                                        </p:tav>
                                        <p:tav tm="100000">
                                          <p:val>
                                            <p:strVal val="#ppt_y"/>
                                          </p:val>
                                        </p:tav>
                                      </p:tavLst>
                                    </p:anim>
                                  </p:childTnLst>
                                </p:cTn>
                              </p:par>
                            </p:childTnLst>
                          </p:cTn>
                        </p:par>
                        <p:par>
                          <p:cTn fill="hold" id="9" nodeType="afterGroup">
                            <p:stCondLst>
                              <p:cond delay="500"/>
                            </p:stCondLst>
                            <p:childTnLst>
                              <p:par>
                                <p:cTn fill="hold" grpId="0" id="10" nodeType="afterEffect" presetClass="entr" presetID="20" presetSubtype="0">
                                  <p:stCondLst>
                                    <p:cond delay="0"/>
                                  </p:stCondLst>
                                  <p:childTnLst>
                                    <p:set>
                                      <p:cBhvr>
                                        <p:cTn dur="1" fill="hold" id="11">
                                          <p:stCondLst>
                                            <p:cond delay="0"/>
                                          </p:stCondLst>
                                        </p:cTn>
                                        <p:tgtEl>
                                          <p:spTgt spid="70"/>
                                        </p:tgtEl>
                                        <p:attrNameLst>
                                          <p:attrName>style.visibility</p:attrName>
                                        </p:attrNameLst>
                                      </p:cBhvr>
                                      <p:to>
                                        <p:strVal val="visible"/>
                                      </p:to>
                                    </p:set>
                                    <p:animEffect filter="wedge" transition="in">
                                      <p:cBhvr>
                                        <p:cTn dur="500" id="12"/>
                                        <p:tgtEl>
                                          <p:spTgt spid="70"/>
                                        </p:tgtEl>
                                      </p:cBhvr>
                                    </p:animEffect>
                                  </p:childTnLst>
                                </p:cTn>
                              </p:par>
                            </p:childTnLst>
                          </p:cTn>
                        </p:par>
                        <p:par>
                          <p:cTn fill="hold" id="13" nodeType="afterGroup">
                            <p:stCondLst>
                              <p:cond delay="1000"/>
                            </p:stCondLst>
                            <p:childTnLst>
                              <p:par>
                                <p:cTn fill="hold" grpId="0" id="14" nodeType="afterEffect" presetClass="entr" presetID="53" presetSubtype="0">
                                  <p:stCondLst>
                                    <p:cond delay="0"/>
                                  </p:stCondLst>
                                  <p:childTnLst>
                                    <p:set>
                                      <p:cBhvr>
                                        <p:cTn dur="1" fill="hold" id="15">
                                          <p:stCondLst>
                                            <p:cond delay="0"/>
                                          </p:stCondLst>
                                        </p:cTn>
                                        <p:tgtEl>
                                          <p:spTgt spid="95"/>
                                        </p:tgtEl>
                                        <p:attrNameLst>
                                          <p:attrName>style.visibility</p:attrName>
                                        </p:attrNameLst>
                                      </p:cBhvr>
                                      <p:to>
                                        <p:strVal val="visible"/>
                                      </p:to>
                                    </p:set>
                                    <p:anim calcmode="lin" valueType="num">
                                      <p:cBhvr>
                                        <p:cTn dur="500" fill="hold" id="16"/>
                                        <p:tgtEl>
                                          <p:spTgt spid="95"/>
                                        </p:tgtEl>
                                        <p:attrNameLst>
                                          <p:attrName>ppt_w</p:attrName>
                                        </p:attrNameLst>
                                      </p:cBhvr>
                                      <p:tavLst>
                                        <p:tav tm="0">
                                          <p:val>
                                            <p:fltVal val="0"/>
                                          </p:val>
                                        </p:tav>
                                        <p:tav tm="100000">
                                          <p:val>
                                            <p:strVal val="#ppt_w"/>
                                          </p:val>
                                        </p:tav>
                                      </p:tavLst>
                                    </p:anim>
                                    <p:anim calcmode="lin" valueType="num">
                                      <p:cBhvr>
                                        <p:cTn dur="500" fill="hold" id="17"/>
                                        <p:tgtEl>
                                          <p:spTgt spid="95"/>
                                        </p:tgtEl>
                                        <p:attrNameLst>
                                          <p:attrName>ppt_h</p:attrName>
                                        </p:attrNameLst>
                                      </p:cBhvr>
                                      <p:tavLst>
                                        <p:tav tm="0">
                                          <p:val>
                                            <p:fltVal val="0"/>
                                          </p:val>
                                        </p:tav>
                                        <p:tav tm="100000">
                                          <p:val>
                                            <p:strVal val="#ppt_h"/>
                                          </p:val>
                                        </p:tav>
                                      </p:tavLst>
                                    </p:anim>
                                    <p:animEffect filter="fade" transition="in">
                                      <p:cBhvr>
                                        <p:cTn dur="500" id="18"/>
                                        <p:tgtEl>
                                          <p:spTgt spid="95"/>
                                        </p:tgtEl>
                                      </p:cBhvr>
                                    </p:animEffect>
                                  </p:childTnLst>
                                </p:cTn>
                              </p:par>
                            </p:childTnLst>
                          </p:cTn>
                        </p:par>
                        <p:par>
                          <p:cTn fill="hold" id="19" nodeType="afterGroup">
                            <p:stCondLst>
                              <p:cond delay="1500"/>
                            </p:stCondLst>
                            <p:childTnLst>
                              <p:par>
                                <p:cTn fill="hold" grpId="0" id="20" nodeType="afterEffect" presetClass="entr" presetID="12" presetSubtype="4">
                                  <p:stCondLst>
                                    <p:cond delay="0"/>
                                  </p:stCondLst>
                                  <p:childTnLst>
                                    <p:set>
                                      <p:cBhvr>
                                        <p:cTn dur="1" fill="hold" id="21">
                                          <p:stCondLst>
                                            <p:cond delay="0"/>
                                          </p:stCondLst>
                                        </p:cTn>
                                        <p:tgtEl>
                                          <p:spTgt spid="83"/>
                                        </p:tgtEl>
                                        <p:attrNameLst>
                                          <p:attrName>style.visibility</p:attrName>
                                        </p:attrNameLst>
                                      </p:cBhvr>
                                      <p:to>
                                        <p:strVal val="visible"/>
                                      </p:to>
                                    </p:set>
                                    <p:anim calcmode="lin" valueType="num">
                                      <p:cBhvr additive="base">
                                        <p:cTn dur="500" id="22"/>
                                        <p:tgtEl>
                                          <p:spTgt spid="83"/>
                                        </p:tgtEl>
                                        <p:attrNameLst>
                                          <p:attrName>ppt_y</p:attrName>
                                        </p:attrNameLst>
                                      </p:cBhvr>
                                      <p:tavLst>
                                        <p:tav tm="0">
                                          <p:val>
                                            <p:strVal val="#ppt_y+#ppt_h*1.125000"/>
                                          </p:val>
                                        </p:tav>
                                        <p:tav tm="100000">
                                          <p:val>
                                            <p:strVal val="#ppt_y"/>
                                          </p:val>
                                        </p:tav>
                                      </p:tavLst>
                                    </p:anim>
                                    <p:animEffect filter="wipe(up)" transition="in">
                                      <p:cBhvr>
                                        <p:cTn dur="500" id="23"/>
                                        <p:tgtEl>
                                          <p:spTgt spid="83"/>
                                        </p:tgtEl>
                                      </p:cBhvr>
                                    </p:animEffect>
                                  </p:childTnLst>
                                </p:cTn>
                              </p:par>
                              <p:par>
                                <p:cTn fill="hold" grpId="0" id="24" nodeType="withEffect" presetClass="entr" presetID="12" presetSubtype="4">
                                  <p:stCondLst>
                                    <p:cond delay="0"/>
                                  </p:stCondLst>
                                  <p:childTnLst>
                                    <p:set>
                                      <p:cBhvr>
                                        <p:cTn dur="1" fill="hold" id="25">
                                          <p:stCondLst>
                                            <p:cond delay="0"/>
                                          </p:stCondLst>
                                        </p:cTn>
                                        <p:tgtEl>
                                          <p:spTgt spid="82"/>
                                        </p:tgtEl>
                                        <p:attrNameLst>
                                          <p:attrName>style.visibility</p:attrName>
                                        </p:attrNameLst>
                                      </p:cBhvr>
                                      <p:to>
                                        <p:strVal val="visible"/>
                                      </p:to>
                                    </p:set>
                                    <p:anim calcmode="lin" valueType="num">
                                      <p:cBhvr additive="base">
                                        <p:cTn dur="500" id="26"/>
                                        <p:tgtEl>
                                          <p:spTgt spid="82"/>
                                        </p:tgtEl>
                                        <p:attrNameLst>
                                          <p:attrName>ppt_y</p:attrName>
                                        </p:attrNameLst>
                                      </p:cBhvr>
                                      <p:tavLst>
                                        <p:tav tm="0">
                                          <p:val>
                                            <p:strVal val="#ppt_y+#ppt_h*1.125000"/>
                                          </p:val>
                                        </p:tav>
                                        <p:tav tm="100000">
                                          <p:val>
                                            <p:strVal val="#ppt_y"/>
                                          </p:val>
                                        </p:tav>
                                      </p:tavLst>
                                    </p:anim>
                                    <p:animEffect filter="wipe(up)" transition="in">
                                      <p:cBhvr>
                                        <p:cTn dur="500" id="27"/>
                                        <p:tgtEl>
                                          <p:spTgt spid="82"/>
                                        </p:tgtEl>
                                      </p:cBhvr>
                                    </p:animEffect>
                                  </p:childTnLst>
                                </p:cTn>
                              </p:par>
                            </p:childTnLst>
                          </p:cTn>
                        </p:par>
                        <p:par>
                          <p:cTn fill="hold" id="28" nodeType="afterGroup">
                            <p:stCondLst>
                              <p:cond delay="2000"/>
                            </p:stCondLst>
                            <p:childTnLst>
                              <p:par>
                                <p:cTn fill="hold" grpId="0" id="29" nodeType="afterEffect" presetClass="entr" presetID="22" presetSubtype="8">
                                  <p:stCondLst>
                                    <p:cond delay="0"/>
                                  </p:stCondLst>
                                  <p:childTnLst>
                                    <p:set>
                                      <p:cBhvr>
                                        <p:cTn dur="1" fill="hold" id="30">
                                          <p:stCondLst>
                                            <p:cond delay="0"/>
                                          </p:stCondLst>
                                        </p:cTn>
                                        <p:tgtEl>
                                          <p:spTgt spid="74"/>
                                        </p:tgtEl>
                                        <p:attrNameLst>
                                          <p:attrName>style.visibility</p:attrName>
                                        </p:attrNameLst>
                                      </p:cBhvr>
                                      <p:to>
                                        <p:strVal val="visible"/>
                                      </p:to>
                                    </p:set>
                                    <p:animEffect filter="wipe(left)" transition="in">
                                      <p:cBhvr>
                                        <p:cTn dur="500" id="31"/>
                                        <p:tgtEl>
                                          <p:spTgt spid="74"/>
                                        </p:tgtEl>
                                      </p:cBhvr>
                                    </p:animEffect>
                                  </p:childTnLst>
                                </p:cTn>
                              </p:par>
                            </p:childTnLst>
                          </p:cTn>
                        </p:par>
                        <p:par>
                          <p:cTn fill="hold" id="32" nodeType="afterGroup">
                            <p:stCondLst>
                              <p:cond delay="2500"/>
                            </p:stCondLst>
                            <p:childTnLst>
                              <p:par>
                                <p:cTn fill="hold" grpId="0" id="33" nodeType="afterEffect" presetClass="entr" presetID="20" presetSubtype="0">
                                  <p:stCondLst>
                                    <p:cond delay="0"/>
                                  </p:stCondLst>
                                  <p:childTnLst>
                                    <p:set>
                                      <p:cBhvr>
                                        <p:cTn dur="1" fill="hold" id="34">
                                          <p:stCondLst>
                                            <p:cond delay="0"/>
                                          </p:stCondLst>
                                        </p:cTn>
                                        <p:tgtEl>
                                          <p:spTgt spid="71"/>
                                        </p:tgtEl>
                                        <p:attrNameLst>
                                          <p:attrName>style.visibility</p:attrName>
                                        </p:attrNameLst>
                                      </p:cBhvr>
                                      <p:to>
                                        <p:strVal val="visible"/>
                                      </p:to>
                                    </p:set>
                                    <p:animEffect filter="wedge" transition="in">
                                      <p:cBhvr>
                                        <p:cTn dur="500" id="35"/>
                                        <p:tgtEl>
                                          <p:spTgt spid="71"/>
                                        </p:tgtEl>
                                      </p:cBhvr>
                                    </p:animEffect>
                                  </p:childTnLst>
                                </p:cTn>
                              </p:par>
                            </p:childTnLst>
                          </p:cTn>
                        </p:par>
                        <p:par>
                          <p:cTn fill="hold" id="36" nodeType="afterGroup">
                            <p:stCondLst>
                              <p:cond delay="3000"/>
                            </p:stCondLst>
                            <p:childTnLst>
                              <p:par>
                                <p:cTn fill="hold" grpId="0" id="37" nodeType="afterEffect" presetClass="entr" presetID="53" presetSubtype="0">
                                  <p:stCondLst>
                                    <p:cond delay="0"/>
                                  </p:stCondLst>
                                  <p:childTnLst>
                                    <p:set>
                                      <p:cBhvr>
                                        <p:cTn dur="1" fill="hold" id="38">
                                          <p:stCondLst>
                                            <p:cond delay="0"/>
                                          </p:stCondLst>
                                        </p:cTn>
                                        <p:tgtEl>
                                          <p:spTgt spid="96"/>
                                        </p:tgtEl>
                                        <p:attrNameLst>
                                          <p:attrName>style.visibility</p:attrName>
                                        </p:attrNameLst>
                                      </p:cBhvr>
                                      <p:to>
                                        <p:strVal val="visible"/>
                                      </p:to>
                                    </p:set>
                                    <p:anim calcmode="lin" valueType="num">
                                      <p:cBhvr>
                                        <p:cTn dur="500" fill="hold" id="39"/>
                                        <p:tgtEl>
                                          <p:spTgt spid="96"/>
                                        </p:tgtEl>
                                        <p:attrNameLst>
                                          <p:attrName>ppt_w</p:attrName>
                                        </p:attrNameLst>
                                      </p:cBhvr>
                                      <p:tavLst>
                                        <p:tav tm="0">
                                          <p:val>
                                            <p:fltVal val="0"/>
                                          </p:val>
                                        </p:tav>
                                        <p:tav tm="100000">
                                          <p:val>
                                            <p:strVal val="#ppt_w"/>
                                          </p:val>
                                        </p:tav>
                                      </p:tavLst>
                                    </p:anim>
                                    <p:anim calcmode="lin" valueType="num">
                                      <p:cBhvr>
                                        <p:cTn dur="500" fill="hold" id="40"/>
                                        <p:tgtEl>
                                          <p:spTgt spid="96"/>
                                        </p:tgtEl>
                                        <p:attrNameLst>
                                          <p:attrName>ppt_h</p:attrName>
                                        </p:attrNameLst>
                                      </p:cBhvr>
                                      <p:tavLst>
                                        <p:tav tm="0">
                                          <p:val>
                                            <p:fltVal val="0"/>
                                          </p:val>
                                        </p:tav>
                                        <p:tav tm="100000">
                                          <p:val>
                                            <p:strVal val="#ppt_h"/>
                                          </p:val>
                                        </p:tav>
                                      </p:tavLst>
                                    </p:anim>
                                    <p:animEffect filter="fade" transition="in">
                                      <p:cBhvr>
                                        <p:cTn dur="500" id="41"/>
                                        <p:tgtEl>
                                          <p:spTgt spid="96"/>
                                        </p:tgtEl>
                                      </p:cBhvr>
                                    </p:animEffect>
                                  </p:childTnLst>
                                </p:cTn>
                              </p:par>
                            </p:childTnLst>
                          </p:cTn>
                        </p:par>
                        <p:par>
                          <p:cTn fill="hold" id="42" nodeType="afterGroup">
                            <p:stCondLst>
                              <p:cond delay="3500"/>
                            </p:stCondLst>
                            <p:childTnLst>
                              <p:par>
                                <p:cTn fill="hold" grpId="0" id="43" nodeType="afterEffect" presetClass="entr" presetID="12" presetSubtype="4">
                                  <p:stCondLst>
                                    <p:cond delay="0"/>
                                  </p:stCondLst>
                                  <p:childTnLst>
                                    <p:set>
                                      <p:cBhvr>
                                        <p:cTn dur="1" fill="hold" id="44">
                                          <p:stCondLst>
                                            <p:cond delay="0"/>
                                          </p:stCondLst>
                                        </p:cTn>
                                        <p:tgtEl>
                                          <p:spTgt spid="86"/>
                                        </p:tgtEl>
                                        <p:attrNameLst>
                                          <p:attrName>style.visibility</p:attrName>
                                        </p:attrNameLst>
                                      </p:cBhvr>
                                      <p:to>
                                        <p:strVal val="visible"/>
                                      </p:to>
                                    </p:set>
                                    <p:anim calcmode="lin" valueType="num">
                                      <p:cBhvr additive="base">
                                        <p:cTn dur="500" id="45"/>
                                        <p:tgtEl>
                                          <p:spTgt spid="86"/>
                                        </p:tgtEl>
                                        <p:attrNameLst>
                                          <p:attrName>ppt_y</p:attrName>
                                        </p:attrNameLst>
                                      </p:cBhvr>
                                      <p:tavLst>
                                        <p:tav tm="0">
                                          <p:val>
                                            <p:strVal val="#ppt_y+#ppt_h*1.125000"/>
                                          </p:val>
                                        </p:tav>
                                        <p:tav tm="100000">
                                          <p:val>
                                            <p:strVal val="#ppt_y"/>
                                          </p:val>
                                        </p:tav>
                                      </p:tavLst>
                                    </p:anim>
                                    <p:animEffect filter="wipe(up)" transition="in">
                                      <p:cBhvr>
                                        <p:cTn dur="500" id="46"/>
                                        <p:tgtEl>
                                          <p:spTgt spid="86"/>
                                        </p:tgtEl>
                                      </p:cBhvr>
                                    </p:animEffect>
                                  </p:childTnLst>
                                </p:cTn>
                              </p:par>
                              <p:par>
                                <p:cTn fill="hold" grpId="0" id="47" nodeType="withEffect" presetClass="entr" presetID="12" presetSubtype="4">
                                  <p:stCondLst>
                                    <p:cond delay="0"/>
                                  </p:stCondLst>
                                  <p:childTnLst>
                                    <p:set>
                                      <p:cBhvr>
                                        <p:cTn dur="1" fill="hold" id="48">
                                          <p:stCondLst>
                                            <p:cond delay="0"/>
                                          </p:stCondLst>
                                        </p:cTn>
                                        <p:tgtEl>
                                          <p:spTgt spid="85"/>
                                        </p:tgtEl>
                                        <p:attrNameLst>
                                          <p:attrName>style.visibility</p:attrName>
                                        </p:attrNameLst>
                                      </p:cBhvr>
                                      <p:to>
                                        <p:strVal val="visible"/>
                                      </p:to>
                                    </p:set>
                                    <p:anim calcmode="lin" valueType="num">
                                      <p:cBhvr additive="base">
                                        <p:cTn dur="500" id="49"/>
                                        <p:tgtEl>
                                          <p:spTgt spid="85"/>
                                        </p:tgtEl>
                                        <p:attrNameLst>
                                          <p:attrName>ppt_y</p:attrName>
                                        </p:attrNameLst>
                                      </p:cBhvr>
                                      <p:tavLst>
                                        <p:tav tm="0">
                                          <p:val>
                                            <p:strVal val="#ppt_y+#ppt_h*1.125000"/>
                                          </p:val>
                                        </p:tav>
                                        <p:tav tm="100000">
                                          <p:val>
                                            <p:strVal val="#ppt_y"/>
                                          </p:val>
                                        </p:tav>
                                      </p:tavLst>
                                    </p:anim>
                                    <p:animEffect filter="wipe(up)" transition="in">
                                      <p:cBhvr>
                                        <p:cTn dur="500" id="50"/>
                                        <p:tgtEl>
                                          <p:spTgt spid="85"/>
                                        </p:tgtEl>
                                      </p:cBhvr>
                                    </p:animEffect>
                                  </p:childTnLst>
                                </p:cTn>
                              </p:par>
                            </p:childTnLst>
                          </p:cTn>
                        </p:par>
                        <p:par>
                          <p:cTn fill="hold" id="51" nodeType="afterGroup">
                            <p:stCondLst>
                              <p:cond delay="4000"/>
                            </p:stCondLst>
                            <p:childTnLst>
                              <p:par>
                                <p:cTn fill="hold" grpId="0" id="52" nodeType="afterEffect" presetClass="entr" presetID="22" presetSubtype="8">
                                  <p:stCondLst>
                                    <p:cond delay="0"/>
                                  </p:stCondLst>
                                  <p:childTnLst>
                                    <p:set>
                                      <p:cBhvr>
                                        <p:cTn dur="1" fill="hold" id="53">
                                          <p:stCondLst>
                                            <p:cond delay="0"/>
                                          </p:stCondLst>
                                        </p:cTn>
                                        <p:tgtEl>
                                          <p:spTgt spid="75"/>
                                        </p:tgtEl>
                                        <p:attrNameLst>
                                          <p:attrName>style.visibility</p:attrName>
                                        </p:attrNameLst>
                                      </p:cBhvr>
                                      <p:to>
                                        <p:strVal val="visible"/>
                                      </p:to>
                                    </p:set>
                                    <p:animEffect filter="wipe(left)" transition="in">
                                      <p:cBhvr>
                                        <p:cTn dur="500" id="54"/>
                                        <p:tgtEl>
                                          <p:spTgt spid="75"/>
                                        </p:tgtEl>
                                      </p:cBhvr>
                                    </p:animEffect>
                                  </p:childTnLst>
                                </p:cTn>
                              </p:par>
                            </p:childTnLst>
                          </p:cTn>
                        </p:par>
                        <p:par>
                          <p:cTn fill="hold" id="55" nodeType="afterGroup">
                            <p:stCondLst>
                              <p:cond delay="4500"/>
                            </p:stCondLst>
                            <p:childTnLst>
                              <p:par>
                                <p:cTn fill="hold" grpId="0" id="56" nodeType="afterEffect" presetClass="entr" presetID="20" presetSubtype="0">
                                  <p:stCondLst>
                                    <p:cond delay="0"/>
                                  </p:stCondLst>
                                  <p:childTnLst>
                                    <p:set>
                                      <p:cBhvr>
                                        <p:cTn dur="1" fill="hold" id="57">
                                          <p:stCondLst>
                                            <p:cond delay="0"/>
                                          </p:stCondLst>
                                        </p:cTn>
                                        <p:tgtEl>
                                          <p:spTgt spid="72"/>
                                        </p:tgtEl>
                                        <p:attrNameLst>
                                          <p:attrName>style.visibility</p:attrName>
                                        </p:attrNameLst>
                                      </p:cBhvr>
                                      <p:to>
                                        <p:strVal val="visible"/>
                                      </p:to>
                                    </p:set>
                                    <p:animEffect filter="wedge" transition="in">
                                      <p:cBhvr>
                                        <p:cTn dur="500" id="58"/>
                                        <p:tgtEl>
                                          <p:spTgt spid="72"/>
                                        </p:tgtEl>
                                      </p:cBhvr>
                                    </p:animEffect>
                                  </p:childTnLst>
                                </p:cTn>
                              </p:par>
                            </p:childTnLst>
                          </p:cTn>
                        </p:par>
                        <p:par>
                          <p:cTn fill="hold" id="59" nodeType="afterGroup">
                            <p:stCondLst>
                              <p:cond delay="5000"/>
                            </p:stCondLst>
                            <p:childTnLst>
                              <p:par>
                                <p:cTn fill="hold" grpId="0" id="60" nodeType="afterEffect" presetClass="entr" presetID="53" presetSubtype="0">
                                  <p:stCondLst>
                                    <p:cond delay="0"/>
                                  </p:stCondLst>
                                  <p:childTnLst>
                                    <p:set>
                                      <p:cBhvr>
                                        <p:cTn dur="1" fill="hold" id="61">
                                          <p:stCondLst>
                                            <p:cond delay="0"/>
                                          </p:stCondLst>
                                        </p:cTn>
                                        <p:tgtEl>
                                          <p:spTgt spid="94"/>
                                        </p:tgtEl>
                                        <p:attrNameLst>
                                          <p:attrName>style.visibility</p:attrName>
                                        </p:attrNameLst>
                                      </p:cBhvr>
                                      <p:to>
                                        <p:strVal val="visible"/>
                                      </p:to>
                                    </p:set>
                                    <p:anim calcmode="lin" valueType="num">
                                      <p:cBhvr>
                                        <p:cTn dur="500" fill="hold" id="62"/>
                                        <p:tgtEl>
                                          <p:spTgt spid="94"/>
                                        </p:tgtEl>
                                        <p:attrNameLst>
                                          <p:attrName>ppt_w</p:attrName>
                                        </p:attrNameLst>
                                      </p:cBhvr>
                                      <p:tavLst>
                                        <p:tav tm="0">
                                          <p:val>
                                            <p:fltVal val="0"/>
                                          </p:val>
                                        </p:tav>
                                        <p:tav tm="100000">
                                          <p:val>
                                            <p:strVal val="#ppt_w"/>
                                          </p:val>
                                        </p:tav>
                                      </p:tavLst>
                                    </p:anim>
                                    <p:anim calcmode="lin" valueType="num">
                                      <p:cBhvr>
                                        <p:cTn dur="500" fill="hold" id="63"/>
                                        <p:tgtEl>
                                          <p:spTgt spid="94"/>
                                        </p:tgtEl>
                                        <p:attrNameLst>
                                          <p:attrName>ppt_h</p:attrName>
                                        </p:attrNameLst>
                                      </p:cBhvr>
                                      <p:tavLst>
                                        <p:tav tm="0">
                                          <p:val>
                                            <p:fltVal val="0"/>
                                          </p:val>
                                        </p:tav>
                                        <p:tav tm="100000">
                                          <p:val>
                                            <p:strVal val="#ppt_h"/>
                                          </p:val>
                                        </p:tav>
                                      </p:tavLst>
                                    </p:anim>
                                    <p:animEffect filter="fade" transition="in">
                                      <p:cBhvr>
                                        <p:cTn dur="500" id="64"/>
                                        <p:tgtEl>
                                          <p:spTgt spid="94"/>
                                        </p:tgtEl>
                                      </p:cBhvr>
                                    </p:animEffect>
                                  </p:childTnLst>
                                </p:cTn>
                              </p:par>
                            </p:childTnLst>
                          </p:cTn>
                        </p:par>
                        <p:par>
                          <p:cTn fill="hold" id="65" nodeType="afterGroup">
                            <p:stCondLst>
                              <p:cond delay="5500"/>
                            </p:stCondLst>
                            <p:childTnLst>
                              <p:par>
                                <p:cTn fill="hold" grpId="0" id="66" nodeType="afterEffect" presetClass="entr" presetID="12" presetSubtype="4">
                                  <p:stCondLst>
                                    <p:cond delay="0"/>
                                  </p:stCondLst>
                                  <p:childTnLst>
                                    <p:set>
                                      <p:cBhvr>
                                        <p:cTn dur="1" fill="hold" id="67">
                                          <p:stCondLst>
                                            <p:cond delay="0"/>
                                          </p:stCondLst>
                                        </p:cTn>
                                        <p:tgtEl>
                                          <p:spTgt spid="89"/>
                                        </p:tgtEl>
                                        <p:attrNameLst>
                                          <p:attrName>style.visibility</p:attrName>
                                        </p:attrNameLst>
                                      </p:cBhvr>
                                      <p:to>
                                        <p:strVal val="visible"/>
                                      </p:to>
                                    </p:set>
                                    <p:anim calcmode="lin" valueType="num">
                                      <p:cBhvr additive="base">
                                        <p:cTn dur="500" id="68"/>
                                        <p:tgtEl>
                                          <p:spTgt spid="89"/>
                                        </p:tgtEl>
                                        <p:attrNameLst>
                                          <p:attrName>ppt_y</p:attrName>
                                        </p:attrNameLst>
                                      </p:cBhvr>
                                      <p:tavLst>
                                        <p:tav tm="0">
                                          <p:val>
                                            <p:strVal val="#ppt_y+#ppt_h*1.125000"/>
                                          </p:val>
                                        </p:tav>
                                        <p:tav tm="100000">
                                          <p:val>
                                            <p:strVal val="#ppt_y"/>
                                          </p:val>
                                        </p:tav>
                                      </p:tavLst>
                                    </p:anim>
                                    <p:animEffect filter="wipe(up)" transition="in">
                                      <p:cBhvr>
                                        <p:cTn dur="500" id="69"/>
                                        <p:tgtEl>
                                          <p:spTgt spid="89"/>
                                        </p:tgtEl>
                                      </p:cBhvr>
                                    </p:animEffect>
                                  </p:childTnLst>
                                </p:cTn>
                              </p:par>
                              <p:par>
                                <p:cTn fill="hold" grpId="0" id="70" nodeType="withEffect" presetClass="entr" presetID="12" presetSubtype="4">
                                  <p:stCondLst>
                                    <p:cond delay="0"/>
                                  </p:stCondLst>
                                  <p:childTnLst>
                                    <p:set>
                                      <p:cBhvr>
                                        <p:cTn dur="1" fill="hold" id="71">
                                          <p:stCondLst>
                                            <p:cond delay="0"/>
                                          </p:stCondLst>
                                        </p:cTn>
                                        <p:tgtEl>
                                          <p:spTgt spid="88"/>
                                        </p:tgtEl>
                                        <p:attrNameLst>
                                          <p:attrName>style.visibility</p:attrName>
                                        </p:attrNameLst>
                                      </p:cBhvr>
                                      <p:to>
                                        <p:strVal val="visible"/>
                                      </p:to>
                                    </p:set>
                                    <p:anim calcmode="lin" valueType="num">
                                      <p:cBhvr additive="base">
                                        <p:cTn dur="500" id="72"/>
                                        <p:tgtEl>
                                          <p:spTgt spid="88"/>
                                        </p:tgtEl>
                                        <p:attrNameLst>
                                          <p:attrName>ppt_y</p:attrName>
                                        </p:attrNameLst>
                                      </p:cBhvr>
                                      <p:tavLst>
                                        <p:tav tm="0">
                                          <p:val>
                                            <p:strVal val="#ppt_y+#ppt_h*1.125000"/>
                                          </p:val>
                                        </p:tav>
                                        <p:tav tm="100000">
                                          <p:val>
                                            <p:strVal val="#ppt_y"/>
                                          </p:val>
                                        </p:tav>
                                      </p:tavLst>
                                    </p:anim>
                                    <p:animEffect filter="wipe(up)" transition="in">
                                      <p:cBhvr>
                                        <p:cTn dur="500" id="73"/>
                                        <p:tgtEl>
                                          <p:spTgt spid="88"/>
                                        </p:tgtEl>
                                      </p:cBhvr>
                                    </p:animEffect>
                                  </p:childTnLst>
                                </p:cTn>
                              </p:par>
                            </p:childTnLst>
                          </p:cTn>
                        </p:par>
                        <p:par>
                          <p:cTn fill="hold" id="74" nodeType="afterGroup">
                            <p:stCondLst>
                              <p:cond delay="6000"/>
                            </p:stCondLst>
                            <p:childTnLst>
                              <p:par>
                                <p:cTn fill="hold" grpId="0" id="75" nodeType="afterEffect" presetClass="entr" presetID="22" presetSubtype="8">
                                  <p:stCondLst>
                                    <p:cond delay="0"/>
                                  </p:stCondLst>
                                  <p:childTnLst>
                                    <p:set>
                                      <p:cBhvr>
                                        <p:cTn dur="1" fill="hold" id="76">
                                          <p:stCondLst>
                                            <p:cond delay="0"/>
                                          </p:stCondLst>
                                        </p:cTn>
                                        <p:tgtEl>
                                          <p:spTgt spid="76"/>
                                        </p:tgtEl>
                                        <p:attrNameLst>
                                          <p:attrName>style.visibility</p:attrName>
                                        </p:attrNameLst>
                                      </p:cBhvr>
                                      <p:to>
                                        <p:strVal val="visible"/>
                                      </p:to>
                                    </p:set>
                                    <p:animEffect filter="wipe(left)" transition="in">
                                      <p:cBhvr>
                                        <p:cTn dur="500" id="77"/>
                                        <p:tgtEl>
                                          <p:spTgt spid="76"/>
                                        </p:tgtEl>
                                      </p:cBhvr>
                                    </p:animEffect>
                                  </p:childTnLst>
                                </p:cTn>
                              </p:par>
                            </p:childTnLst>
                          </p:cTn>
                        </p:par>
                        <p:par>
                          <p:cTn fill="hold" id="78" nodeType="afterGroup">
                            <p:stCondLst>
                              <p:cond delay="6500"/>
                            </p:stCondLst>
                            <p:childTnLst>
                              <p:par>
                                <p:cTn fill="hold" grpId="0" id="79" nodeType="afterEffect" presetClass="entr" presetID="20" presetSubtype="0">
                                  <p:stCondLst>
                                    <p:cond delay="0"/>
                                  </p:stCondLst>
                                  <p:childTnLst>
                                    <p:set>
                                      <p:cBhvr>
                                        <p:cTn dur="1" fill="hold" id="80">
                                          <p:stCondLst>
                                            <p:cond delay="0"/>
                                          </p:stCondLst>
                                        </p:cTn>
                                        <p:tgtEl>
                                          <p:spTgt spid="73"/>
                                        </p:tgtEl>
                                        <p:attrNameLst>
                                          <p:attrName>style.visibility</p:attrName>
                                        </p:attrNameLst>
                                      </p:cBhvr>
                                      <p:to>
                                        <p:strVal val="visible"/>
                                      </p:to>
                                    </p:set>
                                    <p:animEffect filter="wedge" transition="in">
                                      <p:cBhvr>
                                        <p:cTn dur="500" id="81"/>
                                        <p:tgtEl>
                                          <p:spTgt spid="73"/>
                                        </p:tgtEl>
                                      </p:cBhvr>
                                    </p:animEffect>
                                  </p:childTnLst>
                                </p:cTn>
                              </p:par>
                            </p:childTnLst>
                          </p:cTn>
                        </p:par>
                        <p:par>
                          <p:cTn fill="hold" id="82" nodeType="afterGroup">
                            <p:stCondLst>
                              <p:cond delay="7000"/>
                            </p:stCondLst>
                            <p:childTnLst>
                              <p:par>
                                <p:cTn fill="hold" grpId="0" id="83" nodeType="afterEffect" presetClass="entr" presetID="53" presetSubtype="0">
                                  <p:stCondLst>
                                    <p:cond delay="0"/>
                                  </p:stCondLst>
                                  <p:childTnLst>
                                    <p:set>
                                      <p:cBhvr>
                                        <p:cTn dur="1" fill="hold" id="84">
                                          <p:stCondLst>
                                            <p:cond delay="0"/>
                                          </p:stCondLst>
                                        </p:cTn>
                                        <p:tgtEl>
                                          <p:spTgt spid="101"/>
                                        </p:tgtEl>
                                        <p:attrNameLst>
                                          <p:attrName>style.visibility</p:attrName>
                                        </p:attrNameLst>
                                      </p:cBhvr>
                                      <p:to>
                                        <p:strVal val="visible"/>
                                      </p:to>
                                    </p:set>
                                    <p:anim calcmode="lin" valueType="num">
                                      <p:cBhvr>
                                        <p:cTn dur="500" fill="hold" id="85"/>
                                        <p:tgtEl>
                                          <p:spTgt spid="101"/>
                                        </p:tgtEl>
                                        <p:attrNameLst>
                                          <p:attrName>ppt_w</p:attrName>
                                        </p:attrNameLst>
                                      </p:cBhvr>
                                      <p:tavLst>
                                        <p:tav tm="0">
                                          <p:val>
                                            <p:fltVal val="0"/>
                                          </p:val>
                                        </p:tav>
                                        <p:tav tm="100000">
                                          <p:val>
                                            <p:strVal val="#ppt_w"/>
                                          </p:val>
                                        </p:tav>
                                      </p:tavLst>
                                    </p:anim>
                                    <p:anim calcmode="lin" valueType="num">
                                      <p:cBhvr>
                                        <p:cTn dur="500" fill="hold" id="86"/>
                                        <p:tgtEl>
                                          <p:spTgt spid="101"/>
                                        </p:tgtEl>
                                        <p:attrNameLst>
                                          <p:attrName>ppt_h</p:attrName>
                                        </p:attrNameLst>
                                      </p:cBhvr>
                                      <p:tavLst>
                                        <p:tav tm="0">
                                          <p:val>
                                            <p:fltVal val="0"/>
                                          </p:val>
                                        </p:tav>
                                        <p:tav tm="100000">
                                          <p:val>
                                            <p:strVal val="#ppt_h"/>
                                          </p:val>
                                        </p:tav>
                                      </p:tavLst>
                                    </p:anim>
                                    <p:animEffect filter="fade" transition="in">
                                      <p:cBhvr>
                                        <p:cTn dur="500" id="87"/>
                                        <p:tgtEl>
                                          <p:spTgt spid="101"/>
                                        </p:tgtEl>
                                      </p:cBhvr>
                                    </p:animEffect>
                                  </p:childTnLst>
                                </p:cTn>
                              </p:par>
                            </p:childTnLst>
                          </p:cTn>
                        </p:par>
                        <p:par>
                          <p:cTn fill="hold" id="88" nodeType="afterGroup">
                            <p:stCondLst>
                              <p:cond delay="7500"/>
                            </p:stCondLst>
                            <p:childTnLst>
                              <p:par>
                                <p:cTn fill="hold" grpId="0" id="89" nodeType="afterEffect" presetClass="entr" presetID="12" presetSubtype="4">
                                  <p:stCondLst>
                                    <p:cond delay="0"/>
                                  </p:stCondLst>
                                  <p:childTnLst>
                                    <p:set>
                                      <p:cBhvr>
                                        <p:cTn dur="1" fill="hold" id="90">
                                          <p:stCondLst>
                                            <p:cond delay="0"/>
                                          </p:stCondLst>
                                        </p:cTn>
                                        <p:tgtEl>
                                          <p:spTgt spid="92"/>
                                        </p:tgtEl>
                                        <p:attrNameLst>
                                          <p:attrName>style.visibility</p:attrName>
                                        </p:attrNameLst>
                                      </p:cBhvr>
                                      <p:to>
                                        <p:strVal val="visible"/>
                                      </p:to>
                                    </p:set>
                                    <p:anim calcmode="lin" valueType="num">
                                      <p:cBhvr additive="base">
                                        <p:cTn dur="500" id="91"/>
                                        <p:tgtEl>
                                          <p:spTgt spid="92"/>
                                        </p:tgtEl>
                                        <p:attrNameLst>
                                          <p:attrName>ppt_y</p:attrName>
                                        </p:attrNameLst>
                                      </p:cBhvr>
                                      <p:tavLst>
                                        <p:tav tm="0">
                                          <p:val>
                                            <p:strVal val="#ppt_y+#ppt_h*1.125000"/>
                                          </p:val>
                                        </p:tav>
                                        <p:tav tm="100000">
                                          <p:val>
                                            <p:strVal val="#ppt_y"/>
                                          </p:val>
                                        </p:tav>
                                      </p:tavLst>
                                    </p:anim>
                                    <p:animEffect filter="wipe(up)" transition="in">
                                      <p:cBhvr>
                                        <p:cTn dur="500" id="92"/>
                                        <p:tgtEl>
                                          <p:spTgt spid="92"/>
                                        </p:tgtEl>
                                      </p:cBhvr>
                                    </p:animEffect>
                                  </p:childTnLst>
                                </p:cTn>
                              </p:par>
                              <p:par>
                                <p:cTn fill="hold" grpId="0" id="93" nodeType="withEffect" presetClass="entr" presetID="12" presetSubtype="4">
                                  <p:stCondLst>
                                    <p:cond delay="0"/>
                                  </p:stCondLst>
                                  <p:childTnLst>
                                    <p:set>
                                      <p:cBhvr>
                                        <p:cTn dur="1" fill="hold" id="94">
                                          <p:stCondLst>
                                            <p:cond delay="0"/>
                                          </p:stCondLst>
                                        </p:cTn>
                                        <p:tgtEl>
                                          <p:spTgt spid="91"/>
                                        </p:tgtEl>
                                        <p:attrNameLst>
                                          <p:attrName>style.visibility</p:attrName>
                                        </p:attrNameLst>
                                      </p:cBhvr>
                                      <p:to>
                                        <p:strVal val="visible"/>
                                      </p:to>
                                    </p:set>
                                    <p:anim calcmode="lin" valueType="num">
                                      <p:cBhvr additive="base">
                                        <p:cTn dur="500" id="95"/>
                                        <p:tgtEl>
                                          <p:spTgt spid="91"/>
                                        </p:tgtEl>
                                        <p:attrNameLst>
                                          <p:attrName>ppt_y</p:attrName>
                                        </p:attrNameLst>
                                      </p:cBhvr>
                                      <p:tavLst>
                                        <p:tav tm="0">
                                          <p:val>
                                            <p:strVal val="#ppt_y+#ppt_h*1.125000"/>
                                          </p:val>
                                        </p:tav>
                                        <p:tav tm="100000">
                                          <p:val>
                                            <p:strVal val="#ppt_y"/>
                                          </p:val>
                                        </p:tav>
                                      </p:tavLst>
                                    </p:anim>
                                    <p:animEffect filter="wipe(up)" transition="in">
                                      <p:cBhvr>
                                        <p:cTn dur="500" id="96"/>
                                        <p:tgtEl>
                                          <p:spTgt spid="9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70"/>
      <p:bldP grpId="0" spid="71"/>
      <p:bldP grpId="0" spid="72"/>
      <p:bldP grpId="0" spid="73"/>
      <p:bldP grpId="0" spid="74"/>
      <p:bldP grpId="0" spid="75"/>
      <p:bldP grpId="0" spid="76"/>
      <p:bldP grpId="0" spid="82"/>
      <p:bldP grpId="0" spid="83"/>
      <p:bldP grpId="0" spid="85"/>
      <p:bldP grpId="0" spid="86"/>
      <p:bldP grpId="0" spid="88"/>
      <p:bldP grpId="0" spid="89"/>
      <p:bldP grpId="0" spid="91"/>
      <p:bldP grpId="0" spid="92"/>
      <p:bldP grpId="0" spid="94"/>
      <p:bldP grpId="0" spid="95"/>
      <p:bldP grpId="0" spid="96"/>
      <p:bldP grpId="0" spid="101"/>
    </p:bldLst>
  </p:timing>
</p:sld>
</file>

<file path=ppt/tags/tag1.xml><?xml version="1.0" encoding="utf-8"?>
<p:tagLst xmlns:p="http://schemas.openxmlformats.org/presentationml/2006/main">
  <p:tag name="MH" val="20151121191650"/>
  <p:tag name="MH_LIBRARY" val="GRAPHIC"/>
  <p:tag name="MH_ORDER" val="4"/>
  <p:tag name="MH_TYPE" val="SubTitle"/>
</p:tagLst>
</file>

<file path=ppt/tags/tag2.xml><?xml version="1.0" encoding="utf-8"?>
<p:tagLst xmlns:p="http://schemas.openxmlformats.org/presentationml/2006/main">
  <p:tag name="MH" val="20151121191650"/>
  <p:tag name="MH_LIBRARY" val="GRAPHIC"/>
  <p:tag name="MH_ORDER" val="4"/>
  <p:tag name="MH_TYPE" val="SubTitle"/>
</p:tagLst>
</file>

<file path=ppt/tags/tag3.xml><?xml version="1.0" encoding="utf-8"?>
<p:tagLst xmlns:p="http://schemas.openxmlformats.org/presentationml/2006/main">
  <p:tag name="MH" val="20151121191650"/>
  <p:tag name="MH_LIBRARY" val="GRAPHIC"/>
  <p:tag name="MH_ORDER" val="4"/>
  <p:tag name="MH_TYPE" val="SubTitle"/>
</p:tagLst>
</file>

<file path=ppt/tags/tag4.xml><?xml version="1.0" encoding="utf-8"?>
<p:tagLst xmlns:p="http://schemas.openxmlformats.org/presentationml/2006/main">
  <p:tag name="MH" val="20151121191650"/>
  <p:tag name="MH_LIBRARY" val="GRAPHIC"/>
  <p:tag name="MH_ORDER" val="1"/>
  <p:tag name="MH_TYPE" val="Other"/>
</p:tagLst>
</file>

<file path=ppt/tags/tag5.xml><?xml version="1.0" encoding="utf-8"?>
<p:tagLst xmlns:p="http://schemas.openxmlformats.org/presentationml/2006/main">
  <p:tag name="MH" val="20151121191650"/>
  <p:tag name="MH_LIBRARY" val="GRAPHIC"/>
  <p:tag name="MH_ORDER" val="3"/>
  <p:tag name="MH_TYPE" val="Other"/>
</p:tagLst>
</file>

<file path=ppt/tags/tag6.xml><?xml version="1.0" encoding="utf-8"?>
<p:tagLst xmlns:p="http://schemas.openxmlformats.org/presentationml/2006/main">
  <p:tag name="MH" val="20151121191650"/>
  <p:tag name="MH_LIBRARY" val="GRAPHIC"/>
  <p:tag name="MH_ORDER" val="5"/>
  <p:tag name="MH_TYPE" val="Other"/>
</p:tagLst>
</file>

<file path=ppt/tags/tag7.xml><?xml version="1.0" encoding="utf-8"?>
<p:tagLst xmlns:p="http://schemas.openxmlformats.org/presentationml/2006/main">
  <p:tag name="MH" val="20151121191650"/>
  <p:tag name="MH_LIBRARY" val="GRAPHIC"/>
  <p:tag name="MH_ORDER" val="7"/>
  <p:tag name="MH_TYPE" val="Other"/>
</p:tagLst>
</file>

<file path=ppt/tags/tag8.xml><?xml version="1.0" encoding="utf-8"?>
<p:tagLst xmlns:p="http://schemas.openxmlformats.org/presentationml/2006/main">
  <p:tag name="MH" val="20151121191650"/>
  <p:tag name="MH_LIBRARY" val="GRAPHIC"/>
  <p:tag name="MH_ORDER" val="4"/>
  <p:tag name="MH_TYPE" val="SubTitle"/>
</p:tagLst>
</file>

<file path=ppt/tags/tag9.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 name="ISPRING_PRESENTATION_TITLE" val="PowerPoint 演示文稿"/>
</p:tagLst>
</file>

<file path=ppt/theme/theme1.xml><?xml version="1.0" encoding="utf-8"?>
<a:theme xmlns:r="http://schemas.openxmlformats.org/officeDocument/2006/relationships" xmlns:a="http://schemas.openxmlformats.org/drawingml/2006/main" na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2.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宽屏</PresentationFormat>
  <Paragraphs>221</Paragraphs>
  <Slides>25</Slides>
  <Notes>25</Notes>
  <TotalTime>4</TotalTime>
  <HiddenSlides>0</HiddenSlides>
  <MMClips>0</MMClips>
  <ScaleCrop>0</ScaleCrop>
  <HeadingPairs>
    <vt:vector baseType="variant" size="6">
      <vt:variant>
        <vt:lpstr>Fonts used</vt:lpstr>
      </vt:variant>
      <vt:variant>
        <vt:i4>14</vt:i4>
      </vt:variant>
      <vt:variant>
        <vt:lpstr>Theme</vt:lpstr>
      </vt:variant>
      <vt:variant>
        <vt:i4>1</vt:i4>
      </vt:variant>
      <vt:variant>
        <vt:lpstr>Slide Titles</vt:lpstr>
      </vt:variant>
      <vt:variant>
        <vt:i4>25</vt:i4>
      </vt:variant>
    </vt:vector>
  </HeadingPairs>
  <TitlesOfParts>
    <vt:vector baseType="lpstr" size="40">
      <vt:lpstr>Arial</vt:lpstr>
      <vt:lpstr>Calibri Light</vt:lpstr>
      <vt:lpstr>Calibri</vt:lpstr>
      <vt:lpstr>微软雅黑</vt:lpstr>
      <vt:lpstr>等线 Light</vt:lpstr>
      <vt:lpstr>等线</vt:lpstr>
      <vt:lpstr>Lora</vt:lpstr>
      <vt:lpstr>华文细黑</vt:lpstr>
      <vt:lpstr>方正清刻本悦宋简体</vt:lpstr>
      <vt:lpstr>微软雅黑 Light</vt:lpstr>
      <vt:lpstr>Arial Unicode MS</vt:lpstr>
      <vt:lpstr>宋体</vt:lpstr>
      <vt:lpstr>Lato Light</vt:lpstr>
      <vt:lpstr>Gill Sans</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2018-01-28T11:43:00Z</dcterms:created>
  <cp:lastModifiedBy>优品PPT</cp:lastModifiedBy>
  <dcterms:modified xsi:type="dcterms:W3CDTF">2021-08-20T11:20:46Z</dcterms:modified>
  <cp:revision>12</cp:revision>
  <dc:title>PowerPoint 演示文稿</dc:title>
</cp:coreProperties>
</file>

<file path=docProps/custom.xml><?xml version="1.0" encoding="utf-8"?>
<Properties xmlns:vt="http://schemas.openxmlformats.org/officeDocument/2006/docPropsVTypes" xmlns="http://schemas.openxmlformats.org/officeDocument/2006/custom-properties">
  <property fmtid="{D5CDD505-2E9C-101B-9397-08002B2CF9AE}" pid="2" name="KSOProductBuildVer">
    <vt:lpwstr>2052-10.1.0.7022</vt:lpwstr>
  </property>
</Properties>
</file>